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8" r:id="rId2"/>
    <p:sldId id="302" r:id="rId3"/>
    <p:sldId id="303" r:id="rId4"/>
    <p:sldId id="299" r:id="rId5"/>
    <p:sldId id="259" r:id="rId6"/>
    <p:sldId id="260" r:id="rId7"/>
    <p:sldId id="261" r:id="rId8"/>
    <p:sldId id="298" r:id="rId9"/>
    <p:sldId id="297" r:id="rId10"/>
    <p:sldId id="300" r:id="rId11"/>
    <p:sldId id="296" r:id="rId12"/>
    <p:sldId id="294" r:id="rId13"/>
    <p:sldId id="262" r:id="rId14"/>
    <p:sldId id="263" r:id="rId15"/>
    <p:sldId id="264" r:id="rId16"/>
    <p:sldId id="265" r:id="rId17"/>
    <p:sldId id="266" r:id="rId18"/>
    <p:sldId id="267" r:id="rId19"/>
    <p:sldId id="304"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30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00080"/>
    <a:srgbClr val="EFEED9"/>
    <a:srgbClr val="D5D498"/>
    <a:srgbClr val="CC00CC"/>
    <a:srgbClr val="0000EE"/>
    <a:srgbClr val="0033CC"/>
    <a:srgbClr val="F2F2F2"/>
    <a:srgbClr val="9900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76" autoAdjust="0"/>
    <p:restoredTop sz="94660"/>
  </p:normalViewPr>
  <p:slideViewPr>
    <p:cSldViewPr snapToGrid="0">
      <p:cViewPr varScale="1">
        <p:scale>
          <a:sx n="86" d="100"/>
          <a:sy n="86" d="100"/>
        </p:scale>
        <p:origin x="389" y="2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7A48E-1964-457D-B227-5F3A09DF7541}" type="datetimeFigureOut">
              <a:rPr lang="en-GB" smtClean="0"/>
              <a:t>23/07/2026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FF0F6C-B4E4-4309-8028-6C89D71DCE95}" type="slidenum">
              <a:rPr lang="en-GB" smtClean="0"/>
              <a:t>‹#›</a:t>
            </a:fld>
            <a:endParaRPr lang="en-GB"/>
          </a:p>
        </p:txBody>
      </p:sp>
    </p:spTree>
    <p:extLst>
      <p:ext uri="{BB962C8B-B14F-4D97-AF65-F5344CB8AC3E}">
        <p14:creationId xmlns:p14="http://schemas.microsoft.com/office/powerpoint/2010/main" val="2953225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D2D0098-C507-4165-803F-6096284DEE5A}"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907115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D2D0098-C507-4165-803F-6096284DEE5A}"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91310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D2D0098-C507-4165-803F-6096284DEE5A}"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4191613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1674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D2D0098-C507-4165-803F-6096284DEE5A}"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53338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2D0098-C507-4165-803F-6096284DEE5A}"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991484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D2D0098-C507-4165-803F-6096284DEE5A}"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164720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D2D0098-C507-4165-803F-6096284DEE5A}" type="datetimeFigureOut">
              <a:rPr lang="en-GB" smtClean="0"/>
              <a:t>23/07/2026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3986254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D2D0098-C507-4165-803F-6096284DEE5A}" type="datetimeFigureOut">
              <a:rPr lang="en-GB" smtClean="0"/>
              <a:t>23/07/2026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402801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D0098-C507-4165-803F-6096284DEE5A}" type="datetimeFigureOut">
              <a:rPr lang="en-GB" smtClean="0"/>
              <a:t>23/07/2026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3882407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2D0098-C507-4165-803F-6096284DEE5A}"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226987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2D0098-C507-4165-803F-6096284DEE5A}"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B14605-1876-4BBE-AE32-1D56076C9A05}" type="slidenum">
              <a:rPr lang="en-GB" smtClean="0"/>
              <a:t>‹#›</a:t>
            </a:fld>
            <a:endParaRPr lang="en-GB"/>
          </a:p>
        </p:txBody>
      </p:sp>
    </p:spTree>
    <p:extLst>
      <p:ext uri="{BB962C8B-B14F-4D97-AF65-F5344CB8AC3E}">
        <p14:creationId xmlns:p14="http://schemas.microsoft.com/office/powerpoint/2010/main" val="2593053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D0098-C507-4165-803F-6096284DEE5A}" type="datetimeFigureOut">
              <a:rPr lang="en-GB" smtClean="0"/>
              <a:t>23/07/2026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B14605-1876-4BBE-AE32-1D56076C9A05}" type="slidenum">
              <a:rPr lang="en-GB" smtClean="0"/>
              <a:t>‹#›</a:t>
            </a:fld>
            <a:endParaRPr lang="en-GB"/>
          </a:p>
        </p:txBody>
      </p:sp>
    </p:spTree>
    <p:extLst>
      <p:ext uri="{BB962C8B-B14F-4D97-AF65-F5344CB8AC3E}">
        <p14:creationId xmlns:p14="http://schemas.microsoft.com/office/powerpoint/2010/main" val="1142087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190.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Table%20of%20Selection%20Intensity%20figures.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29.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file:///C:\G&#246;ttingen\W.Link\Daten%20(D)\MODULE\Modul-GPPB\GPPB%20WS%202020-21+2022-23\plus%2023-24\Table%20of%20Selection%20Intensity%20figures.docx" TargetMode="External"/><Relationship Id="rId5" Type="http://schemas.openxmlformats.org/officeDocument/2006/relationships/image" Target="../media/image28.emf"/><Relationship Id="rId4" Type="http://schemas.openxmlformats.org/officeDocument/2006/relationships/oleObject" Target="file:///C:\G&#246;ttingen\W.Link\Daten%20(D)\MODULE\Modul-GPPB\GPPB%20WS%202020-21+2022-23\plus%2023-24\Table%20of%20Selection%20Intensity%20limited%20sample%20size.docx"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6273" y="3487592"/>
            <a:ext cx="7255727" cy="3363957"/>
          </a:xfrm>
          <a:prstGeom prst="rect">
            <a:avLst/>
          </a:prstGeom>
          <a:effectLst>
            <a:outerShdw blurRad="63500" sx="102000" sy="102000" algn="ctr" rotWithShape="0">
              <a:prstClr val="black">
                <a:alpha val="40000"/>
              </a:prstClr>
            </a:outerShdw>
          </a:effectLst>
        </p:spPr>
      </p:pic>
      <p:sp>
        <p:nvSpPr>
          <p:cNvPr id="3" name="Textfeld 2"/>
          <p:cNvSpPr txBox="1"/>
          <p:nvPr/>
        </p:nvSpPr>
        <p:spPr>
          <a:xfrm>
            <a:off x="95999" y="5914784"/>
            <a:ext cx="513735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UNPLAB-h²_GxE_Ch4[</a:t>
            </a:r>
            <a:r>
              <a:rPr lang="en-GB" sz="2400" dirty="0" err="1">
                <a:latin typeface="Arial" panose="020B0604020202020204" pitchFamily="34" charset="0"/>
                <a:cs typeface="Arial" panose="020B0604020202020204" pitchFamily="34" charset="0"/>
              </a:rPr>
              <a:t>Sel.Intensity</a:t>
            </a:r>
            <a:r>
              <a:rPr lang="en-GB" sz="2400" dirty="0">
                <a:latin typeface="Arial" panose="020B0604020202020204" pitchFamily="34" charset="0"/>
                <a:cs typeface="Arial" panose="020B0604020202020204" pitchFamily="34" charset="0"/>
              </a:rPr>
              <a:t>]</a:t>
            </a:r>
          </a:p>
          <a:p>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and h²; Selection Intensity</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753385" y="6365560"/>
            <a:ext cx="438618" cy="461665"/>
          </a:xfrm>
          <a:prstGeom prst="rect">
            <a:avLst/>
          </a:prstGeom>
          <a:solidFill>
            <a:schemeClr val="bg1"/>
          </a:solid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a:t>
            </a:fld>
            <a:endParaRPr lang="en-GB" sz="2400" dirty="0">
              <a:latin typeface="Arial" panose="020B0604020202020204" pitchFamily="34" charset="0"/>
              <a:cs typeface="Arial" panose="020B0604020202020204" pitchFamily="34" charset="0"/>
            </a:endParaRPr>
          </a:p>
        </p:txBody>
      </p:sp>
      <p:sp>
        <p:nvSpPr>
          <p:cNvPr id="5" name="Rectangle 4"/>
          <p:cNvSpPr/>
          <p:nvPr/>
        </p:nvSpPr>
        <p:spPr>
          <a:xfrm>
            <a:off x="5374680" y="3244334"/>
            <a:ext cx="1442639" cy="369332"/>
          </a:xfrm>
          <a:prstGeom prst="rect">
            <a:avLst/>
          </a:prstGeom>
        </p:spPr>
        <p:txBody>
          <a:bodyPr wrap="none">
            <a:spAutoFit/>
          </a:bodyPr>
          <a:lstStyle/>
          <a:p>
            <a:r>
              <a:rPr lang="en-GB" dirty="0">
                <a:solidFill>
                  <a:srgbClr val="000000"/>
                </a:solidFill>
                <a:latin typeface="Segoe UI" panose="020B0502040204020203" pitchFamily="34" charset="0"/>
              </a:rPr>
              <a:t>*theory*.ppt</a:t>
            </a:r>
            <a:endParaRPr lang="en-GB" dirty="0"/>
          </a:p>
        </p:txBody>
      </p:sp>
      <p:sp>
        <p:nvSpPr>
          <p:cNvPr id="7" name="Rectangle 6"/>
          <p:cNvSpPr/>
          <p:nvPr/>
        </p:nvSpPr>
        <p:spPr>
          <a:xfrm>
            <a:off x="5374680" y="3244334"/>
            <a:ext cx="1442639" cy="369332"/>
          </a:xfrm>
          <a:prstGeom prst="rect">
            <a:avLst/>
          </a:prstGeom>
        </p:spPr>
        <p:txBody>
          <a:bodyPr wrap="none">
            <a:spAutoFit/>
          </a:bodyPr>
          <a:lstStyle/>
          <a:p>
            <a:r>
              <a:rPr lang="en-GB" dirty="0">
                <a:solidFill>
                  <a:srgbClr val="000000"/>
                </a:solidFill>
                <a:latin typeface="Segoe UI" panose="020B0502040204020203" pitchFamily="34" charset="0"/>
              </a:rPr>
              <a:t>*theory*.ppt</a:t>
            </a:r>
            <a:endParaRPr lang="en-GB" dirty="0"/>
          </a:p>
        </p:txBody>
      </p:sp>
      <p:sp>
        <p:nvSpPr>
          <p:cNvPr id="11" name="TextBox 10">
            <a:extLst>
              <a:ext uri="{FF2B5EF4-FFF2-40B4-BE49-F238E27FC236}">
                <a16:creationId xmlns:a16="http://schemas.microsoft.com/office/drawing/2014/main" id="{D8CAD8C9-0330-49FD-B2C5-848322F03799}"/>
              </a:ext>
            </a:extLst>
          </p:cNvPr>
          <p:cNvSpPr txBox="1"/>
          <p:nvPr/>
        </p:nvSpPr>
        <p:spPr>
          <a:xfrm>
            <a:off x="95998" y="4502377"/>
            <a:ext cx="5137359" cy="923330"/>
          </a:xfrm>
          <a:prstGeom prst="rect">
            <a:avLst/>
          </a:prstGeom>
          <a:solidFill>
            <a:schemeClr val="bg1"/>
          </a:solidFill>
          <a:ln>
            <a:solidFill>
              <a:srgbClr val="800080"/>
            </a:solidFill>
          </a:ln>
          <a:effectLst>
            <a:outerShdw blurRad="63500" sx="102000" sy="102000" algn="ctr" rotWithShape="0">
              <a:prstClr val="black">
                <a:alpha val="40000"/>
              </a:prstClr>
            </a:outerShdw>
          </a:effectLst>
        </p:spPr>
        <p:txBody>
          <a:bodyPr wrap="square">
            <a:spAutoFit/>
          </a:bodyPr>
          <a:lstStyle/>
          <a:p>
            <a:r>
              <a:rPr lang="de-DE" b="0" i="0" dirty="0" err="1">
                <a:solidFill>
                  <a:srgbClr val="000000"/>
                </a:solidFill>
                <a:effectLst/>
                <a:latin typeface="Arial" panose="020B0604020202020204" pitchFamily="34" charset="0"/>
                <a:cs typeface="Arial" panose="020B0604020202020204" pitchFamily="34" charset="0"/>
              </a:rPr>
              <a:t>For</a:t>
            </a:r>
            <a:r>
              <a:rPr lang="de-DE" b="0" i="0" dirty="0">
                <a:solidFill>
                  <a:srgbClr val="000000"/>
                </a:solidFill>
                <a:effectLst/>
                <a:latin typeface="Arial" panose="020B0604020202020204" pitchFamily="34" charset="0"/>
                <a:cs typeface="Arial" panose="020B0604020202020204" pitchFamily="34" charset="0"/>
              </a:rPr>
              <a:t> </a:t>
            </a:r>
            <a:r>
              <a:rPr lang="de-DE" b="0" i="0" dirty="0" err="1">
                <a:solidFill>
                  <a:srgbClr val="000000"/>
                </a:solidFill>
                <a:effectLst/>
                <a:latin typeface="Arial" panose="020B0604020202020204" pitchFamily="34" charset="0"/>
                <a:cs typeface="Arial" panose="020B0604020202020204" pitchFamily="34" charset="0"/>
              </a:rPr>
              <a:t>the</a:t>
            </a:r>
            <a:r>
              <a:rPr lang="de-DE" b="0" i="0" dirty="0">
                <a:solidFill>
                  <a:srgbClr val="000000"/>
                </a:solidFill>
                <a:effectLst/>
                <a:latin typeface="Arial" panose="020B0604020202020204" pitchFamily="34" charset="0"/>
                <a:cs typeface="Arial" panose="020B0604020202020204" pitchFamily="34" charset="0"/>
              </a:rPr>
              <a:t> </a:t>
            </a:r>
            <a:r>
              <a:rPr lang="de-DE" b="0" i="0" dirty="0" err="1">
                <a:solidFill>
                  <a:srgbClr val="000000"/>
                </a:solidFill>
                <a:effectLst/>
                <a:latin typeface="Arial" panose="020B0604020202020204" pitchFamily="34" charset="0"/>
                <a:cs typeface="Arial" panose="020B0604020202020204" pitchFamily="34" charset="0"/>
              </a:rPr>
              <a:t>purpose</a:t>
            </a:r>
            <a:r>
              <a:rPr lang="de-DE" b="0" i="0" dirty="0">
                <a:solidFill>
                  <a:srgbClr val="000000"/>
                </a:solidFill>
                <a:effectLst/>
                <a:latin typeface="Arial" panose="020B0604020202020204" pitchFamily="34" charset="0"/>
                <a:cs typeface="Arial" panose="020B0604020202020204" pitchFamily="34" charset="0"/>
              </a:rPr>
              <a:t> of </a:t>
            </a:r>
            <a:r>
              <a:rPr lang="de-DE" b="0" i="0" dirty="0" err="1">
                <a:solidFill>
                  <a:srgbClr val="000000"/>
                </a:solidFill>
                <a:effectLst/>
                <a:latin typeface="Arial" panose="020B0604020202020204" pitchFamily="34" charset="0"/>
                <a:cs typeface="Arial" panose="020B0604020202020204" pitchFamily="34" charset="0"/>
              </a:rPr>
              <a:t>teaching</a:t>
            </a:r>
            <a:r>
              <a:rPr lang="de-DE" b="0" i="0" dirty="0">
                <a:solidFill>
                  <a:srgbClr val="000000"/>
                </a:solidFill>
                <a:effectLst/>
                <a:latin typeface="Arial" panose="020B0604020202020204" pitchFamily="34" charset="0"/>
                <a:cs typeface="Arial" panose="020B0604020202020204" pitchFamily="34" charset="0"/>
              </a:rPr>
              <a:t>: </a:t>
            </a:r>
            <a:r>
              <a:rPr lang="de-DE" b="0" i="0" u="none" strike="noStrike" dirty="0">
                <a:solidFill>
                  <a:srgbClr val="000000"/>
                </a:solidFill>
                <a:effectLst/>
                <a:latin typeface="Arial" panose="020B0604020202020204" pitchFamily="34" charset="0"/>
                <a:cs typeface="Arial" panose="020B0604020202020204" pitchFamily="34" charset="0"/>
              </a:rPr>
              <a:t>§ 60a UrhG. </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https://dejure.org/gesetze/UrhG/51.html</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This page; all pages, all chapters of UNPLAB</a:t>
            </a:r>
          </a:p>
        </p:txBody>
      </p:sp>
    </p:spTree>
    <p:extLst>
      <p:ext uri="{BB962C8B-B14F-4D97-AF65-F5344CB8AC3E}">
        <p14:creationId xmlns:p14="http://schemas.microsoft.com/office/powerpoint/2010/main" val="3169259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5" name="TextBox 164"/>
              <p:cNvSpPr txBox="1"/>
              <p:nvPr/>
            </p:nvSpPr>
            <p:spPr>
              <a:xfrm>
                <a:off x="7850221" y="1603160"/>
                <a:ext cx="4251422" cy="510505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visualization, curves were drawn such that mean=standard deviation σ. </a:t>
                </a:r>
              </a:p>
              <a:p>
                <a:r>
                  <a:rPr lang="en-GB" dirty="0">
                    <a:latin typeface="Arial" panose="020B0604020202020204" pitchFamily="34" charset="0"/>
                    <a:cs typeface="Arial" panose="020B0604020202020204" pitchFamily="34" charset="0"/>
                  </a:rPr>
                  <a:t>Black curve with </a:t>
                </a:r>
                <a14:m>
                  <m:oMath xmlns:m="http://schemas.openxmlformats.org/officeDocument/2006/math">
                    <m:acc>
                      <m:accPr>
                        <m:chr m:val="̅"/>
                        <m:ctrlPr>
                          <a:rPr lang="en-GB" sz="2000" i="1">
                            <a:latin typeface="Cambria Math" panose="02040503050406030204" pitchFamily="18" charset="0"/>
                          </a:rPr>
                        </m:ctrlPr>
                      </m:accPr>
                      <m:e>
                        <m:r>
                          <m:rPr>
                            <m:sty m:val="p"/>
                          </m:rPr>
                          <a:rPr lang="de-DE" sz="2000">
                            <a:latin typeface="Cambria Math" panose="02040503050406030204" pitchFamily="18" charset="0"/>
                          </a:rPr>
                          <m:t>x</m:t>
                        </m:r>
                      </m:e>
                    </m:acc>
                  </m:oMath>
                </a14:m>
                <a:r>
                  <a:rPr lang="en-GB" dirty="0">
                    <a:latin typeface="Arial" panose="020B0604020202020204" pitchFamily="34" charset="0"/>
                    <a:cs typeface="Arial" panose="020B0604020202020204" pitchFamily="34" charset="0"/>
                  </a:rPr>
                  <a:t> =1 and </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 = 1</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Red   curve with </a:t>
                </a:r>
                <a14:m>
                  <m:oMath xmlns:m="http://schemas.openxmlformats.org/officeDocument/2006/math">
                    <m:acc>
                      <m:accPr>
                        <m:chr m:val="̅"/>
                        <m:ctrlPr>
                          <a:rPr lang="en-GB" b="1" i="1">
                            <a:solidFill>
                              <a:srgbClr val="FF0000"/>
                            </a:solidFill>
                            <a:latin typeface="Cambria Math" panose="02040503050406030204" pitchFamily="18" charset="0"/>
                          </a:rPr>
                        </m:ctrlPr>
                      </m:accPr>
                      <m:e>
                        <m:r>
                          <a:rPr lang="de-DE" b="1" i="0">
                            <a:solidFill>
                              <a:srgbClr val="FF0000"/>
                            </a:solidFill>
                            <a:latin typeface="Cambria Math" panose="02040503050406030204" pitchFamily="18" charset="0"/>
                          </a:rPr>
                          <m:t>𝐱</m:t>
                        </m:r>
                      </m:e>
                    </m:acc>
                  </m:oMath>
                </a14:m>
                <a:r>
                  <a:rPr lang="en-GB" b="1"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=2 and </a:t>
                </a:r>
                <a:r>
                  <a:rPr lang="el-GR" dirty="0">
                    <a:solidFill>
                      <a:srgbClr val="FF0000"/>
                    </a:solidFill>
                    <a:latin typeface="Arial" panose="020B0604020202020204" pitchFamily="34" charset="0"/>
                    <a:cs typeface="Arial" panose="020B0604020202020204" pitchFamily="34" charset="0"/>
                  </a:rPr>
                  <a:t>σ</a:t>
                </a:r>
                <a:r>
                  <a:rPr lang="de-DE" dirty="0">
                    <a:solidFill>
                      <a:srgbClr val="FF0000"/>
                    </a:solidFill>
                    <a:latin typeface="Arial" panose="020B0604020202020204" pitchFamily="34" charset="0"/>
                    <a:cs typeface="Arial" panose="020B0604020202020204" pitchFamily="34" charset="0"/>
                  </a:rPr>
                  <a:t> = 2</a:t>
                </a:r>
                <a:endParaRPr lang="en-GB" dirty="0">
                  <a:solidFill>
                    <a:srgbClr val="FF0000"/>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Blue   curve with</a:t>
                </a:r>
                <a14:m>
                  <m:oMath xmlns:m="http://schemas.openxmlformats.org/officeDocument/2006/math">
                    <m:r>
                      <a:rPr lang="de-DE" b="0" i="0" smtClean="0">
                        <a:solidFill>
                          <a:srgbClr val="0000FF"/>
                        </a:solidFill>
                        <a:latin typeface="Cambria Math" panose="02040503050406030204" pitchFamily="18" charset="0"/>
                      </a:rPr>
                      <m:t> </m:t>
                    </m:r>
                    <m:acc>
                      <m:accPr>
                        <m:chr m:val="̅"/>
                        <m:ctrlPr>
                          <a:rPr lang="en-GB" b="1" i="1">
                            <a:solidFill>
                              <a:srgbClr val="0000FF"/>
                            </a:solidFill>
                            <a:latin typeface="Cambria Math" panose="02040503050406030204" pitchFamily="18" charset="0"/>
                          </a:rPr>
                        </m:ctrlPr>
                      </m:accPr>
                      <m:e>
                        <m:r>
                          <a:rPr lang="de-DE" b="1">
                            <a:solidFill>
                              <a:srgbClr val="0000FF"/>
                            </a:solidFill>
                            <a:latin typeface="Cambria Math" panose="02040503050406030204" pitchFamily="18" charset="0"/>
                          </a:rPr>
                          <m:t>𝐱</m:t>
                        </m:r>
                      </m:e>
                    </m:acc>
                  </m:oMath>
                </a14:m>
                <a:r>
                  <a:rPr lang="en-GB" b="1" dirty="0">
                    <a:solidFill>
                      <a:srgbClr val="0000FF"/>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=3 and </a:t>
                </a:r>
                <a:r>
                  <a:rPr lang="el-GR" dirty="0">
                    <a:solidFill>
                      <a:srgbClr val="0000FF"/>
                    </a:solidFill>
                    <a:latin typeface="Arial" panose="020B0604020202020204" pitchFamily="34" charset="0"/>
                    <a:cs typeface="Arial" panose="020B0604020202020204" pitchFamily="34" charset="0"/>
                  </a:rPr>
                  <a:t>σ</a:t>
                </a:r>
                <a:r>
                  <a:rPr lang="de-DE" dirty="0">
                    <a:solidFill>
                      <a:srgbClr val="0000FF"/>
                    </a:solidFill>
                    <a:latin typeface="Arial" panose="020B0604020202020204" pitchFamily="34" charset="0"/>
                    <a:cs typeface="Arial" panose="020B0604020202020204" pitchFamily="34" charset="0"/>
                  </a:rPr>
                  <a:t> = 3</a:t>
                </a:r>
                <a:endParaRPr lang="en-GB" dirty="0">
                  <a:solidFill>
                    <a:srgbClr val="0000FF"/>
                  </a:solidFill>
                  <a:latin typeface="Arial" panose="020B0604020202020204" pitchFamily="34" charset="0"/>
                  <a:cs typeface="Arial" panose="020B0604020202020204" pitchFamily="34" charset="0"/>
                </a:endParaRPr>
              </a:p>
              <a:p>
                <a:r>
                  <a:rPr lang="en-GB" i="1" dirty="0">
                    <a:solidFill>
                      <a:schemeClr val="tx1">
                        <a:lumMod val="50000"/>
                        <a:lumOff val="50000"/>
                      </a:schemeClr>
                    </a:solidFill>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absolute </a:t>
                </a:r>
                <a:r>
                  <a:rPr lang="en-GB" dirty="0" err="1">
                    <a:latin typeface="Arial" panose="020B0604020202020204" pitchFamily="34" charset="0"/>
                    <a:cs typeface="Arial" panose="020B0604020202020204" pitchFamily="34" charset="0"/>
                  </a:rPr>
                  <a:t>Y</a:t>
                </a:r>
                <a:r>
                  <a:rPr lang="en-GB" baseline="-25000" dirty="0" err="1">
                    <a:latin typeface="Arial" panose="020B0604020202020204" pitchFamily="34" charset="0"/>
                    <a:cs typeface="Arial" panose="020B0604020202020204" pitchFamily="34" charset="0"/>
                  </a:rPr>
                  <a:t>max</a:t>
                </a:r>
                <a:r>
                  <a:rPr lang="en-GB" dirty="0">
                    <a:latin typeface="Arial" panose="020B0604020202020204" pitchFamily="34" charset="0"/>
                    <a:cs typeface="Arial" panose="020B0604020202020204" pitchFamily="34" charset="0"/>
                  </a:rPr>
                  <a:t> values depend on the size of the standard deviation.</a:t>
                </a:r>
              </a:p>
              <a:p>
                <a:r>
                  <a:rPr lang="en-GB" dirty="0">
                    <a:latin typeface="Arial" panose="020B0604020202020204" pitchFamily="34" charset="0"/>
                    <a:cs typeface="Arial" panose="020B0604020202020204" pitchFamily="34" charset="0"/>
                  </a:rPr>
                  <a:t>SD=1 =&gt; </a:t>
                </a:r>
                <a:r>
                  <a:rPr lang="en-GB" dirty="0" err="1">
                    <a:latin typeface="Arial" panose="020B0604020202020204" pitchFamily="34" charset="0"/>
                    <a:cs typeface="Arial" panose="020B0604020202020204" pitchFamily="34" charset="0"/>
                  </a:rPr>
                  <a:t>Y</a:t>
                </a:r>
                <a:r>
                  <a:rPr lang="en-GB" baseline="-25000" dirty="0" err="1">
                    <a:latin typeface="Arial" panose="020B0604020202020204" pitchFamily="34" charset="0"/>
                    <a:cs typeface="Arial" panose="020B0604020202020204" pitchFamily="34" charset="0"/>
                  </a:rPr>
                  <a:t>max</a:t>
                </a:r>
                <a:r>
                  <a:rPr lang="en-GB" dirty="0">
                    <a:latin typeface="Arial" panose="020B0604020202020204" pitchFamily="34" charset="0"/>
                    <a:cs typeface="Arial" panose="020B0604020202020204" pitchFamily="34" charset="0"/>
                  </a:rPr>
                  <a:t> = 0.3989</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SD=2 =&gt; </a:t>
                </a:r>
                <a:r>
                  <a:rPr lang="en-GB" dirty="0" err="1">
                    <a:solidFill>
                      <a:srgbClr val="FF0000"/>
                    </a:solidFill>
                    <a:latin typeface="Arial" panose="020B0604020202020204" pitchFamily="34" charset="0"/>
                    <a:cs typeface="Arial" panose="020B0604020202020204" pitchFamily="34" charset="0"/>
                  </a:rPr>
                  <a:t>Y</a:t>
                </a:r>
                <a:r>
                  <a:rPr lang="en-GB" baseline="-25000" dirty="0" err="1">
                    <a:solidFill>
                      <a:srgbClr val="FF0000"/>
                    </a:solidFill>
                    <a:latin typeface="Arial" panose="020B0604020202020204" pitchFamily="34" charset="0"/>
                    <a:cs typeface="Arial" panose="020B0604020202020204" pitchFamily="34" charset="0"/>
                  </a:rPr>
                  <a:t>max</a:t>
                </a:r>
                <a:r>
                  <a:rPr lang="en-GB" dirty="0">
                    <a:solidFill>
                      <a:srgbClr val="FF0000"/>
                    </a:solidFill>
                    <a:latin typeface="Arial" panose="020B0604020202020204" pitchFamily="34" charset="0"/>
                    <a:cs typeface="Arial" panose="020B0604020202020204" pitchFamily="34" charset="0"/>
                  </a:rPr>
                  <a:t> = 0.1995</a:t>
                </a:r>
                <a:r>
                  <a:rPr lang="en-GB" dirty="0">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SD=3 =&gt; </a:t>
                </a:r>
                <a:r>
                  <a:rPr lang="en-GB" dirty="0" err="1">
                    <a:solidFill>
                      <a:srgbClr val="0000FF"/>
                    </a:solidFill>
                    <a:latin typeface="Arial" panose="020B0604020202020204" pitchFamily="34" charset="0"/>
                    <a:cs typeface="Arial" panose="020B0604020202020204" pitchFamily="34" charset="0"/>
                  </a:rPr>
                  <a:t>Y</a:t>
                </a:r>
                <a:r>
                  <a:rPr lang="en-GB" baseline="-25000" dirty="0" err="1">
                    <a:solidFill>
                      <a:srgbClr val="0000FF"/>
                    </a:solidFill>
                    <a:latin typeface="Arial" panose="020B0604020202020204" pitchFamily="34" charset="0"/>
                    <a:cs typeface="Arial" panose="020B0604020202020204" pitchFamily="34" charset="0"/>
                  </a:rPr>
                  <a:t>max</a:t>
                </a:r>
                <a:r>
                  <a:rPr lang="en-GB" dirty="0">
                    <a:solidFill>
                      <a:srgbClr val="0000FF"/>
                    </a:solidFill>
                    <a:latin typeface="Arial" panose="020B0604020202020204" pitchFamily="34" charset="0"/>
                    <a:cs typeface="Arial" panose="020B0604020202020204" pitchFamily="34" charset="0"/>
                  </a:rPr>
                  <a:t> = 0.1330 </a:t>
                </a:r>
              </a:p>
              <a:p>
                <a:r>
                  <a:rPr lang="en-GB" i="1" dirty="0">
                    <a:solidFill>
                      <a:schemeClr val="tx1">
                        <a:lumMod val="50000"/>
                        <a:lumOff val="50000"/>
                      </a:schemeClr>
                    </a:solidFill>
                    <a:latin typeface="Arial" panose="020B0604020202020204" pitchFamily="34" charset="0"/>
                    <a:cs typeface="Arial" panose="020B0604020202020204" pitchFamily="34" charset="0"/>
                  </a:rPr>
                  <a:t>et cetera</a:t>
                </a:r>
                <a:endParaRPr lang="en-GB" sz="1200" i="1"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Filled</a:t>
                </a:r>
                <a:r>
                  <a:rPr lang="en-GB" dirty="0">
                    <a:latin typeface="Arial" panose="020B0604020202020204" pitchFamily="34" charset="0"/>
                    <a:cs typeface="Arial" panose="020B0604020202020204" pitchFamily="34" charset="0"/>
                  </a:rPr>
                  <a:t> circles indicate Y values at the points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inflexion</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Y</a:t>
                </a:r>
                <a:r>
                  <a:rPr lang="en-GB" baseline="-250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inflexion</a:t>
                </a:r>
                <a:r>
                  <a:rPr lang="en-GB" dirty="0">
                    <a:latin typeface="Arial" panose="020B0604020202020204" pitchFamily="34" charset="0"/>
                    <a:cs typeface="Arial" panose="020B0604020202020204" pitchFamily="34" charset="0"/>
                  </a:rPr>
                  <a:t>).</a:t>
                </a:r>
              </a:p>
              <a:p>
                <a:r>
                  <a:rPr lang="en-GB" sz="1200" dirty="0">
                    <a:latin typeface="Arial" panose="020B0604020202020204" pitchFamily="34" charset="0"/>
                    <a:cs typeface="Arial" panose="020B0604020202020204" pitchFamily="34" charset="0"/>
                  </a:rPr>
                  <a:t> </a:t>
                </a:r>
              </a:p>
              <a:p>
                <a:r>
                  <a:rPr lang="en-GB" dirty="0">
                    <a:solidFill>
                      <a:schemeClr val="tx1">
                        <a:lumMod val="50000"/>
                        <a:lumOff val="50000"/>
                      </a:schemeClr>
                    </a:solidFill>
                    <a:latin typeface="Arial" panose="020B0604020202020204" pitchFamily="34" charset="0"/>
                    <a:cs typeface="Arial" panose="020B0604020202020204" pitchFamily="34" charset="0"/>
                  </a:rPr>
                  <a:t>The ratio between </a:t>
                </a:r>
                <a:r>
                  <a:rPr lang="en-GB" dirty="0" err="1">
                    <a:solidFill>
                      <a:schemeClr val="tx1">
                        <a:lumMod val="50000"/>
                        <a:lumOff val="50000"/>
                      </a:schemeClr>
                    </a:solidFill>
                    <a:latin typeface="Arial" panose="020B0604020202020204" pitchFamily="34" charset="0"/>
                    <a:cs typeface="Arial" panose="020B0604020202020204" pitchFamily="34" charset="0"/>
                  </a:rPr>
                  <a:t>Y</a:t>
                </a:r>
                <a:r>
                  <a:rPr lang="en-GB" baseline="-25000" dirty="0" err="1">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inflexion</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err="1">
                    <a:solidFill>
                      <a:schemeClr val="tx1">
                        <a:lumMod val="50000"/>
                        <a:lumOff val="50000"/>
                      </a:schemeClr>
                    </a:solidFill>
                    <a:latin typeface="Arial" panose="020B0604020202020204" pitchFamily="34" charset="0"/>
                    <a:cs typeface="Arial" panose="020B0604020202020204" pitchFamily="34" charset="0"/>
                  </a:rPr>
                  <a:t>Y</a:t>
                </a:r>
                <a:r>
                  <a:rPr lang="en-GB" baseline="-25000" dirty="0" err="1">
                    <a:solidFill>
                      <a:schemeClr val="tx1">
                        <a:lumMod val="50000"/>
                        <a:lumOff val="50000"/>
                      </a:schemeClr>
                    </a:solidFill>
                    <a:latin typeface="Arial" panose="020B0604020202020204" pitchFamily="34" charset="0"/>
                    <a:cs typeface="Arial" panose="020B0604020202020204" pitchFamily="34" charset="0"/>
                  </a:rPr>
                  <a:t>max</a:t>
                </a:r>
                <a:r>
                  <a:rPr lang="en-GB" dirty="0">
                    <a:solidFill>
                      <a:schemeClr val="tx1">
                        <a:lumMod val="50000"/>
                        <a:lumOff val="50000"/>
                      </a:schemeClr>
                    </a:solidFill>
                    <a:latin typeface="Arial" panose="020B0604020202020204" pitchFamily="34" charset="0"/>
                    <a:cs typeface="Arial" panose="020B0604020202020204" pitchFamily="34" charset="0"/>
                  </a:rPr>
                  <a:t> is constant:  1/</a:t>
                </a:r>
                <a14:m>
                  <m:oMath xmlns:m="http://schemas.openxmlformats.org/officeDocument/2006/math">
                    <m:rad>
                      <m:radPr>
                        <m:degHide m:val="on"/>
                        <m:ctrlPr>
                          <a:rPr lang="en-GB" i="1">
                            <a:solidFill>
                              <a:schemeClr val="tx1">
                                <a:lumMod val="50000"/>
                                <a:lumOff val="50000"/>
                              </a:schemeClr>
                            </a:solidFill>
                            <a:latin typeface="Cambria Math" panose="02040503050406030204" pitchFamily="18" charset="0"/>
                          </a:rPr>
                        </m:ctrlPr>
                      </m:radPr>
                      <m:deg/>
                      <m:e>
                        <m:r>
                          <m:rPr>
                            <m:sty m:val="p"/>
                          </m:rPr>
                          <a:rPr lang="en-GB">
                            <a:solidFill>
                              <a:schemeClr val="tx1">
                                <a:lumMod val="50000"/>
                                <a:lumOff val="50000"/>
                              </a:schemeClr>
                            </a:solidFill>
                            <a:latin typeface="Cambria Math" panose="02040503050406030204" pitchFamily="18" charset="0"/>
                          </a:rPr>
                          <m:t>e</m:t>
                        </m:r>
                      </m:e>
                    </m:rad>
                  </m:oMath>
                </a14:m>
                <a:r>
                  <a:rPr lang="en-GB" dirty="0">
                    <a:solidFill>
                      <a:schemeClr val="tx1">
                        <a:lumMod val="50000"/>
                        <a:lumOff val="50000"/>
                      </a:schemeClr>
                    </a:solidFill>
                    <a:latin typeface="Arial" panose="020B0604020202020204" pitchFamily="34" charset="0"/>
                    <a:cs typeface="Arial" panose="020B0604020202020204" pitchFamily="34" charset="0"/>
                  </a:rPr>
                  <a:t> ≈ 0.6065</a:t>
                </a:r>
              </a:p>
            </p:txBody>
          </p:sp>
        </mc:Choice>
        <mc:Fallback xmlns="">
          <p:sp>
            <p:nvSpPr>
              <p:cNvPr id="165" name="TextBox 164"/>
              <p:cNvSpPr txBox="1">
                <a:spLocks noRot="1" noChangeAspect="1" noMove="1" noResize="1" noEditPoints="1" noAdjustHandles="1" noChangeArrowheads="1" noChangeShapeType="1" noTextEdit="1"/>
              </p:cNvSpPr>
              <p:nvPr/>
            </p:nvSpPr>
            <p:spPr>
              <a:xfrm>
                <a:off x="7850221" y="1603160"/>
                <a:ext cx="4251422" cy="5105052"/>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114" name="Group 113"/>
          <p:cNvGrpSpPr/>
          <p:nvPr/>
        </p:nvGrpSpPr>
        <p:grpSpPr>
          <a:xfrm>
            <a:off x="72000" y="1158312"/>
            <a:ext cx="7662333" cy="5549900"/>
            <a:chOff x="71581" y="1044000"/>
            <a:chExt cx="7662333" cy="5549900"/>
          </a:xfrm>
        </p:grpSpPr>
        <p:grpSp>
          <p:nvGrpSpPr>
            <p:cNvPr id="116" name="Group 115"/>
            <p:cNvGrpSpPr/>
            <p:nvPr/>
          </p:nvGrpSpPr>
          <p:grpSpPr>
            <a:xfrm>
              <a:off x="71581" y="1044000"/>
              <a:ext cx="7662333" cy="5549900"/>
              <a:chOff x="71581" y="934796"/>
              <a:chExt cx="7662333" cy="5549900"/>
            </a:xfrm>
          </p:grpSpPr>
          <p:grpSp>
            <p:nvGrpSpPr>
              <p:cNvPr id="134" name="Group 133"/>
              <p:cNvGrpSpPr/>
              <p:nvPr/>
            </p:nvGrpSpPr>
            <p:grpSpPr>
              <a:xfrm>
                <a:off x="71581" y="934796"/>
                <a:ext cx="7662333" cy="5549900"/>
                <a:chOff x="2133600" y="800100"/>
                <a:chExt cx="7662333" cy="5549900"/>
              </a:xfrm>
            </p:grpSpPr>
            <p:sp>
              <p:nvSpPr>
                <p:cNvPr id="174" name="Rectangle 173"/>
                <p:cNvSpPr/>
                <p:nvPr/>
              </p:nvSpPr>
              <p:spPr>
                <a:xfrm>
                  <a:off x="2133600" y="800100"/>
                  <a:ext cx="7662333" cy="5549900"/>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Line 6"/>
                <p:cNvSpPr>
                  <a:spLocks noChangeShapeType="1"/>
                </p:cNvSpPr>
                <p:nvPr/>
              </p:nvSpPr>
              <p:spPr bwMode="auto">
                <a:xfrm flipV="1">
                  <a:off x="3069206"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7"/>
                <p:cNvSpPr>
                  <a:spLocks noChangeShapeType="1"/>
                </p:cNvSpPr>
                <p:nvPr/>
              </p:nvSpPr>
              <p:spPr bwMode="auto">
                <a:xfrm flipH="1">
                  <a:off x="2967606" y="58435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9"/>
                <p:cNvSpPr>
                  <a:spLocks noChangeShapeType="1"/>
                </p:cNvSpPr>
                <p:nvPr/>
              </p:nvSpPr>
              <p:spPr bwMode="auto">
                <a:xfrm flipH="1">
                  <a:off x="2967606" y="46624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Rectangle 10"/>
                <p:cNvSpPr>
                  <a:spLocks noChangeArrowheads="1"/>
                </p:cNvSpPr>
                <p:nvPr/>
              </p:nvSpPr>
              <p:spPr bwMode="auto">
                <a:xfrm>
                  <a:off x="2500881" y="45450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4" name="Line 11"/>
                <p:cNvSpPr>
                  <a:spLocks noChangeShapeType="1"/>
                </p:cNvSpPr>
                <p:nvPr/>
              </p:nvSpPr>
              <p:spPr bwMode="auto">
                <a:xfrm flipH="1">
                  <a:off x="2967606" y="34798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Rectangle 12"/>
                <p:cNvSpPr>
                  <a:spLocks noChangeArrowheads="1"/>
                </p:cNvSpPr>
                <p:nvPr/>
              </p:nvSpPr>
              <p:spPr bwMode="auto">
                <a:xfrm>
                  <a:off x="2500881" y="336232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6" name="Line 13"/>
                <p:cNvSpPr>
                  <a:spLocks noChangeShapeType="1"/>
                </p:cNvSpPr>
                <p:nvPr/>
              </p:nvSpPr>
              <p:spPr bwMode="auto">
                <a:xfrm flipH="1">
                  <a:off x="2967606" y="229711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Rectangle 14"/>
                <p:cNvSpPr>
                  <a:spLocks noChangeArrowheads="1"/>
                </p:cNvSpPr>
                <p:nvPr/>
              </p:nvSpPr>
              <p:spPr bwMode="auto">
                <a:xfrm>
                  <a:off x="2500881" y="2179638"/>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8" name="Line 15"/>
                <p:cNvSpPr>
                  <a:spLocks noChangeShapeType="1"/>
                </p:cNvSpPr>
                <p:nvPr/>
              </p:nvSpPr>
              <p:spPr bwMode="auto">
                <a:xfrm flipH="1">
                  <a:off x="2967606" y="111442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Rectangle 16"/>
                <p:cNvSpPr>
                  <a:spLocks noChangeArrowheads="1"/>
                </p:cNvSpPr>
                <p:nvPr/>
              </p:nvSpPr>
              <p:spPr bwMode="auto">
                <a:xfrm>
                  <a:off x="2500881" y="99695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0" name="Line 17"/>
                <p:cNvSpPr>
                  <a:spLocks noChangeShapeType="1"/>
                </p:cNvSpPr>
                <p:nvPr/>
              </p:nvSpPr>
              <p:spPr bwMode="auto">
                <a:xfrm>
                  <a:off x="3155951" y="5843588"/>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18"/>
                <p:cNvSpPr>
                  <a:spLocks noChangeShapeType="1"/>
                </p:cNvSpPr>
                <p:nvPr/>
              </p:nvSpPr>
              <p:spPr bwMode="auto">
                <a:xfrm>
                  <a:off x="31877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Rectangle 19"/>
                <p:cNvSpPr>
                  <a:spLocks noChangeArrowheads="1"/>
                </p:cNvSpPr>
                <p:nvPr/>
              </p:nvSpPr>
              <p:spPr bwMode="auto">
                <a:xfrm>
                  <a:off x="3027363"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3" name="Line 20"/>
                <p:cNvSpPr>
                  <a:spLocks noChangeShapeType="1"/>
                </p:cNvSpPr>
                <p:nvPr/>
              </p:nvSpPr>
              <p:spPr bwMode="auto">
                <a:xfrm>
                  <a:off x="350837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21"/>
                <p:cNvSpPr>
                  <a:spLocks noChangeShapeType="1"/>
                </p:cNvSpPr>
                <p:nvPr/>
              </p:nvSpPr>
              <p:spPr bwMode="auto">
                <a:xfrm>
                  <a:off x="382746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Rectangle 22"/>
                <p:cNvSpPr>
                  <a:spLocks noChangeArrowheads="1"/>
                </p:cNvSpPr>
                <p:nvPr/>
              </p:nvSpPr>
              <p:spPr bwMode="auto">
                <a:xfrm>
                  <a:off x="3667126"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6" name="Line 23"/>
                <p:cNvSpPr>
                  <a:spLocks noChangeShapeType="1"/>
                </p:cNvSpPr>
                <p:nvPr/>
              </p:nvSpPr>
              <p:spPr bwMode="auto">
                <a:xfrm>
                  <a:off x="4146551"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24"/>
                <p:cNvSpPr>
                  <a:spLocks noChangeShapeType="1"/>
                </p:cNvSpPr>
                <p:nvPr/>
              </p:nvSpPr>
              <p:spPr bwMode="auto">
                <a:xfrm>
                  <a:off x="446563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Rectangle 25"/>
                <p:cNvSpPr>
                  <a:spLocks noChangeArrowheads="1"/>
                </p:cNvSpPr>
                <p:nvPr/>
              </p:nvSpPr>
              <p:spPr bwMode="auto">
                <a:xfrm>
                  <a:off x="4305301"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9" name="Line 26"/>
                <p:cNvSpPr>
                  <a:spLocks noChangeShapeType="1"/>
                </p:cNvSpPr>
                <p:nvPr/>
              </p:nvSpPr>
              <p:spPr bwMode="auto">
                <a:xfrm>
                  <a:off x="478472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27"/>
                <p:cNvSpPr>
                  <a:spLocks noChangeShapeType="1"/>
                </p:cNvSpPr>
                <p:nvPr/>
              </p:nvSpPr>
              <p:spPr bwMode="auto">
                <a:xfrm>
                  <a:off x="51054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Rectangle 28"/>
                <p:cNvSpPr>
                  <a:spLocks noChangeArrowheads="1"/>
                </p:cNvSpPr>
                <p:nvPr/>
              </p:nvSpPr>
              <p:spPr bwMode="auto">
                <a:xfrm>
                  <a:off x="4984751"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12" name="Line 29"/>
                <p:cNvSpPr>
                  <a:spLocks noChangeShapeType="1"/>
                </p:cNvSpPr>
                <p:nvPr/>
              </p:nvSpPr>
              <p:spPr bwMode="auto">
                <a:xfrm>
                  <a:off x="54244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30"/>
                <p:cNvSpPr>
                  <a:spLocks noChangeShapeType="1"/>
                </p:cNvSpPr>
                <p:nvPr/>
              </p:nvSpPr>
              <p:spPr bwMode="auto">
                <a:xfrm>
                  <a:off x="5743576"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Rectangle 31"/>
                <p:cNvSpPr>
                  <a:spLocks noChangeArrowheads="1"/>
                </p:cNvSpPr>
                <p:nvPr/>
              </p:nvSpPr>
              <p:spPr bwMode="auto">
                <a:xfrm>
                  <a:off x="5672360"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00"/>
                      </a:solidFill>
                      <a:effectLst/>
                      <a:latin typeface="Arial" panose="020B0604020202020204" pitchFamily="34" charset="0"/>
                    </a:rPr>
                    <a:t>2</a:t>
                  </a:r>
                </a:p>
              </p:txBody>
            </p:sp>
            <p:sp>
              <p:nvSpPr>
                <p:cNvPr id="215" name="Line 32"/>
                <p:cNvSpPr>
                  <a:spLocks noChangeShapeType="1"/>
                </p:cNvSpPr>
                <p:nvPr/>
              </p:nvSpPr>
              <p:spPr bwMode="auto">
                <a:xfrm>
                  <a:off x="606266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33"/>
                <p:cNvSpPr>
                  <a:spLocks noChangeShapeType="1"/>
                </p:cNvSpPr>
                <p:nvPr/>
              </p:nvSpPr>
              <p:spPr bwMode="auto">
                <a:xfrm>
                  <a:off x="638175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Rectangle 34"/>
                <p:cNvSpPr>
                  <a:spLocks noChangeArrowheads="1"/>
                </p:cNvSpPr>
                <p:nvPr/>
              </p:nvSpPr>
              <p:spPr bwMode="auto">
                <a:xfrm>
                  <a:off x="6261101"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FE00"/>
                      </a:solidFill>
                      <a:effectLst/>
                      <a:latin typeface="Arial" panose="020B0604020202020204" pitchFamily="34" charset="0"/>
                    </a:rPr>
                    <a:t>4</a:t>
                  </a:r>
                </a:p>
              </p:txBody>
            </p:sp>
            <p:sp>
              <p:nvSpPr>
                <p:cNvPr id="218" name="Line 35"/>
                <p:cNvSpPr>
                  <a:spLocks noChangeShapeType="1"/>
                </p:cNvSpPr>
                <p:nvPr/>
              </p:nvSpPr>
              <p:spPr bwMode="auto">
                <a:xfrm>
                  <a:off x="670242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36"/>
                <p:cNvSpPr>
                  <a:spLocks noChangeShapeType="1"/>
                </p:cNvSpPr>
                <p:nvPr/>
              </p:nvSpPr>
              <p:spPr bwMode="auto">
                <a:xfrm>
                  <a:off x="702151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Rectangle 37"/>
                <p:cNvSpPr>
                  <a:spLocks noChangeArrowheads="1"/>
                </p:cNvSpPr>
                <p:nvPr/>
              </p:nvSpPr>
              <p:spPr bwMode="auto">
                <a:xfrm>
                  <a:off x="6932642"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875A2D"/>
                      </a:solidFill>
                      <a:effectLst/>
                      <a:latin typeface="Arial" panose="020B0604020202020204" pitchFamily="34" charset="0"/>
                    </a:rPr>
                    <a:t>6</a:t>
                  </a:r>
                </a:p>
              </p:txBody>
            </p:sp>
            <p:sp>
              <p:nvSpPr>
                <p:cNvPr id="221" name="Line 38"/>
                <p:cNvSpPr>
                  <a:spLocks noChangeShapeType="1"/>
                </p:cNvSpPr>
                <p:nvPr/>
              </p:nvSpPr>
              <p:spPr bwMode="auto">
                <a:xfrm>
                  <a:off x="7340601"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39"/>
                <p:cNvSpPr>
                  <a:spLocks noChangeShapeType="1"/>
                </p:cNvSpPr>
                <p:nvPr/>
              </p:nvSpPr>
              <p:spPr bwMode="auto">
                <a:xfrm>
                  <a:off x="76596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Rectangle 40"/>
                <p:cNvSpPr>
                  <a:spLocks noChangeArrowheads="1"/>
                </p:cNvSpPr>
                <p:nvPr/>
              </p:nvSpPr>
              <p:spPr bwMode="auto">
                <a:xfrm>
                  <a:off x="7539038"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4" name="Line 41"/>
                <p:cNvSpPr>
                  <a:spLocks noChangeShapeType="1"/>
                </p:cNvSpPr>
                <p:nvPr/>
              </p:nvSpPr>
              <p:spPr bwMode="auto">
                <a:xfrm>
                  <a:off x="797877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42"/>
                <p:cNvSpPr>
                  <a:spLocks noChangeShapeType="1"/>
                </p:cNvSpPr>
                <p:nvPr/>
              </p:nvSpPr>
              <p:spPr bwMode="auto">
                <a:xfrm>
                  <a:off x="829945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Rectangle 43"/>
                <p:cNvSpPr>
                  <a:spLocks noChangeArrowheads="1"/>
                </p:cNvSpPr>
                <p:nvPr/>
              </p:nvSpPr>
              <p:spPr bwMode="auto">
                <a:xfrm>
                  <a:off x="8112126"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7" name="Line 44"/>
                <p:cNvSpPr>
                  <a:spLocks noChangeShapeType="1"/>
                </p:cNvSpPr>
                <p:nvPr/>
              </p:nvSpPr>
              <p:spPr bwMode="auto">
                <a:xfrm>
                  <a:off x="86185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45"/>
                <p:cNvSpPr>
                  <a:spLocks noChangeShapeType="1"/>
                </p:cNvSpPr>
                <p:nvPr/>
              </p:nvSpPr>
              <p:spPr bwMode="auto">
                <a:xfrm>
                  <a:off x="8937626"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Rectangle 46"/>
                <p:cNvSpPr>
                  <a:spLocks noChangeArrowheads="1"/>
                </p:cNvSpPr>
                <p:nvPr/>
              </p:nvSpPr>
              <p:spPr bwMode="auto">
                <a:xfrm>
                  <a:off x="8750301"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30" name="Line 47"/>
                <p:cNvSpPr>
                  <a:spLocks noChangeShapeType="1"/>
                </p:cNvSpPr>
                <p:nvPr/>
              </p:nvSpPr>
              <p:spPr bwMode="auto">
                <a:xfrm>
                  <a:off x="92567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48"/>
                <p:cNvSpPr>
                  <a:spLocks noChangeShapeType="1"/>
                </p:cNvSpPr>
                <p:nvPr/>
              </p:nvSpPr>
              <p:spPr bwMode="auto">
                <a:xfrm>
                  <a:off x="95758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Rectangle 49"/>
                <p:cNvSpPr>
                  <a:spLocks noChangeArrowheads="1"/>
                </p:cNvSpPr>
                <p:nvPr/>
              </p:nvSpPr>
              <p:spPr bwMode="auto">
                <a:xfrm>
                  <a:off x="9388476"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33" name="Line 65"/>
                <p:cNvSpPr>
                  <a:spLocks noChangeShapeType="1"/>
                </p:cNvSpPr>
                <p:nvPr/>
              </p:nvSpPr>
              <p:spPr bwMode="auto">
                <a:xfrm>
                  <a:off x="5402263" y="1114425"/>
                  <a:ext cx="0" cy="101600"/>
                </a:xfrm>
                <a:prstGeom prst="line">
                  <a:avLst/>
                </a:prstGeom>
                <a:noFill/>
                <a:ln w="33338">
                  <a:solidFill>
                    <a:srgbClr val="C0C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Freeform 94"/>
                <p:cNvSpPr>
                  <a:spLocks/>
                </p:cNvSpPr>
                <p:nvPr/>
              </p:nvSpPr>
              <p:spPr bwMode="auto">
                <a:xfrm>
                  <a:off x="6943726" y="5843588"/>
                  <a:ext cx="706438" cy="0"/>
                </a:xfrm>
                <a:custGeom>
                  <a:avLst/>
                  <a:gdLst>
                    <a:gd name="T0" fmla="*/ 0 w 889"/>
                    <a:gd name="T1" fmla="*/ 41 w 889"/>
                    <a:gd name="T2" fmla="*/ 81 w 889"/>
                    <a:gd name="T3" fmla="*/ 121 w 889"/>
                    <a:gd name="T4" fmla="*/ 163 w 889"/>
                    <a:gd name="T5" fmla="*/ 202 w 889"/>
                    <a:gd name="T6" fmla="*/ 242 w 889"/>
                    <a:gd name="T7" fmla="*/ 284 w 889"/>
                    <a:gd name="T8" fmla="*/ 324 w 889"/>
                    <a:gd name="T9" fmla="*/ 364 w 889"/>
                    <a:gd name="T10" fmla="*/ 404 w 889"/>
                    <a:gd name="T11" fmla="*/ 445 w 889"/>
                    <a:gd name="T12" fmla="*/ 485 w 889"/>
                    <a:gd name="T13" fmla="*/ 525 w 889"/>
                    <a:gd name="T14" fmla="*/ 567 w 889"/>
                    <a:gd name="T15" fmla="*/ 607 w 889"/>
                    <a:gd name="T16" fmla="*/ 646 w 889"/>
                    <a:gd name="T17" fmla="*/ 688 w 889"/>
                    <a:gd name="T18" fmla="*/ 728 w 889"/>
                    <a:gd name="T19" fmla="*/ 768 w 889"/>
                    <a:gd name="T20" fmla="*/ 809 w 889"/>
                    <a:gd name="T21" fmla="*/ 849 w 889"/>
                    <a:gd name="T22" fmla="*/ 889 w 889"/>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Lst>
                  <a:rect l="0" t="0" r="r" b="b"/>
                  <a:pathLst>
                    <a:path w="889">
                      <a:moveTo>
                        <a:pt x="0" y="0"/>
                      </a:moveTo>
                      <a:lnTo>
                        <a:pt x="41" y="0"/>
                      </a:lnTo>
                      <a:lnTo>
                        <a:pt x="81" y="0"/>
                      </a:lnTo>
                      <a:lnTo>
                        <a:pt x="121" y="0"/>
                      </a:lnTo>
                      <a:lnTo>
                        <a:pt x="163" y="0"/>
                      </a:lnTo>
                      <a:lnTo>
                        <a:pt x="202" y="0"/>
                      </a:lnTo>
                      <a:lnTo>
                        <a:pt x="242" y="0"/>
                      </a:lnTo>
                      <a:lnTo>
                        <a:pt x="284" y="0"/>
                      </a:lnTo>
                      <a:lnTo>
                        <a:pt x="324" y="0"/>
                      </a:lnTo>
                      <a:lnTo>
                        <a:pt x="364" y="0"/>
                      </a:lnTo>
                      <a:lnTo>
                        <a:pt x="404" y="0"/>
                      </a:lnTo>
                      <a:lnTo>
                        <a:pt x="445" y="0"/>
                      </a:lnTo>
                      <a:lnTo>
                        <a:pt x="485" y="0"/>
                      </a:lnTo>
                      <a:lnTo>
                        <a:pt x="525" y="0"/>
                      </a:lnTo>
                      <a:lnTo>
                        <a:pt x="567" y="0"/>
                      </a:lnTo>
                      <a:lnTo>
                        <a:pt x="607" y="0"/>
                      </a:lnTo>
                      <a:lnTo>
                        <a:pt x="646" y="0"/>
                      </a:lnTo>
                      <a:lnTo>
                        <a:pt x="688" y="0"/>
                      </a:lnTo>
                      <a:lnTo>
                        <a:pt x="728" y="0"/>
                      </a:lnTo>
                      <a:lnTo>
                        <a:pt x="768" y="0"/>
                      </a:lnTo>
                      <a:lnTo>
                        <a:pt x="809" y="0"/>
                      </a:lnTo>
                      <a:lnTo>
                        <a:pt x="849" y="0"/>
                      </a:lnTo>
                      <a:lnTo>
                        <a:pt x="889" y="0"/>
                      </a:lnTo>
                    </a:path>
                  </a:pathLst>
                </a:custGeom>
                <a:noFill/>
                <a:ln w="33338">
                  <a:solidFill>
                    <a:srgbClr val="C0C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Freeform 95"/>
                <p:cNvSpPr>
                  <a:spLocks/>
                </p:cNvSpPr>
                <p:nvPr/>
              </p:nvSpPr>
              <p:spPr bwMode="auto">
                <a:xfrm>
                  <a:off x="3187701" y="1130300"/>
                  <a:ext cx="5942013" cy="4713288"/>
                </a:xfrm>
                <a:custGeom>
                  <a:avLst/>
                  <a:gdLst>
                    <a:gd name="T0" fmla="*/ 80 w 7484"/>
                    <a:gd name="T1" fmla="*/ 5940 h 5940"/>
                    <a:gd name="T2" fmla="*/ 201 w 7484"/>
                    <a:gd name="T3" fmla="*/ 5940 h 5940"/>
                    <a:gd name="T4" fmla="*/ 321 w 7484"/>
                    <a:gd name="T5" fmla="*/ 5940 h 5940"/>
                    <a:gd name="T6" fmla="*/ 442 w 7484"/>
                    <a:gd name="T7" fmla="*/ 5940 h 5940"/>
                    <a:gd name="T8" fmla="*/ 562 w 7484"/>
                    <a:gd name="T9" fmla="*/ 5940 h 5940"/>
                    <a:gd name="T10" fmla="*/ 683 w 7484"/>
                    <a:gd name="T11" fmla="*/ 5940 h 5940"/>
                    <a:gd name="T12" fmla="*/ 805 w 7484"/>
                    <a:gd name="T13" fmla="*/ 5940 h 5940"/>
                    <a:gd name="T14" fmla="*/ 924 w 7484"/>
                    <a:gd name="T15" fmla="*/ 5940 h 5940"/>
                    <a:gd name="T16" fmla="*/ 1046 w 7484"/>
                    <a:gd name="T17" fmla="*/ 5940 h 5940"/>
                    <a:gd name="T18" fmla="*/ 1165 w 7484"/>
                    <a:gd name="T19" fmla="*/ 5940 h 5940"/>
                    <a:gd name="T20" fmla="*/ 1287 w 7484"/>
                    <a:gd name="T21" fmla="*/ 5937 h 5940"/>
                    <a:gd name="T22" fmla="*/ 1408 w 7484"/>
                    <a:gd name="T23" fmla="*/ 5928 h 5940"/>
                    <a:gd name="T24" fmla="*/ 1528 w 7484"/>
                    <a:gd name="T25" fmla="*/ 5907 h 5940"/>
                    <a:gd name="T26" fmla="*/ 1649 w 7484"/>
                    <a:gd name="T27" fmla="*/ 5857 h 5940"/>
                    <a:gd name="T28" fmla="*/ 1769 w 7484"/>
                    <a:gd name="T29" fmla="*/ 5749 h 5940"/>
                    <a:gd name="T30" fmla="*/ 1890 w 7484"/>
                    <a:gd name="T31" fmla="*/ 5541 h 5940"/>
                    <a:gd name="T32" fmla="*/ 2012 w 7484"/>
                    <a:gd name="T33" fmla="*/ 5175 h 5940"/>
                    <a:gd name="T34" fmla="*/ 2131 w 7484"/>
                    <a:gd name="T35" fmla="*/ 4601 h 5940"/>
                    <a:gd name="T36" fmla="*/ 2253 w 7484"/>
                    <a:gd name="T37" fmla="*/ 3797 h 5940"/>
                    <a:gd name="T38" fmla="*/ 2373 w 7484"/>
                    <a:gd name="T39" fmla="*/ 2799 h 5940"/>
                    <a:gd name="T40" fmla="*/ 2494 w 7484"/>
                    <a:gd name="T41" fmla="*/ 1731 h 5940"/>
                    <a:gd name="T42" fmla="*/ 2615 w 7484"/>
                    <a:gd name="T43" fmla="*/ 782 h 5940"/>
                    <a:gd name="T44" fmla="*/ 2735 w 7484"/>
                    <a:gd name="T45" fmla="*/ 157 h 5940"/>
                    <a:gd name="T46" fmla="*/ 2857 w 7484"/>
                    <a:gd name="T47" fmla="*/ 9 h 5940"/>
                    <a:gd name="T48" fmla="*/ 2976 w 7484"/>
                    <a:gd name="T49" fmla="*/ 376 h 5940"/>
                    <a:gd name="T50" fmla="*/ 3098 w 7484"/>
                    <a:gd name="T51" fmla="*/ 1166 h 5940"/>
                    <a:gd name="T52" fmla="*/ 3219 w 7484"/>
                    <a:gd name="T53" fmla="*/ 2192 h 5940"/>
                    <a:gd name="T54" fmla="*/ 3339 w 7484"/>
                    <a:gd name="T55" fmla="*/ 3250 h 5940"/>
                    <a:gd name="T56" fmla="*/ 3460 w 7484"/>
                    <a:gd name="T57" fmla="*/ 4172 h 5940"/>
                    <a:gd name="T58" fmla="*/ 3580 w 7484"/>
                    <a:gd name="T59" fmla="*/ 4877 h 5940"/>
                    <a:gd name="T60" fmla="*/ 3701 w 7484"/>
                    <a:gd name="T61" fmla="*/ 5356 h 5940"/>
                    <a:gd name="T62" fmla="*/ 3823 w 7484"/>
                    <a:gd name="T63" fmla="*/ 5647 h 5940"/>
                    <a:gd name="T64" fmla="*/ 3942 w 7484"/>
                    <a:gd name="T65" fmla="*/ 5805 h 5940"/>
                    <a:gd name="T66" fmla="*/ 4064 w 7484"/>
                    <a:gd name="T67" fmla="*/ 5883 h 5940"/>
                    <a:gd name="T68" fmla="*/ 4183 w 7484"/>
                    <a:gd name="T69" fmla="*/ 5918 h 5940"/>
                    <a:gd name="T70" fmla="*/ 4305 w 7484"/>
                    <a:gd name="T71" fmla="*/ 5933 h 5940"/>
                    <a:gd name="T72" fmla="*/ 4426 w 7484"/>
                    <a:gd name="T73" fmla="*/ 5938 h 5940"/>
                    <a:gd name="T74" fmla="*/ 4546 w 7484"/>
                    <a:gd name="T75" fmla="*/ 5940 h 5940"/>
                    <a:gd name="T76" fmla="*/ 4667 w 7484"/>
                    <a:gd name="T77" fmla="*/ 5940 h 5940"/>
                    <a:gd name="T78" fmla="*/ 4787 w 7484"/>
                    <a:gd name="T79" fmla="*/ 5940 h 5940"/>
                    <a:gd name="T80" fmla="*/ 4908 w 7484"/>
                    <a:gd name="T81" fmla="*/ 5940 h 5940"/>
                    <a:gd name="T82" fmla="*/ 5030 w 7484"/>
                    <a:gd name="T83" fmla="*/ 5940 h 5940"/>
                    <a:gd name="T84" fmla="*/ 5150 w 7484"/>
                    <a:gd name="T85" fmla="*/ 5940 h 5940"/>
                    <a:gd name="T86" fmla="*/ 5271 w 7484"/>
                    <a:gd name="T87" fmla="*/ 5940 h 5940"/>
                    <a:gd name="T88" fmla="*/ 5391 w 7484"/>
                    <a:gd name="T89" fmla="*/ 5940 h 5940"/>
                    <a:gd name="T90" fmla="*/ 5512 w 7484"/>
                    <a:gd name="T91" fmla="*/ 5940 h 5940"/>
                    <a:gd name="T92" fmla="*/ 5634 w 7484"/>
                    <a:gd name="T93" fmla="*/ 5940 h 5940"/>
                    <a:gd name="T94" fmla="*/ 5753 w 7484"/>
                    <a:gd name="T95" fmla="*/ 5940 h 5940"/>
                    <a:gd name="T96" fmla="*/ 5875 w 7484"/>
                    <a:gd name="T97" fmla="*/ 5940 h 5940"/>
                    <a:gd name="T98" fmla="*/ 5994 w 7484"/>
                    <a:gd name="T99" fmla="*/ 5940 h 5940"/>
                    <a:gd name="T100" fmla="*/ 6116 w 7484"/>
                    <a:gd name="T101" fmla="*/ 5940 h 5940"/>
                    <a:gd name="T102" fmla="*/ 6237 w 7484"/>
                    <a:gd name="T103" fmla="*/ 5940 h 5940"/>
                    <a:gd name="T104" fmla="*/ 6357 w 7484"/>
                    <a:gd name="T105" fmla="*/ 5940 h 5940"/>
                    <a:gd name="T106" fmla="*/ 6478 w 7484"/>
                    <a:gd name="T107" fmla="*/ 5940 h 5940"/>
                    <a:gd name="T108" fmla="*/ 6598 w 7484"/>
                    <a:gd name="T109" fmla="*/ 5940 h 5940"/>
                    <a:gd name="T110" fmla="*/ 6719 w 7484"/>
                    <a:gd name="T111" fmla="*/ 5940 h 5940"/>
                    <a:gd name="T112" fmla="*/ 6841 w 7484"/>
                    <a:gd name="T113" fmla="*/ 5940 h 5940"/>
                    <a:gd name="T114" fmla="*/ 6960 w 7484"/>
                    <a:gd name="T115" fmla="*/ 5940 h 5940"/>
                    <a:gd name="T116" fmla="*/ 7082 w 7484"/>
                    <a:gd name="T117" fmla="*/ 5940 h 5940"/>
                    <a:gd name="T118" fmla="*/ 7202 w 7484"/>
                    <a:gd name="T119" fmla="*/ 5940 h 5940"/>
                    <a:gd name="T120" fmla="*/ 7323 w 7484"/>
                    <a:gd name="T121" fmla="*/ 5940 h 5940"/>
                    <a:gd name="T122" fmla="*/ 7444 w 7484"/>
                    <a:gd name="T123" fmla="*/ 5940 h 5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84" h="5940">
                      <a:moveTo>
                        <a:pt x="0" y="5940"/>
                      </a:moveTo>
                      <a:lnTo>
                        <a:pt x="40" y="5940"/>
                      </a:lnTo>
                      <a:lnTo>
                        <a:pt x="80" y="5940"/>
                      </a:lnTo>
                      <a:lnTo>
                        <a:pt x="119" y="5940"/>
                      </a:lnTo>
                      <a:lnTo>
                        <a:pt x="159" y="5940"/>
                      </a:lnTo>
                      <a:lnTo>
                        <a:pt x="201" y="5940"/>
                      </a:lnTo>
                      <a:lnTo>
                        <a:pt x="241" y="5940"/>
                      </a:lnTo>
                      <a:lnTo>
                        <a:pt x="281" y="5940"/>
                      </a:lnTo>
                      <a:lnTo>
                        <a:pt x="321" y="5940"/>
                      </a:lnTo>
                      <a:lnTo>
                        <a:pt x="361" y="5940"/>
                      </a:lnTo>
                      <a:lnTo>
                        <a:pt x="402" y="5940"/>
                      </a:lnTo>
                      <a:lnTo>
                        <a:pt x="442" y="5940"/>
                      </a:lnTo>
                      <a:lnTo>
                        <a:pt x="482" y="5940"/>
                      </a:lnTo>
                      <a:lnTo>
                        <a:pt x="522" y="5940"/>
                      </a:lnTo>
                      <a:lnTo>
                        <a:pt x="562" y="5940"/>
                      </a:lnTo>
                      <a:lnTo>
                        <a:pt x="603" y="5940"/>
                      </a:lnTo>
                      <a:lnTo>
                        <a:pt x="643" y="5940"/>
                      </a:lnTo>
                      <a:lnTo>
                        <a:pt x="683" y="5940"/>
                      </a:lnTo>
                      <a:lnTo>
                        <a:pt x="723" y="5940"/>
                      </a:lnTo>
                      <a:lnTo>
                        <a:pt x="763" y="5940"/>
                      </a:lnTo>
                      <a:lnTo>
                        <a:pt x="805" y="5940"/>
                      </a:lnTo>
                      <a:lnTo>
                        <a:pt x="844" y="5940"/>
                      </a:lnTo>
                      <a:lnTo>
                        <a:pt x="884" y="5940"/>
                      </a:lnTo>
                      <a:lnTo>
                        <a:pt x="924" y="5940"/>
                      </a:lnTo>
                      <a:lnTo>
                        <a:pt x="964" y="5940"/>
                      </a:lnTo>
                      <a:lnTo>
                        <a:pt x="1006" y="5940"/>
                      </a:lnTo>
                      <a:lnTo>
                        <a:pt x="1046" y="5940"/>
                      </a:lnTo>
                      <a:lnTo>
                        <a:pt x="1086" y="5940"/>
                      </a:lnTo>
                      <a:lnTo>
                        <a:pt x="1125" y="5940"/>
                      </a:lnTo>
                      <a:lnTo>
                        <a:pt x="1165" y="5940"/>
                      </a:lnTo>
                      <a:lnTo>
                        <a:pt x="1207" y="5938"/>
                      </a:lnTo>
                      <a:lnTo>
                        <a:pt x="1247" y="5938"/>
                      </a:lnTo>
                      <a:lnTo>
                        <a:pt x="1287" y="5937"/>
                      </a:lnTo>
                      <a:lnTo>
                        <a:pt x="1327" y="5935"/>
                      </a:lnTo>
                      <a:lnTo>
                        <a:pt x="1367" y="5932"/>
                      </a:lnTo>
                      <a:lnTo>
                        <a:pt x="1408" y="5928"/>
                      </a:lnTo>
                      <a:lnTo>
                        <a:pt x="1448" y="5923"/>
                      </a:lnTo>
                      <a:lnTo>
                        <a:pt x="1488" y="5917"/>
                      </a:lnTo>
                      <a:lnTo>
                        <a:pt x="1528" y="5907"/>
                      </a:lnTo>
                      <a:lnTo>
                        <a:pt x="1568" y="5895"/>
                      </a:lnTo>
                      <a:lnTo>
                        <a:pt x="1609" y="5878"/>
                      </a:lnTo>
                      <a:lnTo>
                        <a:pt x="1649" y="5857"/>
                      </a:lnTo>
                      <a:lnTo>
                        <a:pt x="1689" y="5829"/>
                      </a:lnTo>
                      <a:lnTo>
                        <a:pt x="1729" y="5794"/>
                      </a:lnTo>
                      <a:lnTo>
                        <a:pt x="1769" y="5749"/>
                      </a:lnTo>
                      <a:lnTo>
                        <a:pt x="1811" y="5694"/>
                      </a:lnTo>
                      <a:lnTo>
                        <a:pt x="1850" y="5624"/>
                      </a:lnTo>
                      <a:lnTo>
                        <a:pt x="1890" y="5541"/>
                      </a:lnTo>
                      <a:lnTo>
                        <a:pt x="1930" y="5439"/>
                      </a:lnTo>
                      <a:lnTo>
                        <a:pt x="1970" y="5318"/>
                      </a:lnTo>
                      <a:lnTo>
                        <a:pt x="2012" y="5175"/>
                      </a:lnTo>
                      <a:lnTo>
                        <a:pt x="2052" y="5009"/>
                      </a:lnTo>
                      <a:lnTo>
                        <a:pt x="2092" y="4818"/>
                      </a:lnTo>
                      <a:lnTo>
                        <a:pt x="2131" y="4601"/>
                      </a:lnTo>
                      <a:lnTo>
                        <a:pt x="2171" y="4359"/>
                      </a:lnTo>
                      <a:lnTo>
                        <a:pt x="2213" y="4089"/>
                      </a:lnTo>
                      <a:lnTo>
                        <a:pt x="2253" y="3797"/>
                      </a:lnTo>
                      <a:lnTo>
                        <a:pt x="2293" y="3481"/>
                      </a:lnTo>
                      <a:lnTo>
                        <a:pt x="2333" y="3146"/>
                      </a:lnTo>
                      <a:lnTo>
                        <a:pt x="2373" y="2799"/>
                      </a:lnTo>
                      <a:lnTo>
                        <a:pt x="2414" y="2443"/>
                      </a:lnTo>
                      <a:lnTo>
                        <a:pt x="2454" y="2084"/>
                      </a:lnTo>
                      <a:lnTo>
                        <a:pt x="2494" y="1731"/>
                      </a:lnTo>
                      <a:lnTo>
                        <a:pt x="2534" y="1392"/>
                      </a:lnTo>
                      <a:lnTo>
                        <a:pt x="2574" y="1073"/>
                      </a:lnTo>
                      <a:lnTo>
                        <a:pt x="2615" y="782"/>
                      </a:lnTo>
                      <a:lnTo>
                        <a:pt x="2655" y="527"/>
                      </a:lnTo>
                      <a:lnTo>
                        <a:pt x="2695" y="318"/>
                      </a:lnTo>
                      <a:lnTo>
                        <a:pt x="2735" y="157"/>
                      </a:lnTo>
                      <a:lnTo>
                        <a:pt x="2775" y="50"/>
                      </a:lnTo>
                      <a:lnTo>
                        <a:pt x="2817" y="0"/>
                      </a:lnTo>
                      <a:lnTo>
                        <a:pt x="2857" y="9"/>
                      </a:lnTo>
                      <a:lnTo>
                        <a:pt x="2896" y="77"/>
                      </a:lnTo>
                      <a:lnTo>
                        <a:pt x="2936" y="200"/>
                      </a:lnTo>
                      <a:lnTo>
                        <a:pt x="2976" y="376"/>
                      </a:lnTo>
                      <a:lnTo>
                        <a:pt x="3018" y="601"/>
                      </a:lnTo>
                      <a:lnTo>
                        <a:pt x="3058" y="865"/>
                      </a:lnTo>
                      <a:lnTo>
                        <a:pt x="3098" y="1166"/>
                      </a:lnTo>
                      <a:lnTo>
                        <a:pt x="3138" y="1492"/>
                      </a:lnTo>
                      <a:lnTo>
                        <a:pt x="3177" y="1836"/>
                      </a:lnTo>
                      <a:lnTo>
                        <a:pt x="3219" y="2192"/>
                      </a:lnTo>
                      <a:lnTo>
                        <a:pt x="3259" y="2551"/>
                      </a:lnTo>
                      <a:lnTo>
                        <a:pt x="3299" y="2905"/>
                      </a:lnTo>
                      <a:lnTo>
                        <a:pt x="3339" y="3250"/>
                      </a:lnTo>
                      <a:lnTo>
                        <a:pt x="3379" y="3577"/>
                      </a:lnTo>
                      <a:lnTo>
                        <a:pt x="3420" y="3886"/>
                      </a:lnTo>
                      <a:lnTo>
                        <a:pt x="3460" y="4172"/>
                      </a:lnTo>
                      <a:lnTo>
                        <a:pt x="3500" y="4433"/>
                      </a:lnTo>
                      <a:lnTo>
                        <a:pt x="3540" y="4670"/>
                      </a:lnTo>
                      <a:lnTo>
                        <a:pt x="3580" y="4877"/>
                      </a:lnTo>
                      <a:lnTo>
                        <a:pt x="3621" y="5062"/>
                      </a:lnTo>
                      <a:lnTo>
                        <a:pt x="3661" y="5220"/>
                      </a:lnTo>
                      <a:lnTo>
                        <a:pt x="3701" y="5356"/>
                      </a:lnTo>
                      <a:lnTo>
                        <a:pt x="3741" y="5471"/>
                      </a:lnTo>
                      <a:lnTo>
                        <a:pt x="3781" y="5567"/>
                      </a:lnTo>
                      <a:lnTo>
                        <a:pt x="3823" y="5647"/>
                      </a:lnTo>
                      <a:lnTo>
                        <a:pt x="3863" y="5712"/>
                      </a:lnTo>
                      <a:lnTo>
                        <a:pt x="3902" y="5764"/>
                      </a:lnTo>
                      <a:lnTo>
                        <a:pt x="3942" y="5805"/>
                      </a:lnTo>
                      <a:lnTo>
                        <a:pt x="3982" y="5839"/>
                      </a:lnTo>
                      <a:lnTo>
                        <a:pt x="4024" y="5863"/>
                      </a:lnTo>
                      <a:lnTo>
                        <a:pt x="4064" y="5883"/>
                      </a:lnTo>
                      <a:lnTo>
                        <a:pt x="4104" y="5898"/>
                      </a:lnTo>
                      <a:lnTo>
                        <a:pt x="4144" y="5910"/>
                      </a:lnTo>
                      <a:lnTo>
                        <a:pt x="4183" y="5918"/>
                      </a:lnTo>
                      <a:lnTo>
                        <a:pt x="4225" y="5925"/>
                      </a:lnTo>
                      <a:lnTo>
                        <a:pt x="4265" y="5930"/>
                      </a:lnTo>
                      <a:lnTo>
                        <a:pt x="4305" y="5933"/>
                      </a:lnTo>
                      <a:lnTo>
                        <a:pt x="4345" y="5935"/>
                      </a:lnTo>
                      <a:lnTo>
                        <a:pt x="4385" y="5937"/>
                      </a:lnTo>
                      <a:lnTo>
                        <a:pt x="4426" y="5938"/>
                      </a:lnTo>
                      <a:lnTo>
                        <a:pt x="4466" y="5938"/>
                      </a:lnTo>
                      <a:lnTo>
                        <a:pt x="4506" y="5940"/>
                      </a:lnTo>
                      <a:lnTo>
                        <a:pt x="4546" y="5940"/>
                      </a:lnTo>
                      <a:lnTo>
                        <a:pt x="4586" y="5940"/>
                      </a:lnTo>
                      <a:lnTo>
                        <a:pt x="4627" y="5940"/>
                      </a:lnTo>
                      <a:lnTo>
                        <a:pt x="4667" y="5940"/>
                      </a:lnTo>
                      <a:lnTo>
                        <a:pt x="4707" y="5940"/>
                      </a:lnTo>
                      <a:lnTo>
                        <a:pt x="4747" y="5940"/>
                      </a:lnTo>
                      <a:lnTo>
                        <a:pt x="4787" y="5940"/>
                      </a:lnTo>
                      <a:lnTo>
                        <a:pt x="4829" y="5940"/>
                      </a:lnTo>
                      <a:lnTo>
                        <a:pt x="4869" y="5940"/>
                      </a:lnTo>
                      <a:lnTo>
                        <a:pt x="4908" y="5940"/>
                      </a:lnTo>
                      <a:lnTo>
                        <a:pt x="4948" y="5940"/>
                      </a:lnTo>
                      <a:lnTo>
                        <a:pt x="4988" y="5940"/>
                      </a:lnTo>
                      <a:lnTo>
                        <a:pt x="5030" y="5940"/>
                      </a:lnTo>
                      <a:lnTo>
                        <a:pt x="5070" y="5940"/>
                      </a:lnTo>
                      <a:lnTo>
                        <a:pt x="5110" y="5940"/>
                      </a:lnTo>
                      <a:lnTo>
                        <a:pt x="5150" y="5940"/>
                      </a:lnTo>
                      <a:lnTo>
                        <a:pt x="5190" y="5940"/>
                      </a:lnTo>
                      <a:lnTo>
                        <a:pt x="5231" y="5940"/>
                      </a:lnTo>
                      <a:lnTo>
                        <a:pt x="5271" y="5940"/>
                      </a:lnTo>
                      <a:lnTo>
                        <a:pt x="5311" y="5940"/>
                      </a:lnTo>
                      <a:lnTo>
                        <a:pt x="5351" y="5940"/>
                      </a:lnTo>
                      <a:lnTo>
                        <a:pt x="5391" y="5940"/>
                      </a:lnTo>
                      <a:lnTo>
                        <a:pt x="5432" y="5940"/>
                      </a:lnTo>
                      <a:lnTo>
                        <a:pt x="5472" y="5940"/>
                      </a:lnTo>
                      <a:lnTo>
                        <a:pt x="5512" y="5940"/>
                      </a:lnTo>
                      <a:lnTo>
                        <a:pt x="5552" y="5940"/>
                      </a:lnTo>
                      <a:lnTo>
                        <a:pt x="5592" y="5940"/>
                      </a:lnTo>
                      <a:lnTo>
                        <a:pt x="5634" y="5940"/>
                      </a:lnTo>
                      <a:lnTo>
                        <a:pt x="5673" y="5940"/>
                      </a:lnTo>
                      <a:lnTo>
                        <a:pt x="5713" y="5940"/>
                      </a:lnTo>
                      <a:lnTo>
                        <a:pt x="5753" y="5940"/>
                      </a:lnTo>
                      <a:lnTo>
                        <a:pt x="5793" y="5940"/>
                      </a:lnTo>
                      <a:lnTo>
                        <a:pt x="5835" y="5940"/>
                      </a:lnTo>
                      <a:lnTo>
                        <a:pt x="5875" y="5940"/>
                      </a:lnTo>
                      <a:lnTo>
                        <a:pt x="5915" y="5940"/>
                      </a:lnTo>
                      <a:lnTo>
                        <a:pt x="5954" y="5940"/>
                      </a:lnTo>
                      <a:lnTo>
                        <a:pt x="5994" y="5940"/>
                      </a:lnTo>
                      <a:lnTo>
                        <a:pt x="6036" y="5940"/>
                      </a:lnTo>
                      <a:lnTo>
                        <a:pt x="6076" y="5940"/>
                      </a:lnTo>
                      <a:lnTo>
                        <a:pt x="6116" y="5940"/>
                      </a:lnTo>
                      <a:lnTo>
                        <a:pt x="6156" y="5940"/>
                      </a:lnTo>
                      <a:lnTo>
                        <a:pt x="6196" y="5940"/>
                      </a:lnTo>
                      <a:lnTo>
                        <a:pt x="6237" y="5940"/>
                      </a:lnTo>
                      <a:lnTo>
                        <a:pt x="6277" y="5940"/>
                      </a:lnTo>
                      <a:lnTo>
                        <a:pt x="6317" y="5940"/>
                      </a:lnTo>
                      <a:lnTo>
                        <a:pt x="6357" y="5940"/>
                      </a:lnTo>
                      <a:lnTo>
                        <a:pt x="6397" y="5940"/>
                      </a:lnTo>
                      <a:lnTo>
                        <a:pt x="6438" y="5940"/>
                      </a:lnTo>
                      <a:lnTo>
                        <a:pt x="6478" y="5940"/>
                      </a:lnTo>
                      <a:lnTo>
                        <a:pt x="6518" y="5940"/>
                      </a:lnTo>
                      <a:lnTo>
                        <a:pt x="6558" y="5940"/>
                      </a:lnTo>
                      <a:lnTo>
                        <a:pt x="6598" y="5940"/>
                      </a:lnTo>
                      <a:lnTo>
                        <a:pt x="6640" y="5940"/>
                      </a:lnTo>
                      <a:lnTo>
                        <a:pt x="6679" y="5940"/>
                      </a:lnTo>
                      <a:lnTo>
                        <a:pt x="6719" y="5940"/>
                      </a:lnTo>
                      <a:lnTo>
                        <a:pt x="6759" y="5940"/>
                      </a:lnTo>
                      <a:lnTo>
                        <a:pt x="6799" y="5940"/>
                      </a:lnTo>
                      <a:lnTo>
                        <a:pt x="6841" y="5940"/>
                      </a:lnTo>
                      <a:lnTo>
                        <a:pt x="6881" y="5940"/>
                      </a:lnTo>
                      <a:lnTo>
                        <a:pt x="6921" y="5940"/>
                      </a:lnTo>
                      <a:lnTo>
                        <a:pt x="6960" y="5940"/>
                      </a:lnTo>
                      <a:lnTo>
                        <a:pt x="7000" y="5940"/>
                      </a:lnTo>
                      <a:lnTo>
                        <a:pt x="7042" y="5940"/>
                      </a:lnTo>
                      <a:lnTo>
                        <a:pt x="7082" y="5940"/>
                      </a:lnTo>
                      <a:lnTo>
                        <a:pt x="7122" y="5940"/>
                      </a:lnTo>
                      <a:lnTo>
                        <a:pt x="7162" y="5940"/>
                      </a:lnTo>
                      <a:lnTo>
                        <a:pt x="7202" y="5940"/>
                      </a:lnTo>
                      <a:lnTo>
                        <a:pt x="7243" y="5940"/>
                      </a:lnTo>
                      <a:lnTo>
                        <a:pt x="7283" y="5940"/>
                      </a:lnTo>
                      <a:lnTo>
                        <a:pt x="7323" y="5940"/>
                      </a:lnTo>
                      <a:lnTo>
                        <a:pt x="7363" y="5940"/>
                      </a:lnTo>
                      <a:lnTo>
                        <a:pt x="7403" y="5940"/>
                      </a:lnTo>
                      <a:lnTo>
                        <a:pt x="7444" y="5940"/>
                      </a:lnTo>
                      <a:lnTo>
                        <a:pt x="7484" y="594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Freeform 96"/>
                <p:cNvSpPr>
                  <a:spLocks/>
                </p:cNvSpPr>
                <p:nvPr/>
              </p:nvSpPr>
              <p:spPr bwMode="auto">
                <a:xfrm>
                  <a:off x="9224963" y="5843588"/>
                  <a:ext cx="350838" cy="0"/>
                </a:xfrm>
                <a:custGeom>
                  <a:avLst/>
                  <a:gdLst>
                    <a:gd name="T0" fmla="*/ 0 w 444"/>
                    <a:gd name="T1" fmla="*/ 42 w 444"/>
                    <a:gd name="T2" fmla="*/ 81 w 444"/>
                    <a:gd name="T3" fmla="*/ 121 w 444"/>
                    <a:gd name="T4" fmla="*/ 161 w 444"/>
                    <a:gd name="T5" fmla="*/ 201 w 444"/>
                    <a:gd name="T6" fmla="*/ 243 w 444"/>
                    <a:gd name="T7" fmla="*/ 283 w 444"/>
                    <a:gd name="T8" fmla="*/ 323 w 444"/>
                    <a:gd name="T9" fmla="*/ 363 w 444"/>
                    <a:gd name="T10" fmla="*/ 402 w 444"/>
                    <a:gd name="T11" fmla="*/ 444 w 44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444">
                      <a:moveTo>
                        <a:pt x="0" y="0"/>
                      </a:moveTo>
                      <a:lnTo>
                        <a:pt x="42" y="0"/>
                      </a:lnTo>
                      <a:lnTo>
                        <a:pt x="81" y="0"/>
                      </a:lnTo>
                      <a:lnTo>
                        <a:pt x="121" y="0"/>
                      </a:lnTo>
                      <a:lnTo>
                        <a:pt x="161" y="0"/>
                      </a:lnTo>
                      <a:lnTo>
                        <a:pt x="201" y="0"/>
                      </a:lnTo>
                      <a:lnTo>
                        <a:pt x="243" y="0"/>
                      </a:lnTo>
                      <a:lnTo>
                        <a:pt x="283" y="0"/>
                      </a:lnTo>
                      <a:lnTo>
                        <a:pt x="323" y="0"/>
                      </a:lnTo>
                      <a:lnTo>
                        <a:pt x="363" y="0"/>
                      </a:lnTo>
                      <a:lnTo>
                        <a:pt x="402" y="0"/>
                      </a:lnTo>
                      <a:lnTo>
                        <a:pt x="444"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Freeform 97"/>
                <p:cNvSpPr>
                  <a:spLocks/>
                </p:cNvSpPr>
                <p:nvPr/>
              </p:nvSpPr>
              <p:spPr bwMode="auto">
                <a:xfrm>
                  <a:off x="3187701" y="3486150"/>
                  <a:ext cx="6324600" cy="2357438"/>
                </a:xfrm>
                <a:custGeom>
                  <a:avLst/>
                  <a:gdLst>
                    <a:gd name="T0" fmla="*/ 119 w 7967"/>
                    <a:gd name="T1" fmla="*/ 2969 h 2971"/>
                    <a:gd name="T2" fmla="*/ 281 w 7967"/>
                    <a:gd name="T3" fmla="*/ 2968 h 2971"/>
                    <a:gd name="T4" fmla="*/ 442 w 7967"/>
                    <a:gd name="T5" fmla="*/ 2964 h 2971"/>
                    <a:gd name="T6" fmla="*/ 603 w 7967"/>
                    <a:gd name="T7" fmla="*/ 2956 h 2971"/>
                    <a:gd name="T8" fmla="*/ 763 w 7967"/>
                    <a:gd name="T9" fmla="*/ 2943 h 2971"/>
                    <a:gd name="T10" fmla="*/ 924 w 7967"/>
                    <a:gd name="T11" fmla="*/ 2921 h 2971"/>
                    <a:gd name="T12" fmla="*/ 1086 w 7967"/>
                    <a:gd name="T13" fmla="*/ 2884 h 2971"/>
                    <a:gd name="T14" fmla="*/ 1247 w 7967"/>
                    <a:gd name="T15" fmla="*/ 2826 h 2971"/>
                    <a:gd name="T16" fmla="*/ 1408 w 7967"/>
                    <a:gd name="T17" fmla="*/ 2740 h 2971"/>
                    <a:gd name="T18" fmla="*/ 1568 w 7967"/>
                    <a:gd name="T19" fmla="*/ 2615 h 2971"/>
                    <a:gd name="T20" fmla="*/ 1729 w 7967"/>
                    <a:gd name="T21" fmla="*/ 2446 h 2971"/>
                    <a:gd name="T22" fmla="*/ 1890 w 7967"/>
                    <a:gd name="T23" fmla="*/ 2224 h 2971"/>
                    <a:gd name="T24" fmla="*/ 2052 w 7967"/>
                    <a:gd name="T25" fmla="*/ 1952 h 2971"/>
                    <a:gd name="T26" fmla="*/ 2213 w 7967"/>
                    <a:gd name="T27" fmla="*/ 1634 h 2971"/>
                    <a:gd name="T28" fmla="*/ 2373 w 7967"/>
                    <a:gd name="T29" fmla="*/ 1285 h 2971"/>
                    <a:gd name="T30" fmla="*/ 2534 w 7967"/>
                    <a:gd name="T31" fmla="*/ 929 h 2971"/>
                    <a:gd name="T32" fmla="*/ 2695 w 7967"/>
                    <a:gd name="T33" fmla="*/ 591 h 2971"/>
                    <a:gd name="T34" fmla="*/ 2857 w 7967"/>
                    <a:gd name="T35" fmla="*/ 307 h 2971"/>
                    <a:gd name="T36" fmla="*/ 3018 w 7967"/>
                    <a:gd name="T37" fmla="*/ 104 h 2971"/>
                    <a:gd name="T38" fmla="*/ 3177 w 7967"/>
                    <a:gd name="T39" fmla="*/ 6 h 2971"/>
                    <a:gd name="T40" fmla="*/ 3339 w 7967"/>
                    <a:gd name="T41" fmla="*/ 24 h 2971"/>
                    <a:gd name="T42" fmla="*/ 3500 w 7967"/>
                    <a:gd name="T43" fmla="*/ 156 h 2971"/>
                    <a:gd name="T44" fmla="*/ 3661 w 7967"/>
                    <a:gd name="T45" fmla="*/ 385 h 2971"/>
                    <a:gd name="T46" fmla="*/ 3823 w 7967"/>
                    <a:gd name="T47" fmla="*/ 688 h 2971"/>
                    <a:gd name="T48" fmla="*/ 3982 w 7967"/>
                    <a:gd name="T49" fmla="*/ 1035 h 2971"/>
                    <a:gd name="T50" fmla="*/ 4144 w 7967"/>
                    <a:gd name="T51" fmla="*/ 1391 h 2971"/>
                    <a:gd name="T52" fmla="*/ 4305 w 7967"/>
                    <a:gd name="T53" fmla="*/ 1734 h 2971"/>
                    <a:gd name="T54" fmla="*/ 4466 w 7967"/>
                    <a:gd name="T55" fmla="*/ 2038 h 2971"/>
                    <a:gd name="T56" fmla="*/ 4627 w 7967"/>
                    <a:gd name="T57" fmla="*/ 2296 h 2971"/>
                    <a:gd name="T58" fmla="*/ 4787 w 7967"/>
                    <a:gd name="T59" fmla="*/ 2502 h 2971"/>
                    <a:gd name="T60" fmla="*/ 4948 w 7967"/>
                    <a:gd name="T61" fmla="*/ 2657 h 2971"/>
                    <a:gd name="T62" fmla="*/ 5110 w 7967"/>
                    <a:gd name="T63" fmla="*/ 2770 h 2971"/>
                    <a:gd name="T64" fmla="*/ 5271 w 7967"/>
                    <a:gd name="T65" fmla="*/ 2846 h 2971"/>
                    <a:gd name="T66" fmla="*/ 5432 w 7967"/>
                    <a:gd name="T67" fmla="*/ 2898 h 2971"/>
                    <a:gd name="T68" fmla="*/ 5592 w 7967"/>
                    <a:gd name="T69" fmla="*/ 2929 h 2971"/>
                    <a:gd name="T70" fmla="*/ 5753 w 7967"/>
                    <a:gd name="T71" fmla="*/ 2948 h 2971"/>
                    <a:gd name="T72" fmla="*/ 5915 w 7967"/>
                    <a:gd name="T73" fmla="*/ 2959 h 2971"/>
                    <a:gd name="T74" fmla="*/ 6076 w 7967"/>
                    <a:gd name="T75" fmla="*/ 2966 h 2971"/>
                    <a:gd name="T76" fmla="*/ 6237 w 7967"/>
                    <a:gd name="T77" fmla="*/ 2968 h 2971"/>
                    <a:gd name="T78" fmla="*/ 6397 w 7967"/>
                    <a:gd name="T79" fmla="*/ 2969 h 2971"/>
                    <a:gd name="T80" fmla="*/ 6558 w 7967"/>
                    <a:gd name="T81" fmla="*/ 2971 h 2971"/>
                    <a:gd name="T82" fmla="*/ 6719 w 7967"/>
                    <a:gd name="T83" fmla="*/ 2971 h 2971"/>
                    <a:gd name="T84" fmla="*/ 6881 w 7967"/>
                    <a:gd name="T85" fmla="*/ 2971 h 2971"/>
                    <a:gd name="T86" fmla="*/ 7042 w 7967"/>
                    <a:gd name="T87" fmla="*/ 2971 h 2971"/>
                    <a:gd name="T88" fmla="*/ 7202 w 7967"/>
                    <a:gd name="T89" fmla="*/ 2971 h 2971"/>
                    <a:gd name="T90" fmla="*/ 7363 w 7967"/>
                    <a:gd name="T91" fmla="*/ 2971 h 2971"/>
                    <a:gd name="T92" fmla="*/ 7524 w 7967"/>
                    <a:gd name="T93" fmla="*/ 2971 h 2971"/>
                    <a:gd name="T94" fmla="*/ 7685 w 7967"/>
                    <a:gd name="T95" fmla="*/ 2971 h 2971"/>
                    <a:gd name="T96" fmla="*/ 7847 w 7967"/>
                    <a:gd name="T97" fmla="*/ 2971 h 2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2971">
                      <a:moveTo>
                        <a:pt x="0" y="2971"/>
                      </a:moveTo>
                      <a:lnTo>
                        <a:pt x="40" y="2971"/>
                      </a:lnTo>
                      <a:lnTo>
                        <a:pt x="80" y="2969"/>
                      </a:lnTo>
                      <a:lnTo>
                        <a:pt x="119" y="2969"/>
                      </a:lnTo>
                      <a:lnTo>
                        <a:pt x="159" y="2969"/>
                      </a:lnTo>
                      <a:lnTo>
                        <a:pt x="201" y="2969"/>
                      </a:lnTo>
                      <a:lnTo>
                        <a:pt x="241" y="2968"/>
                      </a:lnTo>
                      <a:lnTo>
                        <a:pt x="281" y="2968"/>
                      </a:lnTo>
                      <a:lnTo>
                        <a:pt x="321" y="2968"/>
                      </a:lnTo>
                      <a:lnTo>
                        <a:pt x="361" y="2966"/>
                      </a:lnTo>
                      <a:lnTo>
                        <a:pt x="402" y="2964"/>
                      </a:lnTo>
                      <a:lnTo>
                        <a:pt x="442" y="2964"/>
                      </a:lnTo>
                      <a:lnTo>
                        <a:pt x="482" y="2963"/>
                      </a:lnTo>
                      <a:lnTo>
                        <a:pt x="522" y="2961"/>
                      </a:lnTo>
                      <a:lnTo>
                        <a:pt x="562" y="2959"/>
                      </a:lnTo>
                      <a:lnTo>
                        <a:pt x="603" y="2956"/>
                      </a:lnTo>
                      <a:lnTo>
                        <a:pt x="643" y="2954"/>
                      </a:lnTo>
                      <a:lnTo>
                        <a:pt x="683" y="2951"/>
                      </a:lnTo>
                      <a:lnTo>
                        <a:pt x="723" y="2948"/>
                      </a:lnTo>
                      <a:lnTo>
                        <a:pt x="763" y="2943"/>
                      </a:lnTo>
                      <a:lnTo>
                        <a:pt x="805" y="2939"/>
                      </a:lnTo>
                      <a:lnTo>
                        <a:pt x="844" y="2934"/>
                      </a:lnTo>
                      <a:lnTo>
                        <a:pt x="884" y="2928"/>
                      </a:lnTo>
                      <a:lnTo>
                        <a:pt x="924" y="2921"/>
                      </a:lnTo>
                      <a:lnTo>
                        <a:pt x="964" y="2913"/>
                      </a:lnTo>
                      <a:lnTo>
                        <a:pt x="1006" y="2904"/>
                      </a:lnTo>
                      <a:lnTo>
                        <a:pt x="1046" y="2894"/>
                      </a:lnTo>
                      <a:lnTo>
                        <a:pt x="1086" y="2884"/>
                      </a:lnTo>
                      <a:lnTo>
                        <a:pt x="1125" y="2873"/>
                      </a:lnTo>
                      <a:lnTo>
                        <a:pt x="1165" y="2858"/>
                      </a:lnTo>
                      <a:lnTo>
                        <a:pt x="1207" y="2843"/>
                      </a:lnTo>
                      <a:lnTo>
                        <a:pt x="1247" y="2826"/>
                      </a:lnTo>
                      <a:lnTo>
                        <a:pt x="1287" y="2808"/>
                      </a:lnTo>
                      <a:lnTo>
                        <a:pt x="1327" y="2786"/>
                      </a:lnTo>
                      <a:lnTo>
                        <a:pt x="1367" y="2765"/>
                      </a:lnTo>
                      <a:lnTo>
                        <a:pt x="1408" y="2740"/>
                      </a:lnTo>
                      <a:lnTo>
                        <a:pt x="1448" y="2712"/>
                      </a:lnTo>
                      <a:lnTo>
                        <a:pt x="1488" y="2683"/>
                      </a:lnTo>
                      <a:lnTo>
                        <a:pt x="1528" y="2650"/>
                      </a:lnTo>
                      <a:lnTo>
                        <a:pt x="1568" y="2615"/>
                      </a:lnTo>
                      <a:lnTo>
                        <a:pt x="1609" y="2577"/>
                      </a:lnTo>
                      <a:lnTo>
                        <a:pt x="1649" y="2537"/>
                      </a:lnTo>
                      <a:lnTo>
                        <a:pt x="1689" y="2492"/>
                      </a:lnTo>
                      <a:lnTo>
                        <a:pt x="1729" y="2446"/>
                      </a:lnTo>
                      <a:lnTo>
                        <a:pt x="1769" y="2396"/>
                      </a:lnTo>
                      <a:lnTo>
                        <a:pt x="1811" y="2341"/>
                      </a:lnTo>
                      <a:lnTo>
                        <a:pt x="1850" y="2284"/>
                      </a:lnTo>
                      <a:lnTo>
                        <a:pt x="1890" y="2224"/>
                      </a:lnTo>
                      <a:lnTo>
                        <a:pt x="1930" y="2161"/>
                      </a:lnTo>
                      <a:lnTo>
                        <a:pt x="1970" y="2095"/>
                      </a:lnTo>
                      <a:lnTo>
                        <a:pt x="2012" y="2025"/>
                      </a:lnTo>
                      <a:lnTo>
                        <a:pt x="2052" y="1952"/>
                      </a:lnTo>
                      <a:lnTo>
                        <a:pt x="2092" y="1877"/>
                      </a:lnTo>
                      <a:lnTo>
                        <a:pt x="2131" y="1799"/>
                      </a:lnTo>
                      <a:lnTo>
                        <a:pt x="2171" y="1717"/>
                      </a:lnTo>
                      <a:lnTo>
                        <a:pt x="2213" y="1634"/>
                      </a:lnTo>
                      <a:lnTo>
                        <a:pt x="2253" y="1549"/>
                      </a:lnTo>
                      <a:lnTo>
                        <a:pt x="2293" y="1463"/>
                      </a:lnTo>
                      <a:lnTo>
                        <a:pt x="2333" y="1375"/>
                      </a:lnTo>
                      <a:lnTo>
                        <a:pt x="2373" y="1285"/>
                      </a:lnTo>
                      <a:lnTo>
                        <a:pt x="2414" y="1195"/>
                      </a:lnTo>
                      <a:lnTo>
                        <a:pt x="2454" y="1107"/>
                      </a:lnTo>
                      <a:lnTo>
                        <a:pt x="2494" y="1017"/>
                      </a:lnTo>
                      <a:lnTo>
                        <a:pt x="2534" y="929"/>
                      </a:lnTo>
                      <a:lnTo>
                        <a:pt x="2574" y="841"/>
                      </a:lnTo>
                      <a:lnTo>
                        <a:pt x="2615" y="756"/>
                      </a:lnTo>
                      <a:lnTo>
                        <a:pt x="2655" y="673"/>
                      </a:lnTo>
                      <a:lnTo>
                        <a:pt x="2695" y="591"/>
                      </a:lnTo>
                      <a:lnTo>
                        <a:pt x="2735" y="515"/>
                      </a:lnTo>
                      <a:lnTo>
                        <a:pt x="2775" y="442"/>
                      </a:lnTo>
                      <a:lnTo>
                        <a:pt x="2817" y="372"/>
                      </a:lnTo>
                      <a:lnTo>
                        <a:pt x="2857" y="307"/>
                      </a:lnTo>
                      <a:lnTo>
                        <a:pt x="2896" y="247"/>
                      </a:lnTo>
                      <a:lnTo>
                        <a:pt x="2936" y="194"/>
                      </a:lnTo>
                      <a:lnTo>
                        <a:pt x="2976" y="146"/>
                      </a:lnTo>
                      <a:lnTo>
                        <a:pt x="3018" y="104"/>
                      </a:lnTo>
                      <a:lnTo>
                        <a:pt x="3058" y="69"/>
                      </a:lnTo>
                      <a:lnTo>
                        <a:pt x="3098" y="41"/>
                      </a:lnTo>
                      <a:lnTo>
                        <a:pt x="3138" y="21"/>
                      </a:lnTo>
                      <a:lnTo>
                        <a:pt x="3177" y="6"/>
                      </a:lnTo>
                      <a:lnTo>
                        <a:pt x="3219" y="0"/>
                      </a:lnTo>
                      <a:lnTo>
                        <a:pt x="3259" y="1"/>
                      </a:lnTo>
                      <a:lnTo>
                        <a:pt x="3299" y="9"/>
                      </a:lnTo>
                      <a:lnTo>
                        <a:pt x="3339" y="24"/>
                      </a:lnTo>
                      <a:lnTo>
                        <a:pt x="3379" y="46"/>
                      </a:lnTo>
                      <a:lnTo>
                        <a:pt x="3420" y="76"/>
                      </a:lnTo>
                      <a:lnTo>
                        <a:pt x="3460" y="113"/>
                      </a:lnTo>
                      <a:lnTo>
                        <a:pt x="3500" y="156"/>
                      </a:lnTo>
                      <a:lnTo>
                        <a:pt x="3540" y="204"/>
                      </a:lnTo>
                      <a:lnTo>
                        <a:pt x="3580" y="259"/>
                      </a:lnTo>
                      <a:lnTo>
                        <a:pt x="3621" y="320"/>
                      </a:lnTo>
                      <a:lnTo>
                        <a:pt x="3661" y="385"/>
                      </a:lnTo>
                      <a:lnTo>
                        <a:pt x="3701" y="455"/>
                      </a:lnTo>
                      <a:lnTo>
                        <a:pt x="3741" y="530"/>
                      </a:lnTo>
                      <a:lnTo>
                        <a:pt x="3781" y="608"/>
                      </a:lnTo>
                      <a:lnTo>
                        <a:pt x="3823" y="688"/>
                      </a:lnTo>
                      <a:lnTo>
                        <a:pt x="3863" y="773"/>
                      </a:lnTo>
                      <a:lnTo>
                        <a:pt x="3902" y="858"/>
                      </a:lnTo>
                      <a:lnTo>
                        <a:pt x="3942" y="946"/>
                      </a:lnTo>
                      <a:lnTo>
                        <a:pt x="3982" y="1035"/>
                      </a:lnTo>
                      <a:lnTo>
                        <a:pt x="4024" y="1124"/>
                      </a:lnTo>
                      <a:lnTo>
                        <a:pt x="4064" y="1213"/>
                      </a:lnTo>
                      <a:lnTo>
                        <a:pt x="4104" y="1303"/>
                      </a:lnTo>
                      <a:lnTo>
                        <a:pt x="4144" y="1391"/>
                      </a:lnTo>
                      <a:lnTo>
                        <a:pt x="4183" y="1479"/>
                      </a:lnTo>
                      <a:lnTo>
                        <a:pt x="4225" y="1566"/>
                      </a:lnTo>
                      <a:lnTo>
                        <a:pt x="4265" y="1651"/>
                      </a:lnTo>
                      <a:lnTo>
                        <a:pt x="4305" y="1734"/>
                      </a:lnTo>
                      <a:lnTo>
                        <a:pt x="4345" y="1814"/>
                      </a:lnTo>
                      <a:lnTo>
                        <a:pt x="4385" y="1892"/>
                      </a:lnTo>
                      <a:lnTo>
                        <a:pt x="4426" y="1967"/>
                      </a:lnTo>
                      <a:lnTo>
                        <a:pt x="4466" y="2038"/>
                      </a:lnTo>
                      <a:lnTo>
                        <a:pt x="4506" y="2108"/>
                      </a:lnTo>
                      <a:lnTo>
                        <a:pt x="4546" y="2174"/>
                      </a:lnTo>
                      <a:lnTo>
                        <a:pt x="4586" y="2236"/>
                      </a:lnTo>
                      <a:lnTo>
                        <a:pt x="4627" y="2296"/>
                      </a:lnTo>
                      <a:lnTo>
                        <a:pt x="4667" y="2352"/>
                      </a:lnTo>
                      <a:lnTo>
                        <a:pt x="4707" y="2406"/>
                      </a:lnTo>
                      <a:lnTo>
                        <a:pt x="4747" y="2455"/>
                      </a:lnTo>
                      <a:lnTo>
                        <a:pt x="4787" y="2502"/>
                      </a:lnTo>
                      <a:lnTo>
                        <a:pt x="4829" y="2545"/>
                      </a:lnTo>
                      <a:lnTo>
                        <a:pt x="4869" y="2585"/>
                      </a:lnTo>
                      <a:lnTo>
                        <a:pt x="4908" y="2622"/>
                      </a:lnTo>
                      <a:lnTo>
                        <a:pt x="4948" y="2657"/>
                      </a:lnTo>
                      <a:lnTo>
                        <a:pt x="4988" y="2688"/>
                      </a:lnTo>
                      <a:lnTo>
                        <a:pt x="5030" y="2718"/>
                      </a:lnTo>
                      <a:lnTo>
                        <a:pt x="5070" y="2745"/>
                      </a:lnTo>
                      <a:lnTo>
                        <a:pt x="5110" y="2770"/>
                      </a:lnTo>
                      <a:lnTo>
                        <a:pt x="5150" y="2791"/>
                      </a:lnTo>
                      <a:lnTo>
                        <a:pt x="5190" y="2811"/>
                      </a:lnTo>
                      <a:lnTo>
                        <a:pt x="5231" y="2830"/>
                      </a:lnTo>
                      <a:lnTo>
                        <a:pt x="5271" y="2846"/>
                      </a:lnTo>
                      <a:lnTo>
                        <a:pt x="5311" y="2861"/>
                      </a:lnTo>
                      <a:lnTo>
                        <a:pt x="5351" y="2875"/>
                      </a:lnTo>
                      <a:lnTo>
                        <a:pt x="5391" y="2886"/>
                      </a:lnTo>
                      <a:lnTo>
                        <a:pt x="5432" y="2898"/>
                      </a:lnTo>
                      <a:lnTo>
                        <a:pt x="5472" y="2906"/>
                      </a:lnTo>
                      <a:lnTo>
                        <a:pt x="5512" y="2914"/>
                      </a:lnTo>
                      <a:lnTo>
                        <a:pt x="5552" y="2923"/>
                      </a:lnTo>
                      <a:lnTo>
                        <a:pt x="5592" y="2929"/>
                      </a:lnTo>
                      <a:lnTo>
                        <a:pt x="5634" y="2934"/>
                      </a:lnTo>
                      <a:lnTo>
                        <a:pt x="5673" y="2939"/>
                      </a:lnTo>
                      <a:lnTo>
                        <a:pt x="5713" y="2944"/>
                      </a:lnTo>
                      <a:lnTo>
                        <a:pt x="5753" y="2948"/>
                      </a:lnTo>
                      <a:lnTo>
                        <a:pt x="5793" y="2951"/>
                      </a:lnTo>
                      <a:lnTo>
                        <a:pt x="5835" y="2954"/>
                      </a:lnTo>
                      <a:lnTo>
                        <a:pt x="5875" y="2958"/>
                      </a:lnTo>
                      <a:lnTo>
                        <a:pt x="5915" y="2959"/>
                      </a:lnTo>
                      <a:lnTo>
                        <a:pt x="5954" y="2961"/>
                      </a:lnTo>
                      <a:lnTo>
                        <a:pt x="5994" y="2963"/>
                      </a:lnTo>
                      <a:lnTo>
                        <a:pt x="6036" y="2964"/>
                      </a:lnTo>
                      <a:lnTo>
                        <a:pt x="6076" y="2966"/>
                      </a:lnTo>
                      <a:lnTo>
                        <a:pt x="6116" y="2966"/>
                      </a:lnTo>
                      <a:lnTo>
                        <a:pt x="6156" y="2968"/>
                      </a:lnTo>
                      <a:lnTo>
                        <a:pt x="6196" y="2968"/>
                      </a:lnTo>
                      <a:lnTo>
                        <a:pt x="6237" y="2968"/>
                      </a:lnTo>
                      <a:lnTo>
                        <a:pt x="6277" y="2969"/>
                      </a:lnTo>
                      <a:lnTo>
                        <a:pt x="6317" y="2969"/>
                      </a:lnTo>
                      <a:lnTo>
                        <a:pt x="6357" y="2969"/>
                      </a:lnTo>
                      <a:lnTo>
                        <a:pt x="6397" y="2969"/>
                      </a:lnTo>
                      <a:lnTo>
                        <a:pt x="6438" y="2971"/>
                      </a:lnTo>
                      <a:lnTo>
                        <a:pt x="6478" y="2971"/>
                      </a:lnTo>
                      <a:lnTo>
                        <a:pt x="6518" y="2971"/>
                      </a:lnTo>
                      <a:lnTo>
                        <a:pt x="6558" y="2971"/>
                      </a:lnTo>
                      <a:lnTo>
                        <a:pt x="6598" y="2971"/>
                      </a:lnTo>
                      <a:lnTo>
                        <a:pt x="6640" y="2971"/>
                      </a:lnTo>
                      <a:lnTo>
                        <a:pt x="6679" y="2971"/>
                      </a:lnTo>
                      <a:lnTo>
                        <a:pt x="6719" y="2971"/>
                      </a:lnTo>
                      <a:lnTo>
                        <a:pt x="6759" y="2971"/>
                      </a:lnTo>
                      <a:lnTo>
                        <a:pt x="6799" y="2971"/>
                      </a:lnTo>
                      <a:lnTo>
                        <a:pt x="6841" y="2971"/>
                      </a:lnTo>
                      <a:lnTo>
                        <a:pt x="6881" y="2971"/>
                      </a:lnTo>
                      <a:lnTo>
                        <a:pt x="6921" y="2971"/>
                      </a:lnTo>
                      <a:lnTo>
                        <a:pt x="6960" y="2971"/>
                      </a:lnTo>
                      <a:lnTo>
                        <a:pt x="7000" y="2971"/>
                      </a:lnTo>
                      <a:lnTo>
                        <a:pt x="7042" y="2971"/>
                      </a:lnTo>
                      <a:lnTo>
                        <a:pt x="7082" y="2971"/>
                      </a:lnTo>
                      <a:lnTo>
                        <a:pt x="7122" y="2971"/>
                      </a:lnTo>
                      <a:lnTo>
                        <a:pt x="7162" y="2971"/>
                      </a:lnTo>
                      <a:lnTo>
                        <a:pt x="7202" y="2971"/>
                      </a:lnTo>
                      <a:lnTo>
                        <a:pt x="7243" y="2971"/>
                      </a:lnTo>
                      <a:lnTo>
                        <a:pt x="7283" y="2971"/>
                      </a:lnTo>
                      <a:lnTo>
                        <a:pt x="7323" y="2971"/>
                      </a:lnTo>
                      <a:lnTo>
                        <a:pt x="7363" y="2971"/>
                      </a:lnTo>
                      <a:lnTo>
                        <a:pt x="7403" y="2971"/>
                      </a:lnTo>
                      <a:lnTo>
                        <a:pt x="7444" y="2971"/>
                      </a:lnTo>
                      <a:lnTo>
                        <a:pt x="7484" y="2971"/>
                      </a:lnTo>
                      <a:lnTo>
                        <a:pt x="7524" y="2971"/>
                      </a:lnTo>
                      <a:lnTo>
                        <a:pt x="7564" y="2971"/>
                      </a:lnTo>
                      <a:lnTo>
                        <a:pt x="7604" y="2971"/>
                      </a:lnTo>
                      <a:lnTo>
                        <a:pt x="7646" y="2971"/>
                      </a:lnTo>
                      <a:lnTo>
                        <a:pt x="7685" y="2971"/>
                      </a:lnTo>
                      <a:lnTo>
                        <a:pt x="7725" y="2971"/>
                      </a:lnTo>
                      <a:lnTo>
                        <a:pt x="7765" y="2971"/>
                      </a:lnTo>
                      <a:lnTo>
                        <a:pt x="7805" y="2971"/>
                      </a:lnTo>
                      <a:lnTo>
                        <a:pt x="7847" y="2971"/>
                      </a:lnTo>
                      <a:lnTo>
                        <a:pt x="7887" y="2971"/>
                      </a:lnTo>
                      <a:lnTo>
                        <a:pt x="7927" y="2971"/>
                      </a:lnTo>
                      <a:lnTo>
                        <a:pt x="7967" y="2971"/>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Freeform 98"/>
                <p:cNvSpPr>
                  <a:spLocks/>
                </p:cNvSpPr>
                <p:nvPr/>
              </p:nvSpPr>
              <p:spPr bwMode="auto">
                <a:xfrm>
                  <a:off x="9512301" y="5843588"/>
                  <a:ext cx="63500" cy="0"/>
                </a:xfrm>
                <a:custGeom>
                  <a:avLst/>
                  <a:gdLst>
                    <a:gd name="T0" fmla="*/ 0 w 81"/>
                    <a:gd name="T1" fmla="*/ 39 w 81"/>
                    <a:gd name="T2" fmla="*/ 81 w 81"/>
                  </a:gdLst>
                  <a:ahLst/>
                  <a:cxnLst>
                    <a:cxn ang="0">
                      <a:pos x="T0" y="0"/>
                    </a:cxn>
                    <a:cxn ang="0">
                      <a:pos x="T1" y="0"/>
                    </a:cxn>
                    <a:cxn ang="0">
                      <a:pos x="T2" y="0"/>
                    </a:cxn>
                  </a:cxnLst>
                  <a:rect l="0" t="0" r="r" b="b"/>
                  <a:pathLst>
                    <a:path w="81">
                      <a:moveTo>
                        <a:pt x="0" y="0"/>
                      </a:moveTo>
                      <a:lnTo>
                        <a:pt x="39" y="0"/>
                      </a:lnTo>
                      <a:lnTo>
                        <a:pt x="81"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Freeform 100"/>
                <p:cNvSpPr>
                  <a:spLocks/>
                </p:cNvSpPr>
                <p:nvPr/>
              </p:nvSpPr>
              <p:spPr bwMode="auto">
                <a:xfrm>
                  <a:off x="9512301" y="5842000"/>
                  <a:ext cx="63500" cy="1588"/>
                </a:xfrm>
                <a:custGeom>
                  <a:avLst/>
                  <a:gdLst>
                    <a:gd name="T0" fmla="*/ 0 w 81"/>
                    <a:gd name="T1" fmla="*/ 0 h 1"/>
                    <a:gd name="T2" fmla="*/ 39 w 81"/>
                    <a:gd name="T3" fmla="*/ 0 h 1"/>
                    <a:gd name="T4" fmla="*/ 81 w 81"/>
                    <a:gd name="T5" fmla="*/ 1 h 1"/>
                  </a:gdLst>
                  <a:ahLst/>
                  <a:cxnLst>
                    <a:cxn ang="0">
                      <a:pos x="T0" y="T1"/>
                    </a:cxn>
                    <a:cxn ang="0">
                      <a:pos x="T2" y="T3"/>
                    </a:cxn>
                    <a:cxn ang="0">
                      <a:pos x="T4" y="T5"/>
                    </a:cxn>
                  </a:cxnLst>
                  <a:rect l="0" t="0" r="r" b="b"/>
                  <a:pathLst>
                    <a:path w="81" h="1">
                      <a:moveTo>
                        <a:pt x="0" y="0"/>
                      </a:moveTo>
                      <a:lnTo>
                        <a:pt x="39" y="0"/>
                      </a:lnTo>
                      <a:lnTo>
                        <a:pt x="81" y="1"/>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Freeform 102"/>
                <p:cNvSpPr>
                  <a:spLocks/>
                </p:cNvSpPr>
                <p:nvPr/>
              </p:nvSpPr>
              <p:spPr bwMode="auto">
                <a:xfrm>
                  <a:off x="9512301" y="5781675"/>
                  <a:ext cx="63500" cy="7938"/>
                </a:xfrm>
                <a:custGeom>
                  <a:avLst/>
                  <a:gdLst>
                    <a:gd name="T0" fmla="*/ 0 w 81"/>
                    <a:gd name="T1" fmla="*/ 0 h 10"/>
                    <a:gd name="T2" fmla="*/ 39 w 81"/>
                    <a:gd name="T3" fmla="*/ 5 h 10"/>
                    <a:gd name="T4" fmla="*/ 81 w 81"/>
                    <a:gd name="T5" fmla="*/ 10 h 10"/>
                  </a:gdLst>
                  <a:ahLst/>
                  <a:cxnLst>
                    <a:cxn ang="0">
                      <a:pos x="T0" y="T1"/>
                    </a:cxn>
                    <a:cxn ang="0">
                      <a:pos x="T2" y="T3"/>
                    </a:cxn>
                    <a:cxn ang="0">
                      <a:pos x="T4" y="T5"/>
                    </a:cxn>
                  </a:cxnLst>
                  <a:rect l="0" t="0" r="r" b="b"/>
                  <a:pathLst>
                    <a:path w="81" h="10">
                      <a:moveTo>
                        <a:pt x="0" y="0"/>
                      </a:moveTo>
                      <a:lnTo>
                        <a:pt x="39" y="5"/>
                      </a:lnTo>
                      <a:lnTo>
                        <a:pt x="81" y="10"/>
                      </a:lnTo>
                    </a:path>
                  </a:pathLst>
                </a:cu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Oval 118"/>
                <p:cNvSpPr>
                  <a:spLocks noChangeArrowheads="1"/>
                </p:cNvSpPr>
                <p:nvPr/>
              </p:nvSpPr>
              <p:spPr bwMode="auto">
                <a:xfrm>
                  <a:off x="5641976" y="2882900"/>
                  <a:ext cx="203200" cy="203200"/>
                </a:xfrm>
                <a:prstGeom prst="ellipse">
                  <a:avLst/>
                </a:prstGeom>
                <a:solidFill>
                  <a:schemeClr val="tx1"/>
                </a:solidFill>
                <a:ln w="333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2" name="Freeform 104"/>
                <p:cNvSpPr>
                  <a:spLocks/>
                </p:cNvSpPr>
                <p:nvPr/>
              </p:nvSpPr>
              <p:spPr bwMode="auto">
                <a:xfrm>
                  <a:off x="9512301" y="5637213"/>
                  <a:ext cx="63500" cy="14288"/>
                </a:xfrm>
                <a:custGeom>
                  <a:avLst/>
                  <a:gdLst>
                    <a:gd name="T0" fmla="*/ 0 w 81"/>
                    <a:gd name="T1" fmla="*/ 0 h 18"/>
                    <a:gd name="T2" fmla="*/ 39 w 81"/>
                    <a:gd name="T3" fmla="*/ 8 h 18"/>
                    <a:gd name="T4" fmla="*/ 81 w 81"/>
                    <a:gd name="T5" fmla="*/ 18 h 18"/>
                  </a:gdLst>
                  <a:ahLst/>
                  <a:cxnLst>
                    <a:cxn ang="0">
                      <a:pos x="T0" y="T1"/>
                    </a:cxn>
                    <a:cxn ang="0">
                      <a:pos x="T2" y="T3"/>
                    </a:cxn>
                    <a:cxn ang="0">
                      <a:pos x="T4" y="T5"/>
                    </a:cxn>
                  </a:cxnLst>
                  <a:rect l="0" t="0" r="r" b="b"/>
                  <a:pathLst>
                    <a:path w="81" h="18">
                      <a:moveTo>
                        <a:pt x="0" y="0"/>
                      </a:moveTo>
                      <a:lnTo>
                        <a:pt x="39" y="8"/>
                      </a:lnTo>
                      <a:lnTo>
                        <a:pt x="81" y="18"/>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Freeform 106"/>
                <p:cNvSpPr>
                  <a:spLocks/>
                </p:cNvSpPr>
                <p:nvPr/>
              </p:nvSpPr>
              <p:spPr bwMode="auto">
                <a:xfrm>
                  <a:off x="9512301" y="5499100"/>
                  <a:ext cx="63500" cy="15875"/>
                </a:xfrm>
                <a:custGeom>
                  <a:avLst/>
                  <a:gdLst>
                    <a:gd name="T0" fmla="*/ 0 w 81"/>
                    <a:gd name="T1" fmla="*/ 0 h 18"/>
                    <a:gd name="T2" fmla="*/ 39 w 81"/>
                    <a:gd name="T3" fmla="*/ 8 h 18"/>
                    <a:gd name="T4" fmla="*/ 81 w 81"/>
                    <a:gd name="T5" fmla="*/ 18 h 18"/>
                  </a:gdLst>
                  <a:ahLst/>
                  <a:cxnLst>
                    <a:cxn ang="0">
                      <a:pos x="T0" y="T1"/>
                    </a:cxn>
                    <a:cxn ang="0">
                      <a:pos x="T2" y="T3"/>
                    </a:cxn>
                    <a:cxn ang="0">
                      <a:pos x="T4" y="T5"/>
                    </a:cxn>
                  </a:cxnLst>
                  <a:rect l="0" t="0" r="r" b="b"/>
                  <a:pathLst>
                    <a:path w="81" h="18">
                      <a:moveTo>
                        <a:pt x="0" y="0"/>
                      </a:moveTo>
                      <a:lnTo>
                        <a:pt x="39" y="8"/>
                      </a:lnTo>
                      <a:lnTo>
                        <a:pt x="81" y="18"/>
                      </a:lnTo>
                    </a:path>
                  </a:pathLst>
                </a:cu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115"/>
                <p:cNvSpPr>
                  <a:spLocks noChangeShapeType="1"/>
                </p:cNvSpPr>
                <p:nvPr/>
              </p:nvSpPr>
              <p:spPr bwMode="auto">
                <a:xfrm>
                  <a:off x="5103813" y="2976034"/>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Oval 117"/>
                <p:cNvSpPr>
                  <a:spLocks noChangeArrowheads="1"/>
                </p:cNvSpPr>
                <p:nvPr/>
              </p:nvSpPr>
              <p:spPr bwMode="auto">
                <a:xfrm>
                  <a:off x="5322888" y="1027113"/>
                  <a:ext cx="203200" cy="201613"/>
                </a:xfrm>
                <a:prstGeom prst="ellipse">
                  <a:avLst/>
                </a:pr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Oval 119"/>
                <p:cNvSpPr>
                  <a:spLocks noChangeArrowheads="1"/>
                </p:cNvSpPr>
                <p:nvPr/>
              </p:nvSpPr>
              <p:spPr bwMode="auto">
                <a:xfrm>
                  <a:off x="5641976" y="3384550"/>
                  <a:ext cx="203200" cy="203200"/>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Oval 120"/>
                <p:cNvSpPr>
                  <a:spLocks noChangeArrowheads="1"/>
                </p:cNvSpPr>
                <p:nvPr/>
              </p:nvSpPr>
              <p:spPr bwMode="auto">
                <a:xfrm>
                  <a:off x="6280151" y="4313238"/>
                  <a:ext cx="203200" cy="201613"/>
                </a:xfrm>
                <a:prstGeom prst="ellipse">
                  <a:avLst/>
                </a:prstGeom>
                <a:solidFill>
                  <a:srgbClr val="FF0000"/>
                </a:solidFill>
                <a:ln w="3333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8" name="Oval 121"/>
                <p:cNvSpPr>
                  <a:spLocks noChangeArrowheads="1"/>
                </p:cNvSpPr>
                <p:nvPr/>
              </p:nvSpPr>
              <p:spPr bwMode="auto">
                <a:xfrm>
                  <a:off x="5961063" y="4170363"/>
                  <a:ext cx="203200" cy="203200"/>
                </a:xfrm>
                <a:prstGeom prst="ellipse">
                  <a:avLst/>
                </a:pr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Oval 123"/>
                <p:cNvSpPr>
                  <a:spLocks noChangeArrowheads="1"/>
                </p:cNvSpPr>
                <p:nvPr/>
              </p:nvSpPr>
              <p:spPr bwMode="auto">
                <a:xfrm>
                  <a:off x="6280151" y="4565650"/>
                  <a:ext cx="203200" cy="201613"/>
                </a:xfrm>
                <a:prstGeom prst="ellipse">
                  <a:avLst/>
                </a:pr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Oval 126"/>
                <p:cNvSpPr>
                  <a:spLocks noChangeArrowheads="1"/>
                </p:cNvSpPr>
                <p:nvPr/>
              </p:nvSpPr>
              <p:spPr bwMode="auto">
                <a:xfrm>
                  <a:off x="6927851" y="4957763"/>
                  <a:ext cx="203200" cy="203200"/>
                </a:xfrm>
                <a:prstGeom prst="ellipse">
                  <a:avLst/>
                </a:pr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127"/>
                <p:cNvSpPr>
                  <a:spLocks noChangeShapeType="1"/>
                </p:cNvSpPr>
                <p:nvPr/>
              </p:nvSpPr>
              <p:spPr bwMode="auto">
                <a:xfrm>
                  <a:off x="5424488" y="1147763"/>
                  <a:ext cx="0" cy="46958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128"/>
                <p:cNvSpPr>
                  <a:spLocks noChangeShapeType="1"/>
                </p:cNvSpPr>
                <p:nvPr/>
              </p:nvSpPr>
              <p:spPr bwMode="auto">
                <a:xfrm>
                  <a:off x="7021513" y="5057775"/>
                  <a:ext cx="0" cy="785813"/>
                </a:xfrm>
                <a:prstGeom prst="line">
                  <a:avLst/>
                </a:prstGeom>
                <a:noFill/>
                <a:ln w="19050">
                  <a:solidFill>
                    <a:srgbClr val="8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253" name="Straight Connector 252"/>
                <p:cNvCxnSpPr>
                  <a:stCxn id="239" idx="2"/>
                  <a:endCxn id="200" idx="0"/>
                </p:cNvCxnSpPr>
                <p:nvPr/>
              </p:nvCxnSpPr>
              <p:spPr>
                <a:xfrm flipH="1">
                  <a:off x="3155951" y="5843588"/>
                  <a:ext cx="64198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4" name="Rectangle 8"/>
                <p:cNvSpPr>
                  <a:spLocks noChangeArrowheads="1"/>
                </p:cNvSpPr>
                <p:nvPr/>
              </p:nvSpPr>
              <p:spPr bwMode="auto">
                <a:xfrm>
                  <a:off x="2562150" y="5726113"/>
                  <a:ext cx="320601" cy="276999"/>
                </a:xfrm>
                <a:prstGeom prst="rect">
                  <a:avLst/>
                </a:prstGeom>
                <a:solidFill>
                  <a:srgbClr val="FFFFFF">
                    <a:alpha val="76078"/>
                  </a:srgbClr>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255" name="Group 254"/>
                <p:cNvGrpSpPr/>
                <p:nvPr/>
              </p:nvGrpSpPr>
              <p:grpSpPr>
                <a:xfrm>
                  <a:off x="5103813" y="2934650"/>
                  <a:ext cx="641350" cy="101600"/>
                  <a:chOff x="7069480" y="3084513"/>
                  <a:chExt cx="641350" cy="101600"/>
                </a:xfrm>
              </p:grpSpPr>
              <p:sp>
                <p:nvSpPr>
                  <p:cNvPr id="276" name="Line 107"/>
                  <p:cNvSpPr>
                    <a:spLocks noChangeShapeType="1"/>
                  </p:cNvSpPr>
                  <p:nvPr/>
                </p:nvSpPr>
                <p:spPr bwMode="auto">
                  <a:xfrm>
                    <a:off x="7069480" y="3135313"/>
                    <a:ext cx="641350"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Freeform 108"/>
                  <p:cNvSpPr>
                    <a:spLocks/>
                  </p:cNvSpPr>
                  <p:nvPr/>
                </p:nvSpPr>
                <p:spPr bwMode="auto">
                  <a:xfrm>
                    <a:off x="7610817" y="3084513"/>
                    <a:ext cx="100013" cy="101600"/>
                  </a:xfrm>
                  <a:custGeom>
                    <a:avLst/>
                    <a:gdLst>
                      <a:gd name="T0" fmla="*/ 76 w 76"/>
                      <a:gd name="T1" fmla="*/ 38 h 76"/>
                      <a:gd name="T2" fmla="*/ 0 w 76"/>
                      <a:gd name="T3" fmla="*/ 76 h 76"/>
                      <a:gd name="T4" fmla="*/ 0 w 76"/>
                      <a:gd name="T5" fmla="*/ 0 h 76"/>
                      <a:gd name="T6" fmla="*/ 76 w 76"/>
                      <a:gd name="T7" fmla="*/ 38 h 76"/>
                    </a:gdLst>
                    <a:ahLst/>
                    <a:cxnLst>
                      <a:cxn ang="0">
                        <a:pos x="T0" y="T1"/>
                      </a:cxn>
                      <a:cxn ang="0">
                        <a:pos x="T2" y="T3"/>
                      </a:cxn>
                      <a:cxn ang="0">
                        <a:pos x="T4" y="T5"/>
                      </a:cxn>
                      <a:cxn ang="0">
                        <a:pos x="T6" y="T7"/>
                      </a:cxn>
                    </a:cxnLst>
                    <a:rect l="0" t="0" r="r" b="b"/>
                    <a:pathLst>
                      <a:path w="76" h="76">
                        <a:moveTo>
                          <a:pt x="76" y="38"/>
                        </a:moveTo>
                        <a:lnTo>
                          <a:pt x="0" y="76"/>
                        </a:lnTo>
                        <a:lnTo>
                          <a:pt x="0" y="0"/>
                        </a:lnTo>
                        <a:lnTo>
                          <a:pt x="76" y="3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Freeform 109"/>
                  <p:cNvSpPr>
                    <a:spLocks/>
                  </p:cNvSpPr>
                  <p:nvPr/>
                </p:nvSpPr>
                <p:spPr bwMode="auto">
                  <a:xfrm>
                    <a:off x="7610817" y="3084513"/>
                    <a:ext cx="100013" cy="101600"/>
                  </a:xfrm>
                  <a:custGeom>
                    <a:avLst/>
                    <a:gdLst>
                      <a:gd name="T0" fmla="*/ 127 w 127"/>
                      <a:gd name="T1" fmla="*/ 63 h 126"/>
                      <a:gd name="T2" fmla="*/ 0 w 127"/>
                      <a:gd name="T3" fmla="*/ 126 h 126"/>
                      <a:gd name="T4" fmla="*/ 0 w 127"/>
                      <a:gd name="T5" fmla="*/ 0 h 126"/>
                      <a:gd name="T6" fmla="*/ 127 w 127"/>
                      <a:gd name="T7" fmla="*/ 63 h 126"/>
                    </a:gdLst>
                    <a:ahLst/>
                    <a:cxnLst>
                      <a:cxn ang="0">
                        <a:pos x="T0" y="T1"/>
                      </a:cxn>
                      <a:cxn ang="0">
                        <a:pos x="T2" y="T3"/>
                      </a:cxn>
                      <a:cxn ang="0">
                        <a:pos x="T4" y="T5"/>
                      </a:cxn>
                      <a:cxn ang="0">
                        <a:pos x="T6" y="T7"/>
                      </a:cxn>
                    </a:cxnLst>
                    <a:rect l="0" t="0" r="r" b="b"/>
                    <a:pathLst>
                      <a:path w="127" h="126">
                        <a:moveTo>
                          <a:pt x="127" y="63"/>
                        </a:moveTo>
                        <a:lnTo>
                          <a:pt x="0" y="126"/>
                        </a:lnTo>
                        <a:lnTo>
                          <a:pt x="0" y="0"/>
                        </a:lnTo>
                        <a:lnTo>
                          <a:pt x="127" y="6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256" name="Rectangle 31"/>
                <p:cNvSpPr>
                  <a:spLocks noChangeArrowheads="1"/>
                </p:cNvSpPr>
                <p:nvPr/>
              </p:nvSpPr>
              <p:spPr bwMode="auto">
                <a:xfrm>
                  <a:off x="5351120" y="5961146"/>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257" name="Group 256"/>
                <p:cNvGrpSpPr/>
                <p:nvPr/>
              </p:nvGrpSpPr>
              <p:grpSpPr>
                <a:xfrm>
                  <a:off x="7539038" y="996950"/>
                  <a:ext cx="1643081" cy="2056229"/>
                  <a:chOff x="524696" y="2484439"/>
                  <a:chExt cx="1643081" cy="2056229"/>
                </a:xfrm>
                <a:solidFill>
                  <a:srgbClr val="FFFFFF"/>
                </a:solidFill>
                <a:effectLst>
                  <a:outerShdw blurRad="50800" dist="38100" dir="2700000" algn="tl" rotWithShape="0">
                    <a:prstClr val="black">
                      <a:alpha val="40000"/>
                    </a:prstClr>
                  </a:outerShdw>
                </a:effectLst>
              </p:grpSpPr>
              <p:sp>
                <p:nvSpPr>
                  <p:cNvPr id="264" name="Rectangle 72"/>
                  <p:cNvSpPr>
                    <a:spLocks noChangeArrowheads="1"/>
                  </p:cNvSpPr>
                  <p:nvPr/>
                </p:nvSpPr>
                <p:spPr bwMode="auto">
                  <a:xfrm>
                    <a:off x="1212084" y="2484439"/>
                    <a:ext cx="948978"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GB" altLang="en-US" sz="2200" b="0" i="0" u="none" strike="noStrike" cap="none" normalizeH="0" baseline="0" dirty="0">
                        <a:ln>
                          <a:noFill/>
                        </a:ln>
                        <a:solidFill>
                          <a:srgbClr val="000000"/>
                        </a:solidFill>
                        <a:effectLst/>
                        <a:latin typeface="Arial" panose="020B0604020202020204" pitchFamily="34" charset="0"/>
                      </a:rPr>
                      <a:t>SD=1.0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5" name="Line 73"/>
                  <p:cNvSpPr>
                    <a:spLocks noChangeShapeType="1"/>
                  </p:cNvSpPr>
                  <p:nvPr/>
                </p:nvSpPr>
                <p:spPr bwMode="auto">
                  <a:xfrm>
                    <a:off x="524696" y="2636839"/>
                    <a:ext cx="515938" cy="0"/>
                  </a:xfrm>
                  <a:prstGeom prst="line">
                    <a:avLst/>
                  </a:prstGeom>
                  <a:grpFill/>
                  <a:ln w="333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6" name="Rectangle 74"/>
                  <p:cNvSpPr>
                    <a:spLocks noChangeArrowheads="1"/>
                  </p:cNvSpPr>
                  <p:nvPr/>
                </p:nvSpPr>
                <p:spPr bwMode="auto">
                  <a:xfrm>
                    <a:off x="1212084" y="2827339"/>
                    <a:ext cx="948978"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FF0000"/>
                        </a:solidFill>
                        <a:effectLst/>
                        <a:latin typeface="Arial" panose="020B0604020202020204" pitchFamily="34" charset="0"/>
                      </a:rPr>
                      <a:t>SD=2.0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7" name="Line 75"/>
                  <p:cNvSpPr>
                    <a:spLocks noChangeShapeType="1"/>
                  </p:cNvSpPr>
                  <p:nvPr/>
                </p:nvSpPr>
                <p:spPr bwMode="auto">
                  <a:xfrm>
                    <a:off x="524696" y="2979739"/>
                    <a:ext cx="515938" cy="0"/>
                  </a:xfrm>
                  <a:prstGeom prst="line">
                    <a:avLst/>
                  </a:prstGeom>
                  <a:grpFill/>
                  <a:ln w="3333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8" name="Rectangle 76"/>
                  <p:cNvSpPr>
                    <a:spLocks noChangeArrowheads="1"/>
                  </p:cNvSpPr>
                  <p:nvPr/>
                </p:nvSpPr>
                <p:spPr bwMode="auto">
                  <a:xfrm>
                    <a:off x="1212084" y="3170239"/>
                    <a:ext cx="948978"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FF"/>
                        </a:solidFill>
                        <a:effectLst/>
                        <a:latin typeface="Arial" panose="020B0604020202020204" pitchFamily="34" charset="0"/>
                      </a:rPr>
                      <a:t>SD=3.0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9" name="Line 77"/>
                  <p:cNvSpPr>
                    <a:spLocks noChangeShapeType="1"/>
                  </p:cNvSpPr>
                  <p:nvPr/>
                </p:nvSpPr>
                <p:spPr bwMode="auto">
                  <a:xfrm>
                    <a:off x="524696" y="3322639"/>
                    <a:ext cx="515938" cy="0"/>
                  </a:xfrm>
                  <a:prstGeom prst="line">
                    <a:avLst/>
                  </a:prstGeom>
                  <a:grpFill/>
                  <a:ln w="33338">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0" name="Rectangle 78"/>
                  <p:cNvSpPr>
                    <a:spLocks noChangeArrowheads="1"/>
                  </p:cNvSpPr>
                  <p:nvPr/>
                </p:nvSpPr>
                <p:spPr bwMode="auto">
                  <a:xfrm>
                    <a:off x="1212084" y="3513139"/>
                    <a:ext cx="948978"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FF00"/>
                        </a:solidFill>
                        <a:effectLst/>
                        <a:latin typeface="Arial" panose="020B0604020202020204" pitchFamily="34" charset="0"/>
                      </a:rPr>
                      <a:t>SD=4.0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71" name="Line 79"/>
                  <p:cNvSpPr>
                    <a:spLocks noChangeShapeType="1"/>
                  </p:cNvSpPr>
                  <p:nvPr/>
                </p:nvSpPr>
                <p:spPr bwMode="auto">
                  <a:xfrm>
                    <a:off x="524696" y="3665539"/>
                    <a:ext cx="515938" cy="0"/>
                  </a:xfrm>
                  <a:prstGeom prst="line">
                    <a:avLst/>
                  </a:prstGeom>
                  <a:grpFill/>
                  <a:ln w="33338">
                    <a:solidFill>
                      <a:srgbClr val="00FF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2" name="Rectangle 80"/>
                  <p:cNvSpPr>
                    <a:spLocks noChangeArrowheads="1"/>
                  </p:cNvSpPr>
                  <p:nvPr/>
                </p:nvSpPr>
                <p:spPr bwMode="auto">
                  <a:xfrm>
                    <a:off x="1212084" y="3857626"/>
                    <a:ext cx="948978"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FF00FF"/>
                        </a:solidFill>
                        <a:effectLst/>
                        <a:latin typeface="Arial" panose="020B0604020202020204" pitchFamily="34" charset="0"/>
                      </a:rPr>
                      <a:t>SD=5.0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73" name="Line 81"/>
                  <p:cNvSpPr>
                    <a:spLocks noChangeShapeType="1"/>
                  </p:cNvSpPr>
                  <p:nvPr/>
                </p:nvSpPr>
                <p:spPr bwMode="auto">
                  <a:xfrm>
                    <a:off x="524696" y="4010026"/>
                    <a:ext cx="515938" cy="0"/>
                  </a:xfrm>
                  <a:prstGeom prst="line">
                    <a:avLst/>
                  </a:prstGeom>
                  <a:grpFill/>
                  <a:ln w="33338">
                    <a:solidFill>
                      <a:srgbClr val="FF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4" name="Rectangle 82"/>
                  <p:cNvSpPr>
                    <a:spLocks noChangeArrowheads="1"/>
                  </p:cNvSpPr>
                  <p:nvPr/>
                </p:nvSpPr>
                <p:spPr bwMode="auto">
                  <a:xfrm>
                    <a:off x="1212084" y="4202114"/>
                    <a:ext cx="955693" cy="338554"/>
                  </a:xfrm>
                  <a:prstGeom prst="rect">
                    <a:avLst/>
                  </a:prstGeom>
                  <a:grpFill/>
                  <a:ln w="9525">
                    <a:noFill/>
                    <a:miter lim="800000"/>
                    <a:headEnd/>
                    <a:tailEnd/>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7D4000"/>
                        </a:solidFill>
                        <a:effectLst/>
                        <a:latin typeface="Arial" panose="020B0604020202020204" pitchFamily="34" charset="0"/>
                      </a:rPr>
                      <a:t>SD=6.0</a:t>
                    </a:r>
                    <a:endParaRPr kumimoji="0" lang="en-GB" altLang="en-US" sz="1800" b="0" i="0" u="none" strike="noStrike" cap="none" normalizeH="0" baseline="0" dirty="0">
                      <a:ln>
                        <a:noFill/>
                      </a:ln>
                      <a:solidFill>
                        <a:srgbClr val="7D4000"/>
                      </a:solidFill>
                      <a:effectLst/>
                      <a:latin typeface="Arial" panose="020B0604020202020204" pitchFamily="34" charset="0"/>
                    </a:endParaRPr>
                  </a:p>
                </p:txBody>
              </p:sp>
              <p:sp>
                <p:nvSpPr>
                  <p:cNvPr id="275" name="Line 83"/>
                  <p:cNvSpPr>
                    <a:spLocks noChangeShapeType="1"/>
                  </p:cNvSpPr>
                  <p:nvPr/>
                </p:nvSpPr>
                <p:spPr bwMode="auto">
                  <a:xfrm>
                    <a:off x="524696" y="4354514"/>
                    <a:ext cx="515938" cy="0"/>
                  </a:xfrm>
                  <a:prstGeom prst="line">
                    <a:avLst/>
                  </a:prstGeom>
                  <a:grpFill/>
                  <a:ln w="33338">
                    <a:solidFill>
                      <a:srgbClr val="875A2D"/>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258" name="Rectangle 34"/>
                <p:cNvSpPr>
                  <a:spLocks noChangeArrowheads="1"/>
                </p:cNvSpPr>
                <p:nvPr/>
              </p:nvSpPr>
              <p:spPr bwMode="auto">
                <a:xfrm>
                  <a:off x="5981030" y="5961148"/>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FF"/>
                      </a:solidFill>
                      <a:effectLst/>
                      <a:latin typeface="Arial" panose="020B0604020202020204" pitchFamily="34" charset="0"/>
                    </a:rPr>
                    <a:t>3</a:t>
                  </a:r>
                </a:p>
              </p:txBody>
            </p:sp>
            <p:sp>
              <p:nvSpPr>
                <p:cNvPr id="259" name="Rectangle 34"/>
                <p:cNvSpPr>
                  <a:spLocks noChangeArrowheads="1"/>
                </p:cNvSpPr>
                <p:nvPr/>
              </p:nvSpPr>
              <p:spPr bwMode="auto">
                <a:xfrm>
                  <a:off x="6620889" y="595642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FF"/>
                      </a:solidFill>
                      <a:effectLst/>
                      <a:latin typeface="Arial" panose="020B0604020202020204" pitchFamily="34" charset="0"/>
                    </a:rPr>
                    <a:t>5</a:t>
                  </a:r>
                </a:p>
              </p:txBody>
            </p:sp>
            <p:sp>
              <p:nvSpPr>
                <p:cNvPr id="260" name="Freeform 99"/>
                <p:cNvSpPr>
                  <a:spLocks/>
                </p:cNvSpPr>
                <p:nvPr/>
              </p:nvSpPr>
              <p:spPr bwMode="auto">
                <a:xfrm>
                  <a:off x="3187701" y="4271963"/>
                  <a:ext cx="6324600" cy="1570038"/>
                </a:xfrm>
                <a:custGeom>
                  <a:avLst/>
                  <a:gdLst>
                    <a:gd name="T0" fmla="*/ 119 w 7967"/>
                    <a:gd name="T1" fmla="*/ 1952 h 1977"/>
                    <a:gd name="T2" fmla="*/ 281 w 7967"/>
                    <a:gd name="T3" fmla="*/ 1937 h 1977"/>
                    <a:gd name="T4" fmla="*/ 442 w 7967"/>
                    <a:gd name="T5" fmla="*/ 1918 h 1977"/>
                    <a:gd name="T6" fmla="*/ 603 w 7967"/>
                    <a:gd name="T7" fmla="*/ 1893 h 1977"/>
                    <a:gd name="T8" fmla="*/ 763 w 7967"/>
                    <a:gd name="T9" fmla="*/ 1860 h 1977"/>
                    <a:gd name="T10" fmla="*/ 924 w 7967"/>
                    <a:gd name="T11" fmla="*/ 1819 h 1977"/>
                    <a:gd name="T12" fmla="*/ 1086 w 7967"/>
                    <a:gd name="T13" fmla="*/ 1764 h 1977"/>
                    <a:gd name="T14" fmla="*/ 1247 w 7967"/>
                    <a:gd name="T15" fmla="*/ 1697 h 1977"/>
                    <a:gd name="T16" fmla="*/ 1408 w 7967"/>
                    <a:gd name="T17" fmla="*/ 1616 h 1977"/>
                    <a:gd name="T18" fmla="*/ 1568 w 7967"/>
                    <a:gd name="T19" fmla="*/ 1518 h 1977"/>
                    <a:gd name="T20" fmla="*/ 1729 w 7967"/>
                    <a:gd name="T21" fmla="*/ 1406 h 1977"/>
                    <a:gd name="T22" fmla="*/ 1890 w 7967"/>
                    <a:gd name="T23" fmla="*/ 1278 h 1977"/>
                    <a:gd name="T24" fmla="*/ 2052 w 7967"/>
                    <a:gd name="T25" fmla="*/ 1139 h 1977"/>
                    <a:gd name="T26" fmla="*/ 2213 w 7967"/>
                    <a:gd name="T27" fmla="*/ 987 h 1977"/>
                    <a:gd name="T28" fmla="*/ 2373 w 7967"/>
                    <a:gd name="T29" fmla="*/ 831 h 1977"/>
                    <a:gd name="T30" fmla="*/ 2534 w 7967"/>
                    <a:gd name="T31" fmla="*/ 671 h 1977"/>
                    <a:gd name="T32" fmla="*/ 2695 w 7967"/>
                    <a:gd name="T33" fmla="*/ 517 h 1977"/>
                    <a:gd name="T34" fmla="*/ 2857 w 7967"/>
                    <a:gd name="T35" fmla="*/ 372 h 1977"/>
                    <a:gd name="T36" fmla="*/ 3018 w 7967"/>
                    <a:gd name="T37" fmla="*/ 242 h 1977"/>
                    <a:gd name="T38" fmla="*/ 3177 w 7967"/>
                    <a:gd name="T39" fmla="*/ 138 h 1977"/>
                    <a:gd name="T40" fmla="*/ 3339 w 7967"/>
                    <a:gd name="T41" fmla="*/ 59 h 1977"/>
                    <a:gd name="T42" fmla="*/ 3500 w 7967"/>
                    <a:gd name="T43" fmla="*/ 13 h 1977"/>
                    <a:gd name="T44" fmla="*/ 3661 w 7967"/>
                    <a:gd name="T45" fmla="*/ 0 h 1977"/>
                    <a:gd name="T46" fmla="*/ 3823 w 7967"/>
                    <a:gd name="T47" fmla="*/ 21 h 1977"/>
                    <a:gd name="T48" fmla="*/ 3982 w 7967"/>
                    <a:gd name="T49" fmla="*/ 78 h 1977"/>
                    <a:gd name="T50" fmla="*/ 4144 w 7967"/>
                    <a:gd name="T51" fmla="*/ 164 h 1977"/>
                    <a:gd name="T52" fmla="*/ 4305 w 7967"/>
                    <a:gd name="T53" fmla="*/ 276 h 1977"/>
                    <a:gd name="T54" fmla="*/ 4466 w 7967"/>
                    <a:gd name="T55" fmla="*/ 410 h 1977"/>
                    <a:gd name="T56" fmla="*/ 4627 w 7967"/>
                    <a:gd name="T57" fmla="*/ 558 h 1977"/>
                    <a:gd name="T58" fmla="*/ 4787 w 7967"/>
                    <a:gd name="T59" fmla="*/ 715 h 1977"/>
                    <a:gd name="T60" fmla="*/ 4948 w 7967"/>
                    <a:gd name="T61" fmla="*/ 874 h 1977"/>
                    <a:gd name="T62" fmla="*/ 5110 w 7967"/>
                    <a:gd name="T63" fmla="*/ 1030 h 1977"/>
                    <a:gd name="T64" fmla="*/ 5271 w 7967"/>
                    <a:gd name="T65" fmla="*/ 1178 h 1977"/>
                    <a:gd name="T66" fmla="*/ 5432 w 7967"/>
                    <a:gd name="T67" fmla="*/ 1315 h 1977"/>
                    <a:gd name="T68" fmla="*/ 5592 w 7967"/>
                    <a:gd name="T69" fmla="*/ 1438 h 1977"/>
                    <a:gd name="T70" fmla="*/ 5753 w 7967"/>
                    <a:gd name="T71" fmla="*/ 1546 h 1977"/>
                    <a:gd name="T72" fmla="*/ 5915 w 7967"/>
                    <a:gd name="T73" fmla="*/ 1639 h 1977"/>
                    <a:gd name="T74" fmla="*/ 6076 w 7967"/>
                    <a:gd name="T75" fmla="*/ 1717 h 1977"/>
                    <a:gd name="T76" fmla="*/ 6237 w 7967"/>
                    <a:gd name="T77" fmla="*/ 1780 h 1977"/>
                    <a:gd name="T78" fmla="*/ 6397 w 7967"/>
                    <a:gd name="T79" fmla="*/ 1830 h 1977"/>
                    <a:gd name="T80" fmla="*/ 6558 w 7967"/>
                    <a:gd name="T81" fmla="*/ 1870 h 1977"/>
                    <a:gd name="T82" fmla="*/ 6719 w 7967"/>
                    <a:gd name="T83" fmla="*/ 1902 h 1977"/>
                    <a:gd name="T84" fmla="*/ 6881 w 7967"/>
                    <a:gd name="T85" fmla="*/ 1925 h 1977"/>
                    <a:gd name="T86" fmla="*/ 7042 w 7967"/>
                    <a:gd name="T87" fmla="*/ 1942 h 1977"/>
                    <a:gd name="T88" fmla="*/ 7202 w 7967"/>
                    <a:gd name="T89" fmla="*/ 1953 h 1977"/>
                    <a:gd name="T90" fmla="*/ 7363 w 7967"/>
                    <a:gd name="T91" fmla="*/ 1963 h 1977"/>
                    <a:gd name="T92" fmla="*/ 7524 w 7967"/>
                    <a:gd name="T93" fmla="*/ 1968 h 1977"/>
                    <a:gd name="T94" fmla="*/ 7685 w 7967"/>
                    <a:gd name="T95" fmla="*/ 1973 h 1977"/>
                    <a:gd name="T96" fmla="*/ 7847 w 7967"/>
                    <a:gd name="T97" fmla="*/ 1975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977">
                      <a:moveTo>
                        <a:pt x="0" y="1958"/>
                      </a:moveTo>
                      <a:lnTo>
                        <a:pt x="40" y="1957"/>
                      </a:lnTo>
                      <a:lnTo>
                        <a:pt x="80" y="1953"/>
                      </a:lnTo>
                      <a:lnTo>
                        <a:pt x="119" y="1952"/>
                      </a:lnTo>
                      <a:lnTo>
                        <a:pt x="159" y="1948"/>
                      </a:lnTo>
                      <a:lnTo>
                        <a:pt x="201" y="1945"/>
                      </a:lnTo>
                      <a:lnTo>
                        <a:pt x="241" y="1942"/>
                      </a:lnTo>
                      <a:lnTo>
                        <a:pt x="281" y="1937"/>
                      </a:lnTo>
                      <a:lnTo>
                        <a:pt x="321" y="1933"/>
                      </a:lnTo>
                      <a:lnTo>
                        <a:pt x="361" y="1928"/>
                      </a:lnTo>
                      <a:lnTo>
                        <a:pt x="402" y="1923"/>
                      </a:lnTo>
                      <a:lnTo>
                        <a:pt x="442" y="1918"/>
                      </a:lnTo>
                      <a:lnTo>
                        <a:pt x="482" y="1913"/>
                      </a:lnTo>
                      <a:lnTo>
                        <a:pt x="522" y="1907"/>
                      </a:lnTo>
                      <a:lnTo>
                        <a:pt x="562" y="1900"/>
                      </a:lnTo>
                      <a:lnTo>
                        <a:pt x="603" y="1893"/>
                      </a:lnTo>
                      <a:lnTo>
                        <a:pt x="643" y="1887"/>
                      </a:lnTo>
                      <a:lnTo>
                        <a:pt x="683" y="1879"/>
                      </a:lnTo>
                      <a:lnTo>
                        <a:pt x="723" y="1870"/>
                      </a:lnTo>
                      <a:lnTo>
                        <a:pt x="763" y="1860"/>
                      </a:lnTo>
                      <a:lnTo>
                        <a:pt x="805" y="1852"/>
                      </a:lnTo>
                      <a:lnTo>
                        <a:pt x="844" y="1840"/>
                      </a:lnTo>
                      <a:lnTo>
                        <a:pt x="884" y="1830"/>
                      </a:lnTo>
                      <a:lnTo>
                        <a:pt x="924" y="1819"/>
                      </a:lnTo>
                      <a:lnTo>
                        <a:pt x="964" y="1805"/>
                      </a:lnTo>
                      <a:lnTo>
                        <a:pt x="1006" y="1792"/>
                      </a:lnTo>
                      <a:lnTo>
                        <a:pt x="1046" y="1779"/>
                      </a:lnTo>
                      <a:lnTo>
                        <a:pt x="1086" y="1764"/>
                      </a:lnTo>
                      <a:lnTo>
                        <a:pt x="1125" y="1749"/>
                      </a:lnTo>
                      <a:lnTo>
                        <a:pt x="1165" y="1732"/>
                      </a:lnTo>
                      <a:lnTo>
                        <a:pt x="1207" y="1716"/>
                      </a:lnTo>
                      <a:lnTo>
                        <a:pt x="1247" y="1697"/>
                      </a:lnTo>
                      <a:lnTo>
                        <a:pt x="1287" y="1677"/>
                      </a:lnTo>
                      <a:lnTo>
                        <a:pt x="1327" y="1657"/>
                      </a:lnTo>
                      <a:lnTo>
                        <a:pt x="1367" y="1637"/>
                      </a:lnTo>
                      <a:lnTo>
                        <a:pt x="1408" y="1616"/>
                      </a:lnTo>
                      <a:lnTo>
                        <a:pt x="1448" y="1593"/>
                      </a:lnTo>
                      <a:lnTo>
                        <a:pt x="1488" y="1569"/>
                      </a:lnTo>
                      <a:lnTo>
                        <a:pt x="1528" y="1544"/>
                      </a:lnTo>
                      <a:lnTo>
                        <a:pt x="1568" y="1518"/>
                      </a:lnTo>
                      <a:lnTo>
                        <a:pt x="1609" y="1491"/>
                      </a:lnTo>
                      <a:lnTo>
                        <a:pt x="1649" y="1464"/>
                      </a:lnTo>
                      <a:lnTo>
                        <a:pt x="1689" y="1436"/>
                      </a:lnTo>
                      <a:lnTo>
                        <a:pt x="1729" y="1406"/>
                      </a:lnTo>
                      <a:lnTo>
                        <a:pt x="1769" y="1376"/>
                      </a:lnTo>
                      <a:lnTo>
                        <a:pt x="1811" y="1345"/>
                      </a:lnTo>
                      <a:lnTo>
                        <a:pt x="1850" y="1312"/>
                      </a:lnTo>
                      <a:lnTo>
                        <a:pt x="1890" y="1278"/>
                      </a:lnTo>
                      <a:lnTo>
                        <a:pt x="1930" y="1245"/>
                      </a:lnTo>
                      <a:lnTo>
                        <a:pt x="1970" y="1210"/>
                      </a:lnTo>
                      <a:lnTo>
                        <a:pt x="2012" y="1175"/>
                      </a:lnTo>
                      <a:lnTo>
                        <a:pt x="2052" y="1139"/>
                      </a:lnTo>
                      <a:lnTo>
                        <a:pt x="2092" y="1102"/>
                      </a:lnTo>
                      <a:lnTo>
                        <a:pt x="2131" y="1064"/>
                      </a:lnTo>
                      <a:lnTo>
                        <a:pt x="2171" y="1027"/>
                      </a:lnTo>
                      <a:lnTo>
                        <a:pt x="2213" y="987"/>
                      </a:lnTo>
                      <a:lnTo>
                        <a:pt x="2253" y="949"/>
                      </a:lnTo>
                      <a:lnTo>
                        <a:pt x="2293" y="909"/>
                      </a:lnTo>
                      <a:lnTo>
                        <a:pt x="2333" y="871"/>
                      </a:lnTo>
                      <a:lnTo>
                        <a:pt x="2373" y="831"/>
                      </a:lnTo>
                      <a:lnTo>
                        <a:pt x="2414" y="791"/>
                      </a:lnTo>
                      <a:lnTo>
                        <a:pt x="2454" y="751"/>
                      </a:lnTo>
                      <a:lnTo>
                        <a:pt x="2494" y="711"/>
                      </a:lnTo>
                      <a:lnTo>
                        <a:pt x="2534" y="671"/>
                      </a:lnTo>
                      <a:lnTo>
                        <a:pt x="2574" y="631"/>
                      </a:lnTo>
                      <a:lnTo>
                        <a:pt x="2615" y="593"/>
                      </a:lnTo>
                      <a:lnTo>
                        <a:pt x="2655" y="555"/>
                      </a:lnTo>
                      <a:lnTo>
                        <a:pt x="2695" y="517"/>
                      </a:lnTo>
                      <a:lnTo>
                        <a:pt x="2735" y="478"/>
                      </a:lnTo>
                      <a:lnTo>
                        <a:pt x="2775" y="442"/>
                      </a:lnTo>
                      <a:lnTo>
                        <a:pt x="2817" y="407"/>
                      </a:lnTo>
                      <a:lnTo>
                        <a:pt x="2857" y="372"/>
                      </a:lnTo>
                      <a:lnTo>
                        <a:pt x="2896" y="337"/>
                      </a:lnTo>
                      <a:lnTo>
                        <a:pt x="2936" y="305"/>
                      </a:lnTo>
                      <a:lnTo>
                        <a:pt x="2976" y="274"/>
                      </a:lnTo>
                      <a:lnTo>
                        <a:pt x="3018" y="242"/>
                      </a:lnTo>
                      <a:lnTo>
                        <a:pt x="3058" y="214"/>
                      </a:lnTo>
                      <a:lnTo>
                        <a:pt x="3098" y="187"/>
                      </a:lnTo>
                      <a:lnTo>
                        <a:pt x="3138" y="161"/>
                      </a:lnTo>
                      <a:lnTo>
                        <a:pt x="3177" y="138"/>
                      </a:lnTo>
                      <a:lnTo>
                        <a:pt x="3219" y="114"/>
                      </a:lnTo>
                      <a:lnTo>
                        <a:pt x="3259" y="94"/>
                      </a:lnTo>
                      <a:lnTo>
                        <a:pt x="3299" y="76"/>
                      </a:lnTo>
                      <a:lnTo>
                        <a:pt x="3339" y="59"/>
                      </a:lnTo>
                      <a:lnTo>
                        <a:pt x="3379" y="44"/>
                      </a:lnTo>
                      <a:lnTo>
                        <a:pt x="3420" y="31"/>
                      </a:lnTo>
                      <a:lnTo>
                        <a:pt x="3460" y="21"/>
                      </a:lnTo>
                      <a:lnTo>
                        <a:pt x="3500" y="13"/>
                      </a:lnTo>
                      <a:lnTo>
                        <a:pt x="3540" y="6"/>
                      </a:lnTo>
                      <a:lnTo>
                        <a:pt x="3580" y="1"/>
                      </a:lnTo>
                      <a:lnTo>
                        <a:pt x="3621" y="0"/>
                      </a:lnTo>
                      <a:lnTo>
                        <a:pt x="3661" y="0"/>
                      </a:lnTo>
                      <a:lnTo>
                        <a:pt x="3701" y="1"/>
                      </a:lnTo>
                      <a:lnTo>
                        <a:pt x="3741" y="6"/>
                      </a:lnTo>
                      <a:lnTo>
                        <a:pt x="3781" y="13"/>
                      </a:lnTo>
                      <a:lnTo>
                        <a:pt x="3823" y="21"/>
                      </a:lnTo>
                      <a:lnTo>
                        <a:pt x="3863" y="33"/>
                      </a:lnTo>
                      <a:lnTo>
                        <a:pt x="3902" y="46"/>
                      </a:lnTo>
                      <a:lnTo>
                        <a:pt x="3942" y="61"/>
                      </a:lnTo>
                      <a:lnTo>
                        <a:pt x="3982" y="78"/>
                      </a:lnTo>
                      <a:lnTo>
                        <a:pt x="4024" y="96"/>
                      </a:lnTo>
                      <a:lnTo>
                        <a:pt x="4064" y="118"/>
                      </a:lnTo>
                      <a:lnTo>
                        <a:pt x="4104" y="139"/>
                      </a:lnTo>
                      <a:lnTo>
                        <a:pt x="4144" y="164"/>
                      </a:lnTo>
                      <a:lnTo>
                        <a:pt x="4183" y="189"/>
                      </a:lnTo>
                      <a:lnTo>
                        <a:pt x="4225" y="217"/>
                      </a:lnTo>
                      <a:lnTo>
                        <a:pt x="4265" y="246"/>
                      </a:lnTo>
                      <a:lnTo>
                        <a:pt x="4305" y="276"/>
                      </a:lnTo>
                      <a:lnTo>
                        <a:pt x="4345" y="307"/>
                      </a:lnTo>
                      <a:lnTo>
                        <a:pt x="4385" y="340"/>
                      </a:lnTo>
                      <a:lnTo>
                        <a:pt x="4426" y="375"/>
                      </a:lnTo>
                      <a:lnTo>
                        <a:pt x="4466" y="410"/>
                      </a:lnTo>
                      <a:lnTo>
                        <a:pt x="4506" y="445"/>
                      </a:lnTo>
                      <a:lnTo>
                        <a:pt x="4546" y="483"/>
                      </a:lnTo>
                      <a:lnTo>
                        <a:pt x="4586" y="520"/>
                      </a:lnTo>
                      <a:lnTo>
                        <a:pt x="4627" y="558"/>
                      </a:lnTo>
                      <a:lnTo>
                        <a:pt x="4667" y="596"/>
                      </a:lnTo>
                      <a:lnTo>
                        <a:pt x="4707" y="636"/>
                      </a:lnTo>
                      <a:lnTo>
                        <a:pt x="4747" y="675"/>
                      </a:lnTo>
                      <a:lnTo>
                        <a:pt x="4787" y="715"/>
                      </a:lnTo>
                      <a:lnTo>
                        <a:pt x="4829" y="754"/>
                      </a:lnTo>
                      <a:lnTo>
                        <a:pt x="4869" y="794"/>
                      </a:lnTo>
                      <a:lnTo>
                        <a:pt x="4908" y="834"/>
                      </a:lnTo>
                      <a:lnTo>
                        <a:pt x="4948" y="874"/>
                      </a:lnTo>
                      <a:lnTo>
                        <a:pt x="4988" y="914"/>
                      </a:lnTo>
                      <a:lnTo>
                        <a:pt x="5030" y="952"/>
                      </a:lnTo>
                      <a:lnTo>
                        <a:pt x="5070" y="992"/>
                      </a:lnTo>
                      <a:lnTo>
                        <a:pt x="5110" y="1030"/>
                      </a:lnTo>
                      <a:lnTo>
                        <a:pt x="5150" y="1069"/>
                      </a:lnTo>
                      <a:lnTo>
                        <a:pt x="5190" y="1105"/>
                      </a:lnTo>
                      <a:lnTo>
                        <a:pt x="5231" y="1142"/>
                      </a:lnTo>
                      <a:lnTo>
                        <a:pt x="5271" y="1178"/>
                      </a:lnTo>
                      <a:lnTo>
                        <a:pt x="5311" y="1213"/>
                      </a:lnTo>
                      <a:lnTo>
                        <a:pt x="5351" y="1248"/>
                      </a:lnTo>
                      <a:lnTo>
                        <a:pt x="5391" y="1283"/>
                      </a:lnTo>
                      <a:lnTo>
                        <a:pt x="5432" y="1315"/>
                      </a:lnTo>
                      <a:lnTo>
                        <a:pt x="5472" y="1348"/>
                      </a:lnTo>
                      <a:lnTo>
                        <a:pt x="5512" y="1380"/>
                      </a:lnTo>
                      <a:lnTo>
                        <a:pt x="5552" y="1410"/>
                      </a:lnTo>
                      <a:lnTo>
                        <a:pt x="5592" y="1438"/>
                      </a:lnTo>
                      <a:lnTo>
                        <a:pt x="5634" y="1468"/>
                      </a:lnTo>
                      <a:lnTo>
                        <a:pt x="5673" y="1494"/>
                      </a:lnTo>
                      <a:lnTo>
                        <a:pt x="5713" y="1521"/>
                      </a:lnTo>
                      <a:lnTo>
                        <a:pt x="5753" y="1546"/>
                      </a:lnTo>
                      <a:lnTo>
                        <a:pt x="5793" y="1571"/>
                      </a:lnTo>
                      <a:lnTo>
                        <a:pt x="5835" y="1594"/>
                      </a:lnTo>
                      <a:lnTo>
                        <a:pt x="5875" y="1617"/>
                      </a:lnTo>
                      <a:lnTo>
                        <a:pt x="5915" y="1639"/>
                      </a:lnTo>
                      <a:lnTo>
                        <a:pt x="5954" y="1661"/>
                      </a:lnTo>
                      <a:lnTo>
                        <a:pt x="5994" y="1681"/>
                      </a:lnTo>
                      <a:lnTo>
                        <a:pt x="6036" y="1699"/>
                      </a:lnTo>
                      <a:lnTo>
                        <a:pt x="6076" y="1717"/>
                      </a:lnTo>
                      <a:lnTo>
                        <a:pt x="6116" y="1734"/>
                      </a:lnTo>
                      <a:lnTo>
                        <a:pt x="6156" y="1750"/>
                      </a:lnTo>
                      <a:lnTo>
                        <a:pt x="6196" y="1765"/>
                      </a:lnTo>
                      <a:lnTo>
                        <a:pt x="6237" y="1780"/>
                      </a:lnTo>
                      <a:lnTo>
                        <a:pt x="6277" y="1794"/>
                      </a:lnTo>
                      <a:lnTo>
                        <a:pt x="6317" y="1807"/>
                      </a:lnTo>
                      <a:lnTo>
                        <a:pt x="6357" y="1819"/>
                      </a:lnTo>
                      <a:lnTo>
                        <a:pt x="6397" y="1830"/>
                      </a:lnTo>
                      <a:lnTo>
                        <a:pt x="6438" y="1842"/>
                      </a:lnTo>
                      <a:lnTo>
                        <a:pt x="6478" y="1852"/>
                      </a:lnTo>
                      <a:lnTo>
                        <a:pt x="6518" y="1862"/>
                      </a:lnTo>
                      <a:lnTo>
                        <a:pt x="6558" y="1870"/>
                      </a:lnTo>
                      <a:lnTo>
                        <a:pt x="6598" y="1880"/>
                      </a:lnTo>
                      <a:lnTo>
                        <a:pt x="6640" y="1887"/>
                      </a:lnTo>
                      <a:lnTo>
                        <a:pt x="6679" y="1895"/>
                      </a:lnTo>
                      <a:lnTo>
                        <a:pt x="6719" y="1902"/>
                      </a:lnTo>
                      <a:lnTo>
                        <a:pt x="6759" y="1908"/>
                      </a:lnTo>
                      <a:lnTo>
                        <a:pt x="6799" y="1913"/>
                      </a:lnTo>
                      <a:lnTo>
                        <a:pt x="6841" y="1920"/>
                      </a:lnTo>
                      <a:lnTo>
                        <a:pt x="6881" y="1925"/>
                      </a:lnTo>
                      <a:lnTo>
                        <a:pt x="6921" y="1930"/>
                      </a:lnTo>
                      <a:lnTo>
                        <a:pt x="6960" y="1933"/>
                      </a:lnTo>
                      <a:lnTo>
                        <a:pt x="7000" y="1938"/>
                      </a:lnTo>
                      <a:lnTo>
                        <a:pt x="7042" y="1942"/>
                      </a:lnTo>
                      <a:lnTo>
                        <a:pt x="7082" y="1945"/>
                      </a:lnTo>
                      <a:lnTo>
                        <a:pt x="7122" y="1948"/>
                      </a:lnTo>
                      <a:lnTo>
                        <a:pt x="7162" y="1952"/>
                      </a:lnTo>
                      <a:lnTo>
                        <a:pt x="7202" y="1953"/>
                      </a:lnTo>
                      <a:lnTo>
                        <a:pt x="7243" y="1957"/>
                      </a:lnTo>
                      <a:lnTo>
                        <a:pt x="7283" y="1958"/>
                      </a:lnTo>
                      <a:lnTo>
                        <a:pt x="7323" y="1960"/>
                      </a:lnTo>
                      <a:lnTo>
                        <a:pt x="7363" y="1963"/>
                      </a:lnTo>
                      <a:lnTo>
                        <a:pt x="7403" y="1965"/>
                      </a:lnTo>
                      <a:lnTo>
                        <a:pt x="7444" y="1967"/>
                      </a:lnTo>
                      <a:lnTo>
                        <a:pt x="7484" y="1967"/>
                      </a:lnTo>
                      <a:lnTo>
                        <a:pt x="7524" y="1968"/>
                      </a:lnTo>
                      <a:lnTo>
                        <a:pt x="7564" y="1970"/>
                      </a:lnTo>
                      <a:lnTo>
                        <a:pt x="7604" y="1972"/>
                      </a:lnTo>
                      <a:lnTo>
                        <a:pt x="7646" y="1972"/>
                      </a:lnTo>
                      <a:lnTo>
                        <a:pt x="7685" y="1973"/>
                      </a:lnTo>
                      <a:lnTo>
                        <a:pt x="7725" y="1973"/>
                      </a:lnTo>
                      <a:lnTo>
                        <a:pt x="7765" y="1975"/>
                      </a:lnTo>
                      <a:lnTo>
                        <a:pt x="7805" y="1975"/>
                      </a:lnTo>
                      <a:lnTo>
                        <a:pt x="7847" y="1975"/>
                      </a:lnTo>
                      <a:lnTo>
                        <a:pt x="7887" y="1977"/>
                      </a:lnTo>
                      <a:lnTo>
                        <a:pt x="7927" y="1977"/>
                      </a:lnTo>
                      <a:lnTo>
                        <a:pt x="7967" y="1977"/>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Freeform 103"/>
                <p:cNvSpPr>
                  <a:spLocks/>
                </p:cNvSpPr>
                <p:nvPr/>
              </p:nvSpPr>
              <p:spPr bwMode="auto">
                <a:xfrm>
                  <a:off x="3187701" y="4900613"/>
                  <a:ext cx="6324600" cy="860425"/>
                </a:xfrm>
                <a:custGeom>
                  <a:avLst/>
                  <a:gdLst>
                    <a:gd name="T0" fmla="*/ 119 w 7967"/>
                    <a:gd name="T1" fmla="*/ 1069 h 1084"/>
                    <a:gd name="T2" fmla="*/ 281 w 7967"/>
                    <a:gd name="T3" fmla="*/ 1048 h 1084"/>
                    <a:gd name="T4" fmla="*/ 442 w 7967"/>
                    <a:gd name="T5" fmla="*/ 1023 h 1084"/>
                    <a:gd name="T6" fmla="*/ 603 w 7967"/>
                    <a:gd name="T7" fmla="*/ 994 h 1084"/>
                    <a:gd name="T8" fmla="*/ 763 w 7967"/>
                    <a:gd name="T9" fmla="*/ 963 h 1084"/>
                    <a:gd name="T10" fmla="*/ 924 w 7967"/>
                    <a:gd name="T11" fmla="*/ 930 h 1084"/>
                    <a:gd name="T12" fmla="*/ 1086 w 7967"/>
                    <a:gd name="T13" fmla="*/ 891 h 1084"/>
                    <a:gd name="T14" fmla="*/ 1247 w 7967"/>
                    <a:gd name="T15" fmla="*/ 850 h 1084"/>
                    <a:gd name="T16" fmla="*/ 1408 w 7967"/>
                    <a:gd name="T17" fmla="*/ 805 h 1084"/>
                    <a:gd name="T18" fmla="*/ 1568 w 7967"/>
                    <a:gd name="T19" fmla="*/ 758 h 1084"/>
                    <a:gd name="T20" fmla="*/ 1729 w 7967"/>
                    <a:gd name="T21" fmla="*/ 708 h 1084"/>
                    <a:gd name="T22" fmla="*/ 1890 w 7967"/>
                    <a:gd name="T23" fmla="*/ 655 h 1084"/>
                    <a:gd name="T24" fmla="*/ 2052 w 7967"/>
                    <a:gd name="T25" fmla="*/ 600 h 1084"/>
                    <a:gd name="T26" fmla="*/ 2213 w 7967"/>
                    <a:gd name="T27" fmla="*/ 544 h 1084"/>
                    <a:gd name="T28" fmla="*/ 2373 w 7967"/>
                    <a:gd name="T29" fmla="*/ 487 h 1084"/>
                    <a:gd name="T30" fmla="*/ 2534 w 7967"/>
                    <a:gd name="T31" fmla="*/ 429 h 1084"/>
                    <a:gd name="T32" fmla="*/ 2695 w 7967"/>
                    <a:gd name="T33" fmla="*/ 373 h 1084"/>
                    <a:gd name="T34" fmla="*/ 2857 w 7967"/>
                    <a:gd name="T35" fmla="*/ 318 h 1084"/>
                    <a:gd name="T36" fmla="*/ 3018 w 7967"/>
                    <a:gd name="T37" fmla="*/ 264 h 1084"/>
                    <a:gd name="T38" fmla="*/ 3177 w 7967"/>
                    <a:gd name="T39" fmla="*/ 213 h 1084"/>
                    <a:gd name="T40" fmla="*/ 3339 w 7967"/>
                    <a:gd name="T41" fmla="*/ 166 h 1084"/>
                    <a:gd name="T42" fmla="*/ 3500 w 7967"/>
                    <a:gd name="T43" fmla="*/ 125 h 1084"/>
                    <a:gd name="T44" fmla="*/ 3661 w 7967"/>
                    <a:gd name="T45" fmla="*/ 88 h 1084"/>
                    <a:gd name="T46" fmla="*/ 3823 w 7967"/>
                    <a:gd name="T47" fmla="*/ 57 h 1084"/>
                    <a:gd name="T48" fmla="*/ 3982 w 7967"/>
                    <a:gd name="T49" fmla="*/ 32 h 1084"/>
                    <a:gd name="T50" fmla="*/ 4144 w 7967"/>
                    <a:gd name="T51" fmla="*/ 13 h 1084"/>
                    <a:gd name="T52" fmla="*/ 4305 w 7967"/>
                    <a:gd name="T53" fmla="*/ 3 h 1084"/>
                    <a:gd name="T54" fmla="*/ 4466 w 7967"/>
                    <a:gd name="T55" fmla="*/ 0 h 1084"/>
                    <a:gd name="T56" fmla="*/ 4627 w 7967"/>
                    <a:gd name="T57" fmla="*/ 5 h 1084"/>
                    <a:gd name="T58" fmla="*/ 4787 w 7967"/>
                    <a:gd name="T59" fmla="*/ 17 h 1084"/>
                    <a:gd name="T60" fmla="*/ 4948 w 7967"/>
                    <a:gd name="T61" fmla="*/ 37 h 1084"/>
                    <a:gd name="T62" fmla="*/ 5110 w 7967"/>
                    <a:gd name="T63" fmla="*/ 63 h 1084"/>
                    <a:gd name="T64" fmla="*/ 5271 w 7967"/>
                    <a:gd name="T65" fmla="*/ 95 h 1084"/>
                    <a:gd name="T66" fmla="*/ 5432 w 7967"/>
                    <a:gd name="T67" fmla="*/ 133 h 1084"/>
                    <a:gd name="T68" fmla="*/ 5592 w 7967"/>
                    <a:gd name="T69" fmla="*/ 176 h 1084"/>
                    <a:gd name="T70" fmla="*/ 5753 w 7967"/>
                    <a:gd name="T71" fmla="*/ 225 h 1084"/>
                    <a:gd name="T72" fmla="*/ 5915 w 7967"/>
                    <a:gd name="T73" fmla="*/ 276 h 1084"/>
                    <a:gd name="T74" fmla="*/ 6076 w 7967"/>
                    <a:gd name="T75" fmla="*/ 329 h 1084"/>
                    <a:gd name="T76" fmla="*/ 6237 w 7967"/>
                    <a:gd name="T77" fmla="*/ 386 h 1084"/>
                    <a:gd name="T78" fmla="*/ 6397 w 7967"/>
                    <a:gd name="T79" fmla="*/ 442 h 1084"/>
                    <a:gd name="T80" fmla="*/ 6558 w 7967"/>
                    <a:gd name="T81" fmla="*/ 501 h 1084"/>
                    <a:gd name="T82" fmla="*/ 6719 w 7967"/>
                    <a:gd name="T83" fmla="*/ 557 h 1084"/>
                    <a:gd name="T84" fmla="*/ 6881 w 7967"/>
                    <a:gd name="T85" fmla="*/ 614 h 1084"/>
                    <a:gd name="T86" fmla="*/ 7042 w 7967"/>
                    <a:gd name="T87" fmla="*/ 667 h 1084"/>
                    <a:gd name="T88" fmla="*/ 7202 w 7967"/>
                    <a:gd name="T89" fmla="*/ 720 h 1084"/>
                    <a:gd name="T90" fmla="*/ 7363 w 7967"/>
                    <a:gd name="T91" fmla="*/ 768 h 1084"/>
                    <a:gd name="T92" fmla="*/ 7524 w 7967"/>
                    <a:gd name="T93" fmla="*/ 816 h 1084"/>
                    <a:gd name="T94" fmla="*/ 7685 w 7967"/>
                    <a:gd name="T95" fmla="*/ 860 h 1084"/>
                    <a:gd name="T96" fmla="*/ 7847 w 7967"/>
                    <a:gd name="T97" fmla="*/ 90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084">
                      <a:moveTo>
                        <a:pt x="0" y="1084"/>
                      </a:moveTo>
                      <a:lnTo>
                        <a:pt x="40" y="1079"/>
                      </a:lnTo>
                      <a:lnTo>
                        <a:pt x="80" y="1074"/>
                      </a:lnTo>
                      <a:lnTo>
                        <a:pt x="119" y="1069"/>
                      </a:lnTo>
                      <a:lnTo>
                        <a:pt x="159" y="1064"/>
                      </a:lnTo>
                      <a:lnTo>
                        <a:pt x="201" y="1059"/>
                      </a:lnTo>
                      <a:lnTo>
                        <a:pt x="241" y="1053"/>
                      </a:lnTo>
                      <a:lnTo>
                        <a:pt x="281" y="1048"/>
                      </a:lnTo>
                      <a:lnTo>
                        <a:pt x="321" y="1041"/>
                      </a:lnTo>
                      <a:lnTo>
                        <a:pt x="361" y="1036"/>
                      </a:lnTo>
                      <a:lnTo>
                        <a:pt x="402" y="1029"/>
                      </a:lnTo>
                      <a:lnTo>
                        <a:pt x="442" y="1023"/>
                      </a:lnTo>
                      <a:lnTo>
                        <a:pt x="482" y="1016"/>
                      </a:lnTo>
                      <a:lnTo>
                        <a:pt x="522" y="1009"/>
                      </a:lnTo>
                      <a:lnTo>
                        <a:pt x="562" y="1001"/>
                      </a:lnTo>
                      <a:lnTo>
                        <a:pt x="603" y="994"/>
                      </a:lnTo>
                      <a:lnTo>
                        <a:pt x="643" y="988"/>
                      </a:lnTo>
                      <a:lnTo>
                        <a:pt x="683" y="979"/>
                      </a:lnTo>
                      <a:lnTo>
                        <a:pt x="723" y="971"/>
                      </a:lnTo>
                      <a:lnTo>
                        <a:pt x="763" y="963"/>
                      </a:lnTo>
                      <a:lnTo>
                        <a:pt x="805" y="954"/>
                      </a:lnTo>
                      <a:lnTo>
                        <a:pt x="844" y="946"/>
                      </a:lnTo>
                      <a:lnTo>
                        <a:pt x="884" y="938"/>
                      </a:lnTo>
                      <a:lnTo>
                        <a:pt x="924" y="930"/>
                      </a:lnTo>
                      <a:lnTo>
                        <a:pt x="964" y="920"/>
                      </a:lnTo>
                      <a:lnTo>
                        <a:pt x="1006" y="910"/>
                      </a:lnTo>
                      <a:lnTo>
                        <a:pt x="1046" y="901"/>
                      </a:lnTo>
                      <a:lnTo>
                        <a:pt x="1086" y="891"/>
                      </a:lnTo>
                      <a:lnTo>
                        <a:pt x="1125" y="881"/>
                      </a:lnTo>
                      <a:lnTo>
                        <a:pt x="1165" y="871"/>
                      </a:lnTo>
                      <a:lnTo>
                        <a:pt x="1207" y="860"/>
                      </a:lnTo>
                      <a:lnTo>
                        <a:pt x="1247" y="850"/>
                      </a:lnTo>
                      <a:lnTo>
                        <a:pt x="1287" y="840"/>
                      </a:lnTo>
                      <a:lnTo>
                        <a:pt x="1327" y="828"/>
                      </a:lnTo>
                      <a:lnTo>
                        <a:pt x="1367" y="816"/>
                      </a:lnTo>
                      <a:lnTo>
                        <a:pt x="1408" y="805"/>
                      </a:lnTo>
                      <a:lnTo>
                        <a:pt x="1448" y="793"/>
                      </a:lnTo>
                      <a:lnTo>
                        <a:pt x="1488" y="782"/>
                      </a:lnTo>
                      <a:lnTo>
                        <a:pt x="1528" y="770"/>
                      </a:lnTo>
                      <a:lnTo>
                        <a:pt x="1568" y="758"/>
                      </a:lnTo>
                      <a:lnTo>
                        <a:pt x="1609" y="745"/>
                      </a:lnTo>
                      <a:lnTo>
                        <a:pt x="1649" y="733"/>
                      </a:lnTo>
                      <a:lnTo>
                        <a:pt x="1689" y="720"/>
                      </a:lnTo>
                      <a:lnTo>
                        <a:pt x="1729" y="708"/>
                      </a:lnTo>
                      <a:lnTo>
                        <a:pt x="1769" y="695"/>
                      </a:lnTo>
                      <a:lnTo>
                        <a:pt x="1811" y="682"/>
                      </a:lnTo>
                      <a:lnTo>
                        <a:pt x="1850" y="668"/>
                      </a:lnTo>
                      <a:lnTo>
                        <a:pt x="1890" y="655"/>
                      </a:lnTo>
                      <a:lnTo>
                        <a:pt x="1930" y="642"/>
                      </a:lnTo>
                      <a:lnTo>
                        <a:pt x="1970" y="629"/>
                      </a:lnTo>
                      <a:lnTo>
                        <a:pt x="2012" y="614"/>
                      </a:lnTo>
                      <a:lnTo>
                        <a:pt x="2052" y="600"/>
                      </a:lnTo>
                      <a:lnTo>
                        <a:pt x="2092" y="587"/>
                      </a:lnTo>
                      <a:lnTo>
                        <a:pt x="2131" y="572"/>
                      </a:lnTo>
                      <a:lnTo>
                        <a:pt x="2171" y="559"/>
                      </a:lnTo>
                      <a:lnTo>
                        <a:pt x="2213" y="544"/>
                      </a:lnTo>
                      <a:lnTo>
                        <a:pt x="2253" y="530"/>
                      </a:lnTo>
                      <a:lnTo>
                        <a:pt x="2293" y="516"/>
                      </a:lnTo>
                      <a:lnTo>
                        <a:pt x="2333" y="502"/>
                      </a:lnTo>
                      <a:lnTo>
                        <a:pt x="2373" y="487"/>
                      </a:lnTo>
                      <a:lnTo>
                        <a:pt x="2414" y="472"/>
                      </a:lnTo>
                      <a:lnTo>
                        <a:pt x="2454" y="459"/>
                      </a:lnTo>
                      <a:lnTo>
                        <a:pt x="2494" y="444"/>
                      </a:lnTo>
                      <a:lnTo>
                        <a:pt x="2534" y="429"/>
                      </a:lnTo>
                      <a:lnTo>
                        <a:pt x="2574" y="416"/>
                      </a:lnTo>
                      <a:lnTo>
                        <a:pt x="2615" y="401"/>
                      </a:lnTo>
                      <a:lnTo>
                        <a:pt x="2655" y="387"/>
                      </a:lnTo>
                      <a:lnTo>
                        <a:pt x="2695" y="373"/>
                      </a:lnTo>
                      <a:lnTo>
                        <a:pt x="2735" y="359"/>
                      </a:lnTo>
                      <a:lnTo>
                        <a:pt x="2775" y="344"/>
                      </a:lnTo>
                      <a:lnTo>
                        <a:pt x="2817" y="331"/>
                      </a:lnTo>
                      <a:lnTo>
                        <a:pt x="2857" y="318"/>
                      </a:lnTo>
                      <a:lnTo>
                        <a:pt x="2896" y="304"/>
                      </a:lnTo>
                      <a:lnTo>
                        <a:pt x="2936" y="291"/>
                      </a:lnTo>
                      <a:lnTo>
                        <a:pt x="2976" y="278"/>
                      </a:lnTo>
                      <a:lnTo>
                        <a:pt x="3018" y="264"/>
                      </a:lnTo>
                      <a:lnTo>
                        <a:pt x="3058" y="251"/>
                      </a:lnTo>
                      <a:lnTo>
                        <a:pt x="3098" y="238"/>
                      </a:lnTo>
                      <a:lnTo>
                        <a:pt x="3138" y="226"/>
                      </a:lnTo>
                      <a:lnTo>
                        <a:pt x="3177" y="213"/>
                      </a:lnTo>
                      <a:lnTo>
                        <a:pt x="3219" y="201"/>
                      </a:lnTo>
                      <a:lnTo>
                        <a:pt x="3259" y="190"/>
                      </a:lnTo>
                      <a:lnTo>
                        <a:pt x="3299" y="178"/>
                      </a:lnTo>
                      <a:lnTo>
                        <a:pt x="3339" y="166"/>
                      </a:lnTo>
                      <a:lnTo>
                        <a:pt x="3379" y="156"/>
                      </a:lnTo>
                      <a:lnTo>
                        <a:pt x="3420" y="145"/>
                      </a:lnTo>
                      <a:lnTo>
                        <a:pt x="3460" y="135"/>
                      </a:lnTo>
                      <a:lnTo>
                        <a:pt x="3500" y="125"/>
                      </a:lnTo>
                      <a:lnTo>
                        <a:pt x="3540" y="115"/>
                      </a:lnTo>
                      <a:lnTo>
                        <a:pt x="3580" y="105"/>
                      </a:lnTo>
                      <a:lnTo>
                        <a:pt x="3621" y="96"/>
                      </a:lnTo>
                      <a:lnTo>
                        <a:pt x="3661" y="88"/>
                      </a:lnTo>
                      <a:lnTo>
                        <a:pt x="3701" y="78"/>
                      </a:lnTo>
                      <a:lnTo>
                        <a:pt x="3741" y="72"/>
                      </a:lnTo>
                      <a:lnTo>
                        <a:pt x="3781" y="63"/>
                      </a:lnTo>
                      <a:lnTo>
                        <a:pt x="3823" y="57"/>
                      </a:lnTo>
                      <a:lnTo>
                        <a:pt x="3863" y="50"/>
                      </a:lnTo>
                      <a:lnTo>
                        <a:pt x="3902" y="43"/>
                      </a:lnTo>
                      <a:lnTo>
                        <a:pt x="3942" y="37"/>
                      </a:lnTo>
                      <a:lnTo>
                        <a:pt x="3982" y="32"/>
                      </a:lnTo>
                      <a:lnTo>
                        <a:pt x="4024" y="27"/>
                      </a:lnTo>
                      <a:lnTo>
                        <a:pt x="4064" y="22"/>
                      </a:lnTo>
                      <a:lnTo>
                        <a:pt x="4104" y="18"/>
                      </a:lnTo>
                      <a:lnTo>
                        <a:pt x="4144" y="13"/>
                      </a:lnTo>
                      <a:lnTo>
                        <a:pt x="4183" y="10"/>
                      </a:lnTo>
                      <a:lnTo>
                        <a:pt x="4225" y="8"/>
                      </a:lnTo>
                      <a:lnTo>
                        <a:pt x="4265" y="5"/>
                      </a:lnTo>
                      <a:lnTo>
                        <a:pt x="4305" y="3"/>
                      </a:lnTo>
                      <a:lnTo>
                        <a:pt x="4345" y="2"/>
                      </a:lnTo>
                      <a:lnTo>
                        <a:pt x="4385" y="2"/>
                      </a:lnTo>
                      <a:lnTo>
                        <a:pt x="4426" y="0"/>
                      </a:lnTo>
                      <a:lnTo>
                        <a:pt x="4466" y="0"/>
                      </a:lnTo>
                      <a:lnTo>
                        <a:pt x="4506" y="2"/>
                      </a:lnTo>
                      <a:lnTo>
                        <a:pt x="4546" y="2"/>
                      </a:lnTo>
                      <a:lnTo>
                        <a:pt x="4586" y="3"/>
                      </a:lnTo>
                      <a:lnTo>
                        <a:pt x="4627" y="5"/>
                      </a:lnTo>
                      <a:lnTo>
                        <a:pt x="4667" y="8"/>
                      </a:lnTo>
                      <a:lnTo>
                        <a:pt x="4707" y="10"/>
                      </a:lnTo>
                      <a:lnTo>
                        <a:pt x="4747" y="13"/>
                      </a:lnTo>
                      <a:lnTo>
                        <a:pt x="4787" y="17"/>
                      </a:lnTo>
                      <a:lnTo>
                        <a:pt x="4829" y="22"/>
                      </a:lnTo>
                      <a:lnTo>
                        <a:pt x="4869" y="27"/>
                      </a:lnTo>
                      <a:lnTo>
                        <a:pt x="4908" y="32"/>
                      </a:lnTo>
                      <a:lnTo>
                        <a:pt x="4948" y="37"/>
                      </a:lnTo>
                      <a:lnTo>
                        <a:pt x="4988" y="43"/>
                      </a:lnTo>
                      <a:lnTo>
                        <a:pt x="5030" y="48"/>
                      </a:lnTo>
                      <a:lnTo>
                        <a:pt x="5070" y="55"/>
                      </a:lnTo>
                      <a:lnTo>
                        <a:pt x="5110" y="63"/>
                      </a:lnTo>
                      <a:lnTo>
                        <a:pt x="5150" y="70"/>
                      </a:lnTo>
                      <a:lnTo>
                        <a:pt x="5190" y="78"/>
                      </a:lnTo>
                      <a:lnTo>
                        <a:pt x="5231" y="87"/>
                      </a:lnTo>
                      <a:lnTo>
                        <a:pt x="5271" y="95"/>
                      </a:lnTo>
                      <a:lnTo>
                        <a:pt x="5311" y="105"/>
                      </a:lnTo>
                      <a:lnTo>
                        <a:pt x="5351" y="113"/>
                      </a:lnTo>
                      <a:lnTo>
                        <a:pt x="5391" y="123"/>
                      </a:lnTo>
                      <a:lnTo>
                        <a:pt x="5432" y="133"/>
                      </a:lnTo>
                      <a:lnTo>
                        <a:pt x="5472" y="143"/>
                      </a:lnTo>
                      <a:lnTo>
                        <a:pt x="5512" y="155"/>
                      </a:lnTo>
                      <a:lnTo>
                        <a:pt x="5552" y="165"/>
                      </a:lnTo>
                      <a:lnTo>
                        <a:pt x="5592" y="176"/>
                      </a:lnTo>
                      <a:lnTo>
                        <a:pt x="5634" y="188"/>
                      </a:lnTo>
                      <a:lnTo>
                        <a:pt x="5673" y="200"/>
                      </a:lnTo>
                      <a:lnTo>
                        <a:pt x="5713" y="213"/>
                      </a:lnTo>
                      <a:lnTo>
                        <a:pt x="5753" y="225"/>
                      </a:lnTo>
                      <a:lnTo>
                        <a:pt x="5793" y="236"/>
                      </a:lnTo>
                      <a:lnTo>
                        <a:pt x="5835" y="249"/>
                      </a:lnTo>
                      <a:lnTo>
                        <a:pt x="5875" y="263"/>
                      </a:lnTo>
                      <a:lnTo>
                        <a:pt x="5915" y="276"/>
                      </a:lnTo>
                      <a:lnTo>
                        <a:pt x="5954" y="289"/>
                      </a:lnTo>
                      <a:lnTo>
                        <a:pt x="5994" y="303"/>
                      </a:lnTo>
                      <a:lnTo>
                        <a:pt x="6036" y="316"/>
                      </a:lnTo>
                      <a:lnTo>
                        <a:pt x="6076" y="329"/>
                      </a:lnTo>
                      <a:lnTo>
                        <a:pt x="6116" y="344"/>
                      </a:lnTo>
                      <a:lnTo>
                        <a:pt x="6156" y="358"/>
                      </a:lnTo>
                      <a:lnTo>
                        <a:pt x="6196" y="371"/>
                      </a:lnTo>
                      <a:lnTo>
                        <a:pt x="6237" y="386"/>
                      </a:lnTo>
                      <a:lnTo>
                        <a:pt x="6277" y="399"/>
                      </a:lnTo>
                      <a:lnTo>
                        <a:pt x="6317" y="414"/>
                      </a:lnTo>
                      <a:lnTo>
                        <a:pt x="6357" y="429"/>
                      </a:lnTo>
                      <a:lnTo>
                        <a:pt x="6397" y="442"/>
                      </a:lnTo>
                      <a:lnTo>
                        <a:pt x="6438" y="457"/>
                      </a:lnTo>
                      <a:lnTo>
                        <a:pt x="6478" y="471"/>
                      </a:lnTo>
                      <a:lnTo>
                        <a:pt x="6518" y="486"/>
                      </a:lnTo>
                      <a:lnTo>
                        <a:pt x="6558" y="501"/>
                      </a:lnTo>
                      <a:lnTo>
                        <a:pt x="6598" y="514"/>
                      </a:lnTo>
                      <a:lnTo>
                        <a:pt x="6640" y="529"/>
                      </a:lnTo>
                      <a:lnTo>
                        <a:pt x="6679" y="542"/>
                      </a:lnTo>
                      <a:lnTo>
                        <a:pt x="6719" y="557"/>
                      </a:lnTo>
                      <a:lnTo>
                        <a:pt x="6759" y="570"/>
                      </a:lnTo>
                      <a:lnTo>
                        <a:pt x="6799" y="585"/>
                      </a:lnTo>
                      <a:lnTo>
                        <a:pt x="6841" y="599"/>
                      </a:lnTo>
                      <a:lnTo>
                        <a:pt x="6881" y="614"/>
                      </a:lnTo>
                      <a:lnTo>
                        <a:pt x="6921" y="627"/>
                      </a:lnTo>
                      <a:lnTo>
                        <a:pt x="6960" y="640"/>
                      </a:lnTo>
                      <a:lnTo>
                        <a:pt x="7000" y="654"/>
                      </a:lnTo>
                      <a:lnTo>
                        <a:pt x="7042" y="667"/>
                      </a:lnTo>
                      <a:lnTo>
                        <a:pt x="7082" y="680"/>
                      </a:lnTo>
                      <a:lnTo>
                        <a:pt x="7122" y="693"/>
                      </a:lnTo>
                      <a:lnTo>
                        <a:pt x="7162" y="707"/>
                      </a:lnTo>
                      <a:lnTo>
                        <a:pt x="7202" y="720"/>
                      </a:lnTo>
                      <a:lnTo>
                        <a:pt x="7243" y="732"/>
                      </a:lnTo>
                      <a:lnTo>
                        <a:pt x="7283" y="745"/>
                      </a:lnTo>
                      <a:lnTo>
                        <a:pt x="7323" y="757"/>
                      </a:lnTo>
                      <a:lnTo>
                        <a:pt x="7363" y="768"/>
                      </a:lnTo>
                      <a:lnTo>
                        <a:pt x="7403" y="782"/>
                      </a:lnTo>
                      <a:lnTo>
                        <a:pt x="7444" y="793"/>
                      </a:lnTo>
                      <a:lnTo>
                        <a:pt x="7484" y="805"/>
                      </a:lnTo>
                      <a:lnTo>
                        <a:pt x="7524" y="816"/>
                      </a:lnTo>
                      <a:lnTo>
                        <a:pt x="7564" y="826"/>
                      </a:lnTo>
                      <a:lnTo>
                        <a:pt x="7604" y="838"/>
                      </a:lnTo>
                      <a:lnTo>
                        <a:pt x="7646" y="848"/>
                      </a:lnTo>
                      <a:lnTo>
                        <a:pt x="7685" y="860"/>
                      </a:lnTo>
                      <a:lnTo>
                        <a:pt x="7725" y="870"/>
                      </a:lnTo>
                      <a:lnTo>
                        <a:pt x="7765" y="880"/>
                      </a:lnTo>
                      <a:lnTo>
                        <a:pt x="7805" y="890"/>
                      </a:lnTo>
                      <a:lnTo>
                        <a:pt x="7847" y="900"/>
                      </a:lnTo>
                      <a:lnTo>
                        <a:pt x="7887" y="910"/>
                      </a:lnTo>
                      <a:lnTo>
                        <a:pt x="7927" y="920"/>
                      </a:lnTo>
                      <a:lnTo>
                        <a:pt x="7967" y="928"/>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Freeform 105"/>
                <p:cNvSpPr>
                  <a:spLocks/>
                </p:cNvSpPr>
                <p:nvPr/>
              </p:nvSpPr>
              <p:spPr bwMode="auto">
                <a:xfrm>
                  <a:off x="3187701" y="5059363"/>
                  <a:ext cx="6324600" cy="679450"/>
                </a:xfrm>
                <a:custGeom>
                  <a:avLst/>
                  <a:gdLst>
                    <a:gd name="T0" fmla="*/ 119 w 7967"/>
                    <a:gd name="T1" fmla="*/ 841 h 856"/>
                    <a:gd name="T2" fmla="*/ 281 w 7967"/>
                    <a:gd name="T3" fmla="*/ 821 h 856"/>
                    <a:gd name="T4" fmla="*/ 442 w 7967"/>
                    <a:gd name="T5" fmla="*/ 799 h 856"/>
                    <a:gd name="T6" fmla="*/ 603 w 7967"/>
                    <a:gd name="T7" fmla="*/ 776 h 856"/>
                    <a:gd name="T8" fmla="*/ 763 w 7967"/>
                    <a:gd name="T9" fmla="*/ 750 h 856"/>
                    <a:gd name="T10" fmla="*/ 924 w 7967"/>
                    <a:gd name="T11" fmla="*/ 723 h 856"/>
                    <a:gd name="T12" fmla="*/ 1086 w 7967"/>
                    <a:gd name="T13" fmla="*/ 693 h 856"/>
                    <a:gd name="T14" fmla="*/ 1247 w 7967"/>
                    <a:gd name="T15" fmla="*/ 661 h 856"/>
                    <a:gd name="T16" fmla="*/ 1408 w 7967"/>
                    <a:gd name="T17" fmla="*/ 628 h 856"/>
                    <a:gd name="T18" fmla="*/ 1568 w 7967"/>
                    <a:gd name="T19" fmla="*/ 593 h 856"/>
                    <a:gd name="T20" fmla="*/ 1729 w 7967"/>
                    <a:gd name="T21" fmla="*/ 557 h 856"/>
                    <a:gd name="T22" fmla="*/ 1890 w 7967"/>
                    <a:gd name="T23" fmla="*/ 518 h 856"/>
                    <a:gd name="T24" fmla="*/ 2052 w 7967"/>
                    <a:gd name="T25" fmla="*/ 480 h 856"/>
                    <a:gd name="T26" fmla="*/ 2213 w 7967"/>
                    <a:gd name="T27" fmla="*/ 442 h 856"/>
                    <a:gd name="T28" fmla="*/ 2373 w 7967"/>
                    <a:gd name="T29" fmla="*/ 402 h 856"/>
                    <a:gd name="T30" fmla="*/ 2534 w 7967"/>
                    <a:gd name="T31" fmla="*/ 362 h 856"/>
                    <a:gd name="T32" fmla="*/ 2695 w 7967"/>
                    <a:gd name="T33" fmla="*/ 322 h 856"/>
                    <a:gd name="T34" fmla="*/ 2857 w 7967"/>
                    <a:gd name="T35" fmla="*/ 284 h 856"/>
                    <a:gd name="T36" fmla="*/ 3018 w 7967"/>
                    <a:gd name="T37" fmla="*/ 246 h 856"/>
                    <a:gd name="T38" fmla="*/ 3177 w 7967"/>
                    <a:gd name="T39" fmla="*/ 209 h 856"/>
                    <a:gd name="T40" fmla="*/ 3339 w 7967"/>
                    <a:gd name="T41" fmla="*/ 174 h 856"/>
                    <a:gd name="T42" fmla="*/ 3500 w 7967"/>
                    <a:gd name="T43" fmla="*/ 141 h 856"/>
                    <a:gd name="T44" fmla="*/ 3661 w 7967"/>
                    <a:gd name="T45" fmla="*/ 111 h 856"/>
                    <a:gd name="T46" fmla="*/ 3823 w 7967"/>
                    <a:gd name="T47" fmla="*/ 84 h 856"/>
                    <a:gd name="T48" fmla="*/ 3982 w 7967"/>
                    <a:gd name="T49" fmla="*/ 61 h 856"/>
                    <a:gd name="T50" fmla="*/ 4144 w 7967"/>
                    <a:gd name="T51" fmla="*/ 39 h 856"/>
                    <a:gd name="T52" fmla="*/ 4305 w 7967"/>
                    <a:gd name="T53" fmla="*/ 25 h 856"/>
                    <a:gd name="T54" fmla="*/ 4466 w 7967"/>
                    <a:gd name="T55" fmla="*/ 11 h 856"/>
                    <a:gd name="T56" fmla="*/ 4627 w 7967"/>
                    <a:gd name="T57" fmla="*/ 3 h 856"/>
                    <a:gd name="T58" fmla="*/ 4787 w 7967"/>
                    <a:gd name="T59" fmla="*/ 0 h 856"/>
                    <a:gd name="T60" fmla="*/ 4948 w 7967"/>
                    <a:gd name="T61" fmla="*/ 0 h 856"/>
                    <a:gd name="T62" fmla="*/ 5110 w 7967"/>
                    <a:gd name="T63" fmla="*/ 5 h 856"/>
                    <a:gd name="T64" fmla="*/ 5271 w 7967"/>
                    <a:gd name="T65" fmla="*/ 13 h 856"/>
                    <a:gd name="T66" fmla="*/ 5432 w 7967"/>
                    <a:gd name="T67" fmla="*/ 26 h 856"/>
                    <a:gd name="T68" fmla="*/ 5592 w 7967"/>
                    <a:gd name="T69" fmla="*/ 44 h 856"/>
                    <a:gd name="T70" fmla="*/ 5753 w 7967"/>
                    <a:gd name="T71" fmla="*/ 64 h 856"/>
                    <a:gd name="T72" fmla="*/ 5915 w 7967"/>
                    <a:gd name="T73" fmla="*/ 89 h 856"/>
                    <a:gd name="T74" fmla="*/ 6076 w 7967"/>
                    <a:gd name="T75" fmla="*/ 118 h 856"/>
                    <a:gd name="T76" fmla="*/ 6237 w 7967"/>
                    <a:gd name="T77" fmla="*/ 148 h 856"/>
                    <a:gd name="T78" fmla="*/ 6397 w 7967"/>
                    <a:gd name="T79" fmla="*/ 181 h 856"/>
                    <a:gd name="T80" fmla="*/ 6558 w 7967"/>
                    <a:gd name="T81" fmla="*/ 216 h 856"/>
                    <a:gd name="T82" fmla="*/ 6719 w 7967"/>
                    <a:gd name="T83" fmla="*/ 252 h 856"/>
                    <a:gd name="T84" fmla="*/ 6881 w 7967"/>
                    <a:gd name="T85" fmla="*/ 291 h 856"/>
                    <a:gd name="T86" fmla="*/ 7042 w 7967"/>
                    <a:gd name="T87" fmla="*/ 330 h 856"/>
                    <a:gd name="T88" fmla="*/ 7202 w 7967"/>
                    <a:gd name="T89" fmla="*/ 370 h 856"/>
                    <a:gd name="T90" fmla="*/ 7363 w 7967"/>
                    <a:gd name="T91" fmla="*/ 410 h 856"/>
                    <a:gd name="T92" fmla="*/ 7524 w 7967"/>
                    <a:gd name="T93" fmla="*/ 449 h 856"/>
                    <a:gd name="T94" fmla="*/ 7685 w 7967"/>
                    <a:gd name="T95" fmla="*/ 488 h 856"/>
                    <a:gd name="T96" fmla="*/ 7847 w 7967"/>
                    <a:gd name="T97" fmla="*/ 527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856">
                      <a:moveTo>
                        <a:pt x="0" y="856"/>
                      </a:moveTo>
                      <a:lnTo>
                        <a:pt x="40" y="851"/>
                      </a:lnTo>
                      <a:lnTo>
                        <a:pt x="80" y="846"/>
                      </a:lnTo>
                      <a:lnTo>
                        <a:pt x="119" y="841"/>
                      </a:lnTo>
                      <a:lnTo>
                        <a:pt x="159" y="836"/>
                      </a:lnTo>
                      <a:lnTo>
                        <a:pt x="201" y="831"/>
                      </a:lnTo>
                      <a:lnTo>
                        <a:pt x="241" y="826"/>
                      </a:lnTo>
                      <a:lnTo>
                        <a:pt x="281" y="821"/>
                      </a:lnTo>
                      <a:lnTo>
                        <a:pt x="321" y="816"/>
                      </a:lnTo>
                      <a:lnTo>
                        <a:pt x="361" y="811"/>
                      </a:lnTo>
                      <a:lnTo>
                        <a:pt x="402" y="804"/>
                      </a:lnTo>
                      <a:lnTo>
                        <a:pt x="442" y="799"/>
                      </a:lnTo>
                      <a:lnTo>
                        <a:pt x="482" y="794"/>
                      </a:lnTo>
                      <a:lnTo>
                        <a:pt x="522" y="788"/>
                      </a:lnTo>
                      <a:lnTo>
                        <a:pt x="562" y="781"/>
                      </a:lnTo>
                      <a:lnTo>
                        <a:pt x="603" y="776"/>
                      </a:lnTo>
                      <a:lnTo>
                        <a:pt x="643" y="769"/>
                      </a:lnTo>
                      <a:lnTo>
                        <a:pt x="683" y="763"/>
                      </a:lnTo>
                      <a:lnTo>
                        <a:pt x="723" y="756"/>
                      </a:lnTo>
                      <a:lnTo>
                        <a:pt x="763" y="750"/>
                      </a:lnTo>
                      <a:lnTo>
                        <a:pt x="805" y="743"/>
                      </a:lnTo>
                      <a:lnTo>
                        <a:pt x="844" y="736"/>
                      </a:lnTo>
                      <a:lnTo>
                        <a:pt x="884" y="730"/>
                      </a:lnTo>
                      <a:lnTo>
                        <a:pt x="924" y="723"/>
                      </a:lnTo>
                      <a:lnTo>
                        <a:pt x="964" y="715"/>
                      </a:lnTo>
                      <a:lnTo>
                        <a:pt x="1006" y="708"/>
                      </a:lnTo>
                      <a:lnTo>
                        <a:pt x="1046" y="700"/>
                      </a:lnTo>
                      <a:lnTo>
                        <a:pt x="1086" y="693"/>
                      </a:lnTo>
                      <a:lnTo>
                        <a:pt x="1125" y="685"/>
                      </a:lnTo>
                      <a:lnTo>
                        <a:pt x="1165" y="676"/>
                      </a:lnTo>
                      <a:lnTo>
                        <a:pt x="1207" y="670"/>
                      </a:lnTo>
                      <a:lnTo>
                        <a:pt x="1247" y="661"/>
                      </a:lnTo>
                      <a:lnTo>
                        <a:pt x="1287" y="653"/>
                      </a:lnTo>
                      <a:lnTo>
                        <a:pt x="1327" y="645"/>
                      </a:lnTo>
                      <a:lnTo>
                        <a:pt x="1367" y="636"/>
                      </a:lnTo>
                      <a:lnTo>
                        <a:pt x="1408" y="628"/>
                      </a:lnTo>
                      <a:lnTo>
                        <a:pt x="1448" y="620"/>
                      </a:lnTo>
                      <a:lnTo>
                        <a:pt x="1488" y="610"/>
                      </a:lnTo>
                      <a:lnTo>
                        <a:pt x="1528" y="602"/>
                      </a:lnTo>
                      <a:lnTo>
                        <a:pt x="1568" y="593"/>
                      </a:lnTo>
                      <a:lnTo>
                        <a:pt x="1609" y="583"/>
                      </a:lnTo>
                      <a:lnTo>
                        <a:pt x="1649" y="575"/>
                      </a:lnTo>
                      <a:lnTo>
                        <a:pt x="1689" y="567"/>
                      </a:lnTo>
                      <a:lnTo>
                        <a:pt x="1729" y="557"/>
                      </a:lnTo>
                      <a:lnTo>
                        <a:pt x="1769" y="547"/>
                      </a:lnTo>
                      <a:lnTo>
                        <a:pt x="1811" y="538"/>
                      </a:lnTo>
                      <a:lnTo>
                        <a:pt x="1850" y="528"/>
                      </a:lnTo>
                      <a:lnTo>
                        <a:pt x="1890" y="518"/>
                      </a:lnTo>
                      <a:lnTo>
                        <a:pt x="1930" y="510"/>
                      </a:lnTo>
                      <a:lnTo>
                        <a:pt x="1970" y="500"/>
                      </a:lnTo>
                      <a:lnTo>
                        <a:pt x="2012" y="490"/>
                      </a:lnTo>
                      <a:lnTo>
                        <a:pt x="2052" y="480"/>
                      </a:lnTo>
                      <a:lnTo>
                        <a:pt x="2092" y="470"/>
                      </a:lnTo>
                      <a:lnTo>
                        <a:pt x="2131" y="460"/>
                      </a:lnTo>
                      <a:lnTo>
                        <a:pt x="2171" y="452"/>
                      </a:lnTo>
                      <a:lnTo>
                        <a:pt x="2213" y="442"/>
                      </a:lnTo>
                      <a:lnTo>
                        <a:pt x="2253" y="432"/>
                      </a:lnTo>
                      <a:lnTo>
                        <a:pt x="2293" y="422"/>
                      </a:lnTo>
                      <a:lnTo>
                        <a:pt x="2333" y="412"/>
                      </a:lnTo>
                      <a:lnTo>
                        <a:pt x="2373" y="402"/>
                      </a:lnTo>
                      <a:lnTo>
                        <a:pt x="2414" y="392"/>
                      </a:lnTo>
                      <a:lnTo>
                        <a:pt x="2454" y="382"/>
                      </a:lnTo>
                      <a:lnTo>
                        <a:pt x="2494" y="372"/>
                      </a:lnTo>
                      <a:lnTo>
                        <a:pt x="2534" y="362"/>
                      </a:lnTo>
                      <a:lnTo>
                        <a:pt x="2574" y="352"/>
                      </a:lnTo>
                      <a:lnTo>
                        <a:pt x="2615" y="342"/>
                      </a:lnTo>
                      <a:lnTo>
                        <a:pt x="2655" y="332"/>
                      </a:lnTo>
                      <a:lnTo>
                        <a:pt x="2695" y="322"/>
                      </a:lnTo>
                      <a:lnTo>
                        <a:pt x="2735" y="312"/>
                      </a:lnTo>
                      <a:lnTo>
                        <a:pt x="2775" y="302"/>
                      </a:lnTo>
                      <a:lnTo>
                        <a:pt x="2817" y="292"/>
                      </a:lnTo>
                      <a:lnTo>
                        <a:pt x="2857" y="284"/>
                      </a:lnTo>
                      <a:lnTo>
                        <a:pt x="2896" y="274"/>
                      </a:lnTo>
                      <a:lnTo>
                        <a:pt x="2936" y="264"/>
                      </a:lnTo>
                      <a:lnTo>
                        <a:pt x="2976" y="254"/>
                      </a:lnTo>
                      <a:lnTo>
                        <a:pt x="3018" y="246"/>
                      </a:lnTo>
                      <a:lnTo>
                        <a:pt x="3058" y="236"/>
                      </a:lnTo>
                      <a:lnTo>
                        <a:pt x="3098" y="227"/>
                      </a:lnTo>
                      <a:lnTo>
                        <a:pt x="3138" y="217"/>
                      </a:lnTo>
                      <a:lnTo>
                        <a:pt x="3177" y="209"/>
                      </a:lnTo>
                      <a:lnTo>
                        <a:pt x="3219" y="199"/>
                      </a:lnTo>
                      <a:lnTo>
                        <a:pt x="3259" y="191"/>
                      </a:lnTo>
                      <a:lnTo>
                        <a:pt x="3299" y="182"/>
                      </a:lnTo>
                      <a:lnTo>
                        <a:pt x="3339" y="174"/>
                      </a:lnTo>
                      <a:lnTo>
                        <a:pt x="3379" y="166"/>
                      </a:lnTo>
                      <a:lnTo>
                        <a:pt x="3420" y="158"/>
                      </a:lnTo>
                      <a:lnTo>
                        <a:pt x="3460" y="149"/>
                      </a:lnTo>
                      <a:lnTo>
                        <a:pt x="3500" y="141"/>
                      </a:lnTo>
                      <a:lnTo>
                        <a:pt x="3540" y="134"/>
                      </a:lnTo>
                      <a:lnTo>
                        <a:pt x="3580" y="126"/>
                      </a:lnTo>
                      <a:lnTo>
                        <a:pt x="3621" y="119"/>
                      </a:lnTo>
                      <a:lnTo>
                        <a:pt x="3661" y="111"/>
                      </a:lnTo>
                      <a:lnTo>
                        <a:pt x="3701" y="104"/>
                      </a:lnTo>
                      <a:lnTo>
                        <a:pt x="3741" y="98"/>
                      </a:lnTo>
                      <a:lnTo>
                        <a:pt x="3781" y="91"/>
                      </a:lnTo>
                      <a:lnTo>
                        <a:pt x="3823" y="84"/>
                      </a:lnTo>
                      <a:lnTo>
                        <a:pt x="3863" y="78"/>
                      </a:lnTo>
                      <a:lnTo>
                        <a:pt x="3902" y="71"/>
                      </a:lnTo>
                      <a:lnTo>
                        <a:pt x="3942" y="66"/>
                      </a:lnTo>
                      <a:lnTo>
                        <a:pt x="3982" y="61"/>
                      </a:lnTo>
                      <a:lnTo>
                        <a:pt x="4024" y="54"/>
                      </a:lnTo>
                      <a:lnTo>
                        <a:pt x="4064" y="49"/>
                      </a:lnTo>
                      <a:lnTo>
                        <a:pt x="4104" y="44"/>
                      </a:lnTo>
                      <a:lnTo>
                        <a:pt x="4144" y="39"/>
                      </a:lnTo>
                      <a:lnTo>
                        <a:pt x="4183" y="36"/>
                      </a:lnTo>
                      <a:lnTo>
                        <a:pt x="4225" y="31"/>
                      </a:lnTo>
                      <a:lnTo>
                        <a:pt x="4265" y="28"/>
                      </a:lnTo>
                      <a:lnTo>
                        <a:pt x="4305" y="25"/>
                      </a:lnTo>
                      <a:lnTo>
                        <a:pt x="4345" y="20"/>
                      </a:lnTo>
                      <a:lnTo>
                        <a:pt x="4385" y="16"/>
                      </a:lnTo>
                      <a:lnTo>
                        <a:pt x="4426" y="15"/>
                      </a:lnTo>
                      <a:lnTo>
                        <a:pt x="4466" y="11"/>
                      </a:lnTo>
                      <a:lnTo>
                        <a:pt x="4506" y="10"/>
                      </a:lnTo>
                      <a:lnTo>
                        <a:pt x="4546" y="6"/>
                      </a:lnTo>
                      <a:lnTo>
                        <a:pt x="4586" y="5"/>
                      </a:lnTo>
                      <a:lnTo>
                        <a:pt x="4627" y="3"/>
                      </a:lnTo>
                      <a:lnTo>
                        <a:pt x="4667" y="1"/>
                      </a:lnTo>
                      <a:lnTo>
                        <a:pt x="4707" y="1"/>
                      </a:lnTo>
                      <a:lnTo>
                        <a:pt x="4747" y="0"/>
                      </a:lnTo>
                      <a:lnTo>
                        <a:pt x="4787" y="0"/>
                      </a:lnTo>
                      <a:lnTo>
                        <a:pt x="4829" y="0"/>
                      </a:lnTo>
                      <a:lnTo>
                        <a:pt x="4869" y="0"/>
                      </a:lnTo>
                      <a:lnTo>
                        <a:pt x="4908" y="0"/>
                      </a:lnTo>
                      <a:lnTo>
                        <a:pt x="4948" y="0"/>
                      </a:lnTo>
                      <a:lnTo>
                        <a:pt x="4988" y="0"/>
                      </a:lnTo>
                      <a:lnTo>
                        <a:pt x="5030" y="1"/>
                      </a:lnTo>
                      <a:lnTo>
                        <a:pt x="5070" y="3"/>
                      </a:lnTo>
                      <a:lnTo>
                        <a:pt x="5110" y="5"/>
                      </a:lnTo>
                      <a:lnTo>
                        <a:pt x="5150" y="6"/>
                      </a:lnTo>
                      <a:lnTo>
                        <a:pt x="5190" y="8"/>
                      </a:lnTo>
                      <a:lnTo>
                        <a:pt x="5231" y="11"/>
                      </a:lnTo>
                      <a:lnTo>
                        <a:pt x="5271" y="13"/>
                      </a:lnTo>
                      <a:lnTo>
                        <a:pt x="5311" y="16"/>
                      </a:lnTo>
                      <a:lnTo>
                        <a:pt x="5351" y="20"/>
                      </a:lnTo>
                      <a:lnTo>
                        <a:pt x="5391" y="23"/>
                      </a:lnTo>
                      <a:lnTo>
                        <a:pt x="5432" y="26"/>
                      </a:lnTo>
                      <a:lnTo>
                        <a:pt x="5472" y="31"/>
                      </a:lnTo>
                      <a:lnTo>
                        <a:pt x="5512" y="34"/>
                      </a:lnTo>
                      <a:lnTo>
                        <a:pt x="5552" y="39"/>
                      </a:lnTo>
                      <a:lnTo>
                        <a:pt x="5592" y="44"/>
                      </a:lnTo>
                      <a:lnTo>
                        <a:pt x="5634" y="49"/>
                      </a:lnTo>
                      <a:lnTo>
                        <a:pt x="5673" y="54"/>
                      </a:lnTo>
                      <a:lnTo>
                        <a:pt x="5713" y="59"/>
                      </a:lnTo>
                      <a:lnTo>
                        <a:pt x="5753" y="64"/>
                      </a:lnTo>
                      <a:lnTo>
                        <a:pt x="5793" y="71"/>
                      </a:lnTo>
                      <a:lnTo>
                        <a:pt x="5835" y="76"/>
                      </a:lnTo>
                      <a:lnTo>
                        <a:pt x="5875" y="83"/>
                      </a:lnTo>
                      <a:lnTo>
                        <a:pt x="5915" y="89"/>
                      </a:lnTo>
                      <a:lnTo>
                        <a:pt x="5954" y="96"/>
                      </a:lnTo>
                      <a:lnTo>
                        <a:pt x="5994" y="103"/>
                      </a:lnTo>
                      <a:lnTo>
                        <a:pt x="6036" y="109"/>
                      </a:lnTo>
                      <a:lnTo>
                        <a:pt x="6076" y="118"/>
                      </a:lnTo>
                      <a:lnTo>
                        <a:pt x="6116" y="124"/>
                      </a:lnTo>
                      <a:lnTo>
                        <a:pt x="6156" y="133"/>
                      </a:lnTo>
                      <a:lnTo>
                        <a:pt x="6196" y="139"/>
                      </a:lnTo>
                      <a:lnTo>
                        <a:pt x="6237" y="148"/>
                      </a:lnTo>
                      <a:lnTo>
                        <a:pt x="6277" y="156"/>
                      </a:lnTo>
                      <a:lnTo>
                        <a:pt x="6317" y="164"/>
                      </a:lnTo>
                      <a:lnTo>
                        <a:pt x="6357" y="173"/>
                      </a:lnTo>
                      <a:lnTo>
                        <a:pt x="6397" y="181"/>
                      </a:lnTo>
                      <a:lnTo>
                        <a:pt x="6438" y="189"/>
                      </a:lnTo>
                      <a:lnTo>
                        <a:pt x="6478" y="197"/>
                      </a:lnTo>
                      <a:lnTo>
                        <a:pt x="6518" y="207"/>
                      </a:lnTo>
                      <a:lnTo>
                        <a:pt x="6558" y="216"/>
                      </a:lnTo>
                      <a:lnTo>
                        <a:pt x="6598" y="224"/>
                      </a:lnTo>
                      <a:lnTo>
                        <a:pt x="6640" y="234"/>
                      </a:lnTo>
                      <a:lnTo>
                        <a:pt x="6679" y="244"/>
                      </a:lnTo>
                      <a:lnTo>
                        <a:pt x="6719" y="252"/>
                      </a:lnTo>
                      <a:lnTo>
                        <a:pt x="6759" y="262"/>
                      </a:lnTo>
                      <a:lnTo>
                        <a:pt x="6799" y="272"/>
                      </a:lnTo>
                      <a:lnTo>
                        <a:pt x="6841" y="281"/>
                      </a:lnTo>
                      <a:lnTo>
                        <a:pt x="6881" y="291"/>
                      </a:lnTo>
                      <a:lnTo>
                        <a:pt x="6921" y="301"/>
                      </a:lnTo>
                      <a:lnTo>
                        <a:pt x="6960" y="311"/>
                      </a:lnTo>
                      <a:lnTo>
                        <a:pt x="7000" y="321"/>
                      </a:lnTo>
                      <a:lnTo>
                        <a:pt x="7042" y="330"/>
                      </a:lnTo>
                      <a:lnTo>
                        <a:pt x="7082" y="340"/>
                      </a:lnTo>
                      <a:lnTo>
                        <a:pt x="7122" y="350"/>
                      </a:lnTo>
                      <a:lnTo>
                        <a:pt x="7162" y="360"/>
                      </a:lnTo>
                      <a:lnTo>
                        <a:pt x="7202" y="370"/>
                      </a:lnTo>
                      <a:lnTo>
                        <a:pt x="7243" y="380"/>
                      </a:lnTo>
                      <a:lnTo>
                        <a:pt x="7283" y="390"/>
                      </a:lnTo>
                      <a:lnTo>
                        <a:pt x="7323" y="400"/>
                      </a:lnTo>
                      <a:lnTo>
                        <a:pt x="7363" y="410"/>
                      </a:lnTo>
                      <a:lnTo>
                        <a:pt x="7403" y="420"/>
                      </a:lnTo>
                      <a:lnTo>
                        <a:pt x="7444" y="429"/>
                      </a:lnTo>
                      <a:lnTo>
                        <a:pt x="7484" y="439"/>
                      </a:lnTo>
                      <a:lnTo>
                        <a:pt x="7524" y="449"/>
                      </a:lnTo>
                      <a:lnTo>
                        <a:pt x="7564" y="459"/>
                      </a:lnTo>
                      <a:lnTo>
                        <a:pt x="7604" y="468"/>
                      </a:lnTo>
                      <a:lnTo>
                        <a:pt x="7646" y="478"/>
                      </a:lnTo>
                      <a:lnTo>
                        <a:pt x="7685" y="488"/>
                      </a:lnTo>
                      <a:lnTo>
                        <a:pt x="7725" y="498"/>
                      </a:lnTo>
                      <a:lnTo>
                        <a:pt x="7765" y="508"/>
                      </a:lnTo>
                      <a:lnTo>
                        <a:pt x="7805" y="517"/>
                      </a:lnTo>
                      <a:lnTo>
                        <a:pt x="7847" y="527"/>
                      </a:lnTo>
                      <a:lnTo>
                        <a:pt x="7887" y="537"/>
                      </a:lnTo>
                      <a:lnTo>
                        <a:pt x="7927" y="545"/>
                      </a:lnTo>
                      <a:lnTo>
                        <a:pt x="7967" y="555"/>
                      </a:lnTo>
                    </a:path>
                  </a:pathLst>
                </a:cu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Freeform 101"/>
                <p:cNvSpPr>
                  <a:spLocks/>
                </p:cNvSpPr>
                <p:nvPr/>
              </p:nvSpPr>
              <p:spPr bwMode="auto">
                <a:xfrm>
                  <a:off x="3187701" y="4665663"/>
                  <a:ext cx="6324600" cy="1127125"/>
                </a:xfrm>
                <a:custGeom>
                  <a:avLst/>
                  <a:gdLst>
                    <a:gd name="T0" fmla="*/ 119 w 7967"/>
                    <a:gd name="T1" fmla="*/ 1407 h 1420"/>
                    <a:gd name="T2" fmla="*/ 281 w 7967"/>
                    <a:gd name="T3" fmla="*/ 1387 h 1420"/>
                    <a:gd name="T4" fmla="*/ 442 w 7967"/>
                    <a:gd name="T5" fmla="*/ 1360 h 1420"/>
                    <a:gd name="T6" fmla="*/ 603 w 7967"/>
                    <a:gd name="T7" fmla="*/ 1330 h 1420"/>
                    <a:gd name="T8" fmla="*/ 763 w 7967"/>
                    <a:gd name="T9" fmla="*/ 1295 h 1420"/>
                    <a:gd name="T10" fmla="*/ 924 w 7967"/>
                    <a:gd name="T11" fmla="*/ 1254 h 1420"/>
                    <a:gd name="T12" fmla="*/ 1086 w 7967"/>
                    <a:gd name="T13" fmla="*/ 1206 h 1420"/>
                    <a:gd name="T14" fmla="*/ 1247 w 7967"/>
                    <a:gd name="T15" fmla="*/ 1152 h 1420"/>
                    <a:gd name="T16" fmla="*/ 1408 w 7967"/>
                    <a:gd name="T17" fmla="*/ 1091 h 1420"/>
                    <a:gd name="T18" fmla="*/ 1568 w 7967"/>
                    <a:gd name="T19" fmla="*/ 1024 h 1420"/>
                    <a:gd name="T20" fmla="*/ 1729 w 7967"/>
                    <a:gd name="T21" fmla="*/ 951 h 1420"/>
                    <a:gd name="T22" fmla="*/ 1890 w 7967"/>
                    <a:gd name="T23" fmla="*/ 873 h 1420"/>
                    <a:gd name="T24" fmla="*/ 2052 w 7967"/>
                    <a:gd name="T25" fmla="*/ 790 h 1420"/>
                    <a:gd name="T26" fmla="*/ 2213 w 7967"/>
                    <a:gd name="T27" fmla="*/ 702 h 1420"/>
                    <a:gd name="T28" fmla="*/ 2373 w 7967"/>
                    <a:gd name="T29" fmla="*/ 614 h 1420"/>
                    <a:gd name="T30" fmla="*/ 2534 w 7967"/>
                    <a:gd name="T31" fmla="*/ 524 h 1420"/>
                    <a:gd name="T32" fmla="*/ 2695 w 7967"/>
                    <a:gd name="T33" fmla="*/ 436 h 1420"/>
                    <a:gd name="T34" fmla="*/ 2857 w 7967"/>
                    <a:gd name="T35" fmla="*/ 351 h 1420"/>
                    <a:gd name="T36" fmla="*/ 3018 w 7967"/>
                    <a:gd name="T37" fmla="*/ 271 h 1420"/>
                    <a:gd name="T38" fmla="*/ 3177 w 7967"/>
                    <a:gd name="T39" fmla="*/ 198 h 1420"/>
                    <a:gd name="T40" fmla="*/ 3339 w 7967"/>
                    <a:gd name="T41" fmla="*/ 133 h 1420"/>
                    <a:gd name="T42" fmla="*/ 3500 w 7967"/>
                    <a:gd name="T43" fmla="*/ 82 h 1420"/>
                    <a:gd name="T44" fmla="*/ 3661 w 7967"/>
                    <a:gd name="T45" fmla="*/ 40 h 1420"/>
                    <a:gd name="T46" fmla="*/ 3823 w 7967"/>
                    <a:gd name="T47" fmla="*/ 13 h 1420"/>
                    <a:gd name="T48" fmla="*/ 3982 w 7967"/>
                    <a:gd name="T49" fmla="*/ 0 h 1420"/>
                    <a:gd name="T50" fmla="*/ 4144 w 7967"/>
                    <a:gd name="T51" fmla="*/ 2 h 1420"/>
                    <a:gd name="T52" fmla="*/ 4305 w 7967"/>
                    <a:gd name="T53" fmla="*/ 18 h 1420"/>
                    <a:gd name="T54" fmla="*/ 4466 w 7967"/>
                    <a:gd name="T55" fmla="*/ 50 h 1420"/>
                    <a:gd name="T56" fmla="*/ 4627 w 7967"/>
                    <a:gd name="T57" fmla="*/ 93 h 1420"/>
                    <a:gd name="T58" fmla="*/ 4787 w 7967"/>
                    <a:gd name="T59" fmla="*/ 148 h 1420"/>
                    <a:gd name="T60" fmla="*/ 4948 w 7967"/>
                    <a:gd name="T61" fmla="*/ 215 h 1420"/>
                    <a:gd name="T62" fmla="*/ 5110 w 7967"/>
                    <a:gd name="T63" fmla="*/ 289 h 1420"/>
                    <a:gd name="T64" fmla="*/ 5271 w 7967"/>
                    <a:gd name="T65" fmla="*/ 371 h 1420"/>
                    <a:gd name="T66" fmla="*/ 5432 w 7967"/>
                    <a:gd name="T67" fmla="*/ 457 h 1420"/>
                    <a:gd name="T68" fmla="*/ 5592 w 7967"/>
                    <a:gd name="T69" fmla="*/ 545 h 1420"/>
                    <a:gd name="T70" fmla="*/ 5753 w 7967"/>
                    <a:gd name="T71" fmla="*/ 635 h 1420"/>
                    <a:gd name="T72" fmla="*/ 5915 w 7967"/>
                    <a:gd name="T73" fmla="*/ 725 h 1420"/>
                    <a:gd name="T74" fmla="*/ 6076 w 7967"/>
                    <a:gd name="T75" fmla="*/ 810 h 1420"/>
                    <a:gd name="T76" fmla="*/ 6237 w 7967"/>
                    <a:gd name="T77" fmla="*/ 893 h 1420"/>
                    <a:gd name="T78" fmla="*/ 6397 w 7967"/>
                    <a:gd name="T79" fmla="*/ 969 h 1420"/>
                    <a:gd name="T80" fmla="*/ 6558 w 7967"/>
                    <a:gd name="T81" fmla="*/ 1041 h 1420"/>
                    <a:gd name="T82" fmla="*/ 6719 w 7967"/>
                    <a:gd name="T83" fmla="*/ 1107 h 1420"/>
                    <a:gd name="T84" fmla="*/ 6881 w 7967"/>
                    <a:gd name="T85" fmla="*/ 1166 h 1420"/>
                    <a:gd name="T86" fmla="*/ 7042 w 7967"/>
                    <a:gd name="T87" fmla="*/ 1219 h 1420"/>
                    <a:gd name="T88" fmla="*/ 7202 w 7967"/>
                    <a:gd name="T89" fmla="*/ 1265 h 1420"/>
                    <a:gd name="T90" fmla="*/ 7363 w 7967"/>
                    <a:gd name="T91" fmla="*/ 1305 h 1420"/>
                    <a:gd name="T92" fmla="*/ 7524 w 7967"/>
                    <a:gd name="T93" fmla="*/ 1339 h 1420"/>
                    <a:gd name="T94" fmla="*/ 7685 w 7967"/>
                    <a:gd name="T95" fmla="*/ 1367 h 1420"/>
                    <a:gd name="T96" fmla="*/ 7847 w 7967"/>
                    <a:gd name="T97" fmla="*/ 1392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420">
                      <a:moveTo>
                        <a:pt x="0" y="1420"/>
                      </a:moveTo>
                      <a:lnTo>
                        <a:pt x="40" y="1417"/>
                      </a:lnTo>
                      <a:lnTo>
                        <a:pt x="80" y="1412"/>
                      </a:lnTo>
                      <a:lnTo>
                        <a:pt x="119" y="1407"/>
                      </a:lnTo>
                      <a:lnTo>
                        <a:pt x="159" y="1402"/>
                      </a:lnTo>
                      <a:lnTo>
                        <a:pt x="201" y="1397"/>
                      </a:lnTo>
                      <a:lnTo>
                        <a:pt x="241" y="1392"/>
                      </a:lnTo>
                      <a:lnTo>
                        <a:pt x="281" y="1387"/>
                      </a:lnTo>
                      <a:lnTo>
                        <a:pt x="321" y="1380"/>
                      </a:lnTo>
                      <a:lnTo>
                        <a:pt x="361" y="1374"/>
                      </a:lnTo>
                      <a:lnTo>
                        <a:pt x="402" y="1367"/>
                      </a:lnTo>
                      <a:lnTo>
                        <a:pt x="442" y="1360"/>
                      </a:lnTo>
                      <a:lnTo>
                        <a:pt x="482" y="1354"/>
                      </a:lnTo>
                      <a:lnTo>
                        <a:pt x="522" y="1347"/>
                      </a:lnTo>
                      <a:lnTo>
                        <a:pt x="562" y="1339"/>
                      </a:lnTo>
                      <a:lnTo>
                        <a:pt x="603" y="1330"/>
                      </a:lnTo>
                      <a:lnTo>
                        <a:pt x="643" y="1322"/>
                      </a:lnTo>
                      <a:lnTo>
                        <a:pt x="683" y="1314"/>
                      </a:lnTo>
                      <a:lnTo>
                        <a:pt x="723" y="1305"/>
                      </a:lnTo>
                      <a:lnTo>
                        <a:pt x="763" y="1295"/>
                      </a:lnTo>
                      <a:lnTo>
                        <a:pt x="805" y="1285"/>
                      </a:lnTo>
                      <a:lnTo>
                        <a:pt x="844" y="1275"/>
                      </a:lnTo>
                      <a:lnTo>
                        <a:pt x="884" y="1265"/>
                      </a:lnTo>
                      <a:lnTo>
                        <a:pt x="924" y="1254"/>
                      </a:lnTo>
                      <a:lnTo>
                        <a:pt x="964" y="1242"/>
                      </a:lnTo>
                      <a:lnTo>
                        <a:pt x="1006" y="1231"/>
                      </a:lnTo>
                      <a:lnTo>
                        <a:pt x="1046" y="1219"/>
                      </a:lnTo>
                      <a:lnTo>
                        <a:pt x="1086" y="1206"/>
                      </a:lnTo>
                      <a:lnTo>
                        <a:pt x="1125" y="1194"/>
                      </a:lnTo>
                      <a:lnTo>
                        <a:pt x="1165" y="1181"/>
                      </a:lnTo>
                      <a:lnTo>
                        <a:pt x="1207" y="1166"/>
                      </a:lnTo>
                      <a:lnTo>
                        <a:pt x="1247" y="1152"/>
                      </a:lnTo>
                      <a:lnTo>
                        <a:pt x="1287" y="1137"/>
                      </a:lnTo>
                      <a:lnTo>
                        <a:pt x="1327" y="1122"/>
                      </a:lnTo>
                      <a:lnTo>
                        <a:pt x="1367" y="1107"/>
                      </a:lnTo>
                      <a:lnTo>
                        <a:pt x="1408" y="1091"/>
                      </a:lnTo>
                      <a:lnTo>
                        <a:pt x="1448" y="1076"/>
                      </a:lnTo>
                      <a:lnTo>
                        <a:pt x="1488" y="1059"/>
                      </a:lnTo>
                      <a:lnTo>
                        <a:pt x="1528" y="1041"/>
                      </a:lnTo>
                      <a:lnTo>
                        <a:pt x="1568" y="1024"/>
                      </a:lnTo>
                      <a:lnTo>
                        <a:pt x="1609" y="1006"/>
                      </a:lnTo>
                      <a:lnTo>
                        <a:pt x="1649" y="988"/>
                      </a:lnTo>
                      <a:lnTo>
                        <a:pt x="1689" y="969"/>
                      </a:lnTo>
                      <a:lnTo>
                        <a:pt x="1729" y="951"/>
                      </a:lnTo>
                      <a:lnTo>
                        <a:pt x="1769" y="931"/>
                      </a:lnTo>
                      <a:lnTo>
                        <a:pt x="1811" y="913"/>
                      </a:lnTo>
                      <a:lnTo>
                        <a:pt x="1850" y="893"/>
                      </a:lnTo>
                      <a:lnTo>
                        <a:pt x="1890" y="873"/>
                      </a:lnTo>
                      <a:lnTo>
                        <a:pt x="1930" y="851"/>
                      </a:lnTo>
                      <a:lnTo>
                        <a:pt x="1970" y="831"/>
                      </a:lnTo>
                      <a:lnTo>
                        <a:pt x="2012" y="810"/>
                      </a:lnTo>
                      <a:lnTo>
                        <a:pt x="2052" y="790"/>
                      </a:lnTo>
                      <a:lnTo>
                        <a:pt x="2092" y="768"/>
                      </a:lnTo>
                      <a:lnTo>
                        <a:pt x="2131" y="747"/>
                      </a:lnTo>
                      <a:lnTo>
                        <a:pt x="2171" y="725"/>
                      </a:lnTo>
                      <a:lnTo>
                        <a:pt x="2213" y="702"/>
                      </a:lnTo>
                      <a:lnTo>
                        <a:pt x="2253" y="680"/>
                      </a:lnTo>
                      <a:lnTo>
                        <a:pt x="2293" y="659"/>
                      </a:lnTo>
                      <a:lnTo>
                        <a:pt x="2333" y="635"/>
                      </a:lnTo>
                      <a:lnTo>
                        <a:pt x="2373" y="614"/>
                      </a:lnTo>
                      <a:lnTo>
                        <a:pt x="2414" y="590"/>
                      </a:lnTo>
                      <a:lnTo>
                        <a:pt x="2454" y="569"/>
                      </a:lnTo>
                      <a:lnTo>
                        <a:pt x="2494" y="545"/>
                      </a:lnTo>
                      <a:lnTo>
                        <a:pt x="2534" y="524"/>
                      </a:lnTo>
                      <a:lnTo>
                        <a:pt x="2574" y="502"/>
                      </a:lnTo>
                      <a:lnTo>
                        <a:pt x="2615" y="479"/>
                      </a:lnTo>
                      <a:lnTo>
                        <a:pt x="2655" y="457"/>
                      </a:lnTo>
                      <a:lnTo>
                        <a:pt x="2695" y="436"/>
                      </a:lnTo>
                      <a:lnTo>
                        <a:pt x="2735" y="414"/>
                      </a:lnTo>
                      <a:lnTo>
                        <a:pt x="2775" y="392"/>
                      </a:lnTo>
                      <a:lnTo>
                        <a:pt x="2817" y="371"/>
                      </a:lnTo>
                      <a:lnTo>
                        <a:pt x="2857" y="351"/>
                      </a:lnTo>
                      <a:lnTo>
                        <a:pt x="2896" y="329"/>
                      </a:lnTo>
                      <a:lnTo>
                        <a:pt x="2936" y="309"/>
                      </a:lnTo>
                      <a:lnTo>
                        <a:pt x="2976" y="289"/>
                      </a:lnTo>
                      <a:lnTo>
                        <a:pt x="3018" y="271"/>
                      </a:lnTo>
                      <a:lnTo>
                        <a:pt x="3058" y="251"/>
                      </a:lnTo>
                      <a:lnTo>
                        <a:pt x="3098" y="233"/>
                      </a:lnTo>
                      <a:lnTo>
                        <a:pt x="3138" y="215"/>
                      </a:lnTo>
                      <a:lnTo>
                        <a:pt x="3177" y="198"/>
                      </a:lnTo>
                      <a:lnTo>
                        <a:pt x="3219" y="181"/>
                      </a:lnTo>
                      <a:lnTo>
                        <a:pt x="3259" y="165"/>
                      </a:lnTo>
                      <a:lnTo>
                        <a:pt x="3299" y="148"/>
                      </a:lnTo>
                      <a:lnTo>
                        <a:pt x="3339" y="133"/>
                      </a:lnTo>
                      <a:lnTo>
                        <a:pt x="3379" y="120"/>
                      </a:lnTo>
                      <a:lnTo>
                        <a:pt x="3420" y="106"/>
                      </a:lnTo>
                      <a:lnTo>
                        <a:pt x="3460" y="93"/>
                      </a:lnTo>
                      <a:lnTo>
                        <a:pt x="3500" y="82"/>
                      </a:lnTo>
                      <a:lnTo>
                        <a:pt x="3540" y="70"/>
                      </a:lnTo>
                      <a:lnTo>
                        <a:pt x="3580" y="58"/>
                      </a:lnTo>
                      <a:lnTo>
                        <a:pt x="3621" y="50"/>
                      </a:lnTo>
                      <a:lnTo>
                        <a:pt x="3661" y="40"/>
                      </a:lnTo>
                      <a:lnTo>
                        <a:pt x="3701" y="32"/>
                      </a:lnTo>
                      <a:lnTo>
                        <a:pt x="3741" y="25"/>
                      </a:lnTo>
                      <a:lnTo>
                        <a:pt x="3781" y="18"/>
                      </a:lnTo>
                      <a:lnTo>
                        <a:pt x="3823" y="13"/>
                      </a:lnTo>
                      <a:lnTo>
                        <a:pt x="3863" y="8"/>
                      </a:lnTo>
                      <a:lnTo>
                        <a:pt x="3902" y="5"/>
                      </a:lnTo>
                      <a:lnTo>
                        <a:pt x="3942" y="2"/>
                      </a:lnTo>
                      <a:lnTo>
                        <a:pt x="3982" y="0"/>
                      </a:lnTo>
                      <a:lnTo>
                        <a:pt x="4024" y="0"/>
                      </a:lnTo>
                      <a:lnTo>
                        <a:pt x="4064" y="0"/>
                      </a:lnTo>
                      <a:lnTo>
                        <a:pt x="4104" y="0"/>
                      </a:lnTo>
                      <a:lnTo>
                        <a:pt x="4144" y="2"/>
                      </a:lnTo>
                      <a:lnTo>
                        <a:pt x="4183" y="5"/>
                      </a:lnTo>
                      <a:lnTo>
                        <a:pt x="4225" y="8"/>
                      </a:lnTo>
                      <a:lnTo>
                        <a:pt x="4265" y="13"/>
                      </a:lnTo>
                      <a:lnTo>
                        <a:pt x="4305" y="18"/>
                      </a:lnTo>
                      <a:lnTo>
                        <a:pt x="4345" y="25"/>
                      </a:lnTo>
                      <a:lnTo>
                        <a:pt x="4385" y="32"/>
                      </a:lnTo>
                      <a:lnTo>
                        <a:pt x="4426" y="40"/>
                      </a:lnTo>
                      <a:lnTo>
                        <a:pt x="4466" y="50"/>
                      </a:lnTo>
                      <a:lnTo>
                        <a:pt x="4506" y="58"/>
                      </a:lnTo>
                      <a:lnTo>
                        <a:pt x="4546" y="70"/>
                      </a:lnTo>
                      <a:lnTo>
                        <a:pt x="4586" y="82"/>
                      </a:lnTo>
                      <a:lnTo>
                        <a:pt x="4627" y="93"/>
                      </a:lnTo>
                      <a:lnTo>
                        <a:pt x="4667" y="106"/>
                      </a:lnTo>
                      <a:lnTo>
                        <a:pt x="4707" y="120"/>
                      </a:lnTo>
                      <a:lnTo>
                        <a:pt x="4747" y="133"/>
                      </a:lnTo>
                      <a:lnTo>
                        <a:pt x="4787" y="148"/>
                      </a:lnTo>
                      <a:lnTo>
                        <a:pt x="4829" y="165"/>
                      </a:lnTo>
                      <a:lnTo>
                        <a:pt x="4869" y="181"/>
                      </a:lnTo>
                      <a:lnTo>
                        <a:pt x="4908" y="198"/>
                      </a:lnTo>
                      <a:lnTo>
                        <a:pt x="4948" y="215"/>
                      </a:lnTo>
                      <a:lnTo>
                        <a:pt x="4988" y="233"/>
                      </a:lnTo>
                      <a:lnTo>
                        <a:pt x="5030" y="251"/>
                      </a:lnTo>
                      <a:lnTo>
                        <a:pt x="5070" y="271"/>
                      </a:lnTo>
                      <a:lnTo>
                        <a:pt x="5110" y="289"/>
                      </a:lnTo>
                      <a:lnTo>
                        <a:pt x="5150" y="309"/>
                      </a:lnTo>
                      <a:lnTo>
                        <a:pt x="5190" y="329"/>
                      </a:lnTo>
                      <a:lnTo>
                        <a:pt x="5231" y="351"/>
                      </a:lnTo>
                      <a:lnTo>
                        <a:pt x="5271" y="371"/>
                      </a:lnTo>
                      <a:lnTo>
                        <a:pt x="5311" y="392"/>
                      </a:lnTo>
                      <a:lnTo>
                        <a:pt x="5351" y="414"/>
                      </a:lnTo>
                      <a:lnTo>
                        <a:pt x="5391" y="436"/>
                      </a:lnTo>
                      <a:lnTo>
                        <a:pt x="5432" y="457"/>
                      </a:lnTo>
                      <a:lnTo>
                        <a:pt x="5472" y="479"/>
                      </a:lnTo>
                      <a:lnTo>
                        <a:pt x="5512" y="502"/>
                      </a:lnTo>
                      <a:lnTo>
                        <a:pt x="5552" y="524"/>
                      </a:lnTo>
                      <a:lnTo>
                        <a:pt x="5592" y="545"/>
                      </a:lnTo>
                      <a:lnTo>
                        <a:pt x="5634" y="569"/>
                      </a:lnTo>
                      <a:lnTo>
                        <a:pt x="5673" y="590"/>
                      </a:lnTo>
                      <a:lnTo>
                        <a:pt x="5713" y="614"/>
                      </a:lnTo>
                      <a:lnTo>
                        <a:pt x="5753" y="635"/>
                      </a:lnTo>
                      <a:lnTo>
                        <a:pt x="5793" y="659"/>
                      </a:lnTo>
                      <a:lnTo>
                        <a:pt x="5835" y="680"/>
                      </a:lnTo>
                      <a:lnTo>
                        <a:pt x="5875" y="702"/>
                      </a:lnTo>
                      <a:lnTo>
                        <a:pt x="5915" y="725"/>
                      </a:lnTo>
                      <a:lnTo>
                        <a:pt x="5954" y="747"/>
                      </a:lnTo>
                      <a:lnTo>
                        <a:pt x="5994" y="768"/>
                      </a:lnTo>
                      <a:lnTo>
                        <a:pt x="6036" y="790"/>
                      </a:lnTo>
                      <a:lnTo>
                        <a:pt x="6076" y="810"/>
                      </a:lnTo>
                      <a:lnTo>
                        <a:pt x="6116" y="831"/>
                      </a:lnTo>
                      <a:lnTo>
                        <a:pt x="6156" y="851"/>
                      </a:lnTo>
                      <a:lnTo>
                        <a:pt x="6196" y="873"/>
                      </a:lnTo>
                      <a:lnTo>
                        <a:pt x="6237" y="893"/>
                      </a:lnTo>
                      <a:lnTo>
                        <a:pt x="6277" y="913"/>
                      </a:lnTo>
                      <a:lnTo>
                        <a:pt x="6317" y="931"/>
                      </a:lnTo>
                      <a:lnTo>
                        <a:pt x="6357" y="951"/>
                      </a:lnTo>
                      <a:lnTo>
                        <a:pt x="6397" y="969"/>
                      </a:lnTo>
                      <a:lnTo>
                        <a:pt x="6438" y="988"/>
                      </a:lnTo>
                      <a:lnTo>
                        <a:pt x="6478" y="1006"/>
                      </a:lnTo>
                      <a:lnTo>
                        <a:pt x="6518" y="1024"/>
                      </a:lnTo>
                      <a:lnTo>
                        <a:pt x="6558" y="1041"/>
                      </a:lnTo>
                      <a:lnTo>
                        <a:pt x="6598" y="1059"/>
                      </a:lnTo>
                      <a:lnTo>
                        <a:pt x="6640" y="1076"/>
                      </a:lnTo>
                      <a:lnTo>
                        <a:pt x="6679" y="1091"/>
                      </a:lnTo>
                      <a:lnTo>
                        <a:pt x="6719" y="1107"/>
                      </a:lnTo>
                      <a:lnTo>
                        <a:pt x="6759" y="1122"/>
                      </a:lnTo>
                      <a:lnTo>
                        <a:pt x="6799" y="1137"/>
                      </a:lnTo>
                      <a:lnTo>
                        <a:pt x="6841" y="1152"/>
                      </a:lnTo>
                      <a:lnTo>
                        <a:pt x="6881" y="1166"/>
                      </a:lnTo>
                      <a:lnTo>
                        <a:pt x="6921" y="1181"/>
                      </a:lnTo>
                      <a:lnTo>
                        <a:pt x="6960" y="1194"/>
                      </a:lnTo>
                      <a:lnTo>
                        <a:pt x="7000" y="1206"/>
                      </a:lnTo>
                      <a:lnTo>
                        <a:pt x="7042" y="1219"/>
                      </a:lnTo>
                      <a:lnTo>
                        <a:pt x="7082" y="1231"/>
                      </a:lnTo>
                      <a:lnTo>
                        <a:pt x="7122" y="1242"/>
                      </a:lnTo>
                      <a:lnTo>
                        <a:pt x="7162" y="1254"/>
                      </a:lnTo>
                      <a:lnTo>
                        <a:pt x="7202" y="1265"/>
                      </a:lnTo>
                      <a:lnTo>
                        <a:pt x="7243" y="1275"/>
                      </a:lnTo>
                      <a:lnTo>
                        <a:pt x="7283" y="1285"/>
                      </a:lnTo>
                      <a:lnTo>
                        <a:pt x="7323" y="1295"/>
                      </a:lnTo>
                      <a:lnTo>
                        <a:pt x="7363" y="1305"/>
                      </a:lnTo>
                      <a:lnTo>
                        <a:pt x="7403" y="1314"/>
                      </a:lnTo>
                      <a:lnTo>
                        <a:pt x="7444" y="1322"/>
                      </a:lnTo>
                      <a:lnTo>
                        <a:pt x="7484" y="1330"/>
                      </a:lnTo>
                      <a:lnTo>
                        <a:pt x="7524" y="1339"/>
                      </a:lnTo>
                      <a:lnTo>
                        <a:pt x="7564" y="1347"/>
                      </a:lnTo>
                      <a:lnTo>
                        <a:pt x="7604" y="1354"/>
                      </a:lnTo>
                      <a:lnTo>
                        <a:pt x="7646" y="1360"/>
                      </a:lnTo>
                      <a:lnTo>
                        <a:pt x="7685" y="1367"/>
                      </a:lnTo>
                      <a:lnTo>
                        <a:pt x="7725" y="1374"/>
                      </a:lnTo>
                      <a:lnTo>
                        <a:pt x="7765" y="1380"/>
                      </a:lnTo>
                      <a:lnTo>
                        <a:pt x="7805" y="1387"/>
                      </a:lnTo>
                      <a:lnTo>
                        <a:pt x="7847" y="1392"/>
                      </a:lnTo>
                      <a:lnTo>
                        <a:pt x="7887" y="1397"/>
                      </a:lnTo>
                      <a:lnTo>
                        <a:pt x="7927" y="1402"/>
                      </a:lnTo>
                      <a:lnTo>
                        <a:pt x="7967" y="1407"/>
                      </a:lnTo>
                    </a:path>
                  </a:pathLst>
                </a:cu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38" name="Line 115"/>
              <p:cNvSpPr>
                <a:spLocks noChangeShapeType="1"/>
              </p:cNvSpPr>
              <p:nvPr/>
            </p:nvSpPr>
            <p:spPr bwMode="auto">
              <a:xfrm>
                <a:off x="1115643" y="3110735"/>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127"/>
              <p:cNvSpPr>
                <a:spLocks noChangeShapeType="1"/>
              </p:cNvSpPr>
              <p:nvPr/>
            </p:nvSpPr>
            <p:spPr bwMode="auto">
              <a:xfrm>
                <a:off x="1156923" y="1286695"/>
                <a:ext cx="0" cy="46958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140" name="Straight Connector 139"/>
              <p:cNvCxnSpPr>
                <a:stCxn id="138" idx="0"/>
              </p:cNvCxnSpPr>
              <p:nvPr/>
            </p:nvCxnSpPr>
            <p:spPr>
              <a:xfrm>
                <a:off x="1115643" y="3110735"/>
                <a:ext cx="1926151" cy="9411"/>
              </a:xfrm>
              <a:prstGeom prst="line">
                <a:avLst/>
              </a:prstGeom>
              <a:ln w="63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39" idx="0"/>
                <a:endCxn id="235" idx="23"/>
              </p:cNvCxnSpPr>
              <p:nvPr/>
            </p:nvCxnSpPr>
            <p:spPr>
              <a:xfrm flipV="1">
                <a:off x="1156923" y="1272137"/>
                <a:ext cx="2237109" cy="14558"/>
              </a:xfrm>
              <a:prstGeom prst="line">
                <a:avLst/>
              </a:prstGeom>
              <a:ln w="63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44" name="Right Brace 143"/>
              <p:cNvSpPr/>
              <p:nvPr/>
            </p:nvSpPr>
            <p:spPr>
              <a:xfrm>
                <a:off x="1163406" y="1282459"/>
                <a:ext cx="531663" cy="4700060"/>
              </a:xfrm>
              <a:prstGeom prst="rightBrace">
                <a:avLst>
                  <a:gd name="adj1" fmla="val 8333"/>
                  <a:gd name="adj2" fmla="val 20949"/>
                </a:avLst>
              </a:prstGeom>
              <a:solidFill>
                <a:schemeClr val="bg1">
                  <a:lumMod val="85000"/>
                </a:schemeClr>
              </a:solidFill>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2" name="Right Brace 161"/>
              <p:cNvSpPr/>
              <p:nvPr/>
            </p:nvSpPr>
            <p:spPr>
              <a:xfrm>
                <a:off x="1186500" y="3110730"/>
                <a:ext cx="172567" cy="2871790"/>
              </a:xfrm>
              <a:prstGeom prst="rightBrace">
                <a:avLst>
                  <a:gd name="adj1" fmla="val 8333"/>
                  <a:gd name="adj2" fmla="val 43548"/>
                </a:avLst>
              </a:prstGeom>
              <a:solidFill>
                <a:schemeClr val="bg1"/>
              </a:solidFill>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3" name="TextBox 162"/>
              <p:cNvSpPr txBox="1"/>
              <p:nvPr/>
            </p:nvSpPr>
            <p:spPr>
              <a:xfrm>
                <a:off x="1377539" y="4189077"/>
                <a:ext cx="101650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60.65%</a:t>
                </a:r>
                <a:endParaRPr lang="en-GB" dirty="0">
                  <a:latin typeface="Arial" panose="020B0604020202020204" pitchFamily="34" charset="0"/>
                  <a:cs typeface="Arial" panose="020B0604020202020204" pitchFamily="34" charset="0"/>
                </a:endParaRPr>
              </a:p>
            </p:txBody>
          </p:sp>
          <p:sp>
            <p:nvSpPr>
              <p:cNvPr id="166" name="TextBox 165"/>
              <p:cNvSpPr txBox="1"/>
              <p:nvPr/>
            </p:nvSpPr>
            <p:spPr>
              <a:xfrm>
                <a:off x="1563518" y="2072508"/>
                <a:ext cx="844637" cy="369332"/>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100%</a:t>
                </a:r>
                <a:endParaRPr lang="en-GB" dirty="0">
                  <a:latin typeface="Arial" panose="020B0604020202020204" pitchFamily="34" charset="0"/>
                  <a:cs typeface="Arial" panose="020B0604020202020204" pitchFamily="34" charset="0"/>
                </a:endParaRPr>
              </a:p>
            </p:txBody>
          </p:sp>
          <p:cxnSp>
            <p:nvCxnSpPr>
              <p:cNvPr id="169" name="Straight Arrow Connector 168"/>
              <p:cNvCxnSpPr>
                <a:stCxn id="276" idx="0"/>
                <a:endCxn id="278" idx="0"/>
              </p:cNvCxnSpPr>
              <p:nvPr/>
            </p:nvCxnSpPr>
            <p:spPr>
              <a:xfrm>
                <a:off x="3041794" y="3120146"/>
                <a:ext cx="641350"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a:off x="3046876" y="3120146"/>
                <a:ext cx="641350" cy="0"/>
              </a:xfrm>
              <a:prstGeom prst="straightConnector1">
                <a:avLst/>
              </a:prstGeom>
              <a:ln w="6350">
                <a:solidFill>
                  <a:schemeClr val="bg1"/>
                </a:solidFill>
                <a:headEnd type="arrow"/>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3" name="TextBox 172"/>
              <p:cNvSpPr txBox="1"/>
              <p:nvPr/>
            </p:nvSpPr>
            <p:spPr>
              <a:xfrm>
                <a:off x="3835562" y="2946397"/>
                <a:ext cx="127469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600" dirty="0">
                    <a:latin typeface="Arial" panose="020B0604020202020204" pitchFamily="34" charset="0"/>
                    <a:cs typeface="Arial" panose="020B0604020202020204" pitchFamily="34" charset="0"/>
                  </a:rPr>
                  <a:t>Point </a:t>
                </a:r>
                <a:r>
                  <a:rPr lang="de-DE" sz="1600" dirty="0" err="1">
                    <a:latin typeface="Arial" panose="020B0604020202020204" pitchFamily="34" charset="0"/>
                    <a:cs typeface="Arial" panose="020B0604020202020204" pitchFamily="34" charset="0"/>
                  </a:rPr>
                  <a:t>of</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infl</a:t>
                </a:r>
                <a:r>
                  <a:rPr lang="de-DE"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p:txBody>
          </p:sp>
        </p:grpSp>
        <p:sp>
          <p:nvSpPr>
            <p:cNvPr id="122" name="Line 128"/>
            <p:cNvSpPr>
              <a:spLocks noChangeShapeType="1"/>
            </p:cNvSpPr>
            <p:nvPr/>
          </p:nvSpPr>
          <p:spPr bwMode="auto">
            <a:xfrm>
              <a:off x="4000644" y="4527216"/>
              <a:ext cx="0" cy="1584000"/>
            </a:xfrm>
            <a:prstGeom prst="line">
              <a:avLst/>
            </a:prstGeom>
            <a:noFill/>
            <a:ln w="19050">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115"/>
            <p:cNvSpPr>
              <a:spLocks noChangeShapeType="1"/>
            </p:cNvSpPr>
            <p:nvPr/>
          </p:nvSpPr>
          <p:spPr bwMode="auto">
            <a:xfrm>
              <a:off x="3679102" y="3224551"/>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128"/>
            <p:cNvSpPr>
              <a:spLocks noChangeShapeType="1"/>
            </p:cNvSpPr>
            <p:nvPr/>
          </p:nvSpPr>
          <p:spPr bwMode="auto">
            <a:xfrm>
              <a:off x="4319732" y="4908767"/>
              <a:ext cx="0" cy="1188000"/>
            </a:xfrm>
            <a:prstGeom prst="line">
              <a:avLst/>
            </a:prstGeom>
            <a:noFill/>
            <a:ln w="19050">
              <a:solidFill>
                <a:srgbClr val="00F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128"/>
            <p:cNvSpPr>
              <a:spLocks noChangeShapeType="1"/>
            </p:cNvSpPr>
            <p:nvPr/>
          </p:nvSpPr>
          <p:spPr bwMode="auto">
            <a:xfrm>
              <a:off x="3679102" y="3741403"/>
              <a:ext cx="0" cy="2340000"/>
            </a:xfrm>
            <a:prstGeom prst="line">
              <a:avLst/>
            </a:prstGeom>
            <a:noFill/>
            <a:ln w="1905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128"/>
            <p:cNvSpPr>
              <a:spLocks noChangeShapeType="1"/>
            </p:cNvSpPr>
            <p:nvPr/>
          </p:nvSpPr>
          <p:spPr bwMode="auto">
            <a:xfrm>
              <a:off x="4641953" y="5142817"/>
              <a:ext cx="0" cy="936000"/>
            </a:xfrm>
            <a:prstGeom prst="line">
              <a:avLst/>
            </a:prstGeom>
            <a:noFill/>
            <a:ln w="19050">
              <a:solidFill>
                <a:srgbClr val="FF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Oval 119"/>
            <p:cNvSpPr>
              <a:spLocks noChangeArrowheads="1"/>
            </p:cNvSpPr>
            <p:nvPr/>
          </p:nvSpPr>
          <p:spPr bwMode="auto">
            <a:xfrm>
              <a:off x="4535721" y="5051210"/>
              <a:ext cx="203200" cy="203200"/>
            </a:xfrm>
            <a:prstGeom prst="ellipse">
              <a:avLst/>
            </a:pr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Oval 120"/>
            <p:cNvSpPr>
              <a:spLocks noChangeArrowheads="1"/>
            </p:cNvSpPr>
            <p:nvPr/>
          </p:nvSpPr>
          <p:spPr bwMode="auto">
            <a:xfrm>
              <a:off x="6788222" y="5498149"/>
              <a:ext cx="203200" cy="201613"/>
            </a:xfrm>
            <a:prstGeom prst="ellipse">
              <a:avLst/>
            </a:prstGeom>
            <a:solidFill>
              <a:srgbClr val="A20000"/>
            </a:solidFill>
            <a:ln w="33338">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64" name="TextBox 163"/>
          <p:cNvSpPr txBox="1"/>
          <p:nvPr/>
        </p:nvSpPr>
        <p:spPr>
          <a:xfrm>
            <a:off x="72000" y="47358"/>
            <a:ext cx="12029643" cy="1200329"/>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Relationship between </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max</a:t>
            </a:r>
            <a:r>
              <a:rPr lang="en-GB" sz="2400" dirty="0">
                <a:latin typeface="Arial" panose="020B0604020202020204" pitchFamily="34" charset="0"/>
                <a:cs typeface="Arial" panose="020B0604020202020204" pitchFamily="34" charset="0"/>
              </a:rPr>
              <a:t> and Standard Deviation σ:		</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max</a:t>
            </a:r>
            <a:r>
              <a:rPr lang="en-GB" sz="2400" dirty="0">
                <a:latin typeface="Arial" panose="020B0604020202020204" pitchFamily="34" charset="0"/>
                <a:cs typeface="Arial" panose="020B0604020202020204" pitchFamily="34" charset="0"/>
              </a:rPr>
              <a:t> ∙ σ  = 1/(2π)</a:t>
            </a:r>
            <a:r>
              <a:rPr lang="en-GB" sz="2400" baseline="30000" dirty="0">
                <a:latin typeface="Arial" panose="020B0604020202020204" pitchFamily="34" charset="0"/>
                <a:cs typeface="Arial" panose="020B0604020202020204" pitchFamily="34" charset="0"/>
              </a:rPr>
              <a:t>0.5</a:t>
            </a:r>
          </a:p>
          <a:p>
            <a:r>
              <a:rPr lang="en-GB" sz="2400" dirty="0">
                <a:latin typeface="Arial" panose="020B0604020202020204" pitchFamily="34" charset="0"/>
                <a:cs typeface="Arial" panose="020B0604020202020204" pitchFamily="34" charset="0"/>
              </a:rPr>
              <a:t>σ =1.0 =&gt; </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max</a:t>
            </a:r>
            <a:r>
              <a:rPr lang="en-GB" sz="2400" dirty="0">
                <a:latin typeface="Arial" panose="020B0604020202020204" pitchFamily="34" charset="0"/>
                <a:cs typeface="Arial" panose="020B0604020202020204" pitchFamily="34" charset="0"/>
              </a:rPr>
              <a:t> = 0.3989</a:t>
            </a:r>
            <a:r>
              <a:rPr lang="en-GB" sz="2400" dirty="0">
                <a:solidFill>
                  <a:srgbClr val="FF0000"/>
                </a:solidFill>
                <a:latin typeface="Arial" panose="020B0604020202020204" pitchFamily="34" charset="0"/>
                <a:cs typeface="Arial" panose="020B0604020202020204" pitchFamily="34" charset="0"/>
              </a:rPr>
              <a:t> 						</a:t>
            </a:r>
            <a:r>
              <a:rPr lang="en-GB"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Y</a:t>
            </a:r>
            <a:r>
              <a:rPr lang="en-GB" sz="2400" baseline="-250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max</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1/[σ ∙(2π)</a:t>
            </a:r>
            <a:r>
              <a:rPr lang="en-GB" sz="2400"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0.5</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GB" sz="2400" dirty="0">
                <a:solidFill>
                  <a:srgbClr val="FF0000"/>
                </a:solidFill>
                <a:latin typeface="Arial" panose="020B0604020202020204" pitchFamily="34" charset="0"/>
                <a:cs typeface="Arial" panose="020B0604020202020204" pitchFamily="34" charset="0"/>
              </a:rPr>
              <a:t>σ=2.0 =&gt;  </a:t>
            </a:r>
            <a:r>
              <a:rPr lang="en-GB" sz="2400" dirty="0" err="1">
                <a:solidFill>
                  <a:srgbClr val="FF0000"/>
                </a:solidFill>
                <a:latin typeface="Arial" panose="020B0604020202020204" pitchFamily="34" charset="0"/>
                <a:cs typeface="Arial" panose="020B0604020202020204" pitchFamily="34" charset="0"/>
              </a:rPr>
              <a:t>Y</a:t>
            </a:r>
            <a:r>
              <a:rPr lang="en-GB" sz="2400" baseline="-25000" dirty="0" err="1">
                <a:solidFill>
                  <a:srgbClr val="FF0000"/>
                </a:solidFill>
                <a:latin typeface="Arial" panose="020B0604020202020204" pitchFamily="34" charset="0"/>
                <a:cs typeface="Arial" panose="020B0604020202020204" pitchFamily="34" charset="0"/>
              </a:rPr>
              <a:t>max</a:t>
            </a:r>
            <a:r>
              <a:rPr lang="en-GB" sz="2400" dirty="0">
                <a:solidFill>
                  <a:srgbClr val="FF0000"/>
                </a:solidFill>
                <a:latin typeface="Arial" panose="020B0604020202020204" pitchFamily="34" charset="0"/>
                <a:cs typeface="Arial" panose="020B0604020202020204" pitchFamily="34" charset="0"/>
              </a:rPr>
              <a:t> = 0.1995</a:t>
            </a:r>
          </a:p>
        </p:txBody>
      </p:sp>
      <p:sp>
        <p:nvSpPr>
          <p:cNvPr id="115" name="Textfeld 5">
            <a:extLst>
              <a:ext uri="{FF2B5EF4-FFF2-40B4-BE49-F238E27FC236}">
                <a16:creationId xmlns:a16="http://schemas.microsoft.com/office/drawing/2014/main" id="{53C4E683-DC24-4BB4-A830-FE759C0CFB54}"/>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135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Box 163"/>
          <p:cNvSpPr txBox="1"/>
          <p:nvPr/>
        </p:nvSpPr>
        <p:spPr>
          <a:xfrm>
            <a:off x="41948" y="-20581"/>
            <a:ext cx="12069619" cy="830997"/>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altLang="de-DE" sz="2400" dirty="0">
                <a:latin typeface="Arial" charset="0"/>
                <a:ea typeface="Arial Unicode MS" pitchFamily="34" charset="-128"/>
                <a:cs typeface="Arial Unicode MS" pitchFamily="34" charset="-128"/>
              </a:rPr>
              <a:t>Ten Deutsche Mark, showing Carl F. Gauss (1777 – 1855) who worked and taught at Göttingen; and e.g. showing shape and equation of the Normal Distribution.  </a:t>
            </a:r>
            <a:endParaRPr lang="en-GB" sz="2400" dirty="0">
              <a:latin typeface="Arial" panose="020B0604020202020204" pitchFamily="34" charset="0"/>
              <a:cs typeface="Arial" panose="020B0604020202020204" pitchFamily="34" charset="0"/>
            </a:endParaRPr>
          </a:p>
        </p:txBody>
      </p:sp>
      <p:grpSp>
        <p:nvGrpSpPr>
          <p:cNvPr id="184" name="Group 183"/>
          <p:cNvGrpSpPr/>
          <p:nvPr/>
        </p:nvGrpSpPr>
        <p:grpSpPr>
          <a:xfrm>
            <a:off x="71581" y="1044000"/>
            <a:ext cx="7662333" cy="5549900"/>
            <a:chOff x="71581" y="934796"/>
            <a:chExt cx="7662333" cy="5549900"/>
          </a:xfrm>
        </p:grpSpPr>
        <p:grpSp>
          <p:nvGrpSpPr>
            <p:cNvPr id="161" name="Group 160"/>
            <p:cNvGrpSpPr/>
            <p:nvPr/>
          </p:nvGrpSpPr>
          <p:grpSpPr>
            <a:xfrm>
              <a:off x="71581" y="934796"/>
              <a:ext cx="7662333" cy="5549900"/>
              <a:chOff x="2133600" y="800100"/>
              <a:chExt cx="7662333" cy="5549900"/>
            </a:xfrm>
          </p:grpSpPr>
          <p:sp>
            <p:nvSpPr>
              <p:cNvPr id="160" name="Rectangle 159"/>
              <p:cNvSpPr/>
              <p:nvPr/>
            </p:nvSpPr>
            <p:spPr>
              <a:xfrm>
                <a:off x="2133600" y="800100"/>
                <a:ext cx="7662333" cy="5549900"/>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Line 6"/>
              <p:cNvSpPr>
                <a:spLocks noChangeShapeType="1"/>
              </p:cNvSpPr>
              <p:nvPr/>
            </p:nvSpPr>
            <p:spPr bwMode="auto">
              <a:xfrm flipV="1">
                <a:off x="3069206"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7"/>
              <p:cNvSpPr>
                <a:spLocks noChangeShapeType="1"/>
              </p:cNvSpPr>
              <p:nvPr/>
            </p:nvSpPr>
            <p:spPr bwMode="auto">
              <a:xfrm flipH="1">
                <a:off x="2967606" y="58435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9"/>
              <p:cNvSpPr>
                <a:spLocks noChangeShapeType="1"/>
              </p:cNvSpPr>
              <p:nvPr/>
            </p:nvSpPr>
            <p:spPr bwMode="auto">
              <a:xfrm flipH="1">
                <a:off x="2967606" y="46624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Rectangle 10"/>
              <p:cNvSpPr>
                <a:spLocks noChangeArrowheads="1"/>
              </p:cNvSpPr>
              <p:nvPr/>
            </p:nvSpPr>
            <p:spPr bwMode="auto">
              <a:xfrm>
                <a:off x="2500881" y="45450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Line 11"/>
              <p:cNvSpPr>
                <a:spLocks noChangeShapeType="1"/>
              </p:cNvSpPr>
              <p:nvPr/>
            </p:nvSpPr>
            <p:spPr bwMode="auto">
              <a:xfrm flipH="1">
                <a:off x="2967606" y="34798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Rectangle 12"/>
              <p:cNvSpPr>
                <a:spLocks noChangeArrowheads="1"/>
              </p:cNvSpPr>
              <p:nvPr/>
            </p:nvSpPr>
            <p:spPr bwMode="auto">
              <a:xfrm>
                <a:off x="2500881" y="336232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3" name="Line 13"/>
              <p:cNvSpPr>
                <a:spLocks noChangeShapeType="1"/>
              </p:cNvSpPr>
              <p:nvPr/>
            </p:nvSpPr>
            <p:spPr bwMode="auto">
              <a:xfrm flipH="1">
                <a:off x="2967606" y="229711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Rectangle 14"/>
              <p:cNvSpPr>
                <a:spLocks noChangeArrowheads="1"/>
              </p:cNvSpPr>
              <p:nvPr/>
            </p:nvSpPr>
            <p:spPr bwMode="auto">
              <a:xfrm>
                <a:off x="2500881" y="2179638"/>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 name="Line 15"/>
              <p:cNvSpPr>
                <a:spLocks noChangeShapeType="1"/>
              </p:cNvSpPr>
              <p:nvPr/>
            </p:nvSpPr>
            <p:spPr bwMode="auto">
              <a:xfrm flipH="1">
                <a:off x="2967606" y="111442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Rectangle 16"/>
              <p:cNvSpPr>
                <a:spLocks noChangeArrowheads="1"/>
              </p:cNvSpPr>
              <p:nvPr/>
            </p:nvSpPr>
            <p:spPr bwMode="auto">
              <a:xfrm>
                <a:off x="2500881" y="99695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 name="Line 17"/>
              <p:cNvSpPr>
                <a:spLocks noChangeShapeType="1"/>
              </p:cNvSpPr>
              <p:nvPr/>
            </p:nvSpPr>
            <p:spPr bwMode="auto">
              <a:xfrm>
                <a:off x="3155951" y="5843588"/>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18"/>
              <p:cNvSpPr>
                <a:spLocks noChangeShapeType="1"/>
              </p:cNvSpPr>
              <p:nvPr/>
            </p:nvSpPr>
            <p:spPr bwMode="auto">
              <a:xfrm>
                <a:off x="31877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Rectangle 19"/>
              <p:cNvSpPr>
                <a:spLocks noChangeArrowheads="1"/>
              </p:cNvSpPr>
              <p:nvPr/>
            </p:nvSpPr>
            <p:spPr bwMode="auto">
              <a:xfrm>
                <a:off x="3027363"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 name="Line 20"/>
              <p:cNvSpPr>
                <a:spLocks noChangeShapeType="1"/>
              </p:cNvSpPr>
              <p:nvPr/>
            </p:nvSpPr>
            <p:spPr bwMode="auto">
              <a:xfrm>
                <a:off x="350837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21"/>
              <p:cNvSpPr>
                <a:spLocks noChangeShapeType="1"/>
              </p:cNvSpPr>
              <p:nvPr/>
            </p:nvSpPr>
            <p:spPr bwMode="auto">
              <a:xfrm>
                <a:off x="382746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Rectangle 22"/>
              <p:cNvSpPr>
                <a:spLocks noChangeArrowheads="1"/>
              </p:cNvSpPr>
              <p:nvPr/>
            </p:nvSpPr>
            <p:spPr bwMode="auto">
              <a:xfrm>
                <a:off x="3667126"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3" name="Line 23"/>
              <p:cNvSpPr>
                <a:spLocks noChangeShapeType="1"/>
              </p:cNvSpPr>
              <p:nvPr/>
            </p:nvSpPr>
            <p:spPr bwMode="auto">
              <a:xfrm>
                <a:off x="4146551"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24"/>
              <p:cNvSpPr>
                <a:spLocks noChangeShapeType="1"/>
              </p:cNvSpPr>
              <p:nvPr/>
            </p:nvSpPr>
            <p:spPr bwMode="auto">
              <a:xfrm>
                <a:off x="446563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25"/>
              <p:cNvSpPr>
                <a:spLocks noChangeArrowheads="1"/>
              </p:cNvSpPr>
              <p:nvPr/>
            </p:nvSpPr>
            <p:spPr bwMode="auto">
              <a:xfrm>
                <a:off x="4305301" y="59690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 name="Line 26"/>
              <p:cNvSpPr>
                <a:spLocks noChangeShapeType="1"/>
              </p:cNvSpPr>
              <p:nvPr/>
            </p:nvSpPr>
            <p:spPr bwMode="auto">
              <a:xfrm>
                <a:off x="478472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27"/>
              <p:cNvSpPr>
                <a:spLocks noChangeShapeType="1"/>
              </p:cNvSpPr>
              <p:nvPr/>
            </p:nvSpPr>
            <p:spPr bwMode="auto">
              <a:xfrm>
                <a:off x="51054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Rectangle 28"/>
              <p:cNvSpPr>
                <a:spLocks noChangeArrowheads="1"/>
              </p:cNvSpPr>
              <p:nvPr/>
            </p:nvSpPr>
            <p:spPr bwMode="auto">
              <a:xfrm>
                <a:off x="4984751"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 name="Line 29"/>
              <p:cNvSpPr>
                <a:spLocks noChangeShapeType="1"/>
              </p:cNvSpPr>
              <p:nvPr/>
            </p:nvSpPr>
            <p:spPr bwMode="auto">
              <a:xfrm>
                <a:off x="54244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30"/>
              <p:cNvSpPr>
                <a:spLocks noChangeShapeType="1"/>
              </p:cNvSpPr>
              <p:nvPr/>
            </p:nvSpPr>
            <p:spPr bwMode="auto">
              <a:xfrm>
                <a:off x="5743576"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Rectangle 31"/>
              <p:cNvSpPr>
                <a:spLocks noChangeArrowheads="1"/>
              </p:cNvSpPr>
              <p:nvPr/>
            </p:nvSpPr>
            <p:spPr bwMode="auto">
              <a:xfrm>
                <a:off x="5672360"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00"/>
                    </a:solidFill>
                    <a:effectLst/>
                    <a:latin typeface="Arial" panose="020B0604020202020204" pitchFamily="34" charset="0"/>
                  </a:rPr>
                  <a:t>2</a:t>
                </a:r>
              </a:p>
            </p:txBody>
          </p:sp>
          <p:sp>
            <p:nvSpPr>
              <p:cNvPr id="32" name="Line 32"/>
              <p:cNvSpPr>
                <a:spLocks noChangeShapeType="1"/>
              </p:cNvSpPr>
              <p:nvPr/>
            </p:nvSpPr>
            <p:spPr bwMode="auto">
              <a:xfrm>
                <a:off x="606266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33"/>
              <p:cNvSpPr>
                <a:spLocks noChangeShapeType="1"/>
              </p:cNvSpPr>
              <p:nvPr/>
            </p:nvSpPr>
            <p:spPr bwMode="auto">
              <a:xfrm>
                <a:off x="638175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Rectangle 34"/>
              <p:cNvSpPr>
                <a:spLocks noChangeArrowheads="1"/>
              </p:cNvSpPr>
              <p:nvPr/>
            </p:nvSpPr>
            <p:spPr bwMode="auto">
              <a:xfrm>
                <a:off x="6261101"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FE00"/>
                    </a:solidFill>
                    <a:effectLst/>
                    <a:latin typeface="Arial" panose="020B0604020202020204" pitchFamily="34" charset="0"/>
                  </a:rPr>
                  <a:t>4</a:t>
                </a:r>
              </a:p>
            </p:txBody>
          </p:sp>
          <p:sp>
            <p:nvSpPr>
              <p:cNvPr id="35" name="Line 35"/>
              <p:cNvSpPr>
                <a:spLocks noChangeShapeType="1"/>
              </p:cNvSpPr>
              <p:nvPr/>
            </p:nvSpPr>
            <p:spPr bwMode="auto">
              <a:xfrm>
                <a:off x="670242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Line 36"/>
              <p:cNvSpPr>
                <a:spLocks noChangeShapeType="1"/>
              </p:cNvSpPr>
              <p:nvPr/>
            </p:nvSpPr>
            <p:spPr bwMode="auto">
              <a:xfrm>
                <a:off x="702151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Rectangle 37"/>
              <p:cNvSpPr>
                <a:spLocks noChangeArrowheads="1"/>
              </p:cNvSpPr>
              <p:nvPr/>
            </p:nvSpPr>
            <p:spPr bwMode="auto">
              <a:xfrm>
                <a:off x="6932642"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875A2D"/>
                    </a:solidFill>
                    <a:effectLst/>
                    <a:latin typeface="Arial" panose="020B0604020202020204" pitchFamily="34" charset="0"/>
                  </a:rPr>
                  <a:t>6</a:t>
                </a:r>
              </a:p>
            </p:txBody>
          </p:sp>
          <p:sp>
            <p:nvSpPr>
              <p:cNvPr id="38" name="Line 38"/>
              <p:cNvSpPr>
                <a:spLocks noChangeShapeType="1"/>
              </p:cNvSpPr>
              <p:nvPr/>
            </p:nvSpPr>
            <p:spPr bwMode="auto">
              <a:xfrm>
                <a:off x="7340601"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39"/>
              <p:cNvSpPr>
                <a:spLocks noChangeShapeType="1"/>
              </p:cNvSpPr>
              <p:nvPr/>
            </p:nvSpPr>
            <p:spPr bwMode="auto">
              <a:xfrm>
                <a:off x="76596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Rectangle 40"/>
              <p:cNvSpPr>
                <a:spLocks noChangeArrowheads="1"/>
              </p:cNvSpPr>
              <p:nvPr/>
            </p:nvSpPr>
            <p:spPr bwMode="auto">
              <a:xfrm>
                <a:off x="7539038"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1" name="Line 41"/>
              <p:cNvSpPr>
                <a:spLocks noChangeShapeType="1"/>
              </p:cNvSpPr>
              <p:nvPr/>
            </p:nvSpPr>
            <p:spPr bwMode="auto">
              <a:xfrm>
                <a:off x="7978776"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Line 42"/>
              <p:cNvSpPr>
                <a:spLocks noChangeShapeType="1"/>
              </p:cNvSpPr>
              <p:nvPr/>
            </p:nvSpPr>
            <p:spPr bwMode="auto">
              <a:xfrm>
                <a:off x="829945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Rectangle 43"/>
              <p:cNvSpPr>
                <a:spLocks noChangeArrowheads="1"/>
              </p:cNvSpPr>
              <p:nvPr/>
            </p:nvSpPr>
            <p:spPr bwMode="auto">
              <a:xfrm>
                <a:off x="8112126"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4" name="Line 44"/>
              <p:cNvSpPr>
                <a:spLocks noChangeShapeType="1"/>
              </p:cNvSpPr>
              <p:nvPr/>
            </p:nvSpPr>
            <p:spPr bwMode="auto">
              <a:xfrm>
                <a:off x="86185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45"/>
              <p:cNvSpPr>
                <a:spLocks noChangeShapeType="1"/>
              </p:cNvSpPr>
              <p:nvPr/>
            </p:nvSpPr>
            <p:spPr bwMode="auto">
              <a:xfrm>
                <a:off x="8937626"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Rectangle 46"/>
              <p:cNvSpPr>
                <a:spLocks noChangeArrowheads="1"/>
              </p:cNvSpPr>
              <p:nvPr/>
            </p:nvSpPr>
            <p:spPr bwMode="auto">
              <a:xfrm>
                <a:off x="8750301"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7" name="Line 47"/>
              <p:cNvSpPr>
                <a:spLocks noChangeShapeType="1"/>
              </p:cNvSpPr>
              <p:nvPr/>
            </p:nvSpPr>
            <p:spPr bwMode="auto">
              <a:xfrm>
                <a:off x="92567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Line 48"/>
              <p:cNvSpPr>
                <a:spLocks noChangeShapeType="1"/>
              </p:cNvSpPr>
              <p:nvPr/>
            </p:nvSpPr>
            <p:spPr bwMode="auto">
              <a:xfrm>
                <a:off x="9575801"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Rectangle 49"/>
              <p:cNvSpPr>
                <a:spLocks noChangeArrowheads="1"/>
              </p:cNvSpPr>
              <p:nvPr/>
            </p:nvSpPr>
            <p:spPr bwMode="auto">
              <a:xfrm>
                <a:off x="9388476"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5" name="Line 65"/>
              <p:cNvSpPr>
                <a:spLocks noChangeShapeType="1"/>
              </p:cNvSpPr>
              <p:nvPr/>
            </p:nvSpPr>
            <p:spPr bwMode="auto">
              <a:xfrm>
                <a:off x="5402263" y="1114425"/>
                <a:ext cx="0" cy="101600"/>
              </a:xfrm>
              <a:prstGeom prst="line">
                <a:avLst/>
              </a:prstGeom>
              <a:noFill/>
              <a:ln w="33338">
                <a:solidFill>
                  <a:srgbClr val="C0C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Freeform 94"/>
              <p:cNvSpPr>
                <a:spLocks/>
              </p:cNvSpPr>
              <p:nvPr/>
            </p:nvSpPr>
            <p:spPr bwMode="auto">
              <a:xfrm>
                <a:off x="6943726" y="5843588"/>
                <a:ext cx="706438" cy="0"/>
              </a:xfrm>
              <a:custGeom>
                <a:avLst/>
                <a:gdLst>
                  <a:gd name="T0" fmla="*/ 0 w 889"/>
                  <a:gd name="T1" fmla="*/ 41 w 889"/>
                  <a:gd name="T2" fmla="*/ 81 w 889"/>
                  <a:gd name="T3" fmla="*/ 121 w 889"/>
                  <a:gd name="T4" fmla="*/ 163 w 889"/>
                  <a:gd name="T5" fmla="*/ 202 w 889"/>
                  <a:gd name="T6" fmla="*/ 242 w 889"/>
                  <a:gd name="T7" fmla="*/ 284 w 889"/>
                  <a:gd name="T8" fmla="*/ 324 w 889"/>
                  <a:gd name="T9" fmla="*/ 364 w 889"/>
                  <a:gd name="T10" fmla="*/ 404 w 889"/>
                  <a:gd name="T11" fmla="*/ 445 w 889"/>
                  <a:gd name="T12" fmla="*/ 485 w 889"/>
                  <a:gd name="T13" fmla="*/ 525 w 889"/>
                  <a:gd name="T14" fmla="*/ 567 w 889"/>
                  <a:gd name="T15" fmla="*/ 607 w 889"/>
                  <a:gd name="T16" fmla="*/ 646 w 889"/>
                  <a:gd name="T17" fmla="*/ 688 w 889"/>
                  <a:gd name="T18" fmla="*/ 728 w 889"/>
                  <a:gd name="T19" fmla="*/ 768 w 889"/>
                  <a:gd name="T20" fmla="*/ 809 w 889"/>
                  <a:gd name="T21" fmla="*/ 849 w 889"/>
                  <a:gd name="T22" fmla="*/ 889 w 889"/>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Lst>
                <a:rect l="0" t="0" r="r" b="b"/>
                <a:pathLst>
                  <a:path w="889">
                    <a:moveTo>
                      <a:pt x="0" y="0"/>
                    </a:moveTo>
                    <a:lnTo>
                      <a:pt x="41" y="0"/>
                    </a:lnTo>
                    <a:lnTo>
                      <a:pt x="81" y="0"/>
                    </a:lnTo>
                    <a:lnTo>
                      <a:pt x="121" y="0"/>
                    </a:lnTo>
                    <a:lnTo>
                      <a:pt x="163" y="0"/>
                    </a:lnTo>
                    <a:lnTo>
                      <a:pt x="202" y="0"/>
                    </a:lnTo>
                    <a:lnTo>
                      <a:pt x="242" y="0"/>
                    </a:lnTo>
                    <a:lnTo>
                      <a:pt x="284" y="0"/>
                    </a:lnTo>
                    <a:lnTo>
                      <a:pt x="324" y="0"/>
                    </a:lnTo>
                    <a:lnTo>
                      <a:pt x="364" y="0"/>
                    </a:lnTo>
                    <a:lnTo>
                      <a:pt x="404" y="0"/>
                    </a:lnTo>
                    <a:lnTo>
                      <a:pt x="445" y="0"/>
                    </a:lnTo>
                    <a:lnTo>
                      <a:pt x="485" y="0"/>
                    </a:lnTo>
                    <a:lnTo>
                      <a:pt x="525" y="0"/>
                    </a:lnTo>
                    <a:lnTo>
                      <a:pt x="567" y="0"/>
                    </a:lnTo>
                    <a:lnTo>
                      <a:pt x="607" y="0"/>
                    </a:lnTo>
                    <a:lnTo>
                      <a:pt x="646" y="0"/>
                    </a:lnTo>
                    <a:lnTo>
                      <a:pt x="688" y="0"/>
                    </a:lnTo>
                    <a:lnTo>
                      <a:pt x="728" y="0"/>
                    </a:lnTo>
                    <a:lnTo>
                      <a:pt x="768" y="0"/>
                    </a:lnTo>
                    <a:lnTo>
                      <a:pt x="809" y="0"/>
                    </a:lnTo>
                    <a:lnTo>
                      <a:pt x="849" y="0"/>
                    </a:lnTo>
                    <a:lnTo>
                      <a:pt x="889" y="0"/>
                    </a:lnTo>
                  </a:path>
                </a:pathLst>
              </a:custGeom>
              <a:noFill/>
              <a:ln w="33338">
                <a:solidFill>
                  <a:srgbClr val="C0C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Freeform 95"/>
              <p:cNvSpPr>
                <a:spLocks/>
              </p:cNvSpPr>
              <p:nvPr/>
            </p:nvSpPr>
            <p:spPr bwMode="auto">
              <a:xfrm>
                <a:off x="3187701" y="1130300"/>
                <a:ext cx="5942013" cy="4713288"/>
              </a:xfrm>
              <a:custGeom>
                <a:avLst/>
                <a:gdLst>
                  <a:gd name="T0" fmla="*/ 80 w 7484"/>
                  <a:gd name="T1" fmla="*/ 5940 h 5940"/>
                  <a:gd name="T2" fmla="*/ 201 w 7484"/>
                  <a:gd name="T3" fmla="*/ 5940 h 5940"/>
                  <a:gd name="T4" fmla="*/ 321 w 7484"/>
                  <a:gd name="T5" fmla="*/ 5940 h 5940"/>
                  <a:gd name="T6" fmla="*/ 442 w 7484"/>
                  <a:gd name="T7" fmla="*/ 5940 h 5940"/>
                  <a:gd name="T8" fmla="*/ 562 w 7484"/>
                  <a:gd name="T9" fmla="*/ 5940 h 5940"/>
                  <a:gd name="T10" fmla="*/ 683 w 7484"/>
                  <a:gd name="T11" fmla="*/ 5940 h 5940"/>
                  <a:gd name="T12" fmla="*/ 805 w 7484"/>
                  <a:gd name="T13" fmla="*/ 5940 h 5940"/>
                  <a:gd name="T14" fmla="*/ 924 w 7484"/>
                  <a:gd name="T15" fmla="*/ 5940 h 5940"/>
                  <a:gd name="T16" fmla="*/ 1046 w 7484"/>
                  <a:gd name="T17" fmla="*/ 5940 h 5940"/>
                  <a:gd name="T18" fmla="*/ 1165 w 7484"/>
                  <a:gd name="T19" fmla="*/ 5940 h 5940"/>
                  <a:gd name="T20" fmla="*/ 1287 w 7484"/>
                  <a:gd name="T21" fmla="*/ 5937 h 5940"/>
                  <a:gd name="T22" fmla="*/ 1408 w 7484"/>
                  <a:gd name="T23" fmla="*/ 5928 h 5940"/>
                  <a:gd name="T24" fmla="*/ 1528 w 7484"/>
                  <a:gd name="T25" fmla="*/ 5907 h 5940"/>
                  <a:gd name="T26" fmla="*/ 1649 w 7484"/>
                  <a:gd name="T27" fmla="*/ 5857 h 5940"/>
                  <a:gd name="T28" fmla="*/ 1769 w 7484"/>
                  <a:gd name="T29" fmla="*/ 5749 h 5940"/>
                  <a:gd name="T30" fmla="*/ 1890 w 7484"/>
                  <a:gd name="T31" fmla="*/ 5541 h 5940"/>
                  <a:gd name="T32" fmla="*/ 2012 w 7484"/>
                  <a:gd name="T33" fmla="*/ 5175 h 5940"/>
                  <a:gd name="T34" fmla="*/ 2131 w 7484"/>
                  <a:gd name="T35" fmla="*/ 4601 h 5940"/>
                  <a:gd name="T36" fmla="*/ 2253 w 7484"/>
                  <a:gd name="T37" fmla="*/ 3797 h 5940"/>
                  <a:gd name="T38" fmla="*/ 2373 w 7484"/>
                  <a:gd name="T39" fmla="*/ 2799 h 5940"/>
                  <a:gd name="T40" fmla="*/ 2494 w 7484"/>
                  <a:gd name="T41" fmla="*/ 1731 h 5940"/>
                  <a:gd name="T42" fmla="*/ 2615 w 7484"/>
                  <a:gd name="T43" fmla="*/ 782 h 5940"/>
                  <a:gd name="T44" fmla="*/ 2735 w 7484"/>
                  <a:gd name="T45" fmla="*/ 157 h 5940"/>
                  <a:gd name="T46" fmla="*/ 2857 w 7484"/>
                  <a:gd name="T47" fmla="*/ 9 h 5940"/>
                  <a:gd name="T48" fmla="*/ 2976 w 7484"/>
                  <a:gd name="T49" fmla="*/ 376 h 5940"/>
                  <a:gd name="T50" fmla="*/ 3098 w 7484"/>
                  <a:gd name="T51" fmla="*/ 1166 h 5940"/>
                  <a:gd name="T52" fmla="*/ 3219 w 7484"/>
                  <a:gd name="T53" fmla="*/ 2192 h 5940"/>
                  <a:gd name="T54" fmla="*/ 3339 w 7484"/>
                  <a:gd name="T55" fmla="*/ 3250 h 5940"/>
                  <a:gd name="T56" fmla="*/ 3460 w 7484"/>
                  <a:gd name="T57" fmla="*/ 4172 h 5940"/>
                  <a:gd name="T58" fmla="*/ 3580 w 7484"/>
                  <a:gd name="T59" fmla="*/ 4877 h 5940"/>
                  <a:gd name="T60" fmla="*/ 3701 w 7484"/>
                  <a:gd name="T61" fmla="*/ 5356 h 5940"/>
                  <a:gd name="T62" fmla="*/ 3823 w 7484"/>
                  <a:gd name="T63" fmla="*/ 5647 h 5940"/>
                  <a:gd name="T64" fmla="*/ 3942 w 7484"/>
                  <a:gd name="T65" fmla="*/ 5805 h 5940"/>
                  <a:gd name="T66" fmla="*/ 4064 w 7484"/>
                  <a:gd name="T67" fmla="*/ 5883 h 5940"/>
                  <a:gd name="T68" fmla="*/ 4183 w 7484"/>
                  <a:gd name="T69" fmla="*/ 5918 h 5940"/>
                  <a:gd name="T70" fmla="*/ 4305 w 7484"/>
                  <a:gd name="T71" fmla="*/ 5933 h 5940"/>
                  <a:gd name="T72" fmla="*/ 4426 w 7484"/>
                  <a:gd name="T73" fmla="*/ 5938 h 5940"/>
                  <a:gd name="T74" fmla="*/ 4546 w 7484"/>
                  <a:gd name="T75" fmla="*/ 5940 h 5940"/>
                  <a:gd name="T76" fmla="*/ 4667 w 7484"/>
                  <a:gd name="T77" fmla="*/ 5940 h 5940"/>
                  <a:gd name="T78" fmla="*/ 4787 w 7484"/>
                  <a:gd name="T79" fmla="*/ 5940 h 5940"/>
                  <a:gd name="T80" fmla="*/ 4908 w 7484"/>
                  <a:gd name="T81" fmla="*/ 5940 h 5940"/>
                  <a:gd name="T82" fmla="*/ 5030 w 7484"/>
                  <a:gd name="T83" fmla="*/ 5940 h 5940"/>
                  <a:gd name="T84" fmla="*/ 5150 w 7484"/>
                  <a:gd name="T85" fmla="*/ 5940 h 5940"/>
                  <a:gd name="T86" fmla="*/ 5271 w 7484"/>
                  <a:gd name="T87" fmla="*/ 5940 h 5940"/>
                  <a:gd name="T88" fmla="*/ 5391 w 7484"/>
                  <a:gd name="T89" fmla="*/ 5940 h 5940"/>
                  <a:gd name="T90" fmla="*/ 5512 w 7484"/>
                  <a:gd name="T91" fmla="*/ 5940 h 5940"/>
                  <a:gd name="T92" fmla="*/ 5634 w 7484"/>
                  <a:gd name="T93" fmla="*/ 5940 h 5940"/>
                  <a:gd name="T94" fmla="*/ 5753 w 7484"/>
                  <a:gd name="T95" fmla="*/ 5940 h 5940"/>
                  <a:gd name="T96" fmla="*/ 5875 w 7484"/>
                  <a:gd name="T97" fmla="*/ 5940 h 5940"/>
                  <a:gd name="T98" fmla="*/ 5994 w 7484"/>
                  <a:gd name="T99" fmla="*/ 5940 h 5940"/>
                  <a:gd name="T100" fmla="*/ 6116 w 7484"/>
                  <a:gd name="T101" fmla="*/ 5940 h 5940"/>
                  <a:gd name="T102" fmla="*/ 6237 w 7484"/>
                  <a:gd name="T103" fmla="*/ 5940 h 5940"/>
                  <a:gd name="T104" fmla="*/ 6357 w 7484"/>
                  <a:gd name="T105" fmla="*/ 5940 h 5940"/>
                  <a:gd name="T106" fmla="*/ 6478 w 7484"/>
                  <a:gd name="T107" fmla="*/ 5940 h 5940"/>
                  <a:gd name="T108" fmla="*/ 6598 w 7484"/>
                  <a:gd name="T109" fmla="*/ 5940 h 5940"/>
                  <a:gd name="T110" fmla="*/ 6719 w 7484"/>
                  <a:gd name="T111" fmla="*/ 5940 h 5940"/>
                  <a:gd name="T112" fmla="*/ 6841 w 7484"/>
                  <a:gd name="T113" fmla="*/ 5940 h 5940"/>
                  <a:gd name="T114" fmla="*/ 6960 w 7484"/>
                  <a:gd name="T115" fmla="*/ 5940 h 5940"/>
                  <a:gd name="T116" fmla="*/ 7082 w 7484"/>
                  <a:gd name="T117" fmla="*/ 5940 h 5940"/>
                  <a:gd name="T118" fmla="*/ 7202 w 7484"/>
                  <a:gd name="T119" fmla="*/ 5940 h 5940"/>
                  <a:gd name="T120" fmla="*/ 7323 w 7484"/>
                  <a:gd name="T121" fmla="*/ 5940 h 5940"/>
                  <a:gd name="T122" fmla="*/ 7444 w 7484"/>
                  <a:gd name="T123" fmla="*/ 5940 h 5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84" h="5940">
                    <a:moveTo>
                      <a:pt x="0" y="5940"/>
                    </a:moveTo>
                    <a:lnTo>
                      <a:pt x="40" y="5940"/>
                    </a:lnTo>
                    <a:lnTo>
                      <a:pt x="80" y="5940"/>
                    </a:lnTo>
                    <a:lnTo>
                      <a:pt x="119" y="5940"/>
                    </a:lnTo>
                    <a:lnTo>
                      <a:pt x="159" y="5940"/>
                    </a:lnTo>
                    <a:lnTo>
                      <a:pt x="201" y="5940"/>
                    </a:lnTo>
                    <a:lnTo>
                      <a:pt x="241" y="5940"/>
                    </a:lnTo>
                    <a:lnTo>
                      <a:pt x="281" y="5940"/>
                    </a:lnTo>
                    <a:lnTo>
                      <a:pt x="321" y="5940"/>
                    </a:lnTo>
                    <a:lnTo>
                      <a:pt x="361" y="5940"/>
                    </a:lnTo>
                    <a:lnTo>
                      <a:pt x="402" y="5940"/>
                    </a:lnTo>
                    <a:lnTo>
                      <a:pt x="442" y="5940"/>
                    </a:lnTo>
                    <a:lnTo>
                      <a:pt x="482" y="5940"/>
                    </a:lnTo>
                    <a:lnTo>
                      <a:pt x="522" y="5940"/>
                    </a:lnTo>
                    <a:lnTo>
                      <a:pt x="562" y="5940"/>
                    </a:lnTo>
                    <a:lnTo>
                      <a:pt x="603" y="5940"/>
                    </a:lnTo>
                    <a:lnTo>
                      <a:pt x="643" y="5940"/>
                    </a:lnTo>
                    <a:lnTo>
                      <a:pt x="683" y="5940"/>
                    </a:lnTo>
                    <a:lnTo>
                      <a:pt x="723" y="5940"/>
                    </a:lnTo>
                    <a:lnTo>
                      <a:pt x="763" y="5940"/>
                    </a:lnTo>
                    <a:lnTo>
                      <a:pt x="805" y="5940"/>
                    </a:lnTo>
                    <a:lnTo>
                      <a:pt x="844" y="5940"/>
                    </a:lnTo>
                    <a:lnTo>
                      <a:pt x="884" y="5940"/>
                    </a:lnTo>
                    <a:lnTo>
                      <a:pt x="924" y="5940"/>
                    </a:lnTo>
                    <a:lnTo>
                      <a:pt x="964" y="5940"/>
                    </a:lnTo>
                    <a:lnTo>
                      <a:pt x="1006" y="5940"/>
                    </a:lnTo>
                    <a:lnTo>
                      <a:pt x="1046" y="5940"/>
                    </a:lnTo>
                    <a:lnTo>
                      <a:pt x="1086" y="5940"/>
                    </a:lnTo>
                    <a:lnTo>
                      <a:pt x="1125" y="5940"/>
                    </a:lnTo>
                    <a:lnTo>
                      <a:pt x="1165" y="5940"/>
                    </a:lnTo>
                    <a:lnTo>
                      <a:pt x="1207" y="5938"/>
                    </a:lnTo>
                    <a:lnTo>
                      <a:pt x="1247" y="5938"/>
                    </a:lnTo>
                    <a:lnTo>
                      <a:pt x="1287" y="5937"/>
                    </a:lnTo>
                    <a:lnTo>
                      <a:pt x="1327" y="5935"/>
                    </a:lnTo>
                    <a:lnTo>
                      <a:pt x="1367" y="5932"/>
                    </a:lnTo>
                    <a:lnTo>
                      <a:pt x="1408" y="5928"/>
                    </a:lnTo>
                    <a:lnTo>
                      <a:pt x="1448" y="5923"/>
                    </a:lnTo>
                    <a:lnTo>
                      <a:pt x="1488" y="5917"/>
                    </a:lnTo>
                    <a:lnTo>
                      <a:pt x="1528" y="5907"/>
                    </a:lnTo>
                    <a:lnTo>
                      <a:pt x="1568" y="5895"/>
                    </a:lnTo>
                    <a:lnTo>
                      <a:pt x="1609" y="5878"/>
                    </a:lnTo>
                    <a:lnTo>
                      <a:pt x="1649" y="5857"/>
                    </a:lnTo>
                    <a:lnTo>
                      <a:pt x="1689" y="5829"/>
                    </a:lnTo>
                    <a:lnTo>
                      <a:pt x="1729" y="5794"/>
                    </a:lnTo>
                    <a:lnTo>
                      <a:pt x="1769" y="5749"/>
                    </a:lnTo>
                    <a:lnTo>
                      <a:pt x="1811" y="5694"/>
                    </a:lnTo>
                    <a:lnTo>
                      <a:pt x="1850" y="5624"/>
                    </a:lnTo>
                    <a:lnTo>
                      <a:pt x="1890" y="5541"/>
                    </a:lnTo>
                    <a:lnTo>
                      <a:pt x="1930" y="5439"/>
                    </a:lnTo>
                    <a:lnTo>
                      <a:pt x="1970" y="5318"/>
                    </a:lnTo>
                    <a:lnTo>
                      <a:pt x="2012" y="5175"/>
                    </a:lnTo>
                    <a:lnTo>
                      <a:pt x="2052" y="5009"/>
                    </a:lnTo>
                    <a:lnTo>
                      <a:pt x="2092" y="4818"/>
                    </a:lnTo>
                    <a:lnTo>
                      <a:pt x="2131" y="4601"/>
                    </a:lnTo>
                    <a:lnTo>
                      <a:pt x="2171" y="4359"/>
                    </a:lnTo>
                    <a:lnTo>
                      <a:pt x="2213" y="4089"/>
                    </a:lnTo>
                    <a:lnTo>
                      <a:pt x="2253" y="3797"/>
                    </a:lnTo>
                    <a:lnTo>
                      <a:pt x="2293" y="3481"/>
                    </a:lnTo>
                    <a:lnTo>
                      <a:pt x="2333" y="3146"/>
                    </a:lnTo>
                    <a:lnTo>
                      <a:pt x="2373" y="2799"/>
                    </a:lnTo>
                    <a:lnTo>
                      <a:pt x="2414" y="2443"/>
                    </a:lnTo>
                    <a:lnTo>
                      <a:pt x="2454" y="2084"/>
                    </a:lnTo>
                    <a:lnTo>
                      <a:pt x="2494" y="1731"/>
                    </a:lnTo>
                    <a:lnTo>
                      <a:pt x="2534" y="1392"/>
                    </a:lnTo>
                    <a:lnTo>
                      <a:pt x="2574" y="1073"/>
                    </a:lnTo>
                    <a:lnTo>
                      <a:pt x="2615" y="782"/>
                    </a:lnTo>
                    <a:lnTo>
                      <a:pt x="2655" y="527"/>
                    </a:lnTo>
                    <a:lnTo>
                      <a:pt x="2695" y="318"/>
                    </a:lnTo>
                    <a:lnTo>
                      <a:pt x="2735" y="157"/>
                    </a:lnTo>
                    <a:lnTo>
                      <a:pt x="2775" y="50"/>
                    </a:lnTo>
                    <a:lnTo>
                      <a:pt x="2817" y="0"/>
                    </a:lnTo>
                    <a:lnTo>
                      <a:pt x="2857" y="9"/>
                    </a:lnTo>
                    <a:lnTo>
                      <a:pt x="2896" y="77"/>
                    </a:lnTo>
                    <a:lnTo>
                      <a:pt x="2936" y="200"/>
                    </a:lnTo>
                    <a:lnTo>
                      <a:pt x="2976" y="376"/>
                    </a:lnTo>
                    <a:lnTo>
                      <a:pt x="3018" y="601"/>
                    </a:lnTo>
                    <a:lnTo>
                      <a:pt x="3058" y="865"/>
                    </a:lnTo>
                    <a:lnTo>
                      <a:pt x="3098" y="1166"/>
                    </a:lnTo>
                    <a:lnTo>
                      <a:pt x="3138" y="1492"/>
                    </a:lnTo>
                    <a:lnTo>
                      <a:pt x="3177" y="1836"/>
                    </a:lnTo>
                    <a:lnTo>
                      <a:pt x="3219" y="2192"/>
                    </a:lnTo>
                    <a:lnTo>
                      <a:pt x="3259" y="2551"/>
                    </a:lnTo>
                    <a:lnTo>
                      <a:pt x="3299" y="2905"/>
                    </a:lnTo>
                    <a:lnTo>
                      <a:pt x="3339" y="3250"/>
                    </a:lnTo>
                    <a:lnTo>
                      <a:pt x="3379" y="3577"/>
                    </a:lnTo>
                    <a:lnTo>
                      <a:pt x="3420" y="3886"/>
                    </a:lnTo>
                    <a:lnTo>
                      <a:pt x="3460" y="4172"/>
                    </a:lnTo>
                    <a:lnTo>
                      <a:pt x="3500" y="4433"/>
                    </a:lnTo>
                    <a:lnTo>
                      <a:pt x="3540" y="4670"/>
                    </a:lnTo>
                    <a:lnTo>
                      <a:pt x="3580" y="4877"/>
                    </a:lnTo>
                    <a:lnTo>
                      <a:pt x="3621" y="5062"/>
                    </a:lnTo>
                    <a:lnTo>
                      <a:pt x="3661" y="5220"/>
                    </a:lnTo>
                    <a:lnTo>
                      <a:pt x="3701" y="5356"/>
                    </a:lnTo>
                    <a:lnTo>
                      <a:pt x="3741" y="5471"/>
                    </a:lnTo>
                    <a:lnTo>
                      <a:pt x="3781" y="5567"/>
                    </a:lnTo>
                    <a:lnTo>
                      <a:pt x="3823" y="5647"/>
                    </a:lnTo>
                    <a:lnTo>
                      <a:pt x="3863" y="5712"/>
                    </a:lnTo>
                    <a:lnTo>
                      <a:pt x="3902" y="5764"/>
                    </a:lnTo>
                    <a:lnTo>
                      <a:pt x="3942" y="5805"/>
                    </a:lnTo>
                    <a:lnTo>
                      <a:pt x="3982" y="5839"/>
                    </a:lnTo>
                    <a:lnTo>
                      <a:pt x="4024" y="5863"/>
                    </a:lnTo>
                    <a:lnTo>
                      <a:pt x="4064" y="5883"/>
                    </a:lnTo>
                    <a:lnTo>
                      <a:pt x="4104" y="5898"/>
                    </a:lnTo>
                    <a:lnTo>
                      <a:pt x="4144" y="5910"/>
                    </a:lnTo>
                    <a:lnTo>
                      <a:pt x="4183" y="5918"/>
                    </a:lnTo>
                    <a:lnTo>
                      <a:pt x="4225" y="5925"/>
                    </a:lnTo>
                    <a:lnTo>
                      <a:pt x="4265" y="5930"/>
                    </a:lnTo>
                    <a:lnTo>
                      <a:pt x="4305" y="5933"/>
                    </a:lnTo>
                    <a:lnTo>
                      <a:pt x="4345" y="5935"/>
                    </a:lnTo>
                    <a:lnTo>
                      <a:pt x="4385" y="5937"/>
                    </a:lnTo>
                    <a:lnTo>
                      <a:pt x="4426" y="5938"/>
                    </a:lnTo>
                    <a:lnTo>
                      <a:pt x="4466" y="5938"/>
                    </a:lnTo>
                    <a:lnTo>
                      <a:pt x="4506" y="5940"/>
                    </a:lnTo>
                    <a:lnTo>
                      <a:pt x="4546" y="5940"/>
                    </a:lnTo>
                    <a:lnTo>
                      <a:pt x="4586" y="5940"/>
                    </a:lnTo>
                    <a:lnTo>
                      <a:pt x="4627" y="5940"/>
                    </a:lnTo>
                    <a:lnTo>
                      <a:pt x="4667" y="5940"/>
                    </a:lnTo>
                    <a:lnTo>
                      <a:pt x="4707" y="5940"/>
                    </a:lnTo>
                    <a:lnTo>
                      <a:pt x="4747" y="5940"/>
                    </a:lnTo>
                    <a:lnTo>
                      <a:pt x="4787" y="5940"/>
                    </a:lnTo>
                    <a:lnTo>
                      <a:pt x="4829" y="5940"/>
                    </a:lnTo>
                    <a:lnTo>
                      <a:pt x="4869" y="5940"/>
                    </a:lnTo>
                    <a:lnTo>
                      <a:pt x="4908" y="5940"/>
                    </a:lnTo>
                    <a:lnTo>
                      <a:pt x="4948" y="5940"/>
                    </a:lnTo>
                    <a:lnTo>
                      <a:pt x="4988" y="5940"/>
                    </a:lnTo>
                    <a:lnTo>
                      <a:pt x="5030" y="5940"/>
                    </a:lnTo>
                    <a:lnTo>
                      <a:pt x="5070" y="5940"/>
                    </a:lnTo>
                    <a:lnTo>
                      <a:pt x="5110" y="5940"/>
                    </a:lnTo>
                    <a:lnTo>
                      <a:pt x="5150" y="5940"/>
                    </a:lnTo>
                    <a:lnTo>
                      <a:pt x="5190" y="5940"/>
                    </a:lnTo>
                    <a:lnTo>
                      <a:pt x="5231" y="5940"/>
                    </a:lnTo>
                    <a:lnTo>
                      <a:pt x="5271" y="5940"/>
                    </a:lnTo>
                    <a:lnTo>
                      <a:pt x="5311" y="5940"/>
                    </a:lnTo>
                    <a:lnTo>
                      <a:pt x="5351" y="5940"/>
                    </a:lnTo>
                    <a:lnTo>
                      <a:pt x="5391" y="5940"/>
                    </a:lnTo>
                    <a:lnTo>
                      <a:pt x="5432" y="5940"/>
                    </a:lnTo>
                    <a:lnTo>
                      <a:pt x="5472" y="5940"/>
                    </a:lnTo>
                    <a:lnTo>
                      <a:pt x="5512" y="5940"/>
                    </a:lnTo>
                    <a:lnTo>
                      <a:pt x="5552" y="5940"/>
                    </a:lnTo>
                    <a:lnTo>
                      <a:pt x="5592" y="5940"/>
                    </a:lnTo>
                    <a:lnTo>
                      <a:pt x="5634" y="5940"/>
                    </a:lnTo>
                    <a:lnTo>
                      <a:pt x="5673" y="5940"/>
                    </a:lnTo>
                    <a:lnTo>
                      <a:pt x="5713" y="5940"/>
                    </a:lnTo>
                    <a:lnTo>
                      <a:pt x="5753" y="5940"/>
                    </a:lnTo>
                    <a:lnTo>
                      <a:pt x="5793" y="5940"/>
                    </a:lnTo>
                    <a:lnTo>
                      <a:pt x="5835" y="5940"/>
                    </a:lnTo>
                    <a:lnTo>
                      <a:pt x="5875" y="5940"/>
                    </a:lnTo>
                    <a:lnTo>
                      <a:pt x="5915" y="5940"/>
                    </a:lnTo>
                    <a:lnTo>
                      <a:pt x="5954" y="5940"/>
                    </a:lnTo>
                    <a:lnTo>
                      <a:pt x="5994" y="5940"/>
                    </a:lnTo>
                    <a:lnTo>
                      <a:pt x="6036" y="5940"/>
                    </a:lnTo>
                    <a:lnTo>
                      <a:pt x="6076" y="5940"/>
                    </a:lnTo>
                    <a:lnTo>
                      <a:pt x="6116" y="5940"/>
                    </a:lnTo>
                    <a:lnTo>
                      <a:pt x="6156" y="5940"/>
                    </a:lnTo>
                    <a:lnTo>
                      <a:pt x="6196" y="5940"/>
                    </a:lnTo>
                    <a:lnTo>
                      <a:pt x="6237" y="5940"/>
                    </a:lnTo>
                    <a:lnTo>
                      <a:pt x="6277" y="5940"/>
                    </a:lnTo>
                    <a:lnTo>
                      <a:pt x="6317" y="5940"/>
                    </a:lnTo>
                    <a:lnTo>
                      <a:pt x="6357" y="5940"/>
                    </a:lnTo>
                    <a:lnTo>
                      <a:pt x="6397" y="5940"/>
                    </a:lnTo>
                    <a:lnTo>
                      <a:pt x="6438" y="5940"/>
                    </a:lnTo>
                    <a:lnTo>
                      <a:pt x="6478" y="5940"/>
                    </a:lnTo>
                    <a:lnTo>
                      <a:pt x="6518" y="5940"/>
                    </a:lnTo>
                    <a:lnTo>
                      <a:pt x="6558" y="5940"/>
                    </a:lnTo>
                    <a:lnTo>
                      <a:pt x="6598" y="5940"/>
                    </a:lnTo>
                    <a:lnTo>
                      <a:pt x="6640" y="5940"/>
                    </a:lnTo>
                    <a:lnTo>
                      <a:pt x="6679" y="5940"/>
                    </a:lnTo>
                    <a:lnTo>
                      <a:pt x="6719" y="5940"/>
                    </a:lnTo>
                    <a:lnTo>
                      <a:pt x="6759" y="5940"/>
                    </a:lnTo>
                    <a:lnTo>
                      <a:pt x="6799" y="5940"/>
                    </a:lnTo>
                    <a:lnTo>
                      <a:pt x="6841" y="5940"/>
                    </a:lnTo>
                    <a:lnTo>
                      <a:pt x="6881" y="5940"/>
                    </a:lnTo>
                    <a:lnTo>
                      <a:pt x="6921" y="5940"/>
                    </a:lnTo>
                    <a:lnTo>
                      <a:pt x="6960" y="5940"/>
                    </a:lnTo>
                    <a:lnTo>
                      <a:pt x="7000" y="5940"/>
                    </a:lnTo>
                    <a:lnTo>
                      <a:pt x="7042" y="5940"/>
                    </a:lnTo>
                    <a:lnTo>
                      <a:pt x="7082" y="5940"/>
                    </a:lnTo>
                    <a:lnTo>
                      <a:pt x="7122" y="5940"/>
                    </a:lnTo>
                    <a:lnTo>
                      <a:pt x="7162" y="5940"/>
                    </a:lnTo>
                    <a:lnTo>
                      <a:pt x="7202" y="5940"/>
                    </a:lnTo>
                    <a:lnTo>
                      <a:pt x="7243" y="5940"/>
                    </a:lnTo>
                    <a:lnTo>
                      <a:pt x="7283" y="5940"/>
                    </a:lnTo>
                    <a:lnTo>
                      <a:pt x="7323" y="5940"/>
                    </a:lnTo>
                    <a:lnTo>
                      <a:pt x="7363" y="5940"/>
                    </a:lnTo>
                    <a:lnTo>
                      <a:pt x="7403" y="5940"/>
                    </a:lnTo>
                    <a:lnTo>
                      <a:pt x="7444" y="5940"/>
                    </a:lnTo>
                    <a:lnTo>
                      <a:pt x="7484" y="594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Freeform 96"/>
              <p:cNvSpPr>
                <a:spLocks/>
              </p:cNvSpPr>
              <p:nvPr/>
            </p:nvSpPr>
            <p:spPr bwMode="auto">
              <a:xfrm>
                <a:off x="9224963" y="5843588"/>
                <a:ext cx="350838" cy="0"/>
              </a:xfrm>
              <a:custGeom>
                <a:avLst/>
                <a:gdLst>
                  <a:gd name="T0" fmla="*/ 0 w 444"/>
                  <a:gd name="T1" fmla="*/ 42 w 444"/>
                  <a:gd name="T2" fmla="*/ 81 w 444"/>
                  <a:gd name="T3" fmla="*/ 121 w 444"/>
                  <a:gd name="T4" fmla="*/ 161 w 444"/>
                  <a:gd name="T5" fmla="*/ 201 w 444"/>
                  <a:gd name="T6" fmla="*/ 243 w 444"/>
                  <a:gd name="T7" fmla="*/ 283 w 444"/>
                  <a:gd name="T8" fmla="*/ 323 w 444"/>
                  <a:gd name="T9" fmla="*/ 363 w 444"/>
                  <a:gd name="T10" fmla="*/ 402 w 444"/>
                  <a:gd name="T11" fmla="*/ 444 w 44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444">
                    <a:moveTo>
                      <a:pt x="0" y="0"/>
                    </a:moveTo>
                    <a:lnTo>
                      <a:pt x="42" y="0"/>
                    </a:lnTo>
                    <a:lnTo>
                      <a:pt x="81" y="0"/>
                    </a:lnTo>
                    <a:lnTo>
                      <a:pt x="121" y="0"/>
                    </a:lnTo>
                    <a:lnTo>
                      <a:pt x="161" y="0"/>
                    </a:lnTo>
                    <a:lnTo>
                      <a:pt x="201" y="0"/>
                    </a:lnTo>
                    <a:lnTo>
                      <a:pt x="243" y="0"/>
                    </a:lnTo>
                    <a:lnTo>
                      <a:pt x="283" y="0"/>
                    </a:lnTo>
                    <a:lnTo>
                      <a:pt x="323" y="0"/>
                    </a:lnTo>
                    <a:lnTo>
                      <a:pt x="363" y="0"/>
                    </a:lnTo>
                    <a:lnTo>
                      <a:pt x="402" y="0"/>
                    </a:lnTo>
                    <a:lnTo>
                      <a:pt x="444"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Freeform 97"/>
              <p:cNvSpPr>
                <a:spLocks/>
              </p:cNvSpPr>
              <p:nvPr/>
            </p:nvSpPr>
            <p:spPr bwMode="auto">
              <a:xfrm>
                <a:off x="3187701" y="3486150"/>
                <a:ext cx="6324600" cy="2357438"/>
              </a:xfrm>
              <a:custGeom>
                <a:avLst/>
                <a:gdLst>
                  <a:gd name="T0" fmla="*/ 119 w 7967"/>
                  <a:gd name="T1" fmla="*/ 2969 h 2971"/>
                  <a:gd name="T2" fmla="*/ 281 w 7967"/>
                  <a:gd name="T3" fmla="*/ 2968 h 2971"/>
                  <a:gd name="T4" fmla="*/ 442 w 7967"/>
                  <a:gd name="T5" fmla="*/ 2964 h 2971"/>
                  <a:gd name="T6" fmla="*/ 603 w 7967"/>
                  <a:gd name="T7" fmla="*/ 2956 h 2971"/>
                  <a:gd name="T8" fmla="*/ 763 w 7967"/>
                  <a:gd name="T9" fmla="*/ 2943 h 2971"/>
                  <a:gd name="T10" fmla="*/ 924 w 7967"/>
                  <a:gd name="T11" fmla="*/ 2921 h 2971"/>
                  <a:gd name="T12" fmla="*/ 1086 w 7967"/>
                  <a:gd name="T13" fmla="*/ 2884 h 2971"/>
                  <a:gd name="T14" fmla="*/ 1247 w 7967"/>
                  <a:gd name="T15" fmla="*/ 2826 h 2971"/>
                  <a:gd name="T16" fmla="*/ 1408 w 7967"/>
                  <a:gd name="T17" fmla="*/ 2740 h 2971"/>
                  <a:gd name="T18" fmla="*/ 1568 w 7967"/>
                  <a:gd name="T19" fmla="*/ 2615 h 2971"/>
                  <a:gd name="T20" fmla="*/ 1729 w 7967"/>
                  <a:gd name="T21" fmla="*/ 2446 h 2971"/>
                  <a:gd name="T22" fmla="*/ 1890 w 7967"/>
                  <a:gd name="T23" fmla="*/ 2224 h 2971"/>
                  <a:gd name="T24" fmla="*/ 2052 w 7967"/>
                  <a:gd name="T25" fmla="*/ 1952 h 2971"/>
                  <a:gd name="T26" fmla="*/ 2213 w 7967"/>
                  <a:gd name="T27" fmla="*/ 1634 h 2971"/>
                  <a:gd name="T28" fmla="*/ 2373 w 7967"/>
                  <a:gd name="T29" fmla="*/ 1285 h 2971"/>
                  <a:gd name="T30" fmla="*/ 2534 w 7967"/>
                  <a:gd name="T31" fmla="*/ 929 h 2971"/>
                  <a:gd name="T32" fmla="*/ 2695 w 7967"/>
                  <a:gd name="T33" fmla="*/ 591 h 2971"/>
                  <a:gd name="T34" fmla="*/ 2857 w 7967"/>
                  <a:gd name="T35" fmla="*/ 307 h 2971"/>
                  <a:gd name="T36" fmla="*/ 3018 w 7967"/>
                  <a:gd name="T37" fmla="*/ 104 h 2971"/>
                  <a:gd name="T38" fmla="*/ 3177 w 7967"/>
                  <a:gd name="T39" fmla="*/ 6 h 2971"/>
                  <a:gd name="T40" fmla="*/ 3339 w 7967"/>
                  <a:gd name="T41" fmla="*/ 24 h 2971"/>
                  <a:gd name="T42" fmla="*/ 3500 w 7967"/>
                  <a:gd name="T43" fmla="*/ 156 h 2971"/>
                  <a:gd name="T44" fmla="*/ 3661 w 7967"/>
                  <a:gd name="T45" fmla="*/ 385 h 2971"/>
                  <a:gd name="T46" fmla="*/ 3823 w 7967"/>
                  <a:gd name="T47" fmla="*/ 688 h 2971"/>
                  <a:gd name="T48" fmla="*/ 3982 w 7967"/>
                  <a:gd name="T49" fmla="*/ 1035 h 2971"/>
                  <a:gd name="T50" fmla="*/ 4144 w 7967"/>
                  <a:gd name="T51" fmla="*/ 1391 h 2971"/>
                  <a:gd name="T52" fmla="*/ 4305 w 7967"/>
                  <a:gd name="T53" fmla="*/ 1734 h 2971"/>
                  <a:gd name="T54" fmla="*/ 4466 w 7967"/>
                  <a:gd name="T55" fmla="*/ 2038 h 2971"/>
                  <a:gd name="T56" fmla="*/ 4627 w 7967"/>
                  <a:gd name="T57" fmla="*/ 2296 h 2971"/>
                  <a:gd name="T58" fmla="*/ 4787 w 7967"/>
                  <a:gd name="T59" fmla="*/ 2502 h 2971"/>
                  <a:gd name="T60" fmla="*/ 4948 w 7967"/>
                  <a:gd name="T61" fmla="*/ 2657 h 2971"/>
                  <a:gd name="T62" fmla="*/ 5110 w 7967"/>
                  <a:gd name="T63" fmla="*/ 2770 h 2971"/>
                  <a:gd name="T64" fmla="*/ 5271 w 7967"/>
                  <a:gd name="T65" fmla="*/ 2846 h 2971"/>
                  <a:gd name="T66" fmla="*/ 5432 w 7967"/>
                  <a:gd name="T67" fmla="*/ 2898 h 2971"/>
                  <a:gd name="T68" fmla="*/ 5592 w 7967"/>
                  <a:gd name="T69" fmla="*/ 2929 h 2971"/>
                  <a:gd name="T70" fmla="*/ 5753 w 7967"/>
                  <a:gd name="T71" fmla="*/ 2948 h 2971"/>
                  <a:gd name="T72" fmla="*/ 5915 w 7967"/>
                  <a:gd name="T73" fmla="*/ 2959 h 2971"/>
                  <a:gd name="T74" fmla="*/ 6076 w 7967"/>
                  <a:gd name="T75" fmla="*/ 2966 h 2971"/>
                  <a:gd name="T76" fmla="*/ 6237 w 7967"/>
                  <a:gd name="T77" fmla="*/ 2968 h 2971"/>
                  <a:gd name="T78" fmla="*/ 6397 w 7967"/>
                  <a:gd name="T79" fmla="*/ 2969 h 2971"/>
                  <a:gd name="T80" fmla="*/ 6558 w 7967"/>
                  <a:gd name="T81" fmla="*/ 2971 h 2971"/>
                  <a:gd name="T82" fmla="*/ 6719 w 7967"/>
                  <a:gd name="T83" fmla="*/ 2971 h 2971"/>
                  <a:gd name="T84" fmla="*/ 6881 w 7967"/>
                  <a:gd name="T85" fmla="*/ 2971 h 2971"/>
                  <a:gd name="T86" fmla="*/ 7042 w 7967"/>
                  <a:gd name="T87" fmla="*/ 2971 h 2971"/>
                  <a:gd name="T88" fmla="*/ 7202 w 7967"/>
                  <a:gd name="T89" fmla="*/ 2971 h 2971"/>
                  <a:gd name="T90" fmla="*/ 7363 w 7967"/>
                  <a:gd name="T91" fmla="*/ 2971 h 2971"/>
                  <a:gd name="T92" fmla="*/ 7524 w 7967"/>
                  <a:gd name="T93" fmla="*/ 2971 h 2971"/>
                  <a:gd name="T94" fmla="*/ 7685 w 7967"/>
                  <a:gd name="T95" fmla="*/ 2971 h 2971"/>
                  <a:gd name="T96" fmla="*/ 7847 w 7967"/>
                  <a:gd name="T97" fmla="*/ 2971 h 2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2971">
                    <a:moveTo>
                      <a:pt x="0" y="2971"/>
                    </a:moveTo>
                    <a:lnTo>
                      <a:pt x="40" y="2971"/>
                    </a:lnTo>
                    <a:lnTo>
                      <a:pt x="80" y="2969"/>
                    </a:lnTo>
                    <a:lnTo>
                      <a:pt x="119" y="2969"/>
                    </a:lnTo>
                    <a:lnTo>
                      <a:pt x="159" y="2969"/>
                    </a:lnTo>
                    <a:lnTo>
                      <a:pt x="201" y="2969"/>
                    </a:lnTo>
                    <a:lnTo>
                      <a:pt x="241" y="2968"/>
                    </a:lnTo>
                    <a:lnTo>
                      <a:pt x="281" y="2968"/>
                    </a:lnTo>
                    <a:lnTo>
                      <a:pt x="321" y="2968"/>
                    </a:lnTo>
                    <a:lnTo>
                      <a:pt x="361" y="2966"/>
                    </a:lnTo>
                    <a:lnTo>
                      <a:pt x="402" y="2964"/>
                    </a:lnTo>
                    <a:lnTo>
                      <a:pt x="442" y="2964"/>
                    </a:lnTo>
                    <a:lnTo>
                      <a:pt x="482" y="2963"/>
                    </a:lnTo>
                    <a:lnTo>
                      <a:pt x="522" y="2961"/>
                    </a:lnTo>
                    <a:lnTo>
                      <a:pt x="562" y="2959"/>
                    </a:lnTo>
                    <a:lnTo>
                      <a:pt x="603" y="2956"/>
                    </a:lnTo>
                    <a:lnTo>
                      <a:pt x="643" y="2954"/>
                    </a:lnTo>
                    <a:lnTo>
                      <a:pt x="683" y="2951"/>
                    </a:lnTo>
                    <a:lnTo>
                      <a:pt x="723" y="2948"/>
                    </a:lnTo>
                    <a:lnTo>
                      <a:pt x="763" y="2943"/>
                    </a:lnTo>
                    <a:lnTo>
                      <a:pt x="805" y="2939"/>
                    </a:lnTo>
                    <a:lnTo>
                      <a:pt x="844" y="2934"/>
                    </a:lnTo>
                    <a:lnTo>
                      <a:pt x="884" y="2928"/>
                    </a:lnTo>
                    <a:lnTo>
                      <a:pt x="924" y="2921"/>
                    </a:lnTo>
                    <a:lnTo>
                      <a:pt x="964" y="2913"/>
                    </a:lnTo>
                    <a:lnTo>
                      <a:pt x="1006" y="2904"/>
                    </a:lnTo>
                    <a:lnTo>
                      <a:pt x="1046" y="2894"/>
                    </a:lnTo>
                    <a:lnTo>
                      <a:pt x="1086" y="2884"/>
                    </a:lnTo>
                    <a:lnTo>
                      <a:pt x="1125" y="2873"/>
                    </a:lnTo>
                    <a:lnTo>
                      <a:pt x="1165" y="2858"/>
                    </a:lnTo>
                    <a:lnTo>
                      <a:pt x="1207" y="2843"/>
                    </a:lnTo>
                    <a:lnTo>
                      <a:pt x="1247" y="2826"/>
                    </a:lnTo>
                    <a:lnTo>
                      <a:pt x="1287" y="2808"/>
                    </a:lnTo>
                    <a:lnTo>
                      <a:pt x="1327" y="2786"/>
                    </a:lnTo>
                    <a:lnTo>
                      <a:pt x="1367" y="2765"/>
                    </a:lnTo>
                    <a:lnTo>
                      <a:pt x="1408" y="2740"/>
                    </a:lnTo>
                    <a:lnTo>
                      <a:pt x="1448" y="2712"/>
                    </a:lnTo>
                    <a:lnTo>
                      <a:pt x="1488" y="2683"/>
                    </a:lnTo>
                    <a:lnTo>
                      <a:pt x="1528" y="2650"/>
                    </a:lnTo>
                    <a:lnTo>
                      <a:pt x="1568" y="2615"/>
                    </a:lnTo>
                    <a:lnTo>
                      <a:pt x="1609" y="2577"/>
                    </a:lnTo>
                    <a:lnTo>
                      <a:pt x="1649" y="2537"/>
                    </a:lnTo>
                    <a:lnTo>
                      <a:pt x="1689" y="2492"/>
                    </a:lnTo>
                    <a:lnTo>
                      <a:pt x="1729" y="2446"/>
                    </a:lnTo>
                    <a:lnTo>
                      <a:pt x="1769" y="2396"/>
                    </a:lnTo>
                    <a:lnTo>
                      <a:pt x="1811" y="2341"/>
                    </a:lnTo>
                    <a:lnTo>
                      <a:pt x="1850" y="2284"/>
                    </a:lnTo>
                    <a:lnTo>
                      <a:pt x="1890" y="2224"/>
                    </a:lnTo>
                    <a:lnTo>
                      <a:pt x="1930" y="2161"/>
                    </a:lnTo>
                    <a:lnTo>
                      <a:pt x="1970" y="2095"/>
                    </a:lnTo>
                    <a:lnTo>
                      <a:pt x="2012" y="2025"/>
                    </a:lnTo>
                    <a:lnTo>
                      <a:pt x="2052" y="1952"/>
                    </a:lnTo>
                    <a:lnTo>
                      <a:pt x="2092" y="1877"/>
                    </a:lnTo>
                    <a:lnTo>
                      <a:pt x="2131" y="1799"/>
                    </a:lnTo>
                    <a:lnTo>
                      <a:pt x="2171" y="1717"/>
                    </a:lnTo>
                    <a:lnTo>
                      <a:pt x="2213" y="1634"/>
                    </a:lnTo>
                    <a:lnTo>
                      <a:pt x="2253" y="1549"/>
                    </a:lnTo>
                    <a:lnTo>
                      <a:pt x="2293" y="1463"/>
                    </a:lnTo>
                    <a:lnTo>
                      <a:pt x="2333" y="1375"/>
                    </a:lnTo>
                    <a:lnTo>
                      <a:pt x="2373" y="1285"/>
                    </a:lnTo>
                    <a:lnTo>
                      <a:pt x="2414" y="1195"/>
                    </a:lnTo>
                    <a:lnTo>
                      <a:pt x="2454" y="1107"/>
                    </a:lnTo>
                    <a:lnTo>
                      <a:pt x="2494" y="1017"/>
                    </a:lnTo>
                    <a:lnTo>
                      <a:pt x="2534" y="929"/>
                    </a:lnTo>
                    <a:lnTo>
                      <a:pt x="2574" y="841"/>
                    </a:lnTo>
                    <a:lnTo>
                      <a:pt x="2615" y="756"/>
                    </a:lnTo>
                    <a:lnTo>
                      <a:pt x="2655" y="673"/>
                    </a:lnTo>
                    <a:lnTo>
                      <a:pt x="2695" y="591"/>
                    </a:lnTo>
                    <a:lnTo>
                      <a:pt x="2735" y="515"/>
                    </a:lnTo>
                    <a:lnTo>
                      <a:pt x="2775" y="442"/>
                    </a:lnTo>
                    <a:lnTo>
                      <a:pt x="2817" y="372"/>
                    </a:lnTo>
                    <a:lnTo>
                      <a:pt x="2857" y="307"/>
                    </a:lnTo>
                    <a:lnTo>
                      <a:pt x="2896" y="247"/>
                    </a:lnTo>
                    <a:lnTo>
                      <a:pt x="2936" y="194"/>
                    </a:lnTo>
                    <a:lnTo>
                      <a:pt x="2976" y="146"/>
                    </a:lnTo>
                    <a:lnTo>
                      <a:pt x="3018" y="104"/>
                    </a:lnTo>
                    <a:lnTo>
                      <a:pt x="3058" y="69"/>
                    </a:lnTo>
                    <a:lnTo>
                      <a:pt x="3098" y="41"/>
                    </a:lnTo>
                    <a:lnTo>
                      <a:pt x="3138" y="21"/>
                    </a:lnTo>
                    <a:lnTo>
                      <a:pt x="3177" y="6"/>
                    </a:lnTo>
                    <a:lnTo>
                      <a:pt x="3219" y="0"/>
                    </a:lnTo>
                    <a:lnTo>
                      <a:pt x="3259" y="1"/>
                    </a:lnTo>
                    <a:lnTo>
                      <a:pt x="3299" y="9"/>
                    </a:lnTo>
                    <a:lnTo>
                      <a:pt x="3339" y="24"/>
                    </a:lnTo>
                    <a:lnTo>
                      <a:pt x="3379" y="46"/>
                    </a:lnTo>
                    <a:lnTo>
                      <a:pt x="3420" y="76"/>
                    </a:lnTo>
                    <a:lnTo>
                      <a:pt x="3460" y="113"/>
                    </a:lnTo>
                    <a:lnTo>
                      <a:pt x="3500" y="156"/>
                    </a:lnTo>
                    <a:lnTo>
                      <a:pt x="3540" y="204"/>
                    </a:lnTo>
                    <a:lnTo>
                      <a:pt x="3580" y="259"/>
                    </a:lnTo>
                    <a:lnTo>
                      <a:pt x="3621" y="320"/>
                    </a:lnTo>
                    <a:lnTo>
                      <a:pt x="3661" y="385"/>
                    </a:lnTo>
                    <a:lnTo>
                      <a:pt x="3701" y="455"/>
                    </a:lnTo>
                    <a:lnTo>
                      <a:pt x="3741" y="530"/>
                    </a:lnTo>
                    <a:lnTo>
                      <a:pt x="3781" y="608"/>
                    </a:lnTo>
                    <a:lnTo>
                      <a:pt x="3823" y="688"/>
                    </a:lnTo>
                    <a:lnTo>
                      <a:pt x="3863" y="773"/>
                    </a:lnTo>
                    <a:lnTo>
                      <a:pt x="3902" y="858"/>
                    </a:lnTo>
                    <a:lnTo>
                      <a:pt x="3942" y="946"/>
                    </a:lnTo>
                    <a:lnTo>
                      <a:pt x="3982" y="1035"/>
                    </a:lnTo>
                    <a:lnTo>
                      <a:pt x="4024" y="1124"/>
                    </a:lnTo>
                    <a:lnTo>
                      <a:pt x="4064" y="1213"/>
                    </a:lnTo>
                    <a:lnTo>
                      <a:pt x="4104" y="1303"/>
                    </a:lnTo>
                    <a:lnTo>
                      <a:pt x="4144" y="1391"/>
                    </a:lnTo>
                    <a:lnTo>
                      <a:pt x="4183" y="1479"/>
                    </a:lnTo>
                    <a:lnTo>
                      <a:pt x="4225" y="1566"/>
                    </a:lnTo>
                    <a:lnTo>
                      <a:pt x="4265" y="1651"/>
                    </a:lnTo>
                    <a:lnTo>
                      <a:pt x="4305" y="1734"/>
                    </a:lnTo>
                    <a:lnTo>
                      <a:pt x="4345" y="1814"/>
                    </a:lnTo>
                    <a:lnTo>
                      <a:pt x="4385" y="1892"/>
                    </a:lnTo>
                    <a:lnTo>
                      <a:pt x="4426" y="1967"/>
                    </a:lnTo>
                    <a:lnTo>
                      <a:pt x="4466" y="2038"/>
                    </a:lnTo>
                    <a:lnTo>
                      <a:pt x="4506" y="2108"/>
                    </a:lnTo>
                    <a:lnTo>
                      <a:pt x="4546" y="2174"/>
                    </a:lnTo>
                    <a:lnTo>
                      <a:pt x="4586" y="2236"/>
                    </a:lnTo>
                    <a:lnTo>
                      <a:pt x="4627" y="2296"/>
                    </a:lnTo>
                    <a:lnTo>
                      <a:pt x="4667" y="2352"/>
                    </a:lnTo>
                    <a:lnTo>
                      <a:pt x="4707" y="2406"/>
                    </a:lnTo>
                    <a:lnTo>
                      <a:pt x="4747" y="2455"/>
                    </a:lnTo>
                    <a:lnTo>
                      <a:pt x="4787" y="2502"/>
                    </a:lnTo>
                    <a:lnTo>
                      <a:pt x="4829" y="2545"/>
                    </a:lnTo>
                    <a:lnTo>
                      <a:pt x="4869" y="2585"/>
                    </a:lnTo>
                    <a:lnTo>
                      <a:pt x="4908" y="2622"/>
                    </a:lnTo>
                    <a:lnTo>
                      <a:pt x="4948" y="2657"/>
                    </a:lnTo>
                    <a:lnTo>
                      <a:pt x="4988" y="2688"/>
                    </a:lnTo>
                    <a:lnTo>
                      <a:pt x="5030" y="2718"/>
                    </a:lnTo>
                    <a:lnTo>
                      <a:pt x="5070" y="2745"/>
                    </a:lnTo>
                    <a:lnTo>
                      <a:pt x="5110" y="2770"/>
                    </a:lnTo>
                    <a:lnTo>
                      <a:pt x="5150" y="2791"/>
                    </a:lnTo>
                    <a:lnTo>
                      <a:pt x="5190" y="2811"/>
                    </a:lnTo>
                    <a:lnTo>
                      <a:pt x="5231" y="2830"/>
                    </a:lnTo>
                    <a:lnTo>
                      <a:pt x="5271" y="2846"/>
                    </a:lnTo>
                    <a:lnTo>
                      <a:pt x="5311" y="2861"/>
                    </a:lnTo>
                    <a:lnTo>
                      <a:pt x="5351" y="2875"/>
                    </a:lnTo>
                    <a:lnTo>
                      <a:pt x="5391" y="2886"/>
                    </a:lnTo>
                    <a:lnTo>
                      <a:pt x="5432" y="2898"/>
                    </a:lnTo>
                    <a:lnTo>
                      <a:pt x="5472" y="2906"/>
                    </a:lnTo>
                    <a:lnTo>
                      <a:pt x="5512" y="2914"/>
                    </a:lnTo>
                    <a:lnTo>
                      <a:pt x="5552" y="2923"/>
                    </a:lnTo>
                    <a:lnTo>
                      <a:pt x="5592" y="2929"/>
                    </a:lnTo>
                    <a:lnTo>
                      <a:pt x="5634" y="2934"/>
                    </a:lnTo>
                    <a:lnTo>
                      <a:pt x="5673" y="2939"/>
                    </a:lnTo>
                    <a:lnTo>
                      <a:pt x="5713" y="2944"/>
                    </a:lnTo>
                    <a:lnTo>
                      <a:pt x="5753" y="2948"/>
                    </a:lnTo>
                    <a:lnTo>
                      <a:pt x="5793" y="2951"/>
                    </a:lnTo>
                    <a:lnTo>
                      <a:pt x="5835" y="2954"/>
                    </a:lnTo>
                    <a:lnTo>
                      <a:pt x="5875" y="2958"/>
                    </a:lnTo>
                    <a:lnTo>
                      <a:pt x="5915" y="2959"/>
                    </a:lnTo>
                    <a:lnTo>
                      <a:pt x="5954" y="2961"/>
                    </a:lnTo>
                    <a:lnTo>
                      <a:pt x="5994" y="2963"/>
                    </a:lnTo>
                    <a:lnTo>
                      <a:pt x="6036" y="2964"/>
                    </a:lnTo>
                    <a:lnTo>
                      <a:pt x="6076" y="2966"/>
                    </a:lnTo>
                    <a:lnTo>
                      <a:pt x="6116" y="2966"/>
                    </a:lnTo>
                    <a:lnTo>
                      <a:pt x="6156" y="2968"/>
                    </a:lnTo>
                    <a:lnTo>
                      <a:pt x="6196" y="2968"/>
                    </a:lnTo>
                    <a:lnTo>
                      <a:pt x="6237" y="2968"/>
                    </a:lnTo>
                    <a:lnTo>
                      <a:pt x="6277" y="2969"/>
                    </a:lnTo>
                    <a:lnTo>
                      <a:pt x="6317" y="2969"/>
                    </a:lnTo>
                    <a:lnTo>
                      <a:pt x="6357" y="2969"/>
                    </a:lnTo>
                    <a:lnTo>
                      <a:pt x="6397" y="2969"/>
                    </a:lnTo>
                    <a:lnTo>
                      <a:pt x="6438" y="2971"/>
                    </a:lnTo>
                    <a:lnTo>
                      <a:pt x="6478" y="2971"/>
                    </a:lnTo>
                    <a:lnTo>
                      <a:pt x="6518" y="2971"/>
                    </a:lnTo>
                    <a:lnTo>
                      <a:pt x="6558" y="2971"/>
                    </a:lnTo>
                    <a:lnTo>
                      <a:pt x="6598" y="2971"/>
                    </a:lnTo>
                    <a:lnTo>
                      <a:pt x="6640" y="2971"/>
                    </a:lnTo>
                    <a:lnTo>
                      <a:pt x="6679" y="2971"/>
                    </a:lnTo>
                    <a:lnTo>
                      <a:pt x="6719" y="2971"/>
                    </a:lnTo>
                    <a:lnTo>
                      <a:pt x="6759" y="2971"/>
                    </a:lnTo>
                    <a:lnTo>
                      <a:pt x="6799" y="2971"/>
                    </a:lnTo>
                    <a:lnTo>
                      <a:pt x="6841" y="2971"/>
                    </a:lnTo>
                    <a:lnTo>
                      <a:pt x="6881" y="2971"/>
                    </a:lnTo>
                    <a:lnTo>
                      <a:pt x="6921" y="2971"/>
                    </a:lnTo>
                    <a:lnTo>
                      <a:pt x="6960" y="2971"/>
                    </a:lnTo>
                    <a:lnTo>
                      <a:pt x="7000" y="2971"/>
                    </a:lnTo>
                    <a:lnTo>
                      <a:pt x="7042" y="2971"/>
                    </a:lnTo>
                    <a:lnTo>
                      <a:pt x="7082" y="2971"/>
                    </a:lnTo>
                    <a:lnTo>
                      <a:pt x="7122" y="2971"/>
                    </a:lnTo>
                    <a:lnTo>
                      <a:pt x="7162" y="2971"/>
                    </a:lnTo>
                    <a:lnTo>
                      <a:pt x="7202" y="2971"/>
                    </a:lnTo>
                    <a:lnTo>
                      <a:pt x="7243" y="2971"/>
                    </a:lnTo>
                    <a:lnTo>
                      <a:pt x="7283" y="2971"/>
                    </a:lnTo>
                    <a:lnTo>
                      <a:pt x="7323" y="2971"/>
                    </a:lnTo>
                    <a:lnTo>
                      <a:pt x="7363" y="2971"/>
                    </a:lnTo>
                    <a:lnTo>
                      <a:pt x="7403" y="2971"/>
                    </a:lnTo>
                    <a:lnTo>
                      <a:pt x="7444" y="2971"/>
                    </a:lnTo>
                    <a:lnTo>
                      <a:pt x="7484" y="2971"/>
                    </a:lnTo>
                    <a:lnTo>
                      <a:pt x="7524" y="2971"/>
                    </a:lnTo>
                    <a:lnTo>
                      <a:pt x="7564" y="2971"/>
                    </a:lnTo>
                    <a:lnTo>
                      <a:pt x="7604" y="2971"/>
                    </a:lnTo>
                    <a:lnTo>
                      <a:pt x="7646" y="2971"/>
                    </a:lnTo>
                    <a:lnTo>
                      <a:pt x="7685" y="2971"/>
                    </a:lnTo>
                    <a:lnTo>
                      <a:pt x="7725" y="2971"/>
                    </a:lnTo>
                    <a:lnTo>
                      <a:pt x="7765" y="2971"/>
                    </a:lnTo>
                    <a:lnTo>
                      <a:pt x="7805" y="2971"/>
                    </a:lnTo>
                    <a:lnTo>
                      <a:pt x="7847" y="2971"/>
                    </a:lnTo>
                    <a:lnTo>
                      <a:pt x="7887" y="2971"/>
                    </a:lnTo>
                    <a:lnTo>
                      <a:pt x="7927" y="2971"/>
                    </a:lnTo>
                    <a:lnTo>
                      <a:pt x="7967" y="2971"/>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Freeform 98"/>
              <p:cNvSpPr>
                <a:spLocks/>
              </p:cNvSpPr>
              <p:nvPr/>
            </p:nvSpPr>
            <p:spPr bwMode="auto">
              <a:xfrm>
                <a:off x="9512301" y="5843588"/>
                <a:ext cx="63500" cy="0"/>
              </a:xfrm>
              <a:custGeom>
                <a:avLst/>
                <a:gdLst>
                  <a:gd name="T0" fmla="*/ 0 w 81"/>
                  <a:gd name="T1" fmla="*/ 39 w 81"/>
                  <a:gd name="T2" fmla="*/ 81 w 81"/>
                </a:gdLst>
                <a:ahLst/>
                <a:cxnLst>
                  <a:cxn ang="0">
                    <a:pos x="T0" y="0"/>
                  </a:cxn>
                  <a:cxn ang="0">
                    <a:pos x="T1" y="0"/>
                  </a:cxn>
                  <a:cxn ang="0">
                    <a:pos x="T2" y="0"/>
                  </a:cxn>
                </a:cxnLst>
                <a:rect l="0" t="0" r="r" b="b"/>
                <a:pathLst>
                  <a:path w="81">
                    <a:moveTo>
                      <a:pt x="0" y="0"/>
                    </a:moveTo>
                    <a:lnTo>
                      <a:pt x="39" y="0"/>
                    </a:lnTo>
                    <a:lnTo>
                      <a:pt x="81"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Freeform 100"/>
              <p:cNvSpPr>
                <a:spLocks/>
              </p:cNvSpPr>
              <p:nvPr/>
            </p:nvSpPr>
            <p:spPr bwMode="auto">
              <a:xfrm>
                <a:off x="9512301" y="5842000"/>
                <a:ext cx="63500" cy="1588"/>
              </a:xfrm>
              <a:custGeom>
                <a:avLst/>
                <a:gdLst>
                  <a:gd name="T0" fmla="*/ 0 w 81"/>
                  <a:gd name="T1" fmla="*/ 0 h 1"/>
                  <a:gd name="T2" fmla="*/ 39 w 81"/>
                  <a:gd name="T3" fmla="*/ 0 h 1"/>
                  <a:gd name="T4" fmla="*/ 81 w 81"/>
                  <a:gd name="T5" fmla="*/ 1 h 1"/>
                </a:gdLst>
                <a:ahLst/>
                <a:cxnLst>
                  <a:cxn ang="0">
                    <a:pos x="T0" y="T1"/>
                  </a:cxn>
                  <a:cxn ang="0">
                    <a:pos x="T2" y="T3"/>
                  </a:cxn>
                  <a:cxn ang="0">
                    <a:pos x="T4" y="T5"/>
                  </a:cxn>
                </a:cxnLst>
                <a:rect l="0" t="0" r="r" b="b"/>
                <a:pathLst>
                  <a:path w="81" h="1">
                    <a:moveTo>
                      <a:pt x="0" y="0"/>
                    </a:moveTo>
                    <a:lnTo>
                      <a:pt x="39" y="0"/>
                    </a:lnTo>
                    <a:lnTo>
                      <a:pt x="81" y="1"/>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Freeform 102"/>
              <p:cNvSpPr>
                <a:spLocks/>
              </p:cNvSpPr>
              <p:nvPr/>
            </p:nvSpPr>
            <p:spPr bwMode="auto">
              <a:xfrm>
                <a:off x="9512301" y="5781675"/>
                <a:ext cx="63500" cy="7938"/>
              </a:xfrm>
              <a:custGeom>
                <a:avLst/>
                <a:gdLst>
                  <a:gd name="T0" fmla="*/ 0 w 81"/>
                  <a:gd name="T1" fmla="*/ 0 h 10"/>
                  <a:gd name="T2" fmla="*/ 39 w 81"/>
                  <a:gd name="T3" fmla="*/ 5 h 10"/>
                  <a:gd name="T4" fmla="*/ 81 w 81"/>
                  <a:gd name="T5" fmla="*/ 10 h 10"/>
                </a:gdLst>
                <a:ahLst/>
                <a:cxnLst>
                  <a:cxn ang="0">
                    <a:pos x="T0" y="T1"/>
                  </a:cxn>
                  <a:cxn ang="0">
                    <a:pos x="T2" y="T3"/>
                  </a:cxn>
                  <a:cxn ang="0">
                    <a:pos x="T4" y="T5"/>
                  </a:cxn>
                </a:cxnLst>
                <a:rect l="0" t="0" r="r" b="b"/>
                <a:pathLst>
                  <a:path w="81" h="10">
                    <a:moveTo>
                      <a:pt x="0" y="0"/>
                    </a:moveTo>
                    <a:lnTo>
                      <a:pt x="39" y="5"/>
                    </a:lnTo>
                    <a:lnTo>
                      <a:pt x="81" y="10"/>
                    </a:lnTo>
                  </a:path>
                </a:pathLst>
              </a:cu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Oval 118"/>
              <p:cNvSpPr>
                <a:spLocks noChangeArrowheads="1"/>
              </p:cNvSpPr>
              <p:nvPr/>
            </p:nvSpPr>
            <p:spPr bwMode="auto">
              <a:xfrm>
                <a:off x="5641976" y="2882900"/>
                <a:ext cx="203200" cy="203200"/>
              </a:xfrm>
              <a:prstGeom prst="ellipse">
                <a:avLst/>
              </a:prstGeom>
              <a:solidFill>
                <a:schemeClr val="tx1"/>
              </a:solidFill>
              <a:ln w="333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4" name="Freeform 104"/>
              <p:cNvSpPr>
                <a:spLocks/>
              </p:cNvSpPr>
              <p:nvPr/>
            </p:nvSpPr>
            <p:spPr bwMode="auto">
              <a:xfrm>
                <a:off x="9512301" y="5637213"/>
                <a:ext cx="63500" cy="14288"/>
              </a:xfrm>
              <a:custGeom>
                <a:avLst/>
                <a:gdLst>
                  <a:gd name="T0" fmla="*/ 0 w 81"/>
                  <a:gd name="T1" fmla="*/ 0 h 18"/>
                  <a:gd name="T2" fmla="*/ 39 w 81"/>
                  <a:gd name="T3" fmla="*/ 8 h 18"/>
                  <a:gd name="T4" fmla="*/ 81 w 81"/>
                  <a:gd name="T5" fmla="*/ 18 h 18"/>
                </a:gdLst>
                <a:ahLst/>
                <a:cxnLst>
                  <a:cxn ang="0">
                    <a:pos x="T0" y="T1"/>
                  </a:cxn>
                  <a:cxn ang="0">
                    <a:pos x="T2" y="T3"/>
                  </a:cxn>
                  <a:cxn ang="0">
                    <a:pos x="T4" y="T5"/>
                  </a:cxn>
                </a:cxnLst>
                <a:rect l="0" t="0" r="r" b="b"/>
                <a:pathLst>
                  <a:path w="81" h="18">
                    <a:moveTo>
                      <a:pt x="0" y="0"/>
                    </a:moveTo>
                    <a:lnTo>
                      <a:pt x="39" y="8"/>
                    </a:lnTo>
                    <a:lnTo>
                      <a:pt x="81" y="18"/>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Freeform 106"/>
              <p:cNvSpPr>
                <a:spLocks/>
              </p:cNvSpPr>
              <p:nvPr/>
            </p:nvSpPr>
            <p:spPr bwMode="auto">
              <a:xfrm>
                <a:off x="9512301" y="5499100"/>
                <a:ext cx="63500" cy="15875"/>
              </a:xfrm>
              <a:custGeom>
                <a:avLst/>
                <a:gdLst>
                  <a:gd name="T0" fmla="*/ 0 w 81"/>
                  <a:gd name="T1" fmla="*/ 0 h 18"/>
                  <a:gd name="T2" fmla="*/ 39 w 81"/>
                  <a:gd name="T3" fmla="*/ 8 h 18"/>
                  <a:gd name="T4" fmla="*/ 81 w 81"/>
                  <a:gd name="T5" fmla="*/ 18 h 18"/>
                </a:gdLst>
                <a:ahLst/>
                <a:cxnLst>
                  <a:cxn ang="0">
                    <a:pos x="T0" y="T1"/>
                  </a:cxn>
                  <a:cxn ang="0">
                    <a:pos x="T2" y="T3"/>
                  </a:cxn>
                  <a:cxn ang="0">
                    <a:pos x="T4" y="T5"/>
                  </a:cxn>
                </a:cxnLst>
                <a:rect l="0" t="0" r="r" b="b"/>
                <a:pathLst>
                  <a:path w="81" h="18">
                    <a:moveTo>
                      <a:pt x="0" y="0"/>
                    </a:moveTo>
                    <a:lnTo>
                      <a:pt x="39" y="8"/>
                    </a:lnTo>
                    <a:lnTo>
                      <a:pt x="81" y="18"/>
                    </a:lnTo>
                  </a:path>
                </a:pathLst>
              </a:cu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115"/>
              <p:cNvSpPr>
                <a:spLocks noChangeShapeType="1"/>
              </p:cNvSpPr>
              <p:nvPr/>
            </p:nvSpPr>
            <p:spPr bwMode="auto">
              <a:xfrm>
                <a:off x="5103813" y="2976034"/>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Oval 117"/>
              <p:cNvSpPr>
                <a:spLocks noChangeArrowheads="1"/>
              </p:cNvSpPr>
              <p:nvPr/>
            </p:nvSpPr>
            <p:spPr bwMode="auto">
              <a:xfrm>
                <a:off x="5322888" y="1027113"/>
                <a:ext cx="203200" cy="201613"/>
              </a:xfrm>
              <a:prstGeom prst="ellipse">
                <a:avLst/>
              </a:pr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Oval 119"/>
              <p:cNvSpPr>
                <a:spLocks noChangeArrowheads="1"/>
              </p:cNvSpPr>
              <p:nvPr/>
            </p:nvSpPr>
            <p:spPr bwMode="auto">
              <a:xfrm>
                <a:off x="5641976" y="3384550"/>
                <a:ext cx="203200" cy="203200"/>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Oval 120"/>
              <p:cNvSpPr>
                <a:spLocks noChangeArrowheads="1"/>
              </p:cNvSpPr>
              <p:nvPr/>
            </p:nvSpPr>
            <p:spPr bwMode="auto">
              <a:xfrm>
                <a:off x="6280151" y="4313238"/>
                <a:ext cx="203200" cy="201613"/>
              </a:xfrm>
              <a:prstGeom prst="ellipse">
                <a:avLst/>
              </a:prstGeom>
              <a:solidFill>
                <a:srgbClr val="FF0000"/>
              </a:solidFill>
              <a:ln w="3333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Oval 121"/>
              <p:cNvSpPr>
                <a:spLocks noChangeArrowheads="1"/>
              </p:cNvSpPr>
              <p:nvPr/>
            </p:nvSpPr>
            <p:spPr bwMode="auto">
              <a:xfrm>
                <a:off x="5961063" y="4170363"/>
                <a:ext cx="203200" cy="203200"/>
              </a:xfrm>
              <a:prstGeom prst="ellipse">
                <a:avLst/>
              </a:pr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Oval 123"/>
              <p:cNvSpPr>
                <a:spLocks noChangeArrowheads="1"/>
              </p:cNvSpPr>
              <p:nvPr/>
            </p:nvSpPr>
            <p:spPr bwMode="auto">
              <a:xfrm>
                <a:off x="6280151" y="4565650"/>
                <a:ext cx="203200" cy="201613"/>
              </a:xfrm>
              <a:prstGeom prst="ellipse">
                <a:avLst/>
              </a:pr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Oval 126"/>
              <p:cNvSpPr>
                <a:spLocks noChangeArrowheads="1"/>
              </p:cNvSpPr>
              <p:nvPr/>
            </p:nvSpPr>
            <p:spPr bwMode="auto">
              <a:xfrm>
                <a:off x="6927851" y="4957763"/>
                <a:ext cx="203200" cy="203200"/>
              </a:xfrm>
              <a:prstGeom prst="ellipse">
                <a:avLst/>
              </a:pr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127"/>
              <p:cNvSpPr>
                <a:spLocks noChangeShapeType="1"/>
              </p:cNvSpPr>
              <p:nvPr/>
            </p:nvSpPr>
            <p:spPr bwMode="auto">
              <a:xfrm>
                <a:off x="5424488" y="1147763"/>
                <a:ext cx="0" cy="46958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128"/>
              <p:cNvSpPr>
                <a:spLocks noChangeShapeType="1"/>
              </p:cNvSpPr>
              <p:nvPr/>
            </p:nvSpPr>
            <p:spPr bwMode="auto">
              <a:xfrm>
                <a:off x="7021513" y="5057775"/>
                <a:ext cx="0" cy="785813"/>
              </a:xfrm>
              <a:prstGeom prst="line">
                <a:avLst/>
              </a:prstGeom>
              <a:noFill/>
              <a:ln w="19050">
                <a:solidFill>
                  <a:srgbClr val="8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130" name="Straight Connector 129"/>
              <p:cNvCxnSpPr>
                <a:stCxn id="100" idx="2"/>
                <a:endCxn id="17" idx="0"/>
              </p:cNvCxnSpPr>
              <p:nvPr/>
            </p:nvCxnSpPr>
            <p:spPr>
              <a:xfrm flipH="1">
                <a:off x="3155951" y="5843588"/>
                <a:ext cx="64198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8"/>
              <p:cNvSpPr>
                <a:spLocks noChangeArrowheads="1"/>
              </p:cNvSpPr>
              <p:nvPr/>
            </p:nvSpPr>
            <p:spPr bwMode="auto">
              <a:xfrm>
                <a:off x="2562150" y="5726113"/>
                <a:ext cx="320601" cy="276999"/>
              </a:xfrm>
              <a:prstGeom prst="rect">
                <a:avLst/>
              </a:prstGeom>
              <a:solidFill>
                <a:srgbClr val="FFFFFF">
                  <a:alpha val="76078"/>
                </a:srgbClr>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141" name="Group 140"/>
              <p:cNvGrpSpPr/>
              <p:nvPr/>
            </p:nvGrpSpPr>
            <p:grpSpPr>
              <a:xfrm>
                <a:off x="5103813" y="2934650"/>
                <a:ext cx="641350" cy="101600"/>
                <a:chOff x="7069480" y="3084513"/>
                <a:chExt cx="641350" cy="101600"/>
              </a:xfrm>
            </p:grpSpPr>
            <p:sp>
              <p:nvSpPr>
                <p:cNvPr id="135" name="Line 107"/>
                <p:cNvSpPr>
                  <a:spLocks noChangeShapeType="1"/>
                </p:cNvSpPr>
                <p:nvPr/>
              </p:nvSpPr>
              <p:spPr bwMode="auto">
                <a:xfrm>
                  <a:off x="7069480" y="3135313"/>
                  <a:ext cx="641350"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Freeform 108"/>
                <p:cNvSpPr>
                  <a:spLocks/>
                </p:cNvSpPr>
                <p:nvPr/>
              </p:nvSpPr>
              <p:spPr bwMode="auto">
                <a:xfrm>
                  <a:off x="7610817" y="3084513"/>
                  <a:ext cx="100013" cy="101600"/>
                </a:xfrm>
                <a:custGeom>
                  <a:avLst/>
                  <a:gdLst>
                    <a:gd name="T0" fmla="*/ 76 w 76"/>
                    <a:gd name="T1" fmla="*/ 38 h 76"/>
                    <a:gd name="T2" fmla="*/ 0 w 76"/>
                    <a:gd name="T3" fmla="*/ 76 h 76"/>
                    <a:gd name="T4" fmla="*/ 0 w 76"/>
                    <a:gd name="T5" fmla="*/ 0 h 76"/>
                    <a:gd name="T6" fmla="*/ 76 w 76"/>
                    <a:gd name="T7" fmla="*/ 38 h 76"/>
                  </a:gdLst>
                  <a:ahLst/>
                  <a:cxnLst>
                    <a:cxn ang="0">
                      <a:pos x="T0" y="T1"/>
                    </a:cxn>
                    <a:cxn ang="0">
                      <a:pos x="T2" y="T3"/>
                    </a:cxn>
                    <a:cxn ang="0">
                      <a:pos x="T4" y="T5"/>
                    </a:cxn>
                    <a:cxn ang="0">
                      <a:pos x="T6" y="T7"/>
                    </a:cxn>
                  </a:cxnLst>
                  <a:rect l="0" t="0" r="r" b="b"/>
                  <a:pathLst>
                    <a:path w="76" h="76">
                      <a:moveTo>
                        <a:pt x="76" y="38"/>
                      </a:moveTo>
                      <a:lnTo>
                        <a:pt x="0" y="76"/>
                      </a:lnTo>
                      <a:lnTo>
                        <a:pt x="0" y="0"/>
                      </a:lnTo>
                      <a:lnTo>
                        <a:pt x="76" y="3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Freeform 109"/>
                <p:cNvSpPr>
                  <a:spLocks/>
                </p:cNvSpPr>
                <p:nvPr/>
              </p:nvSpPr>
              <p:spPr bwMode="auto">
                <a:xfrm>
                  <a:off x="7610817" y="3084513"/>
                  <a:ext cx="100013" cy="101600"/>
                </a:xfrm>
                <a:custGeom>
                  <a:avLst/>
                  <a:gdLst>
                    <a:gd name="T0" fmla="*/ 127 w 127"/>
                    <a:gd name="T1" fmla="*/ 63 h 126"/>
                    <a:gd name="T2" fmla="*/ 0 w 127"/>
                    <a:gd name="T3" fmla="*/ 126 h 126"/>
                    <a:gd name="T4" fmla="*/ 0 w 127"/>
                    <a:gd name="T5" fmla="*/ 0 h 126"/>
                    <a:gd name="T6" fmla="*/ 127 w 127"/>
                    <a:gd name="T7" fmla="*/ 63 h 126"/>
                  </a:gdLst>
                  <a:ahLst/>
                  <a:cxnLst>
                    <a:cxn ang="0">
                      <a:pos x="T0" y="T1"/>
                    </a:cxn>
                    <a:cxn ang="0">
                      <a:pos x="T2" y="T3"/>
                    </a:cxn>
                    <a:cxn ang="0">
                      <a:pos x="T4" y="T5"/>
                    </a:cxn>
                    <a:cxn ang="0">
                      <a:pos x="T6" y="T7"/>
                    </a:cxn>
                  </a:cxnLst>
                  <a:rect l="0" t="0" r="r" b="b"/>
                  <a:pathLst>
                    <a:path w="127" h="126">
                      <a:moveTo>
                        <a:pt x="127" y="63"/>
                      </a:moveTo>
                      <a:lnTo>
                        <a:pt x="0" y="126"/>
                      </a:lnTo>
                      <a:lnTo>
                        <a:pt x="0" y="0"/>
                      </a:lnTo>
                      <a:lnTo>
                        <a:pt x="127" y="6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42" name="Rectangle 31"/>
              <p:cNvSpPr>
                <a:spLocks noChangeArrowheads="1"/>
              </p:cNvSpPr>
              <p:nvPr/>
            </p:nvSpPr>
            <p:spPr bwMode="auto">
              <a:xfrm>
                <a:off x="5351120" y="5961146"/>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8" name="Rectangle 34"/>
              <p:cNvSpPr>
                <a:spLocks noChangeArrowheads="1"/>
              </p:cNvSpPr>
              <p:nvPr/>
            </p:nvSpPr>
            <p:spPr bwMode="auto">
              <a:xfrm>
                <a:off x="5981030" y="5961148"/>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FF"/>
                    </a:solidFill>
                    <a:effectLst/>
                    <a:latin typeface="Arial" panose="020B0604020202020204" pitchFamily="34" charset="0"/>
                  </a:rPr>
                  <a:t>3</a:t>
                </a:r>
              </a:p>
            </p:txBody>
          </p:sp>
          <p:sp>
            <p:nvSpPr>
              <p:cNvPr id="159" name="Rectangle 34"/>
              <p:cNvSpPr>
                <a:spLocks noChangeArrowheads="1"/>
              </p:cNvSpPr>
              <p:nvPr/>
            </p:nvSpPr>
            <p:spPr bwMode="auto">
              <a:xfrm>
                <a:off x="6620889" y="595642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FF"/>
                    </a:solidFill>
                    <a:effectLst/>
                    <a:latin typeface="Arial" panose="020B0604020202020204" pitchFamily="34" charset="0"/>
                  </a:rPr>
                  <a:t>5</a:t>
                </a:r>
              </a:p>
            </p:txBody>
          </p:sp>
          <p:sp>
            <p:nvSpPr>
              <p:cNvPr id="99" name="Freeform 99"/>
              <p:cNvSpPr>
                <a:spLocks/>
              </p:cNvSpPr>
              <p:nvPr/>
            </p:nvSpPr>
            <p:spPr bwMode="auto">
              <a:xfrm>
                <a:off x="3187701" y="4271963"/>
                <a:ext cx="6324600" cy="1570038"/>
              </a:xfrm>
              <a:custGeom>
                <a:avLst/>
                <a:gdLst>
                  <a:gd name="T0" fmla="*/ 119 w 7967"/>
                  <a:gd name="T1" fmla="*/ 1952 h 1977"/>
                  <a:gd name="T2" fmla="*/ 281 w 7967"/>
                  <a:gd name="T3" fmla="*/ 1937 h 1977"/>
                  <a:gd name="T4" fmla="*/ 442 w 7967"/>
                  <a:gd name="T5" fmla="*/ 1918 h 1977"/>
                  <a:gd name="T6" fmla="*/ 603 w 7967"/>
                  <a:gd name="T7" fmla="*/ 1893 h 1977"/>
                  <a:gd name="T8" fmla="*/ 763 w 7967"/>
                  <a:gd name="T9" fmla="*/ 1860 h 1977"/>
                  <a:gd name="T10" fmla="*/ 924 w 7967"/>
                  <a:gd name="T11" fmla="*/ 1819 h 1977"/>
                  <a:gd name="T12" fmla="*/ 1086 w 7967"/>
                  <a:gd name="T13" fmla="*/ 1764 h 1977"/>
                  <a:gd name="T14" fmla="*/ 1247 w 7967"/>
                  <a:gd name="T15" fmla="*/ 1697 h 1977"/>
                  <a:gd name="T16" fmla="*/ 1408 w 7967"/>
                  <a:gd name="T17" fmla="*/ 1616 h 1977"/>
                  <a:gd name="T18" fmla="*/ 1568 w 7967"/>
                  <a:gd name="T19" fmla="*/ 1518 h 1977"/>
                  <a:gd name="T20" fmla="*/ 1729 w 7967"/>
                  <a:gd name="T21" fmla="*/ 1406 h 1977"/>
                  <a:gd name="T22" fmla="*/ 1890 w 7967"/>
                  <a:gd name="T23" fmla="*/ 1278 h 1977"/>
                  <a:gd name="T24" fmla="*/ 2052 w 7967"/>
                  <a:gd name="T25" fmla="*/ 1139 h 1977"/>
                  <a:gd name="T26" fmla="*/ 2213 w 7967"/>
                  <a:gd name="T27" fmla="*/ 987 h 1977"/>
                  <a:gd name="T28" fmla="*/ 2373 w 7967"/>
                  <a:gd name="T29" fmla="*/ 831 h 1977"/>
                  <a:gd name="T30" fmla="*/ 2534 w 7967"/>
                  <a:gd name="T31" fmla="*/ 671 h 1977"/>
                  <a:gd name="T32" fmla="*/ 2695 w 7967"/>
                  <a:gd name="T33" fmla="*/ 517 h 1977"/>
                  <a:gd name="T34" fmla="*/ 2857 w 7967"/>
                  <a:gd name="T35" fmla="*/ 372 h 1977"/>
                  <a:gd name="T36" fmla="*/ 3018 w 7967"/>
                  <a:gd name="T37" fmla="*/ 242 h 1977"/>
                  <a:gd name="T38" fmla="*/ 3177 w 7967"/>
                  <a:gd name="T39" fmla="*/ 138 h 1977"/>
                  <a:gd name="T40" fmla="*/ 3339 w 7967"/>
                  <a:gd name="T41" fmla="*/ 59 h 1977"/>
                  <a:gd name="T42" fmla="*/ 3500 w 7967"/>
                  <a:gd name="T43" fmla="*/ 13 h 1977"/>
                  <a:gd name="T44" fmla="*/ 3661 w 7967"/>
                  <a:gd name="T45" fmla="*/ 0 h 1977"/>
                  <a:gd name="T46" fmla="*/ 3823 w 7967"/>
                  <a:gd name="T47" fmla="*/ 21 h 1977"/>
                  <a:gd name="T48" fmla="*/ 3982 w 7967"/>
                  <a:gd name="T49" fmla="*/ 78 h 1977"/>
                  <a:gd name="T50" fmla="*/ 4144 w 7967"/>
                  <a:gd name="T51" fmla="*/ 164 h 1977"/>
                  <a:gd name="T52" fmla="*/ 4305 w 7967"/>
                  <a:gd name="T53" fmla="*/ 276 h 1977"/>
                  <a:gd name="T54" fmla="*/ 4466 w 7967"/>
                  <a:gd name="T55" fmla="*/ 410 h 1977"/>
                  <a:gd name="T56" fmla="*/ 4627 w 7967"/>
                  <a:gd name="T57" fmla="*/ 558 h 1977"/>
                  <a:gd name="T58" fmla="*/ 4787 w 7967"/>
                  <a:gd name="T59" fmla="*/ 715 h 1977"/>
                  <a:gd name="T60" fmla="*/ 4948 w 7967"/>
                  <a:gd name="T61" fmla="*/ 874 h 1977"/>
                  <a:gd name="T62" fmla="*/ 5110 w 7967"/>
                  <a:gd name="T63" fmla="*/ 1030 h 1977"/>
                  <a:gd name="T64" fmla="*/ 5271 w 7967"/>
                  <a:gd name="T65" fmla="*/ 1178 h 1977"/>
                  <a:gd name="T66" fmla="*/ 5432 w 7967"/>
                  <a:gd name="T67" fmla="*/ 1315 h 1977"/>
                  <a:gd name="T68" fmla="*/ 5592 w 7967"/>
                  <a:gd name="T69" fmla="*/ 1438 h 1977"/>
                  <a:gd name="T70" fmla="*/ 5753 w 7967"/>
                  <a:gd name="T71" fmla="*/ 1546 h 1977"/>
                  <a:gd name="T72" fmla="*/ 5915 w 7967"/>
                  <a:gd name="T73" fmla="*/ 1639 h 1977"/>
                  <a:gd name="T74" fmla="*/ 6076 w 7967"/>
                  <a:gd name="T75" fmla="*/ 1717 h 1977"/>
                  <a:gd name="T76" fmla="*/ 6237 w 7967"/>
                  <a:gd name="T77" fmla="*/ 1780 h 1977"/>
                  <a:gd name="T78" fmla="*/ 6397 w 7967"/>
                  <a:gd name="T79" fmla="*/ 1830 h 1977"/>
                  <a:gd name="T80" fmla="*/ 6558 w 7967"/>
                  <a:gd name="T81" fmla="*/ 1870 h 1977"/>
                  <a:gd name="T82" fmla="*/ 6719 w 7967"/>
                  <a:gd name="T83" fmla="*/ 1902 h 1977"/>
                  <a:gd name="T84" fmla="*/ 6881 w 7967"/>
                  <a:gd name="T85" fmla="*/ 1925 h 1977"/>
                  <a:gd name="T86" fmla="*/ 7042 w 7967"/>
                  <a:gd name="T87" fmla="*/ 1942 h 1977"/>
                  <a:gd name="T88" fmla="*/ 7202 w 7967"/>
                  <a:gd name="T89" fmla="*/ 1953 h 1977"/>
                  <a:gd name="T90" fmla="*/ 7363 w 7967"/>
                  <a:gd name="T91" fmla="*/ 1963 h 1977"/>
                  <a:gd name="T92" fmla="*/ 7524 w 7967"/>
                  <a:gd name="T93" fmla="*/ 1968 h 1977"/>
                  <a:gd name="T94" fmla="*/ 7685 w 7967"/>
                  <a:gd name="T95" fmla="*/ 1973 h 1977"/>
                  <a:gd name="T96" fmla="*/ 7847 w 7967"/>
                  <a:gd name="T97" fmla="*/ 1975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977">
                    <a:moveTo>
                      <a:pt x="0" y="1958"/>
                    </a:moveTo>
                    <a:lnTo>
                      <a:pt x="40" y="1957"/>
                    </a:lnTo>
                    <a:lnTo>
                      <a:pt x="80" y="1953"/>
                    </a:lnTo>
                    <a:lnTo>
                      <a:pt x="119" y="1952"/>
                    </a:lnTo>
                    <a:lnTo>
                      <a:pt x="159" y="1948"/>
                    </a:lnTo>
                    <a:lnTo>
                      <a:pt x="201" y="1945"/>
                    </a:lnTo>
                    <a:lnTo>
                      <a:pt x="241" y="1942"/>
                    </a:lnTo>
                    <a:lnTo>
                      <a:pt x="281" y="1937"/>
                    </a:lnTo>
                    <a:lnTo>
                      <a:pt x="321" y="1933"/>
                    </a:lnTo>
                    <a:lnTo>
                      <a:pt x="361" y="1928"/>
                    </a:lnTo>
                    <a:lnTo>
                      <a:pt x="402" y="1923"/>
                    </a:lnTo>
                    <a:lnTo>
                      <a:pt x="442" y="1918"/>
                    </a:lnTo>
                    <a:lnTo>
                      <a:pt x="482" y="1913"/>
                    </a:lnTo>
                    <a:lnTo>
                      <a:pt x="522" y="1907"/>
                    </a:lnTo>
                    <a:lnTo>
                      <a:pt x="562" y="1900"/>
                    </a:lnTo>
                    <a:lnTo>
                      <a:pt x="603" y="1893"/>
                    </a:lnTo>
                    <a:lnTo>
                      <a:pt x="643" y="1887"/>
                    </a:lnTo>
                    <a:lnTo>
                      <a:pt x="683" y="1879"/>
                    </a:lnTo>
                    <a:lnTo>
                      <a:pt x="723" y="1870"/>
                    </a:lnTo>
                    <a:lnTo>
                      <a:pt x="763" y="1860"/>
                    </a:lnTo>
                    <a:lnTo>
                      <a:pt x="805" y="1852"/>
                    </a:lnTo>
                    <a:lnTo>
                      <a:pt x="844" y="1840"/>
                    </a:lnTo>
                    <a:lnTo>
                      <a:pt x="884" y="1830"/>
                    </a:lnTo>
                    <a:lnTo>
                      <a:pt x="924" y="1819"/>
                    </a:lnTo>
                    <a:lnTo>
                      <a:pt x="964" y="1805"/>
                    </a:lnTo>
                    <a:lnTo>
                      <a:pt x="1006" y="1792"/>
                    </a:lnTo>
                    <a:lnTo>
                      <a:pt x="1046" y="1779"/>
                    </a:lnTo>
                    <a:lnTo>
                      <a:pt x="1086" y="1764"/>
                    </a:lnTo>
                    <a:lnTo>
                      <a:pt x="1125" y="1749"/>
                    </a:lnTo>
                    <a:lnTo>
                      <a:pt x="1165" y="1732"/>
                    </a:lnTo>
                    <a:lnTo>
                      <a:pt x="1207" y="1716"/>
                    </a:lnTo>
                    <a:lnTo>
                      <a:pt x="1247" y="1697"/>
                    </a:lnTo>
                    <a:lnTo>
                      <a:pt x="1287" y="1677"/>
                    </a:lnTo>
                    <a:lnTo>
                      <a:pt x="1327" y="1657"/>
                    </a:lnTo>
                    <a:lnTo>
                      <a:pt x="1367" y="1637"/>
                    </a:lnTo>
                    <a:lnTo>
                      <a:pt x="1408" y="1616"/>
                    </a:lnTo>
                    <a:lnTo>
                      <a:pt x="1448" y="1593"/>
                    </a:lnTo>
                    <a:lnTo>
                      <a:pt x="1488" y="1569"/>
                    </a:lnTo>
                    <a:lnTo>
                      <a:pt x="1528" y="1544"/>
                    </a:lnTo>
                    <a:lnTo>
                      <a:pt x="1568" y="1518"/>
                    </a:lnTo>
                    <a:lnTo>
                      <a:pt x="1609" y="1491"/>
                    </a:lnTo>
                    <a:lnTo>
                      <a:pt x="1649" y="1464"/>
                    </a:lnTo>
                    <a:lnTo>
                      <a:pt x="1689" y="1436"/>
                    </a:lnTo>
                    <a:lnTo>
                      <a:pt x="1729" y="1406"/>
                    </a:lnTo>
                    <a:lnTo>
                      <a:pt x="1769" y="1376"/>
                    </a:lnTo>
                    <a:lnTo>
                      <a:pt x="1811" y="1345"/>
                    </a:lnTo>
                    <a:lnTo>
                      <a:pt x="1850" y="1312"/>
                    </a:lnTo>
                    <a:lnTo>
                      <a:pt x="1890" y="1278"/>
                    </a:lnTo>
                    <a:lnTo>
                      <a:pt x="1930" y="1245"/>
                    </a:lnTo>
                    <a:lnTo>
                      <a:pt x="1970" y="1210"/>
                    </a:lnTo>
                    <a:lnTo>
                      <a:pt x="2012" y="1175"/>
                    </a:lnTo>
                    <a:lnTo>
                      <a:pt x="2052" y="1139"/>
                    </a:lnTo>
                    <a:lnTo>
                      <a:pt x="2092" y="1102"/>
                    </a:lnTo>
                    <a:lnTo>
                      <a:pt x="2131" y="1064"/>
                    </a:lnTo>
                    <a:lnTo>
                      <a:pt x="2171" y="1027"/>
                    </a:lnTo>
                    <a:lnTo>
                      <a:pt x="2213" y="987"/>
                    </a:lnTo>
                    <a:lnTo>
                      <a:pt x="2253" y="949"/>
                    </a:lnTo>
                    <a:lnTo>
                      <a:pt x="2293" y="909"/>
                    </a:lnTo>
                    <a:lnTo>
                      <a:pt x="2333" y="871"/>
                    </a:lnTo>
                    <a:lnTo>
                      <a:pt x="2373" y="831"/>
                    </a:lnTo>
                    <a:lnTo>
                      <a:pt x="2414" y="791"/>
                    </a:lnTo>
                    <a:lnTo>
                      <a:pt x="2454" y="751"/>
                    </a:lnTo>
                    <a:lnTo>
                      <a:pt x="2494" y="711"/>
                    </a:lnTo>
                    <a:lnTo>
                      <a:pt x="2534" y="671"/>
                    </a:lnTo>
                    <a:lnTo>
                      <a:pt x="2574" y="631"/>
                    </a:lnTo>
                    <a:lnTo>
                      <a:pt x="2615" y="593"/>
                    </a:lnTo>
                    <a:lnTo>
                      <a:pt x="2655" y="555"/>
                    </a:lnTo>
                    <a:lnTo>
                      <a:pt x="2695" y="517"/>
                    </a:lnTo>
                    <a:lnTo>
                      <a:pt x="2735" y="478"/>
                    </a:lnTo>
                    <a:lnTo>
                      <a:pt x="2775" y="442"/>
                    </a:lnTo>
                    <a:lnTo>
                      <a:pt x="2817" y="407"/>
                    </a:lnTo>
                    <a:lnTo>
                      <a:pt x="2857" y="372"/>
                    </a:lnTo>
                    <a:lnTo>
                      <a:pt x="2896" y="337"/>
                    </a:lnTo>
                    <a:lnTo>
                      <a:pt x="2936" y="305"/>
                    </a:lnTo>
                    <a:lnTo>
                      <a:pt x="2976" y="274"/>
                    </a:lnTo>
                    <a:lnTo>
                      <a:pt x="3018" y="242"/>
                    </a:lnTo>
                    <a:lnTo>
                      <a:pt x="3058" y="214"/>
                    </a:lnTo>
                    <a:lnTo>
                      <a:pt x="3098" y="187"/>
                    </a:lnTo>
                    <a:lnTo>
                      <a:pt x="3138" y="161"/>
                    </a:lnTo>
                    <a:lnTo>
                      <a:pt x="3177" y="138"/>
                    </a:lnTo>
                    <a:lnTo>
                      <a:pt x="3219" y="114"/>
                    </a:lnTo>
                    <a:lnTo>
                      <a:pt x="3259" y="94"/>
                    </a:lnTo>
                    <a:lnTo>
                      <a:pt x="3299" y="76"/>
                    </a:lnTo>
                    <a:lnTo>
                      <a:pt x="3339" y="59"/>
                    </a:lnTo>
                    <a:lnTo>
                      <a:pt x="3379" y="44"/>
                    </a:lnTo>
                    <a:lnTo>
                      <a:pt x="3420" y="31"/>
                    </a:lnTo>
                    <a:lnTo>
                      <a:pt x="3460" y="21"/>
                    </a:lnTo>
                    <a:lnTo>
                      <a:pt x="3500" y="13"/>
                    </a:lnTo>
                    <a:lnTo>
                      <a:pt x="3540" y="6"/>
                    </a:lnTo>
                    <a:lnTo>
                      <a:pt x="3580" y="1"/>
                    </a:lnTo>
                    <a:lnTo>
                      <a:pt x="3621" y="0"/>
                    </a:lnTo>
                    <a:lnTo>
                      <a:pt x="3661" y="0"/>
                    </a:lnTo>
                    <a:lnTo>
                      <a:pt x="3701" y="1"/>
                    </a:lnTo>
                    <a:lnTo>
                      <a:pt x="3741" y="6"/>
                    </a:lnTo>
                    <a:lnTo>
                      <a:pt x="3781" y="13"/>
                    </a:lnTo>
                    <a:lnTo>
                      <a:pt x="3823" y="21"/>
                    </a:lnTo>
                    <a:lnTo>
                      <a:pt x="3863" y="33"/>
                    </a:lnTo>
                    <a:lnTo>
                      <a:pt x="3902" y="46"/>
                    </a:lnTo>
                    <a:lnTo>
                      <a:pt x="3942" y="61"/>
                    </a:lnTo>
                    <a:lnTo>
                      <a:pt x="3982" y="78"/>
                    </a:lnTo>
                    <a:lnTo>
                      <a:pt x="4024" y="96"/>
                    </a:lnTo>
                    <a:lnTo>
                      <a:pt x="4064" y="118"/>
                    </a:lnTo>
                    <a:lnTo>
                      <a:pt x="4104" y="139"/>
                    </a:lnTo>
                    <a:lnTo>
                      <a:pt x="4144" y="164"/>
                    </a:lnTo>
                    <a:lnTo>
                      <a:pt x="4183" y="189"/>
                    </a:lnTo>
                    <a:lnTo>
                      <a:pt x="4225" y="217"/>
                    </a:lnTo>
                    <a:lnTo>
                      <a:pt x="4265" y="246"/>
                    </a:lnTo>
                    <a:lnTo>
                      <a:pt x="4305" y="276"/>
                    </a:lnTo>
                    <a:lnTo>
                      <a:pt x="4345" y="307"/>
                    </a:lnTo>
                    <a:lnTo>
                      <a:pt x="4385" y="340"/>
                    </a:lnTo>
                    <a:lnTo>
                      <a:pt x="4426" y="375"/>
                    </a:lnTo>
                    <a:lnTo>
                      <a:pt x="4466" y="410"/>
                    </a:lnTo>
                    <a:lnTo>
                      <a:pt x="4506" y="445"/>
                    </a:lnTo>
                    <a:lnTo>
                      <a:pt x="4546" y="483"/>
                    </a:lnTo>
                    <a:lnTo>
                      <a:pt x="4586" y="520"/>
                    </a:lnTo>
                    <a:lnTo>
                      <a:pt x="4627" y="558"/>
                    </a:lnTo>
                    <a:lnTo>
                      <a:pt x="4667" y="596"/>
                    </a:lnTo>
                    <a:lnTo>
                      <a:pt x="4707" y="636"/>
                    </a:lnTo>
                    <a:lnTo>
                      <a:pt x="4747" y="675"/>
                    </a:lnTo>
                    <a:lnTo>
                      <a:pt x="4787" y="715"/>
                    </a:lnTo>
                    <a:lnTo>
                      <a:pt x="4829" y="754"/>
                    </a:lnTo>
                    <a:lnTo>
                      <a:pt x="4869" y="794"/>
                    </a:lnTo>
                    <a:lnTo>
                      <a:pt x="4908" y="834"/>
                    </a:lnTo>
                    <a:lnTo>
                      <a:pt x="4948" y="874"/>
                    </a:lnTo>
                    <a:lnTo>
                      <a:pt x="4988" y="914"/>
                    </a:lnTo>
                    <a:lnTo>
                      <a:pt x="5030" y="952"/>
                    </a:lnTo>
                    <a:lnTo>
                      <a:pt x="5070" y="992"/>
                    </a:lnTo>
                    <a:lnTo>
                      <a:pt x="5110" y="1030"/>
                    </a:lnTo>
                    <a:lnTo>
                      <a:pt x="5150" y="1069"/>
                    </a:lnTo>
                    <a:lnTo>
                      <a:pt x="5190" y="1105"/>
                    </a:lnTo>
                    <a:lnTo>
                      <a:pt x="5231" y="1142"/>
                    </a:lnTo>
                    <a:lnTo>
                      <a:pt x="5271" y="1178"/>
                    </a:lnTo>
                    <a:lnTo>
                      <a:pt x="5311" y="1213"/>
                    </a:lnTo>
                    <a:lnTo>
                      <a:pt x="5351" y="1248"/>
                    </a:lnTo>
                    <a:lnTo>
                      <a:pt x="5391" y="1283"/>
                    </a:lnTo>
                    <a:lnTo>
                      <a:pt x="5432" y="1315"/>
                    </a:lnTo>
                    <a:lnTo>
                      <a:pt x="5472" y="1348"/>
                    </a:lnTo>
                    <a:lnTo>
                      <a:pt x="5512" y="1380"/>
                    </a:lnTo>
                    <a:lnTo>
                      <a:pt x="5552" y="1410"/>
                    </a:lnTo>
                    <a:lnTo>
                      <a:pt x="5592" y="1438"/>
                    </a:lnTo>
                    <a:lnTo>
                      <a:pt x="5634" y="1468"/>
                    </a:lnTo>
                    <a:lnTo>
                      <a:pt x="5673" y="1494"/>
                    </a:lnTo>
                    <a:lnTo>
                      <a:pt x="5713" y="1521"/>
                    </a:lnTo>
                    <a:lnTo>
                      <a:pt x="5753" y="1546"/>
                    </a:lnTo>
                    <a:lnTo>
                      <a:pt x="5793" y="1571"/>
                    </a:lnTo>
                    <a:lnTo>
                      <a:pt x="5835" y="1594"/>
                    </a:lnTo>
                    <a:lnTo>
                      <a:pt x="5875" y="1617"/>
                    </a:lnTo>
                    <a:lnTo>
                      <a:pt x="5915" y="1639"/>
                    </a:lnTo>
                    <a:lnTo>
                      <a:pt x="5954" y="1661"/>
                    </a:lnTo>
                    <a:lnTo>
                      <a:pt x="5994" y="1681"/>
                    </a:lnTo>
                    <a:lnTo>
                      <a:pt x="6036" y="1699"/>
                    </a:lnTo>
                    <a:lnTo>
                      <a:pt x="6076" y="1717"/>
                    </a:lnTo>
                    <a:lnTo>
                      <a:pt x="6116" y="1734"/>
                    </a:lnTo>
                    <a:lnTo>
                      <a:pt x="6156" y="1750"/>
                    </a:lnTo>
                    <a:lnTo>
                      <a:pt x="6196" y="1765"/>
                    </a:lnTo>
                    <a:lnTo>
                      <a:pt x="6237" y="1780"/>
                    </a:lnTo>
                    <a:lnTo>
                      <a:pt x="6277" y="1794"/>
                    </a:lnTo>
                    <a:lnTo>
                      <a:pt x="6317" y="1807"/>
                    </a:lnTo>
                    <a:lnTo>
                      <a:pt x="6357" y="1819"/>
                    </a:lnTo>
                    <a:lnTo>
                      <a:pt x="6397" y="1830"/>
                    </a:lnTo>
                    <a:lnTo>
                      <a:pt x="6438" y="1842"/>
                    </a:lnTo>
                    <a:lnTo>
                      <a:pt x="6478" y="1852"/>
                    </a:lnTo>
                    <a:lnTo>
                      <a:pt x="6518" y="1862"/>
                    </a:lnTo>
                    <a:lnTo>
                      <a:pt x="6558" y="1870"/>
                    </a:lnTo>
                    <a:lnTo>
                      <a:pt x="6598" y="1880"/>
                    </a:lnTo>
                    <a:lnTo>
                      <a:pt x="6640" y="1887"/>
                    </a:lnTo>
                    <a:lnTo>
                      <a:pt x="6679" y="1895"/>
                    </a:lnTo>
                    <a:lnTo>
                      <a:pt x="6719" y="1902"/>
                    </a:lnTo>
                    <a:lnTo>
                      <a:pt x="6759" y="1908"/>
                    </a:lnTo>
                    <a:lnTo>
                      <a:pt x="6799" y="1913"/>
                    </a:lnTo>
                    <a:lnTo>
                      <a:pt x="6841" y="1920"/>
                    </a:lnTo>
                    <a:lnTo>
                      <a:pt x="6881" y="1925"/>
                    </a:lnTo>
                    <a:lnTo>
                      <a:pt x="6921" y="1930"/>
                    </a:lnTo>
                    <a:lnTo>
                      <a:pt x="6960" y="1933"/>
                    </a:lnTo>
                    <a:lnTo>
                      <a:pt x="7000" y="1938"/>
                    </a:lnTo>
                    <a:lnTo>
                      <a:pt x="7042" y="1942"/>
                    </a:lnTo>
                    <a:lnTo>
                      <a:pt x="7082" y="1945"/>
                    </a:lnTo>
                    <a:lnTo>
                      <a:pt x="7122" y="1948"/>
                    </a:lnTo>
                    <a:lnTo>
                      <a:pt x="7162" y="1952"/>
                    </a:lnTo>
                    <a:lnTo>
                      <a:pt x="7202" y="1953"/>
                    </a:lnTo>
                    <a:lnTo>
                      <a:pt x="7243" y="1957"/>
                    </a:lnTo>
                    <a:lnTo>
                      <a:pt x="7283" y="1958"/>
                    </a:lnTo>
                    <a:lnTo>
                      <a:pt x="7323" y="1960"/>
                    </a:lnTo>
                    <a:lnTo>
                      <a:pt x="7363" y="1963"/>
                    </a:lnTo>
                    <a:lnTo>
                      <a:pt x="7403" y="1965"/>
                    </a:lnTo>
                    <a:lnTo>
                      <a:pt x="7444" y="1967"/>
                    </a:lnTo>
                    <a:lnTo>
                      <a:pt x="7484" y="1967"/>
                    </a:lnTo>
                    <a:lnTo>
                      <a:pt x="7524" y="1968"/>
                    </a:lnTo>
                    <a:lnTo>
                      <a:pt x="7564" y="1970"/>
                    </a:lnTo>
                    <a:lnTo>
                      <a:pt x="7604" y="1972"/>
                    </a:lnTo>
                    <a:lnTo>
                      <a:pt x="7646" y="1972"/>
                    </a:lnTo>
                    <a:lnTo>
                      <a:pt x="7685" y="1973"/>
                    </a:lnTo>
                    <a:lnTo>
                      <a:pt x="7725" y="1973"/>
                    </a:lnTo>
                    <a:lnTo>
                      <a:pt x="7765" y="1975"/>
                    </a:lnTo>
                    <a:lnTo>
                      <a:pt x="7805" y="1975"/>
                    </a:lnTo>
                    <a:lnTo>
                      <a:pt x="7847" y="1975"/>
                    </a:lnTo>
                    <a:lnTo>
                      <a:pt x="7887" y="1977"/>
                    </a:lnTo>
                    <a:lnTo>
                      <a:pt x="7927" y="1977"/>
                    </a:lnTo>
                    <a:lnTo>
                      <a:pt x="7967" y="1977"/>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Freeform 103"/>
              <p:cNvSpPr>
                <a:spLocks/>
              </p:cNvSpPr>
              <p:nvPr/>
            </p:nvSpPr>
            <p:spPr bwMode="auto">
              <a:xfrm>
                <a:off x="3187701" y="4900613"/>
                <a:ext cx="6324600" cy="860425"/>
              </a:xfrm>
              <a:custGeom>
                <a:avLst/>
                <a:gdLst>
                  <a:gd name="T0" fmla="*/ 119 w 7967"/>
                  <a:gd name="T1" fmla="*/ 1069 h 1084"/>
                  <a:gd name="T2" fmla="*/ 281 w 7967"/>
                  <a:gd name="T3" fmla="*/ 1048 h 1084"/>
                  <a:gd name="T4" fmla="*/ 442 w 7967"/>
                  <a:gd name="T5" fmla="*/ 1023 h 1084"/>
                  <a:gd name="T6" fmla="*/ 603 w 7967"/>
                  <a:gd name="T7" fmla="*/ 994 h 1084"/>
                  <a:gd name="T8" fmla="*/ 763 w 7967"/>
                  <a:gd name="T9" fmla="*/ 963 h 1084"/>
                  <a:gd name="T10" fmla="*/ 924 w 7967"/>
                  <a:gd name="T11" fmla="*/ 930 h 1084"/>
                  <a:gd name="T12" fmla="*/ 1086 w 7967"/>
                  <a:gd name="T13" fmla="*/ 891 h 1084"/>
                  <a:gd name="T14" fmla="*/ 1247 w 7967"/>
                  <a:gd name="T15" fmla="*/ 850 h 1084"/>
                  <a:gd name="T16" fmla="*/ 1408 w 7967"/>
                  <a:gd name="T17" fmla="*/ 805 h 1084"/>
                  <a:gd name="T18" fmla="*/ 1568 w 7967"/>
                  <a:gd name="T19" fmla="*/ 758 h 1084"/>
                  <a:gd name="T20" fmla="*/ 1729 w 7967"/>
                  <a:gd name="T21" fmla="*/ 708 h 1084"/>
                  <a:gd name="T22" fmla="*/ 1890 w 7967"/>
                  <a:gd name="T23" fmla="*/ 655 h 1084"/>
                  <a:gd name="T24" fmla="*/ 2052 w 7967"/>
                  <a:gd name="T25" fmla="*/ 600 h 1084"/>
                  <a:gd name="T26" fmla="*/ 2213 w 7967"/>
                  <a:gd name="T27" fmla="*/ 544 h 1084"/>
                  <a:gd name="T28" fmla="*/ 2373 w 7967"/>
                  <a:gd name="T29" fmla="*/ 487 h 1084"/>
                  <a:gd name="T30" fmla="*/ 2534 w 7967"/>
                  <a:gd name="T31" fmla="*/ 429 h 1084"/>
                  <a:gd name="T32" fmla="*/ 2695 w 7967"/>
                  <a:gd name="T33" fmla="*/ 373 h 1084"/>
                  <a:gd name="T34" fmla="*/ 2857 w 7967"/>
                  <a:gd name="T35" fmla="*/ 318 h 1084"/>
                  <a:gd name="T36" fmla="*/ 3018 w 7967"/>
                  <a:gd name="T37" fmla="*/ 264 h 1084"/>
                  <a:gd name="T38" fmla="*/ 3177 w 7967"/>
                  <a:gd name="T39" fmla="*/ 213 h 1084"/>
                  <a:gd name="T40" fmla="*/ 3339 w 7967"/>
                  <a:gd name="T41" fmla="*/ 166 h 1084"/>
                  <a:gd name="T42" fmla="*/ 3500 w 7967"/>
                  <a:gd name="T43" fmla="*/ 125 h 1084"/>
                  <a:gd name="T44" fmla="*/ 3661 w 7967"/>
                  <a:gd name="T45" fmla="*/ 88 h 1084"/>
                  <a:gd name="T46" fmla="*/ 3823 w 7967"/>
                  <a:gd name="T47" fmla="*/ 57 h 1084"/>
                  <a:gd name="T48" fmla="*/ 3982 w 7967"/>
                  <a:gd name="T49" fmla="*/ 32 h 1084"/>
                  <a:gd name="T50" fmla="*/ 4144 w 7967"/>
                  <a:gd name="T51" fmla="*/ 13 h 1084"/>
                  <a:gd name="T52" fmla="*/ 4305 w 7967"/>
                  <a:gd name="T53" fmla="*/ 3 h 1084"/>
                  <a:gd name="T54" fmla="*/ 4466 w 7967"/>
                  <a:gd name="T55" fmla="*/ 0 h 1084"/>
                  <a:gd name="T56" fmla="*/ 4627 w 7967"/>
                  <a:gd name="T57" fmla="*/ 5 h 1084"/>
                  <a:gd name="T58" fmla="*/ 4787 w 7967"/>
                  <a:gd name="T59" fmla="*/ 17 h 1084"/>
                  <a:gd name="T60" fmla="*/ 4948 w 7967"/>
                  <a:gd name="T61" fmla="*/ 37 h 1084"/>
                  <a:gd name="T62" fmla="*/ 5110 w 7967"/>
                  <a:gd name="T63" fmla="*/ 63 h 1084"/>
                  <a:gd name="T64" fmla="*/ 5271 w 7967"/>
                  <a:gd name="T65" fmla="*/ 95 h 1084"/>
                  <a:gd name="T66" fmla="*/ 5432 w 7967"/>
                  <a:gd name="T67" fmla="*/ 133 h 1084"/>
                  <a:gd name="T68" fmla="*/ 5592 w 7967"/>
                  <a:gd name="T69" fmla="*/ 176 h 1084"/>
                  <a:gd name="T70" fmla="*/ 5753 w 7967"/>
                  <a:gd name="T71" fmla="*/ 225 h 1084"/>
                  <a:gd name="T72" fmla="*/ 5915 w 7967"/>
                  <a:gd name="T73" fmla="*/ 276 h 1084"/>
                  <a:gd name="T74" fmla="*/ 6076 w 7967"/>
                  <a:gd name="T75" fmla="*/ 329 h 1084"/>
                  <a:gd name="T76" fmla="*/ 6237 w 7967"/>
                  <a:gd name="T77" fmla="*/ 386 h 1084"/>
                  <a:gd name="T78" fmla="*/ 6397 w 7967"/>
                  <a:gd name="T79" fmla="*/ 442 h 1084"/>
                  <a:gd name="T80" fmla="*/ 6558 w 7967"/>
                  <a:gd name="T81" fmla="*/ 501 h 1084"/>
                  <a:gd name="T82" fmla="*/ 6719 w 7967"/>
                  <a:gd name="T83" fmla="*/ 557 h 1084"/>
                  <a:gd name="T84" fmla="*/ 6881 w 7967"/>
                  <a:gd name="T85" fmla="*/ 614 h 1084"/>
                  <a:gd name="T86" fmla="*/ 7042 w 7967"/>
                  <a:gd name="T87" fmla="*/ 667 h 1084"/>
                  <a:gd name="T88" fmla="*/ 7202 w 7967"/>
                  <a:gd name="T89" fmla="*/ 720 h 1084"/>
                  <a:gd name="T90" fmla="*/ 7363 w 7967"/>
                  <a:gd name="T91" fmla="*/ 768 h 1084"/>
                  <a:gd name="T92" fmla="*/ 7524 w 7967"/>
                  <a:gd name="T93" fmla="*/ 816 h 1084"/>
                  <a:gd name="T94" fmla="*/ 7685 w 7967"/>
                  <a:gd name="T95" fmla="*/ 860 h 1084"/>
                  <a:gd name="T96" fmla="*/ 7847 w 7967"/>
                  <a:gd name="T97" fmla="*/ 90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084">
                    <a:moveTo>
                      <a:pt x="0" y="1084"/>
                    </a:moveTo>
                    <a:lnTo>
                      <a:pt x="40" y="1079"/>
                    </a:lnTo>
                    <a:lnTo>
                      <a:pt x="80" y="1074"/>
                    </a:lnTo>
                    <a:lnTo>
                      <a:pt x="119" y="1069"/>
                    </a:lnTo>
                    <a:lnTo>
                      <a:pt x="159" y="1064"/>
                    </a:lnTo>
                    <a:lnTo>
                      <a:pt x="201" y="1059"/>
                    </a:lnTo>
                    <a:lnTo>
                      <a:pt x="241" y="1053"/>
                    </a:lnTo>
                    <a:lnTo>
                      <a:pt x="281" y="1048"/>
                    </a:lnTo>
                    <a:lnTo>
                      <a:pt x="321" y="1041"/>
                    </a:lnTo>
                    <a:lnTo>
                      <a:pt x="361" y="1036"/>
                    </a:lnTo>
                    <a:lnTo>
                      <a:pt x="402" y="1029"/>
                    </a:lnTo>
                    <a:lnTo>
                      <a:pt x="442" y="1023"/>
                    </a:lnTo>
                    <a:lnTo>
                      <a:pt x="482" y="1016"/>
                    </a:lnTo>
                    <a:lnTo>
                      <a:pt x="522" y="1009"/>
                    </a:lnTo>
                    <a:lnTo>
                      <a:pt x="562" y="1001"/>
                    </a:lnTo>
                    <a:lnTo>
                      <a:pt x="603" y="994"/>
                    </a:lnTo>
                    <a:lnTo>
                      <a:pt x="643" y="988"/>
                    </a:lnTo>
                    <a:lnTo>
                      <a:pt x="683" y="979"/>
                    </a:lnTo>
                    <a:lnTo>
                      <a:pt x="723" y="971"/>
                    </a:lnTo>
                    <a:lnTo>
                      <a:pt x="763" y="963"/>
                    </a:lnTo>
                    <a:lnTo>
                      <a:pt x="805" y="954"/>
                    </a:lnTo>
                    <a:lnTo>
                      <a:pt x="844" y="946"/>
                    </a:lnTo>
                    <a:lnTo>
                      <a:pt x="884" y="938"/>
                    </a:lnTo>
                    <a:lnTo>
                      <a:pt x="924" y="930"/>
                    </a:lnTo>
                    <a:lnTo>
                      <a:pt x="964" y="920"/>
                    </a:lnTo>
                    <a:lnTo>
                      <a:pt x="1006" y="910"/>
                    </a:lnTo>
                    <a:lnTo>
                      <a:pt x="1046" y="901"/>
                    </a:lnTo>
                    <a:lnTo>
                      <a:pt x="1086" y="891"/>
                    </a:lnTo>
                    <a:lnTo>
                      <a:pt x="1125" y="881"/>
                    </a:lnTo>
                    <a:lnTo>
                      <a:pt x="1165" y="871"/>
                    </a:lnTo>
                    <a:lnTo>
                      <a:pt x="1207" y="860"/>
                    </a:lnTo>
                    <a:lnTo>
                      <a:pt x="1247" y="850"/>
                    </a:lnTo>
                    <a:lnTo>
                      <a:pt x="1287" y="840"/>
                    </a:lnTo>
                    <a:lnTo>
                      <a:pt x="1327" y="828"/>
                    </a:lnTo>
                    <a:lnTo>
                      <a:pt x="1367" y="816"/>
                    </a:lnTo>
                    <a:lnTo>
                      <a:pt x="1408" y="805"/>
                    </a:lnTo>
                    <a:lnTo>
                      <a:pt x="1448" y="793"/>
                    </a:lnTo>
                    <a:lnTo>
                      <a:pt x="1488" y="782"/>
                    </a:lnTo>
                    <a:lnTo>
                      <a:pt x="1528" y="770"/>
                    </a:lnTo>
                    <a:lnTo>
                      <a:pt x="1568" y="758"/>
                    </a:lnTo>
                    <a:lnTo>
                      <a:pt x="1609" y="745"/>
                    </a:lnTo>
                    <a:lnTo>
                      <a:pt x="1649" y="733"/>
                    </a:lnTo>
                    <a:lnTo>
                      <a:pt x="1689" y="720"/>
                    </a:lnTo>
                    <a:lnTo>
                      <a:pt x="1729" y="708"/>
                    </a:lnTo>
                    <a:lnTo>
                      <a:pt x="1769" y="695"/>
                    </a:lnTo>
                    <a:lnTo>
                      <a:pt x="1811" y="682"/>
                    </a:lnTo>
                    <a:lnTo>
                      <a:pt x="1850" y="668"/>
                    </a:lnTo>
                    <a:lnTo>
                      <a:pt x="1890" y="655"/>
                    </a:lnTo>
                    <a:lnTo>
                      <a:pt x="1930" y="642"/>
                    </a:lnTo>
                    <a:lnTo>
                      <a:pt x="1970" y="629"/>
                    </a:lnTo>
                    <a:lnTo>
                      <a:pt x="2012" y="614"/>
                    </a:lnTo>
                    <a:lnTo>
                      <a:pt x="2052" y="600"/>
                    </a:lnTo>
                    <a:lnTo>
                      <a:pt x="2092" y="587"/>
                    </a:lnTo>
                    <a:lnTo>
                      <a:pt x="2131" y="572"/>
                    </a:lnTo>
                    <a:lnTo>
                      <a:pt x="2171" y="559"/>
                    </a:lnTo>
                    <a:lnTo>
                      <a:pt x="2213" y="544"/>
                    </a:lnTo>
                    <a:lnTo>
                      <a:pt x="2253" y="530"/>
                    </a:lnTo>
                    <a:lnTo>
                      <a:pt x="2293" y="516"/>
                    </a:lnTo>
                    <a:lnTo>
                      <a:pt x="2333" y="502"/>
                    </a:lnTo>
                    <a:lnTo>
                      <a:pt x="2373" y="487"/>
                    </a:lnTo>
                    <a:lnTo>
                      <a:pt x="2414" y="472"/>
                    </a:lnTo>
                    <a:lnTo>
                      <a:pt x="2454" y="459"/>
                    </a:lnTo>
                    <a:lnTo>
                      <a:pt x="2494" y="444"/>
                    </a:lnTo>
                    <a:lnTo>
                      <a:pt x="2534" y="429"/>
                    </a:lnTo>
                    <a:lnTo>
                      <a:pt x="2574" y="416"/>
                    </a:lnTo>
                    <a:lnTo>
                      <a:pt x="2615" y="401"/>
                    </a:lnTo>
                    <a:lnTo>
                      <a:pt x="2655" y="387"/>
                    </a:lnTo>
                    <a:lnTo>
                      <a:pt x="2695" y="373"/>
                    </a:lnTo>
                    <a:lnTo>
                      <a:pt x="2735" y="359"/>
                    </a:lnTo>
                    <a:lnTo>
                      <a:pt x="2775" y="344"/>
                    </a:lnTo>
                    <a:lnTo>
                      <a:pt x="2817" y="331"/>
                    </a:lnTo>
                    <a:lnTo>
                      <a:pt x="2857" y="318"/>
                    </a:lnTo>
                    <a:lnTo>
                      <a:pt x="2896" y="304"/>
                    </a:lnTo>
                    <a:lnTo>
                      <a:pt x="2936" y="291"/>
                    </a:lnTo>
                    <a:lnTo>
                      <a:pt x="2976" y="278"/>
                    </a:lnTo>
                    <a:lnTo>
                      <a:pt x="3018" y="264"/>
                    </a:lnTo>
                    <a:lnTo>
                      <a:pt x="3058" y="251"/>
                    </a:lnTo>
                    <a:lnTo>
                      <a:pt x="3098" y="238"/>
                    </a:lnTo>
                    <a:lnTo>
                      <a:pt x="3138" y="226"/>
                    </a:lnTo>
                    <a:lnTo>
                      <a:pt x="3177" y="213"/>
                    </a:lnTo>
                    <a:lnTo>
                      <a:pt x="3219" y="201"/>
                    </a:lnTo>
                    <a:lnTo>
                      <a:pt x="3259" y="190"/>
                    </a:lnTo>
                    <a:lnTo>
                      <a:pt x="3299" y="178"/>
                    </a:lnTo>
                    <a:lnTo>
                      <a:pt x="3339" y="166"/>
                    </a:lnTo>
                    <a:lnTo>
                      <a:pt x="3379" y="156"/>
                    </a:lnTo>
                    <a:lnTo>
                      <a:pt x="3420" y="145"/>
                    </a:lnTo>
                    <a:lnTo>
                      <a:pt x="3460" y="135"/>
                    </a:lnTo>
                    <a:lnTo>
                      <a:pt x="3500" y="125"/>
                    </a:lnTo>
                    <a:lnTo>
                      <a:pt x="3540" y="115"/>
                    </a:lnTo>
                    <a:lnTo>
                      <a:pt x="3580" y="105"/>
                    </a:lnTo>
                    <a:lnTo>
                      <a:pt x="3621" y="96"/>
                    </a:lnTo>
                    <a:lnTo>
                      <a:pt x="3661" y="88"/>
                    </a:lnTo>
                    <a:lnTo>
                      <a:pt x="3701" y="78"/>
                    </a:lnTo>
                    <a:lnTo>
                      <a:pt x="3741" y="72"/>
                    </a:lnTo>
                    <a:lnTo>
                      <a:pt x="3781" y="63"/>
                    </a:lnTo>
                    <a:lnTo>
                      <a:pt x="3823" y="57"/>
                    </a:lnTo>
                    <a:lnTo>
                      <a:pt x="3863" y="50"/>
                    </a:lnTo>
                    <a:lnTo>
                      <a:pt x="3902" y="43"/>
                    </a:lnTo>
                    <a:lnTo>
                      <a:pt x="3942" y="37"/>
                    </a:lnTo>
                    <a:lnTo>
                      <a:pt x="3982" y="32"/>
                    </a:lnTo>
                    <a:lnTo>
                      <a:pt x="4024" y="27"/>
                    </a:lnTo>
                    <a:lnTo>
                      <a:pt x="4064" y="22"/>
                    </a:lnTo>
                    <a:lnTo>
                      <a:pt x="4104" y="18"/>
                    </a:lnTo>
                    <a:lnTo>
                      <a:pt x="4144" y="13"/>
                    </a:lnTo>
                    <a:lnTo>
                      <a:pt x="4183" y="10"/>
                    </a:lnTo>
                    <a:lnTo>
                      <a:pt x="4225" y="8"/>
                    </a:lnTo>
                    <a:lnTo>
                      <a:pt x="4265" y="5"/>
                    </a:lnTo>
                    <a:lnTo>
                      <a:pt x="4305" y="3"/>
                    </a:lnTo>
                    <a:lnTo>
                      <a:pt x="4345" y="2"/>
                    </a:lnTo>
                    <a:lnTo>
                      <a:pt x="4385" y="2"/>
                    </a:lnTo>
                    <a:lnTo>
                      <a:pt x="4426" y="0"/>
                    </a:lnTo>
                    <a:lnTo>
                      <a:pt x="4466" y="0"/>
                    </a:lnTo>
                    <a:lnTo>
                      <a:pt x="4506" y="2"/>
                    </a:lnTo>
                    <a:lnTo>
                      <a:pt x="4546" y="2"/>
                    </a:lnTo>
                    <a:lnTo>
                      <a:pt x="4586" y="3"/>
                    </a:lnTo>
                    <a:lnTo>
                      <a:pt x="4627" y="5"/>
                    </a:lnTo>
                    <a:lnTo>
                      <a:pt x="4667" y="8"/>
                    </a:lnTo>
                    <a:lnTo>
                      <a:pt x="4707" y="10"/>
                    </a:lnTo>
                    <a:lnTo>
                      <a:pt x="4747" y="13"/>
                    </a:lnTo>
                    <a:lnTo>
                      <a:pt x="4787" y="17"/>
                    </a:lnTo>
                    <a:lnTo>
                      <a:pt x="4829" y="22"/>
                    </a:lnTo>
                    <a:lnTo>
                      <a:pt x="4869" y="27"/>
                    </a:lnTo>
                    <a:lnTo>
                      <a:pt x="4908" y="32"/>
                    </a:lnTo>
                    <a:lnTo>
                      <a:pt x="4948" y="37"/>
                    </a:lnTo>
                    <a:lnTo>
                      <a:pt x="4988" y="43"/>
                    </a:lnTo>
                    <a:lnTo>
                      <a:pt x="5030" y="48"/>
                    </a:lnTo>
                    <a:lnTo>
                      <a:pt x="5070" y="55"/>
                    </a:lnTo>
                    <a:lnTo>
                      <a:pt x="5110" y="63"/>
                    </a:lnTo>
                    <a:lnTo>
                      <a:pt x="5150" y="70"/>
                    </a:lnTo>
                    <a:lnTo>
                      <a:pt x="5190" y="78"/>
                    </a:lnTo>
                    <a:lnTo>
                      <a:pt x="5231" y="87"/>
                    </a:lnTo>
                    <a:lnTo>
                      <a:pt x="5271" y="95"/>
                    </a:lnTo>
                    <a:lnTo>
                      <a:pt x="5311" y="105"/>
                    </a:lnTo>
                    <a:lnTo>
                      <a:pt x="5351" y="113"/>
                    </a:lnTo>
                    <a:lnTo>
                      <a:pt x="5391" y="123"/>
                    </a:lnTo>
                    <a:lnTo>
                      <a:pt x="5432" y="133"/>
                    </a:lnTo>
                    <a:lnTo>
                      <a:pt x="5472" y="143"/>
                    </a:lnTo>
                    <a:lnTo>
                      <a:pt x="5512" y="155"/>
                    </a:lnTo>
                    <a:lnTo>
                      <a:pt x="5552" y="165"/>
                    </a:lnTo>
                    <a:lnTo>
                      <a:pt x="5592" y="176"/>
                    </a:lnTo>
                    <a:lnTo>
                      <a:pt x="5634" y="188"/>
                    </a:lnTo>
                    <a:lnTo>
                      <a:pt x="5673" y="200"/>
                    </a:lnTo>
                    <a:lnTo>
                      <a:pt x="5713" y="213"/>
                    </a:lnTo>
                    <a:lnTo>
                      <a:pt x="5753" y="225"/>
                    </a:lnTo>
                    <a:lnTo>
                      <a:pt x="5793" y="236"/>
                    </a:lnTo>
                    <a:lnTo>
                      <a:pt x="5835" y="249"/>
                    </a:lnTo>
                    <a:lnTo>
                      <a:pt x="5875" y="263"/>
                    </a:lnTo>
                    <a:lnTo>
                      <a:pt x="5915" y="276"/>
                    </a:lnTo>
                    <a:lnTo>
                      <a:pt x="5954" y="289"/>
                    </a:lnTo>
                    <a:lnTo>
                      <a:pt x="5994" y="303"/>
                    </a:lnTo>
                    <a:lnTo>
                      <a:pt x="6036" y="316"/>
                    </a:lnTo>
                    <a:lnTo>
                      <a:pt x="6076" y="329"/>
                    </a:lnTo>
                    <a:lnTo>
                      <a:pt x="6116" y="344"/>
                    </a:lnTo>
                    <a:lnTo>
                      <a:pt x="6156" y="358"/>
                    </a:lnTo>
                    <a:lnTo>
                      <a:pt x="6196" y="371"/>
                    </a:lnTo>
                    <a:lnTo>
                      <a:pt x="6237" y="386"/>
                    </a:lnTo>
                    <a:lnTo>
                      <a:pt x="6277" y="399"/>
                    </a:lnTo>
                    <a:lnTo>
                      <a:pt x="6317" y="414"/>
                    </a:lnTo>
                    <a:lnTo>
                      <a:pt x="6357" y="429"/>
                    </a:lnTo>
                    <a:lnTo>
                      <a:pt x="6397" y="442"/>
                    </a:lnTo>
                    <a:lnTo>
                      <a:pt x="6438" y="457"/>
                    </a:lnTo>
                    <a:lnTo>
                      <a:pt x="6478" y="471"/>
                    </a:lnTo>
                    <a:lnTo>
                      <a:pt x="6518" y="486"/>
                    </a:lnTo>
                    <a:lnTo>
                      <a:pt x="6558" y="501"/>
                    </a:lnTo>
                    <a:lnTo>
                      <a:pt x="6598" y="514"/>
                    </a:lnTo>
                    <a:lnTo>
                      <a:pt x="6640" y="529"/>
                    </a:lnTo>
                    <a:lnTo>
                      <a:pt x="6679" y="542"/>
                    </a:lnTo>
                    <a:lnTo>
                      <a:pt x="6719" y="557"/>
                    </a:lnTo>
                    <a:lnTo>
                      <a:pt x="6759" y="570"/>
                    </a:lnTo>
                    <a:lnTo>
                      <a:pt x="6799" y="585"/>
                    </a:lnTo>
                    <a:lnTo>
                      <a:pt x="6841" y="599"/>
                    </a:lnTo>
                    <a:lnTo>
                      <a:pt x="6881" y="614"/>
                    </a:lnTo>
                    <a:lnTo>
                      <a:pt x="6921" y="627"/>
                    </a:lnTo>
                    <a:lnTo>
                      <a:pt x="6960" y="640"/>
                    </a:lnTo>
                    <a:lnTo>
                      <a:pt x="7000" y="654"/>
                    </a:lnTo>
                    <a:lnTo>
                      <a:pt x="7042" y="667"/>
                    </a:lnTo>
                    <a:lnTo>
                      <a:pt x="7082" y="680"/>
                    </a:lnTo>
                    <a:lnTo>
                      <a:pt x="7122" y="693"/>
                    </a:lnTo>
                    <a:lnTo>
                      <a:pt x="7162" y="707"/>
                    </a:lnTo>
                    <a:lnTo>
                      <a:pt x="7202" y="720"/>
                    </a:lnTo>
                    <a:lnTo>
                      <a:pt x="7243" y="732"/>
                    </a:lnTo>
                    <a:lnTo>
                      <a:pt x="7283" y="745"/>
                    </a:lnTo>
                    <a:lnTo>
                      <a:pt x="7323" y="757"/>
                    </a:lnTo>
                    <a:lnTo>
                      <a:pt x="7363" y="768"/>
                    </a:lnTo>
                    <a:lnTo>
                      <a:pt x="7403" y="782"/>
                    </a:lnTo>
                    <a:lnTo>
                      <a:pt x="7444" y="793"/>
                    </a:lnTo>
                    <a:lnTo>
                      <a:pt x="7484" y="805"/>
                    </a:lnTo>
                    <a:lnTo>
                      <a:pt x="7524" y="816"/>
                    </a:lnTo>
                    <a:lnTo>
                      <a:pt x="7564" y="826"/>
                    </a:lnTo>
                    <a:lnTo>
                      <a:pt x="7604" y="838"/>
                    </a:lnTo>
                    <a:lnTo>
                      <a:pt x="7646" y="848"/>
                    </a:lnTo>
                    <a:lnTo>
                      <a:pt x="7685" y="860"/>
                    </a:lnTo>
                    <a:lnTo>
                      <a:pt x="7725" y="870"/>
                    </a:lnTo>
                    <a:lnTo>
                      <a:pt x="7765" y="880"/>
                    </a:lnTo>
                    <a:lnTo>
                      <a:pt x="7805" y="890"/>
                    </a:lnTo>
                    <a:lnTo>
                      <a:pt x="7847" y="900"/>
                    </a:lnTo>
                    <a:lnTo>
                      <a:pt x="7887" y="910"/>
                    </a:lnTo>
                    <a:lnTo>
                      <a:pt x="7927" y="920"/>
                    </a:lnTo>
                    <a:lnTo>
                      <a:pt x="7967" y="928"/>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Freeform 105"/>
              <p:cNvSpPr>
                <a:spLocks/>
              </p:cNvSpPr>
              <p:nvPr/>
            </p:nvSpPr>
            <p:spPr bwMode="auto">
              <a:xfrm>
                <a:off x="3187701" y="5059363"/>
                <a:ext cx="6324600" cy="679450"/>
              </a:xfrm>
              <a:custGeom>
                <a:avLst/>
                <a:gdLst>
                  <a:gd name="T0" fmla="*/ 119 w 7967"/>
                  <a:gd name="T1" fmla="*/ 841 h 856"/>
                  <a:gd name="T2" fmla="*/ 281 w 7967"/>
                  <a:gd name="T3" fmla="*/ 821 h 856"/>
                  <a:gd name="T4" fmla="*/ 442 w 7967"/>
                  <a:gd name="T5" fmla="*/ 799 h 856"/>
                  <a:gd name="T6" fmla="*/ 603 w 7967"/>
                  <a:gd name="T7" fmla="*/ 776 h 856"/>
                  <a:gd name="T8" fmla="*/ 763 w 7967"/>
                  <a:gd name="T9" fmla="*/ 750 h 856"/>
                  <a:gd name="T10" fmla="*/ 924 w 7967"/>
                  <a:gd name="T11" fmla="*/ 723 h 856"/>
                  <a:gd name="T12" fmla="*/ 1086 w 7967"/>
                  <a:gd name="T13" fmla="*/ 693 h 856"/>
                  <a:gd name="T14" fmla="*/ 1247 w 7967"/>
                  <a:gd name="T15" fmla="*/ 661 h 856"/>
                  <a:gd name="T16" fmla="*/ 1408 w 7967"/>
                  <a:gd name="T17" fmla="*/ 628 h 856"/>
                  <a:gd name="T18" fmla="*/ 1568 w 7967"/>
                  <a:gd name="T19" fmla="*/ 593 h 856"/>
                  <a:gd name="T20" fmla="*/ 1729 w 7967"/>
                  <a:gd name="T21" fmla="*/ 557 h 856"/>
                  <a:gd name="T22" fmla="*/ 1890 w 7967"/>
                  <a:gd name="T23" fmla="*/ 518 h 856"/>
                  <a:gd name="T24" fmla="*/ 2052 w 7967"/>
                  <a:gd name="T25" fmla="*/ 480 h 856"/>
                  <a:gd name="T26" fmla="*/ 2213 w 7967"/>
                  <a:gd name="T27" fmla="*/ 442 h 856"/>
                  <a:gd name="T28" fmla="*/ 2373 w 7967"/>
                  <a:gd name="T29" fmla="*/ 402 h 856"/>
                  <a:gd name="T30" fmla="*/ 2534 w 7967"/>
                  <a:gd name="T31" fmla="*/ 362 h 856"/>
                  <a:gd name="T32" fmla="*/ 2695 w 7967"/>
                  <a:gd name="T33" fmla="*/ 322 h 856"/>
                  <a:gd name="T34" fmla="*/ 2857 w 7967"/>
                  <a:gd name="T35" fmla="*/ 284 h 856"/>
                  <a:gd name="T36" fmla="*/ 3018 w 7967"/>
                  <a:gd name="T37" fmla="*/ 246 h 856"/>
                  <a:gd name="T38" fmla="*/ 3177 w 7967"/>
                  <a:gd name="T39" fmla="*/ 209 h 856"/>
                  <a:gd name="T40" fmla="*/ 3339 w 7967"/>
                  <a:gd name="T41" fmla="*/ 174 h 856"/>
                  <a:gd name="T42" fmla="*/ 3500 w 7967"/>
                  <a:gd name="T43" fmla="*/ 141 h 856"/>
                  <a:gd name="T44" fmla="*/ 3661 w 7967"/>
                  <a:gd name="T45" fmla="*/ 111 h 856"/>
                  <a:gd name="T46" fmla="*/ 3823 w 7967"/>
                  <a:gd name="T47" fmla="*/ 84 h 856"/>
                  <a:gd name="T48" fmla="*/ 3982 w 7967"/>
                  <a:gd name="T49" fmla="*/ 61 h 856"/>
                  <a:gd name="T50" fmla="*/ 4144 w 7967"/>
                  <a:gd name="T51" fmla="*/ 39 h 856"/>
                  <a:gd name="T52" fmla="*/ 4305 w 7967"/>
                  <a:gd name="T53" fmla="*/ 25 h 856"/>
                  <a:gd name="T54" fmla="*/ 4466 w 7967"/>
                  <a:gd name="T55" fmla="*/ 11 h 856"/>
                  <a:gd name="T56" fmla="*/ 4627 w 7967"/>
                  <a:gd name="T57" fmla="*/ 3 h 856"/>
                  <a:gd name="T58" fmla="*/ 4787 w 7967"/>
                  <a:gd name="T59" fmla="*/ 0 h 856"/>
                  <a:gd name="T60" fmla="*/ 4948 w 7967"/>
                  <a:gd name="T61" fmla="*/ 0 h 856"/>
                  <a:gd name="T62" fmla="*/ 5110 w 7967"/>
                  <a:gd name="T63" fmla="*/ 5 h 856"/>
                  <a:gd name="T64" fmla="*/ 5271 w 7967"/>
                  <a:gd name="T65" fmla="*/ 13 h 856"/>
                  <a:gd name="T66" fmla="*/ 5432 w 7967"/>
                  <a:gd name="T67" fmla="*/ 26 h 856"/>
                  <a:gd name="T68" fmla="*/ 5592 w 7967"/>
                  <a:gd name="T69" fmla="*/ 44 h 856"/>
                  <a:gd name="T70" fmla="*/ 5753 w 7967"/>
                  <a:gd name="T71" fmla="*/ 64 h 856"/>
                  <a:gd name="T72" fmla="*/ 5915 w 7967"/>
                  <a:gd name="T73" fmla="*/ 89 h 856"/>
                  <a:gd name="T74" fmla="*/ 6076 w 7967"/>
                  <a:gd name="T75" fmla="*/ 118 h 856"/>
                  <a:gd name="T76" fmla="*/ 6237 w 7967"/>
                  <a:gd name="T77" fmla="*/ 148 h 856"/>
                  <a:gd name="T78" fmla="*/ 6397 w 7967"/>
                  <a:gd name="T79" fmla="*/ 181 h 856"/>
                  <a:gd name="T80" fmla="*/ 6558 w 7967"/>
                  <a:gd name="T81" fmla="*/ 216 h 856"/>
                  <a:gd name="T82" fmla="*/ 6719 w 7967"/>
                  <a:gd name="T83" fmla="*/ 252 h 856"/>
                  <a:gd name="T84" fmla="*/ 6881 w 7967"/>
                  <a:gd name="T85" fmla="*/ 291 h 856"/>
                  <a:gd name="T86" fmla="*/ 7042 w 7967"/>
                  <a:gd name="T87" fmla="*/ 330 h 856"/>
                  <a:gd name="T88" fmla="*/ 7202 w 7967"/>
                  <a:gd name="T89" fmla="*/ 370 h 856"/>
                  <a:gd name="T90" fmla="*/ 7363 w 7967"/>
                  <a:gd name="T91" fmla="*/ 410 h 856"/>
                  <a:gd name="T92" fmla="*/ 7524 w 7967"/>
                  <a:gd name="T93" fmla="*/ 449 h 856"/>
                  <a:gd name="T94" fmla="*/ 7685 w 7967"/>
                  <a:gd name="T95" fmla="*/ 488 h 856"/>
                  <a:gd name="T96" fmla="*/ 7847 w 7967"/>
                  <a:gd name="T97" fmla="*/ 527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856">
                    <a:moveTo>
                      <a:pt x="0" y="856"/>
                    </a:moveTo>
                    <a:lnTo>
                      <a:pt x="40" y="851"/>
                    </a:lnTo>
                    <a:lnTo>
                      <a:pt x="80" y="846"/>
                    </a:lnTo>
                    <a:lnTo>
                      <a:pt x="119" y="841"/>
                    </a:lnTo>
                    <a:lnTo>
                      <a:pt x="159" y="836"/>
                    </a:lnTo>
                    <a:lnTo>
                      <a:pt x="201" y="831"/>
                    </a:lnTo>
                    <a:lnTo>
                      <a:pt x="241" y="826"/>
                    </a:lnTo>
                    <a:lnTo>
                      <a:pt x="281" y="821"/>
                    </a:lnTo>
                    <a:lnTo>
                      <a:pt x="321" y="816"/>
                    </a:lnTo>
                    <a:lnTo>
                      <a:pt x="361" y="811"/>
                    </a:lnTo>
                    <a:lnTo>
                      <a:pt x="402" y="804"/>
                    </a:lnTo>
                    <a:lnTo>
                      <a:pt x="442" y="799"/>
                    </a:lnTo>
                    <a:lnTo>
                      <a:pt x="482" y="794"/>
                    </a:lnTo>
                    <a:lnTo>
                      <a:pt x="522" y="788"/>
                    </a:lnTo>
                    <a:lnTo>
                      <a:pt x="562" y="781"/>
                    </a:lnTo>
                    <a:lnTo>
                      <a:pt x="603" y="776"/>
                    </a:lnTo>
                    <a:lnTo>
                      <a:pt x="643" y="769"/>
                    </a:lnTo>
                    <a:lnTo>
                      <a:pt x="683" y="763"/>
                    </a:lnTo>
                    <a:lnTo>
                      <a:pt x="723" y="756"/>
                    </a:lnTo>
                    <a:lnTo>
                      <a:pt x="763" y="750"/>
                    </a:lnTo>
                    <a:lnTo>
                      <a:pt x="805" y="743"/>
                    </a:lnTo>
                    <a:lnTo>
                      <a:pt x="844" y="736"/>
                    </a:lnTo>
                    <a:lnTo>
                      <a:pt x="884" y="730"/>
                    </a:lnTo>
                    <a:lnTo>
                      <a:pt x="924" y="723"/>
                    </a:lnTo>
                    <a:lnTo>
                      <a:pt x="964" y="715"/>
                    </a:lnTo>
                    <a:lnTo>
                      <a:pt x="1006" y="708"/>
                    </a:lnTo>
                    <a:lnTo>
                      <a:pt x="1046" y="700"/>
                    </a:lnTo>
                    <a:lnTo>
                      <a:pt x="1086" y="693"/>
                    </a:lnTo>
                    <a:lnTo>
                      <a:pt x="1125" y="685"/>
                    </a:lnTo>
                    <a:lnTo>
                      <a:pt x="1165" y="676"/>
                    </a:lnTo>
                    <a:lnTo>
                      <a:pt x="1207" y="670"/>
                    </a:lnTo>
                    <a:lnTo>
                      <a:pt x="1247" y="661"/>
                    </a:lnTo>
                    <a:lnTo>
                      <a:pt x="1287" y="653"/>
                    </a:lnTo>
                    <a:lnTo>
                      <a:pt x="1327" y="645"/>
                    </a:lnTo>
                    <a:lnTo>
                      <a:pt x="1367" y="636"/>
                    </a:lnTo>
                    <a:lnTo>
                      <a:pt x="1408" y="628"/>
                    </a:lnTo>
                    <a:lnTo>
                      <a:pt x="1448" y="620"/>
                    </a:lnTo>
                    <a:lnTo>
                      <a:pt x="1488" y="610"/>
                    </a:lnTo>
                    <a:lnTo>
                      <a:pt x="1528" y="602"/>
                    </a:lnTo>
                    <a:lnTo>
                      <a:pt x="1568" y="593"/>
                    </a:lnTo>
                    <a:lnTo>
                      <a:pt x="1609" y="583"/>
                    </a:lnTo>
                    <a:lnTo>
                      <a:pt x="1649" y="575"/>
                    </a:lnTo>
                    <a:lnTo>
                      <a:pt x="1689" y="567"/>
                    </a:lnTo>
                    <a:lnTo>
                      <a:pt x="1729" y="557"/>
                    </a:lnTo>
                    <a:lnTo>
                      <a:pt x="1769" y="547"/>
                    </a:lnTo>
                    <a:lnTo>
                      <a:pt x="1811" y="538"/>
                    </a:lnTo>
                    <a:lnTo>
                      <a:pt x="1850" y="528"/>
                    </a:lnTo>
                    <a:lnTo>
                      <a:pt x="1890" y="518"/>
                    </a:lnTo>
                    <a:lnTo>
                      <a:pt x="1930" y="510"/>
                    </a:lnTo>
                    <a:lnTo>
                      <a:pt x="1970" y="500"/>
                    </a:lnTo>
                    <a:lnTo>
                      <a:pt x="2012" y="490"/>
                    </a:lnTo>
                    <a:lnTo>
                      <a:pt x="2052" y="480"/>
                    </a:lnTo>
                    <a:lnTo>
                      <a:pt x="2092" y="470"/>
                    </a:lnTo>
                    <a:lnTo>
                      <a:pt x="2131" y="460"/>
                    </a:lnTo>
                    <a:lnTo>
                      <a:pt x="2171" y="452"/>
                    </a:lnTo>
                    <a:lnTo>
                      <a:pt x="2213" y="442"/>
                    </a:lnTo>
                    <a:lnTo>
                      <a:pt x="2253" y="432"/>
                    </a:lnTo>
                    <a:lnTo>
                      <a:pt x="2293" y="422"/>
                    </a:lnTo>
                    <a:lnTo>
                      <a:pt x="2333" y="412"/>
                    </a:lnTo>
                    <a:lnTo>
                      <a:pt x="2373" y="402"/>
                    </a:lnTo>
                    <a:lnTo>
                      <a:pt x="2414" y="392"/>
                    </a:lnTo>
                    <a:lnTo>
                      <a:pt x="2454" y="382"/>
                    </a:lnTo>
                    <a:lnTo>
                      <a:pt x="2494" y="372"/>
                    </a:lnTo>
                    <a:lnTo>
                      <a:pt x="2534" y="362"/>
                    </a:lnTo>
                    <a:lnTo>
                      <a:pt x="2574" y="352"/>
                    </a:lnTo>
                    <a:lnTo>
                      <a:pt x="2615" y="342"/>
                    </a:lnTo>
                    <a:lnTo>
                      <a:pt x="2655" y="332"/>
                    </a:lnTo>
                    <a:lnTo>
                      <a:pt x="2695" y="322"/>
                    </a:lnTo>
                    <a:lnTo>
                      <a:pt x="2735" y="312"/>
                    </a:lnTo>
                    <a:lnTo>
                      <a:pt x="2775" y="302"/>
                    </a:lnTo>
                    <a:lnTo>
                      <a:pt x="2817" y="292"/>
                    </a:lnTo>
                    <a:lnTo>
                      <a:pt x="2857" y="284"/>
                    </a:lnTo>
                    <a:lnTo>
                      <a:pt x="2896" y="274"/>
                    </a:lnTo>
                    <a:lnTo>
                      <a:pt x="2936" y="264"/>
                    </a:lnTo>
                    <a:lnTo>
                      <a:pt x="2976" y="254"/>
                    </a:lnTo>
                    <a:lnTo>
                      <a:pt x="3018" y="246"/>
                    </a:lnTo>
                    <a:lnTo>
                      <a:pt x="3058" y="236"/>
                    </a:lnTo>
                    <a:lnTo>
                      <a:pt x="3098" y="227"/>
                    </a:lnTo>
                    <a:lnTo>
                      <a:pt x="3138" y="217"/>
                    </a:lnTo>
                    <a:lnTo>
                      <a:pt x="3177" y="209"/>
                    </a:lnTo>
                    <a:lnTo>
                      <a:pt x="3219" y="199"/>
                    </a:lnTo>
                    <a:lnTo>
                      <a:pt x="3259" y="191"/>
                    </a:lnTo>
                    <a:lnTo>
                      <a:pt x="3299" y="182"/>
                    </a:lnTo>
                    <a:lnTo>
                      <a:pt x="3339" y="174"/>
                    </a:lnTo>
                    <a:lnTo>
                      <a:pt x="3379" y="166"/>
                    </a:lnTo>
                    <a:lnTo>
                      <a:pt x="3420" y="158"/>
                    </a:lnTo>
                    <a:lnTo>
                      <a:pt x="3460" y="149"/>
                    </a:lnTo>
                    <a:lnTo>
                      <a:pt x="3500" y="141"/>
                    </a:lnTo>
                    <a:lnTo>
                      <a:pt x="3540" y="134"/>
                    </a:lnTo>
                    <a:lnTo>
                      <a:pt x="3580" y="126"/>
                    </a:lnTo>
                    <a:lnTo>
                      <a:pt x="3621" y="119"/>
                    </a:lnTo>
                    <a:lnTo>
                      <a:pt x="3661" y="111"/>
                    </a:lnTo>
                    <a:lnTo>
                      <a:pt x="3701" y="104"/>
                    </a:lnTo>
                    <a:lnTo>
                      <a:pt x="3741" y="98"/>
                    </a:lnTo>
                    <a:lnTo>
                      <a:pt x="3781" y="91"/>
                    </a:lnTo>
                    <a:lnTo>
                      <a:pt x="3823" y="84"/>
                    </a:lnTo>
                    <a:lnTo>
                      <a:pt x="3863" y="78"/>
                    </a:lnTo>
                    <a:lnTo>
                      <a:pt x="3902" y="71"/>
                    </a:lnTo>
                    <a:lnTo>
                      <a:pt x="3942" y="66"/>
                    </a:lnTo>
                    <a:lnTo>
                      <a:pt x="3982" y="61"/>
                    </a:lnTo>
                    <a:lnTo>
                      <a:pt x="4024" y="54"/>
                    </a:lnTo>
                    <a:lnTo>
                      <a:pt x="4064" y="49"/>
                    </a:lnTo>
                    <a:lnTo>
                      <a:pt x="4104" y="44"/>
                    </a:lnTo>
                    <a:lnTo>
                      <a:pt x="4144" y="39"/>
                    </a:lnTo>
                    <a:lnTo>
                      <a:pt x="4183" y="36"/>
                    </a:lnTo>
                    <a:lnTo>
                      <a:pt x="4225" y="31"/>
                    </a:lnTo>
                    <a:lnTo>
                      <a:pt x="4265" y="28"/>
                    </a:lnTo>
                    <a:lnTo>
                      <a:pt x="4305" y="25"/>
                    </a:lnTo>
                    <a:lnTo>
                      <a:pt x="4345" y="20"/>
                    </a:lnTo>
                    <a:lnTo>
                      <a:pt x="4385" y="16"/>
                    </a:lnTo>
                    <a:lnTo>
                      <a:pt x="4426" y="15"/>
                    </a:lnTo>
                    <a:lnTo>
                      <a:pt x="4466" y="11"/>
                    </a:lnTo>
                    <a:lnTo>
                      <a:pt x="4506" y="10"/>
                    </a:lnTo>
                    <a:lnTo>
                      <a:pt x="4546" y="6"/>
                    </a:lnTo>
                    <a:lnTo>
                      <a:pt x="4586" y="5"/>
                    </a:lnTo>
                    <a:lnTo>
                      <a:pt x="4627" y="3"/>
                    </a:lnTo>
                    <a:lnTo>
                      <a:pt x="4667" y="1"/>
                    </a:lnTo>
                    <a:lnTo>
                      <a:pt x="4707" y="1"/>
                    </a:lnTo>
                    <a:lnTo>
                      <a:pt x="4747" y="0"/>
                    </a:lnTo>
                    <a:lnTo>
                      <a:pt x="4787" y="0"/>
                    </a:lnTo>
                    <a:lnTo>
                      <a:pt x="4829" y="0"/>
                    </a:lnTo>
                    <a:lnTo>
                      <a:pt x="4869" y="0"/>
                    </a:lnTo>
                    <a:lnTo>
                      <a:pt x="4908" y="0"/>
                    </a:lnTo>
                    <a:lnTo>
                      <a:pt x="4948" y="0"/>
                    </a:lnTo>
                    <a:lnTo>
                      <a:pt x="4988" y="0"/>
                    </a:lnTo>
                    <a:lnTo>
                      <a:pt x="5030" y="1"/>
                    </a:lnTo>
                    <a:lnTo>
                      <a:pt x="5070" y="3"/>
                    </a:lnTo>
                    <a:lnTo>
                      <a:pt x="5110" y="5"/>
                    </a:lnTo>
                    <a:lnTo>
                      <a:pt x="5150" y="6"/>
                    </a:lnTo>
                    <a:lnTo>
                      <a:pt x="5190" y="8"/>
                    </a:lnTo>
                    <a:lnTo>
                      <a:pt x="5231" y="11"/>
                    </a:lnTo>
                    <a:lnTo>
                      <a:pt x="5271" y="13"/>
                    </a:lnTo>
                    <a:lnTo>
                      <a:pt x="5311" y="16"/>
                    </a:lnTo>
                    <a:lnTo>
                      <a:pt x="5351" y="20"/>
                    </a:lnTo>
                    <a:lnTo>
                      <a:pt x="5391" y="23"/>
                    </a:lnTo>
                    <a:lnTo>
                      <a:pt x="5432" y="26"/>
                    </a:lnTo>
                    <a:lnTo>
                      <a:pt x="5472" y="31"/>
                    </a:lnTo>
                    <a:lnTo>
                      <a:pt x="5512" y="34"/>
                    </a:lnTo>
                    <a:lnTo>
                      <a:pt x="5552" y="39"/>
                    </a:lnTo>
                    <a:lnTo>
                      <a:pt x="5592" y="44"/>
                    </a:lnTo>
                    <a:lnTo>
                      <a:pt x="5634" y="49"/>
                    </a:lnTo>
                    <a:lnTo>
                      <a:pt x="5673" y="54"/>
                    </a:lnTo>
                    <a:lnTo>
                      <a:pt x="5713" y="59"/>
                    </a:lnTo>
                    <a:lnTo>
                      <a:pt x="5753" y="64"/>
                    </a:lnTo>
                    <a:lnTo>
                      <a:pt x="5793" y="71"/>
                    </a:lnTo>
                    <a:lnTo>
                      <a:pt x="5835" y="76"/>
                    </a:lnTo>
                    <a:lnTo>
                      <a:pt x="5875" y="83"/>
                    </a:lnTo>
                    <a:lnTo>
                      <a:pt x="5915" y="89"/>
                    </a:lnTo>
                    <a:lnTo>
                      <a:pt x="5954" y="96"/>
                    </a:lnTo>
                    <a:lnTo>
                      <a:pt x="5994" y="103"/>
                    </a:lnTo>
                    <a:lnTo>
                      <a:pt x="6036" y="109"/>
                    </a:lnTo>
                    <a:lnTo>
                      <a:pt x="6076" y="118"/>
                    </a:lnTo>
                    <a:lnTo>
                      <a:pt x="6116" y="124"/>
                    </a:lnTo>
                    <a:lnTo>
                      <a:pt x="6156" y="133"/>
                    </a:lnTo>
                    <a:lnTo>
                      <a:pt x="6196" y="139"/>
                    </a:lnTo>
                    <a:lnTo>
                      <a:pt x="6237" y="148"/>
                    </a:lnTo>
                    <a:lnTo>
                      <a:pt x="6277" y="156"/>
                    </a:lnTo>
                    <a:lnTo>
                      <a:pt x="6317" y="164"/>
                    </a:lnTo>
                    <a:lnTo>
                      <a:pt x="6357" y="173"/>
                    </a:lnTo>
                    <a:lnTo>
                      <a:pt x="6397" y="181"/>
                    </a:lnTo>
                    <a:lnTo>
                      <a:pt x="6438" y="189"/>
                    </a:lnTo>
                    <a:lnTo>
                      <a:pt x="6478" y="197"/>
                    </a:lnTo>
                    <a:lnTo>
                      <a:pt x="6518" y="207"/>
                    </a:lnTo>
                    <a:lnTo>
                      <a:pt x="6558" y="216"/>
                    </a:lnTo>
                    <a:lnTo>
                      <a:pt x="6598" y="224"/>
                    </a:lnTo>
                    <a:lnTo>
                      <a:pt x="6640" y="234"/>
                    </a:lnTo>
                    <a:lnTo>
                      <a:pt x="6679" y="244"/>
                    </a:lnTo>
                    <a:lnTo>
                      <a:pt x="6719" y="252"/>
                    </a:lnTo>
                    <a:lnTo>
                      <a:pt x="6759" y="262"/>
                    </a:lnTo>
                    <a:lnTo>
                      <a:pt x="6799" y="272"/>
                    </a:lnTo>
                    <a:lnTo>
                      <a:pt x="6841" y="281"/>
                    </a:lnTo>
                    <a:lnTo>
                      <a:pt x="6881" y="291"/>
                    </a:lnTo>
                    <a:lnTo>
                      <a:pt x="6921" y="301"/>
                    </a:lnTo>
                    <a:lnTo>
                      <a:pt x="6960" y="311"/>
                    </a:lnTo>
                    <a:lnTo>
                      <a:pt x="7000" y="321"/>
                    </a:lnTo>
                    <a:lnTo>
                      <a:pt x="7042" y="330"/>
                    </a:lnTo>
                    <a:lnTo>
                      <a:pt x="7082" y="340"/>
                    </a:lnTo>
                    <a:lnTo>
                      <a:pt x="7122" y="350"/>
                    </a:lnTo>
                    <a:lnTo>
                      <a:pt x="7162" y="360"/>
                    </a:lnTo>
                    <a:lnTo>
                      <a:pt x="7202" y="370"/>
                    </a:lnTo>
                    <a:lnTo>
                      <a:pt x="7243" y="380"/>
                    </a:lnTo>
                    <a:lnTo>
                      <a:pt x="7283" y="390"/>
                    </a:lnTo>
                    <a:lnTo>
                      <a:pt x="7323" y="400"/>
                    </a:lnTo>
                    <a:lnTo>
                      <a:pt x="7363" y="410"/>
                    </a:lnTo>
                    <a:lnTo>
                      <a:pt x="7403" y="420"/>
                    </a:lnTo>
                    <a:lnTo>
                      <a:pt x="7444" y="429"/>
                    </a:lnTo>
                    <a:lnTo>
                      <a:pt x="7484" y="439"/>
                    </a:lnTo>
                    <a:lnTo>
                      <a:pt x="7524" y="449"/>
                    </a:lnTo>
                    <a:lnTo>
                      <a:pt x="7564" y="459"/>
                    </a:lnTo>
                    <a:lnTo>
                      <a:pt x="7604" y="468"/>
                    </a:lnTo>
                    <a:lnTo>
                      <a:pt x="7646" y="478"/>
                    </a:lnTo>
                    <a:lnTo>
                      <a:pt x="7685" y="488"/>
                    </a:lnTo>
                    <a:lnTo>
                      <a:pt x="7725" y="498"/>
                    </a:lnTo>
                    <a:lnTo>
                      <a:pt x="7765" y="508"/>
                    </a:lnTo>
                    <a:lnTo>
                      <a:pt x="7805" y="517"/>
                    </a:lnTo>
                    <a:lnTo>
                      <a:pt x="7847" y="527"/>
                    </a:lnTo>
                    <a:lnTo>
                      <a:pt x="7887" y="537"/>
                    </a:lnTo>
                    <a:lnTo>
                      <a:pt x="7927" y="545"/>
                    </a:lnTo>
                    <a:lnTo>
                      <a:pt x="7967" y="555"/>
                    </a:lnTo>
                  </a:path>
                </a:pathLst>
              </a:custGeom>
              <a:noFill/>
              <a:ln w="33338">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Freeform 101"/>
              <p:cNvSpPr>
                <a:spLocks/>
              </p:cNvSpPr>
              <p:nvPr/>
            </p:nvSpPr>
            <p:spPr bwMode="auto">
              <a:xfrm>
                <a:off x="3187701" y="4665663"/>
                <a:ext cx="6324600" cy="1127125"/>
              </a:xfrm>
              <a:custGeom>
                <a:avLst/>
                <a:gdLst>
                  <a:gd name="T0" fmla="*/ 119 w 7967"/>
                  <a:gd name="T1" fmla="*/ 1407 h 1420"/>
                  <a:gd name="T2" fmla="*/ 281 w 7967"/>
                  <a:gd name="T3" fmla="*/ 1387 h 1420"/>
                  <a:gd name="T4" fmla="*/ 442 w 7967"/>
                  <a:gd name="T5" fmla="*/ 1360 h 1420"/>
                  <a:gd name="T6" fmla="*/ 603 w 7967"/>
                  <a:gd name="T7" fmla="*/ 1330 h 1420"/>
                  <a:gd name="T8" fmla="*/ 763 w 7967"/>
                  <a:gd name="T9" fmla="*/ 1295 h 1420"/>
                  <a:gd name="T10" fmla="*/ 924 w 7967"/>
                  <a:gd name="T11" fmla="*/ 1254 h 1420"/>
                  <a:gd name="T12" fmla="*/ 1086 w 7967"/>
                  <a:gd name="T13" fmla="*/ 1206 h 1420"/>
                  <a:gd name="T14" fmla="*/ 1247 w 7967"/>
                  <a:gd name="T15" fmla="*/ 1152 h 1420"/>
                  <a:gd name="T16" fmla="*/ 1408 w 7967"/>
                  <a:gd name="T17" fmla="*/ 1091 h 1420"/>
                  <a:gd name="T18" fmla="*/ 1568 w 7967"/>
                  <a:gd name="T19" fmla="*/ 1024 h 1420"/>
                  <a:gd name="T20" fmla="*/ 1729 w 7967"/>
                  <a:gd name="T21" fmla="*/ 951 h 1420"/>
                  <a:gd name="T22" fmla="*/ 1890 w 7967"/>
                  <a:gd name="T23" fmla="*/ 873 h 1420"/>
                  <a:gd name="T24" fmla="*/ 2052 w 7967"/>
                  <a:gd name="T25" fmla="*/ 790 h 1420"/>
                  <a:gd name="T26" fmla="*/ 2213 w 7967"/>
                  <a:gd name="T27" fmla="*/ 702 h 1420"/>
                  <a:gd name="T28" fmla="*/ 2373 w 7967"/>
                  <a:gd name="T29" fmla="*/ 614 h 1420"/>
                  <a:gd name="T30" fmla="*/ 2534 w 7967"/>
                  <a:gd name="T31" fmla="*/ 524 h 1420"/>
                  <a:gd name="T32" fmla="*/ 2695 w 7967"/>
                  <a:gd name="T33" fmla="*/ 436 h 1420"/>
                  <a:gd name="T34" fmla="*/ 2857 w 7967"/>
                  <a:gd name="T35" fmla="*/ 351 h 1420"/>
                  <a:gd name="T36" fmla="*/ 3018 w 7967"/>
                  <a:gd name="T37" fmla="*/ 271 h 1420"/>
                  <a:gd name="T38" fmla="*/ 3177 w 7967"/>
                  <a:gd name="T39" fmla="*/ 198 h 1420"/>
                  <a:gd name="T40" fmla="*/ 3339 w 7967"/>
                  <a:gd name="T41" fmla="*/ 133 h 1420"/>
                  <a:gd name="T42" fmla="*/ 3500 w 7967"/>
                  <a:gd name="T43" fmla="*/ 82 h 1420"/>
                  <a:gd name="T44" fmla="*/ 3661 w 7967"/>
                  <a:gd name="T45" fmla="*/ 40 h 1420"/>
                  <a:gd name="T46" fmla="*/ 3823 w 7967"/>
                  <a:gd name="T47" fmla="*/ 13 h 1420"/>
                  <a:gd name="T48" fmla="*/ 3982 w 7967"/>
                  <a:gd name="T49" fmla="*/ 0 h 1420"/>
                  <a:gd name="T50" fmla="*/ 4144 w 7967"/>
                  <a:gd name="T51" fmla="*/ 2 h 1420"/>
                  <a:gd name="T52" fmla="*/ 4305 w 7967"/>
                  <a:gd name="T53" fmla="*/ 18 h 1420"/>
                  <a:gd name="T54" fmla="*/ 4466 w 7967"/>
                  <a:gd name="T55" fmla="*/ 50 h 1420"/>
                  <a:gd name="T56" fmla="*/ 4627 w 7967"/>
                  <a:gd name="T57" fmla="*/ 93 h 1420"/>
                  <a:gd name="T58" fmla="*/ 4787 w 7967"/>
                  <a:gd name="T59" fmla="*/ 148 h 1420"/>
                  <a:gd name="T60" fmla="*/ 4948 w 7967"/>
                  <a:gd name="T61" fmla="*/ 215 h 1420"/>
                  <a:gd name="T62" fmla="*/ 5110 w 7967"/>
                  <a:gd name="T63" fmla="*/ 289 h 1420"/>
                  <a:gd name="T64" fmla="*/ 5271 w 7967"/>
                  <a:gd name="T65" fmla="*/ 371 h 1420"/>
                  <a:gd name="T66" fmla="*/ 5432 w 7967"/>
                  <a:gd name="T67" fmla="*/ 457 h 1420"/>
                  <a:gd name="T68" fmla="*/ 5592 w 7967"/>
                  <a:gd name="T69" fmla="*/ 545 h 1420"/>
                  <a:gd name="T70" fmla="*/ 5753 w 7967"/>
                  <a:gd name="T71" fmla="*/ 635 h 1420"/>
                  <a:gd name="T72" fmla="*/ 5915 w 7967"/>
                  <a:gd name="T73" fmla="*/ 725 h 1420"/>
                  <a:gd name="T74" fmla="*/ 6076 w 7967"/>
                  <a:gd name="T75" fmla="*/ 810 h 1420"/>
                  <a:gd name="T76" fmla="*/ 6237 w 7967"/>
                  <a:gd name="T77" fmla="*/ 893 h 1420"/>
                  <a:gd name="T78" fmla="*/ 6397 w 7967"/>
                  <a:gd name="T79" fmla="*/ 969 h 1420"/>
                  <a:gd name="T80" fmla="*/ 6558 w 7967"/>
                  <a:gd name="T81" fmla="*/ 1041 h 1420"/>
                  <a:gd name="T82" fmla="*/ 6719 w 7967"/>
                  <a:gd name="T83" fmla="*/ 1107 h 1420"/>
                  <a:gd name="T84" fmla="*/ 6881 w 7967"/>
                  <a:gd name="T85" fmla="*/ 1166 h 1420"/>
                  <a:gd name="T86" fmla="*/ 7042 w 7967"/>
                  <a:gd name="T87" fmla="*/ 1219 h 1420"/>
                  <a:gd name="T88" fmla="*/ 7202 w 7967"/>
                  <a:gd name="T89" fmla="*/ 1265 h 1420"/>
                  <a:gd name="T90" fmla="*/ 7363 w 7967"/>
                  <a:gd name="T91" fmla="*/ 1305 h 1420"/>
                  <a:gd name="T92" fmla="*/ 7524 w 7967"/>
                  <a:gd name="T93" fmla="*/ 1339 h 1420"/>
                  <a:gd name="T94" fmla="*/ 7685 w 7967"/>
                  <a:gd name="T95" fmla="*/ 1367 h 1420"/>
                  <a:gd name="T96" fmla="*/ 7847 w 7967"/>
                  <a:gd name="T97" fmla="*/ 1392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67" h="1420">
                    <a:moveTo>
                      <a:pt x="0" y="1420"/>
                    </a:moveTo>
                    <a:lnTo>
                      <a:pt x="40" y="1417"/>
                    </a:lnTo>
                    <a:lnTo>
                      <a:pt x="80" y="1412"/>
                    </a:lnTo>
                    <a:lnTo>
                      <a:pt x="119" y="1407"/>
                    </a:lnTo>
                    <a:lnTo>
                      <a:pt x="159" y="1402"/>
                    </a:lnTo>
                    <a:lnTo>
                      <a:pt x="201" y="1397"/>
                    </a:lnTo>
                    <a:lnTo>
                      <a:pt x="241" y="1392"/>
                    </a:lnTo>
                    <a:lnTo>
                      <a:pt x="281" y="1387"/>
                    </a:lnTo>
                    <a:lnTo>
                      <a:pt x="321" y="1380"/>
                    </a:lnTo>
                    <a:lnTo>
                      <a:pt x="361" y="1374"/>
                    </a:lnTo>
                    <a:lnTo>
                      <a:pt x="402" y="1367"/>
                    </a:lnTo>
                    <a:lnTo>
                      <a:pt x="442" y="1360"/>
                    </a:lnTo>
                    <a:lnTo>
                      <a:pt x="482" y="1354"/>
                    </a:lnTo>
                    <a:lnTo>
                      <a:pt x="522" y="1347"/>
                    </a:lnTo>
                    <a:lnTo>
                      <a:pt x="562" y="1339"/>
                    </a:lnTo>
                    <a:lnTo>
                      <a:pt x="603" y="1330"/>
                    </a:lnTo>
                    <a:lnTo>
                      <a:pt x="643" y="1322"/>
                    </a:lnTo>
                    <a:lnTo>
                      <a:pt x="683" y="1314"/>
                    </a:lnTo>
                    <a:lnTo>
                      <a:pt x="723" y="1305"/>
                    </a:lnTo>
                    <a:lnTo>
                      <a:pt x="763" y="1295"/>
                    </a:lnTo>
                    <a:lnTo>
                      <a:pt x="805" y="1285"/>
                    </a:lnTo>
                    <a:lnTo>
                      <a:pt x="844" y="1275"/>
                    </a:lnTo>
                    <a:lnTo>
                      <a:pt x="884" y="1265"/>
                    </a:lnTo>
                    <a:lnTo>
                      <a:pt x="924" y="1254"/>
                    </a:lnTo>
                    <a:lnTo>
                      <a:pt x="964" y="1242"/>
                    </a:lnTo>
                    <a:lnTo>
                      <a:pt x="1006" y="1231"/>
                    </a:lnTo>
                    <a:lnTo>
                      <a:pt x="1046" y="1219"/>
                    </a:lnTo>
                    <a:lnTo>
                      <a:pt x="1086" y="1206"/>
                    </a:lnTo>
                    <a:lnTo>
                      <a:pt x="1125" y="1194"/>
                    </a:lnTo>
                    <a:lnTo>
                      <a:pt x="1165" y="1181"/>
                    </a:lnTo>
                    <a:lnTo>
                      <a:pt x="1207" y="1166"/>
                    </a:lnTo>
                    <a:lnTo>
                      <a:pt x="1247" y="1152"/>
                    </a:lnTo>
                    <a:lnTo>
                      <a:pt x="1287" y="1137"/>
                    </a:lnTo>
                    <a:lnTo>
                      <a:pt x="1327" y="1122"/>
                    </a:lnTo>
                    <a:lnTo>
                      <a:pt x="1367" y="1107"/>
                    </a:lnTo>
                    <a:lnTo>
                      <a:pt x="1408" y="1091"/>
                    </a:lnTo>
                    <a:lnTo>
                      <a:pt x="1448" y="1076"/>
                    </a:lnTo>
                    <a:lnTo>
                      <a:pt x="1488" y="1059"/>
                    </a:lnTo>
                    <a:lnTo>
                      <a:pt x="1528" y="1041"/>
                    </a:lnTo>
                    <a:lnTo>
                      <a:pt x="1568" y="1024"/>
                    </a:lnTo>
                    <a:lnTo>
                      <a:pt x="1609" y="1006"/>
                    </a:lnTo>
                    <a:lnTo>
                      <a:pt x="1649" y="988"/>
                    </a:lnTo>
                    <a:lnTo>
                      <a:pt x="1689" y="969"/>
                    </a:lnTo>
                    <a:lnTo>
                      <a:pt x="1729" y="951"/>
                    </a:lnTo>
                    <a:lnTo>
                      <a:pt x="1769" y="931"/>
                    </a:lnTo>
                    <a:lnTo>
                      <a:pt x="1811" y="913"/>
                    </a:lnTo>
                    <a:lnTo>
                      <a:pt x="1850" y="893"/>
                    </a:lnTo>
                    <a:lnTo>
                      <a:pt x="1890" y="873"/>
                    </a:lnTo>
                    <a:lnTo>
                      <a:pt x="1930" y="851"/>
                    </a:lnTo>
                    <a:lnTo>
                      <a:pt x="1970" y="831"/>
                    </a:lnTo>
                    <a:lnTo>
                      <a:pt x="2012" y="810"/>
                    </a:lnTo>
                    <a:lnTo>
                      <a:pt x="2052" y="790"/>
                    </a:lnTo>
                    <a:lnTo>
                      <a:pt x="2092" y="768"/>
                    </a:lnTo>
                    <a:lnTo>
                      <a:pt x="2131" y="747"/>
                    </a:lnTo>
                    <a:lnTo>
                      <a:pt x="2171" y="725"/>
                    </a:lnTo>
                    <a:lnTo>
                      <a:pt x="2213" y="702"/>
                    </a:lnTo>
                    <a:lnTo>
                      <a:pt x="2253" y="680"/>
                    </a:lnTo>
                    <a:lnTo>
                      <a:pt x="2293" y="659"/>
                    </a:lnTo>
                    <a:lnTo>
                      <a:pt x="2333" y="635"/>
                    </a:lnTo>
                    <a:lnTo>
                      <a:pt x="2373" y="614"/>
                    </a:lnTo>
                    <a:lnTo>
                      <a:pt x="2414" y="590"/>
                    </a:lnTo>
                    <a:lnTo>
                      <a:pt x="2454" y="569"/>
                    </a:lnTo>
                    <a:lnTo>
                      <a:pt x="2494" y="545"/>
                    </a:lnTo>
                    <a:lnTo>
                      <a:pt x="2534" y="524"/>
                    </a:lnTo>
                    <a:lnTo>
                      <a:pt x="2574" y="502"/>
                    </a:lnTo>
                    <a:lnTo>
                      <a:pt x="2615" y="479"/>
                    </a:lnTo>
                    <a:lnTo>
                      <a:pt x="2655" y="457"/>
                    </a:lnTo>
                    <a:lnTo>
                      <a:pt x="2695" y="436"/>
                    </a:lnTo>
                    <a:lnTo>
                      <a:pt x="2735" y="414"/>
                    </a:lnTo>
                    <a:lnTo>
                      <a:pt x="2775" y="392"/>
                    </a:lnTo>
                    <a:lnTo>
                      <a:pt x="2817" y="371"/>
                    </a:lnTo>
                    <a:lnTo>
                      <a:pt x="2857" y="351"/>
                    </a:lnTo>
                    <a:lnTo>
                      <a:pt x="2896" y="329"/>
                    </a:lnTo>
                    <a:lnTo>
                      <a:pt x="2936" y="309"/>
                    </a:lnTo>
                    <a:lnTo>
                      <a:pt x="2976" y="289"/>
                    </a:lnTo>
                    <a:lnTo>
                      <a:pt x="3018" y="271"/>
                    </a:lnTo>
                    <a:lnTo>
                      <a:pt x="3058" y="251"/>
                    </a:lnTo>
                    <a:lnTo>
                      <a:pt x="3098" y="233"/>
                    </a:lnTo>
                    <a:lnTo>
                      <a:pt x="3138" y="215"/>
                    </a:lnTo>
                    <a:lnTo>
                      <a:pt x="3177" y="198"/>
                    </a:lnTo>
                    <a:lnTo>
                      <a:pt x="3219" y="181"/>
                    </a:lnTo>
                    <a:lnTo>
                      <a:pt x="3259" y="165"/>
                    </a:lnTo>
                    <a:lnTo>
                      <a:pt x="3299" y="148"/>
                    </a:lnTo>
                    <a:lnTo>
                      <a:pt x="3339" y="133"/>
                    </a:lnTo>
                    <a:lnTo>
                      <a:pt x="3379" y="120"/>
                    </a:lnTo>
                    <a:lnTo>
                      <a:pt x="3420" y="106"/>
                    </a:lnTo>
                    <a:lnTo>
                      <a:pt x="3460" y="93"/>
                    </a:lnTo>
                    <a:lnTo>
                      <a:pt x="3500" y="82"/>
                    </a:lnTo>
                    <a:lnTo>
                      <a:pt x="3540" y="70"/>
                    </a:lnTo>
                    <a:lnTo>
                      <a:pt x="3580" y="58"/>
                    </a:lnTo>
                    <a:lnTo>
                      <a:pt x="3621" y="50"/>
                    </a:lnTo>
                    <a:lnTo>
                      <a:pt x="3661" y="40"/>
                    </a:lnTo>
                    <a:lnTo>
                      <a:pt x="3701" y="32"/>
                    </a:lnTo>
                    <a:lnTo>
                      <a:pt x="3741" y="25"/>
                    </a:lnTo>
                    <a:lnTo>
                      <a:pt x="3781" y="18"/>
                    </a:lnTo>
                    <a:lnTo>
                      <a:pt x="3823" y="13"/>
                    </a:lnTo>
                    <a:lnTo>
                      <a:pt x="3863" y="8"/>
                    </a:lnTo>
                    <a:lnTo>
                      <a:pt x="3902" y="5"/>
                    </a:lnTo>
                    <a:lnTo>
                      <a:pt x="3942" y="2"/>
                    </a:lnTo>
                    <a:lnTo>
                      <a:pt x="3982" y="0"/>
                    </a:lnTo>
                    <a:lnTo>
                      <a:pt x="4024" y="0"/>
                    </a:lnTo>
                    <a:lnTo>
                      <a:pt x="4064" y="0"/>
                    </a:lnTo>
                    <a:lnTo>
                      <a:pt x="4104" y="0"/>
                    </a:lnTo>
                    <a:lnTo>
                      <a:pt x="4144" y="2"/>
                    </a:lnTo>
                    <a:lnTo>
                      <a:pt x="4183" y="5"/>
                    </a:lnTo>
                    <a:lnTo>
                      <a:pt x="4225" y="8"/>
                    </a:lnTo>
                    <a:lnTo>
                      <a:pt x="4265" y="13"/>
                    </a:lnTo>
                    <a:lnTo>
                      <a:pt x="4305" y="18"/>
                    </a:lnTo>
                    <a:lnTo>
                      <a:pt x="4345" y="25"/>
                    </a:lnTo>
                    <a:lnTo>
                      <a:pt x="4385" y="32"/>
                    </a:lnTo>
                    <a:lnTo>
                      <a:pt x="4426" y="40"/>
                    </a:lnTo>
                    <a:lnTo>
                      <a:pt x="4466" y="50"/>
                    </a:lnTo>
                    <a:lnTo>
                      <a:pt x="4506" y="58"/>
                    </a:lnTo>
                    <a:lnTo>
                      <a:pt x="4546" y="70"/>
                    </a:lnTo>
                    <a:lnTo>
                      <a:pt x="4586" y="82"/>
                    </a:lnTo>
                    <a:lnTo>
                      <a:pt x="4627" y="93"/>
                    </a:lnTo>
                    <a:lnTo>
                      <a:pt x="4667" y="106"/>
                    </a:lnTo>
                    <a:lnTo>
                      <a:pt x="4707" y="120"/>
                    </a:lnTo>
                    <a:lnTo>
                      <a:pt x="4747" y="133"/>
                    </a:lnTo>
                    <a:lnTo>
                      <a:pt x="4787" y="148"/>
                    </a:lnTo>
                    <a:lnTo>
                      <a:pt x="4829" y="165"/>
                    </a:lnTo>
                    <a:lnTo>
                      <a:pt x="4869" y="181"/>
                    </a:lnTo>
                    <a:lnTo>
                      <a:pt x="4908" y="198"/>
                    </a:lnTo>
                    <a:lnTo>
                      <a:pt x="4948" y="215"/>
                    </a:lnTo>
                    <a:lnTo>
                      <a:pt x="4988" y="233"/>
                    </a:lnTo>
                    <a:lnTo>
                      <a:pt x="5030" y="251"/>
                    </a:lnTo>
                    <a:lnTo>
                      <a:pt x="5070" y="271"/>
                    </a:lnTo>
                    <a:lnTo>
                      <a:pt x="5110" y="289"/>
                    </a:lnTo>
                    <a:lnTo>
                      <a:pt x="5150" y="309"/>
                    </a:lnTo>
                    <a:lnTo>
                      <a:pt x="5190" y="329"/>
                    </a:lnTo>
                    <a:lnTo>
                      <a:pt x="5231" y="351"/>
                    </a:lnTo>
                    <a:lnTo>
                      <a:pt x="5271" y="371"/>
                    </a:lnTo>
                    <a:lnTo>
                      <a:pt x="5311" y="392"/>
                    </a:lnTo>
                    <a:lnTo>
                      <a:pt x="5351" y="414"/>
                    </a:lnTo>
                    <a:lnTo>
                      <a:pt x="5391" y="436"/>
                    </a:lnTo>
                    <a:lnTo>
                      <a:pt x="5432" y="457"/>
                    </a:lnTo>
                    <a:lnTo>
                      <a:pt x="5472" y="479"/>
                    </a:lnTo>
                    <a:lnTo>
                      <a:pt x="5512" y="502"/>
                    </a:lnTo>
                    <a:lnTo>
                      <a:pt x="5552" y="524"/>
                    </a:lnTo>
                    <a:lnTo>
                      <a:pt x="5592" y="545"/>
                    </a:lnTo>
                    <a:lnTo>
                      <a:pt x="5634" y="569"/>
                    </a:lnTo>
                    <a:lnTo>
                      <a:pt x="5673" y="590"/>
                    </a:lnTo>
                    <a:lnTo>
                      <a:pt x="5713" y="614"/>
                    </a:lnTo>
                    <a:lnTo>
                      <a:pt x="5753" y="635"/>
                    </a:lnTo>
                    <a:lnTo>
                      <a:pt x="5793" y="659"/>
                    </a:lnTo>
                    <a:lnTo>
                      <a:pt x="5835" y="680"/>
                    </a:lnTo>
                    <a:lnTo>
                      <a:pt x="5875" y="702"/>
                    </a:lnTo>
                    <a:lnTo>
                      <a:pt x="5915" y="725"/>
                    </a:lnTo>
                    <a:lnTo>
                      <a:pt x="5954" y="747"/>
                    </a:lnTo>
                    <a:lnTo>
                      <a:pt x="5994" y="768"/>
                    </a:lnTo>
                    <a:lnTo>
                      <a:pt x="6036" y="790"/>
                    </a:lnTo>
                    <a:lnTo>
                      <a:pt x="6076" y="810"/>
                    </a:lnTo>
                    <a:lnTo>
                      <a:pt x="6116" y="831"/>
                    </a:lnTo>
                    <a:lnTo>
                      <a:pt x="6156" y="851"/>
                    </a:lnTo>
                    <a:lnTo>
                      <a:pt x="6196" y="873"/>
                    </a:lnTo>
                    <a:lnTo>
                      <a:pt x="6237" y="893"/>
                    </a:lnTo>
                    <a:lnTo>
                      <a:pt x="6277" y="913"/>
                    </a:lnTo>
                    <a:lnTo>
                      <a:pt x="6317" y="931"/>
                    </a:lnTo>
                    <a:lnTo>
                      <a:pt x="6357" y="951"/>
                    </a:lnTo>
                    <a:lnTo>
                      <a:pt x="6397" y="969"/>
                    </a:lnTo>
                    <a:lnTo>
                      <a:pt x="6438" y="988"/>
                    </a:lnTo>
                    <a:lnTo>
                      <a:pt x="6478" y="1006"/>
                    </a:lnTo>
                    <a:lnTo>
                      <a:pt x="6518" y="1024"/>
                    </a:lnTo>
                    <a:lnTo>
                      <a:pt x="6558" y="1041"/>
                    </a:lnTo>
                    <a:lnTo>
                      <a:pt x="6598" y="1059"/>
                    </a:lnTo>
                    <a:lnTo>
                      <a:pt x="6640" y="1076"/>
                    </a:lnTo>
                    <a:lnTo>
                      <a:pt x="6679" y="1091"/>
                    </a:lnTo>
                    <a:lnTo>
                      <a:pt x="6719" y="1107"/>
                    </a:lnTo>
                    <a:lnTo>
                      <a:pt x="6759" y="1122"/>
                    </a:lnTo>
                    <a:lnTo>
                      <a:pt x="6799" y="1137"/>
                    </a:lnTo>
                    <a:lnTo>
                      <a:pt x="6841" y="1152"/>
                    </a:lnTo>
                    <a:lnTo>
                      <a:pt x="6881" y="1166"/>
                    </a:lnTo>
                    <a:lnTo>
                      <a:pt x="6921" y="1181"/>
                    </a:lnTo>
                    <a:lnTo>
                      <a:pt x="6960" y="1194"/>
                    </a:lnTo>
                    <a:lnTo>
                      <a:pt x="7000" y="1206"/>
                    </a:lnTo>
                    <a:lnTo>
                      <a:pt x="7042" y="1219"/>
                    </a:lnTo>
                    <a:lnTo>
                      <a:pt x="7082" y="1231"/>
                    </a:lnTo>
                    <a:lnTo>
                      <a:pt x="7122" y="1242"/>
                    </a:lnTo>
                    <a:lnTo>
                      <a:pt x="7162" y="1254"/>
                    </a:lnTo>
                    <a:lnTo>
                      <a:pt x="7202" y="1265"/>
                    </a:lnTo>
                    <a:lnTo>
                      <a:pt x="7243" y="1275"/>
                    </a:lnTo>
                    <a:lnTo>
                      <a:pt x="7283" y="1285"/>
                    </a:lnTo>
                    <a:lnTo>
                      <a:pt x="7323" y="1295"/>
                    </a:lnTo>
                    <a:lnTo>
                      <a:pt x="7363" y="1305"/>
                    </a:lnTo>
                    <a:lnTo>
                      <a:pt x="7403" y="1314"/>
                    </a:lnTo>
                    <a:lnTo>
                      <a:pt x="7444" y="1322"/>
                    </a:lnTo>
                    <a:lnTo>
                      <a:pt x="7484" y="1330"/>
                    </a:lnTo>
                    <a:lnTo>
                      <a:pt x="7524" y="1339"/>
                    </a:lnTo>
                    <a:lnTo>
                      <a:pt x="7564" y="1347"/>
                    </a:lnTo>
                    <a:lnTo>
                      <a:pt x="7604" y="1354"/>
                    </a:lnTo>
                    <a:lnTo>
                      <a:pt x="7646" y="1360"/>
                    </a:lnTo>
                    <a:lnTo>
                      <a:pt x="7685" y="1367"/>
                    </a:lnTo>
                    <a:lnTo>
                      <a:pt x="7725" y="1374"/>
                    </a:lnTo>
                    <a:lnTo>
                      <a:pt x="7765" y="1380"/>
                    </a:lnTo>
                    <a:lnTo>
                      <a:pt x="7805" y="1387"/>
                    </a:lnTo>
                    <a:lnTo>
                      <a:pt x="7847" y="1392"/>
                    </a:lnTo>
                    <a:lnTo>
                      <a:pt x="7887" y="1397"/>
                    </a:lnTo>
                    <a:lnTo>
                      <a:pt x="7927" y="1402"/>
                    </a:lnTo>
                    <a:lnTo>
                      <a:pt x="7967" y="1407"/>
                    </a:lnTo>
                  </a:path>
                </a:pathLst>
              </a:custGeom>
              <a:noFill/>
              <a:ln w="333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67" name="Line 115"/>
            <p:cNvSpPr>
              <a:spLocks noChangeShapeType="1"/>
            </p:cNvSpPr>
            <p:nvPr/>
          </p:nvSpPr>
          <p:spPr bwMode="auto">
            <a:xfrm>
              <a:off x="1115643" y="3110735"/>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127"/>
            <p:cNvSpPr>
              <a:spLocks noChangeShapeType="1"/>
            </p:cNvSpPr>
            <p:nvPr/>
          </p:nvSpPr>
          <p:spPr bwMode="auto">
            <a:xfrm>
              <a:off x="1156923" y="1286695"/>
              <a:ext cx="0" cy="46958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170" name="Straight Connector 169"/>
            <p:cNvCxnSpPr>
              <a:stCxn id="167" idx="0"/>
            </p:cNvCxnSpPr>
            <p:nvPr/>
          </p:nvCxnSpPr>
          <p:spPr>
            <a:xfrm>
              <a:off x="1115643" y="3110735"/>
              <a:ext cx="1926151" cy="9411"/>
            </a:xfrm>
            <a:prstGeom prst="line">
              <a:avLst/>
            </a:prstGeom>
            <a:ln w="63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a:stCxn id="168" idx="0"/>
              <a:endCxn id="95" idx="23"/>
            </p:cNvCxnSpPr>
            <p:nvPr/>
          </p:nvCxnSpPr>
          <p:spPr>
            <a:xfrm flipV="1">
              <a:off x="1156923" y="1272137"/>
              <a:ext cx="2237109" cy="14558"/>
            </a:xfrm>
            <a:prstGeom prst="line">
              <a:avLst/>
            </a:prstGeom>
            <a:ln w="63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77" name="Right Brace 176"/>
            <p:cNvSpPr/>
            <p:nvPr/>
          </p:nvSpPr>
          <p:spPr>
            <a:xfrm>
              <a:off x="1163406" y="1282459"/>
              <a:ext cx="531663" cy="4700060"/>
            </a:xfrm>
            <a:prstGeom prst="rightBrace">
              <a:avLst>
                <a:gd name="adj1" fmla="val 8333"/>
                <a:gd name="adj2" fmla="val 20949"/>
              </a:avLst>
            </a:prstGeom>
            <a:solidFill>
              <a:schemeClr val="bg1">
                <a:lumMod val="85000"/>
              </a:schemeClr>
            </a:solidFill>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5" name="Right Brace 174"/>
            <p:cNvSpPr/>
            <p:nvPr/>
          </p:nvSpPr>
          <p:spPr>
            <a:xfrm>
              <a:off x="1186500" y="3110730"/>
              <a:ext cx="172567" cy="2871790"/>
            </a:xfrm>
            <a:prstGeom prst="rightBrace">
              <a:avLst>
                <a:gd name="adj1" fmla="val 8333"/>
                <a:gd name="adj2" fmla="val 43548"/>
              </a:avLst>
            </a:prstGeom>
            <a:solidFill>
              <a:schemeClr val="bg1"/>
            </a:solidFill>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6" name="TextBox 175"/>
            <p:cNvSpPr txBox="1"/>
            <p:nvPr/>
          </p:nvSpPr>
          <p:spPr>
            <a:xfrm>
              <a:off x="1377539" y="4189077"/>
              <a:ext cx="101650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60.65%</a:t>
              </a:r>
              <a:endParaRPr lang="en-GB" dirty="0">
                <a:latin typeface="Arial" panose="020B0604020202020204" pitchFamily="34" charset="0"/>
                <a:cs typeface="Arial" panose="020B0604020202020204" pitchFamily="34" charset="0"/>
              </a:endParaRPr>
            </a:p>
          </p:txBody>
        </p:sp>
        <p:sp>
          <p:nvSpPr>
            <p:cNvPr id="178" name="TextBox 177"/>
            <p:cNvSpPr txBox="1"/>
            <p:nvPr/>
          </p:nvSpPr>
          <p:spPr>
            <a:xfrm>
              <a:off x="1563518" y="2072508"/>
              <a:ext cx="844637" cy="369332"/>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100%</a:t>
              </a:r>
              <a:endParaRPr lang="en-GB" dirty="0">
                <a:latin typeface="Arial" panose="020B0604020202020204" pitchFamily="34" charset="0"/>
                <a:cs typeface="Arial" panose="020B0604020202020204" pitchFamily="34" charset="0"/>
              </a:endParaRPr>
            </a:p>
          </p:txBody>
        </p:sp>
        <p:cxnSp>
          <p:nvCxnSpPr>
            <p:cNvPr id="180" name="Straight Arrow Connector 179"/>
            <p:cNvCxnSpPr>
              <a:stCxn id="135" idx="0"/>
              <a:endCxn id="137" idx="0"/>
            </p:cNvCxnSpPr>
            <p:nvPr/>
          </p:nvCxnSpPr>
          <p:spPr>
            <a:xfrm>
              <a:off x="3041794" y="3120146"/>
              <a:ext cx="641350"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a:off x="3046876" y="3120146"/>
              <a:ext cx="641350" cy="0"/>
            </a:xfrm>
            <a:prstGeom prst="straightConnector1">
              <a:avLst/>
            </a:prstGeom>
            <a:ln w="6350">
              <a:solidFill>
                <a:schemeClr val="bg1"/>
              </a:solidFill>
              <a:headEnd type="arrow"/>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87" name="Line 128"/>
          <p:cNvSpPr>
            <a:spLocks noChangeShapeType="1"/>
          </p:cNvSpPr>
          <p:nvPr/>
        </p:nvSpPr>
        <p:spPr bwMode="auto">
          <a:xfrm>
            <a:off x="4000644" y="4527216"/>
            <a:ext cx="0" cy="1584000"/>
          </a:xfrm>
          <a:prstGeom prst="line">
            <a:avLst/>
          </a:prstGeom>
          <a:noFill/>
          <a:ln w="19050">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115"/>
          <p:cNvSpPr>
            <a:spLocks noChangeShapeType="1"/>
          </p:cNvSpPr>
          <p:nvPr/>
        </p:nvSpPr>
        <p:spPr bwMode="auto">
          <a:xfrm>
            <a:off x="3679102" y="3224551"/>
            <a:ext cx="0" cy="28800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128"/>
          <p:cNvSpPr>
            <a:spLocks noChangeShapeType="1"/>
          </p:cNvSpPr>
          <p:nvPr/>
        </p:nvSpPr>
        <p:spPr bwMode="auto">
          <a:xfrm>
            <a:off x="4319732" y="4908767"/>
            <a:ext cx="0" cy="1188000"/>
          </a:xfrm>
          <a:prstGeom prst="line">
            <a:avLst/>
          </a:prstGeom>
          <a:noFill/>
          <a:ln w="19050">
            <a:solidFill>
              <a:srgbClr val="00F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128"/>
          <p:cNvSpPr>
            <a:spLocks noChangeShapeType="1"/>
          </p:cNvSpPr>
          <p:nvPr/>
        </p:nvSpPr>
        <p:spPr bwMode="auto">
          <a:xfrm>
            <a:off x="3679102" y="3741403"/>
            <a:ext cx="0" cy="2340000"/>
          </a:xfrm>
          <a:prstGeom prst="line">
            <a:avLst/>
          </a:prstGeom>
          <a:noFill/>
          <a:ln w="1905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128"/>
          <p:cNvSpPr>
            <a:spLocks noChangeShapeType="1"/>
          </p:cNvSpPr>
          <p:nvPr/>
        </p:nvSpPr>
        <p:spPr bwMode="auto">
          <a:xfrm>
            <a:off x="4641953" y="5142817"/>
            <a:ext cx="0" cy="936000"/>
          </a:xfrm>
          <a:prstGeom prst="line">
            <a:avLst/>
          </a:prstGeom>
          <a:noFill/>
          <a:ln w="19050">
            <a:solidFill>
              <a:srgbClr val="FF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Oval 119"/>
          <p:cNvSpPr>
            <a:spLocks noChangeArrowheads="1"/>
          </p:cNvSpPr>
          <p:nvPr/>
        </p:nvSpPr>
        <p:spPr bwMode="auto">
          <a:xfrm>
            <a:off x="4535721" y="5051210"/>
            <a:ext cx="203200" cy="203200"/>
          </a:xfrm>
          <a:prstGeom prst="ellipse">
            <a:avLst/>
          </a:pr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Oval 120"/>
          <p:cNvSpPr>
            <a:spLocks noChangeArrowheads="1"/>
          </p:cNvSpPr>
          <p:nvPr/>
        </p:nvSpPr>
        <p:spPr bwMode="auto">
          <a:xfrm>
            <a:off x="6788222" y="5498149"/>
            <a:ext cx="203200" cy="201613"/>
          </a:xfrm>
          <a:prstGeom prst="ellipse">
            <a:avLst/>
          </a:prstGeom>
          <a:solidFill>
            <a:srgbClr val="A20000"/>
          </a:solidFill>
          <a:ln w="33338">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93" name="Picture 19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8519" y="928005"/>
            <a:ext cx="7723048" cy="3580620"/>
          </a:xfrm>
          <a:prstGeom prst="rect">
            <a:avLst/>
          </a:prstGeom>
          <a:effectLst>
            <a:outerShdw blurRad="63500" sx="102000" sy="102000" algn="ctr" rotWithShape="0">
              <a:prstClr val="black">
                <a:alpha val="40000"/>
              </a:prstClr>
            </a:outerShdw>
          </a:effectLst>
        </p:spPr>
      </p:pic>
      <p:sp>
        <p:nvSpPr>
          <p:cNvPr id="107" name="Textfeld 5">
            <a:extLst>
              <a:ext uri="{FF2B5EF4-FFF2-40B4-BE49-F238E27FC236}">
                <a16:creationId xmlns:a16="http://schemas.microsoft.com/office/drawing/2014/main" id="{FDC640A2-B6F8-44C4-BD4D-F046B6CC441E}"/>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4480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29738" y="1054576"/>
            <a:ext cx="4138700"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Trait expression follow the Normal Distribution (‚quantitative‘ trait, con-</a:t>
            </a:r>
            <a:r>
              <a:rPr lang="en-GB" dirty="0" err="1">
                <a:latin typeface="Arial" panose="020B0604020202020204" pitchFamily="34" charset="0"/>
                <a:cs typeface="Arial" panose="020B0604020202020204" pitchFamily="34" charset="0"/>
              </a:rPr>
              <a:t>tinuously</a:t>
            </a:r>
            <a:r>
              <a:rPr lang="en-GB" dirty="0">
                <a:latin typeface="Arial" panose="020B0604020202020204" pitchFamily="34" charset="0"/>
                <a:cs typeface="Arial" panose="020B0604020202020204" pitchFamily="34" charset="0"/>
              </a:rPr>
              <a:t> distributed). </a:t>
            </a:r>
            <a:r>
              <a:rPr lang="en-GB" dirty="0">
                <a:solidFill>
                  <a:schemeClr val="tx1">
                    <a:lumMod val="50000"/>
                    <a:lumOff val="50000"/>
                  </a:schemeClr>
                </a:solidFill>
                <a:latin typeface="Arial" panose="020B0604020202020204" pitchFamily="34" charset="0"/>
                <a:cs typeface="Arial" panose="020B0604020202020204" pitchFamily="34" charset="0"/>
              </a:rPr>
              <a:t>Not like e.g. presence-absence of awns. </a:t>
            </a:r>
            <a:r>
              <a:rPr lang="en-GB" dirty="0">
                <a:latin typeface="Arial" panose="020B0604020202020204" pitchFamily="34" charset="0"/>
                <a:cs typeface="Arial" panose="020B0604020202020204" pitchFamily="34" charset="0"/>
              </a:rPr>
              <a:t>Mean is zero, variance is 1.0, meaning: Normalized (standardized) values.</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Of course, you can always transform </a:t>
            </a:r>
            <a:r>
              <a:rPr lang="en-GB" dirty="0">
                <a:latin typeface="Arial" panose="020B0604020202020204" pitchFamily="34" charset="0"/>
                <a:cs typeface="Arial" panose="020B0604020202020204" pitchFamily="34" charset="0"/>
              </a:rPr>
              <a:t>your</a:t>
            </a:r>
            <a:r>
              <a:rPr lang="en-GB" dirty="0">
                <a:solidFill>
                  <a:schemeClr val="tx1">
                    <a:lumMod val="50000"/>
                    <a:lumOff val="50000"/>
                  </a:schemeClr>
                </a:solidFill>
                <a:latin typeface="Arial" panose="020B0604020202020204" pitchFamily="34" charset="0"/>
                <a:cs typeface="Arial" panose="020B0604020202020204" pitchFamily="34" charset="0"/>
              </a:rPr>
              <a:t> data so that they display N(0;1) features. </a:t>
            </a:r>
          </a:p>
          <a:p>
            <a:pPr marL="342900" indent="-342900">
              <a:buAutoNum type="arabicParenBoth"/>
            </a:pPr>
            <a:r>
              <a:rPr lang="en-GB" dirty="0">
                <a:solidFill>
                  <a:schemeClr val="tx1">
                    <a:lumMod val="50000"/>
                    <a:lumOff val="50000"/>
                  </a:schemeClr>
                </a:solidFill>
                <a:latin typeface="Arial" panose="020B0604020202020204" pitchFamily="34" charset="0"/>
                <a:cs typeface="Arial" panose="020B0604020202020204" pitchFamily="34" charset="0"/>
              </a:rPr>
              <a:t>You deduce the general mean from each data point to have effects instead of values.</a:t>
            </a:r>
          </a:p>
          <a:p>
            <a:pPr marL="342900" indent="-342900">
              <a:buAutoNum type="arabicParenBoth"/>
            </a:pPr>
            <a:r>
              <a:rPr lang="en-GB" dirty="0">
                <a:solidFill>
                  <a:schemeClr val="tx1">
                    <a:lumMod val="50000"/>
                    <a:lumOff val="50000"/>
                  </a:schemeClr>
                </a:solidFill>
                <a:latin typeface="Arial" panose="020B0604020202020204" pitchFamily="34" charset="0"/>
                <a:cs typeface="Arial" panose="020B0604020202020204" pitchFamily="34" charset="0"/>
              </a:rPr>
              <a:t>You calculate the variance in your data and then divide each effect by the standard deviation.</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pPr marL="342900" indent="-342900">
              <a:buAutoNum type="arabicParenBoth"/>
            </a:pP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pPr marL="342900" indent="-342900">
              <a:buAutoNum type="arabicParenBoth"/>
            </a:pP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This will by the way not change the correlation of your data to other data.</a:t>
            </a:r>
          </a:p>
        </p:txBody>
      </p:sp>
      <p:sp>
        <p:nvSpPr>
          <p:cNvPr id="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12</a:t>
            </a:fld>
            <a:endParaRPr lang="en-GB" sz="240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1F09805C-7095-4ACA-B05E-1D2C6B5EC709}"/>
              </a:ext>
            </a:extLst>
          </p:cNvPr>
          <p:cNvGrpSpPr/>
          <p:nvPr/>
        </p:nvGrpSpPr>
        <p:grpSpPr>
          <a:xfrm>
            <a:off x="2405" y="691010"/>
            <a:ext cx="7955938" cy="6106956"/>
            <a:chOff x="2405" y="691010"/>
            <a:chExt cx="7955938" cy="6106956"/>
          </a:xfrm>
        </p:grpSpPr>
        <p:pic>
          <p:nvPicPr>
            <p:cNvPr id="3" name="Picture 2"/>
            <p:cNvPicPr>
              <a:picLocks noChangeAspect="1"/>
            </p:cNvPicPr>
            <p:nvPr/>
          </p:nvPicPr>
          <p:blipFill>
            <a:blip r:embed="rId2"/>
            <a:stretch>
              <a:fillRect/>
            </a:stretch>
          </p:blipFill>
          <p:spPr>
            <a:xfrm>
              <a:off x="103490" y="691010"/>
              <a:ext cx="7854853" cy="6088210"/>
            </a:xfrm>
            <a:prstGeom prst="rect">
              <a:avLst/>
            </a:prstGeom>
            <a:effectLst>
              <a:outerShdw blurRad="50800" dist="38100" dir="2700000" algn="tl" rotWithShape="0">
                <a:prstClr val="black">
                  <a:alpha val="40000"/>
                </a:prstClr>
              </a:outerShdw>
            </a:effectLst>
          </p:spPr>
        </p:pic>
        <p:grpSp>
          <p:nvGrpSpPr>
            <p:cNvPr id="6" name="Group 5"/>
            <p:cNvGrpSpPr/>
            <p:nvPr/>
          </p:nvGrpSpPr>
          <p:grpSpPr>
            <a:xfrm>
              <a:off x="2843218" y="2300288"/>
              <a:ext cx="1393023" cy="4217891"/>
              <a:chOff x="2843218" y="2300288"/>
              <a:chExt cx="1393023" cy="4217891"/>
            </a:xfrm>
          </p:grpSpPr>
          <p:sp>
            <p:nvSpPr>
              <p:cNvPr id="7" name="TextBox 6"/>
              <p:cNvSpPr txBox="1"/>
              <p:nvPr/>
            </p:nvSpPr>
            <p:spPr>
              <a:xfrm>
                <a:off x="2843218" y="2300288"/>
                <a:ext cx="1285875" cy="369332"/>
              </a:xfrm>
              <a:prstGeom prst="rect">
                <a:avLst/>
              </a:prstGeom>
              <a:solidFill>
                <a:schemeClr val="bg1"/>
              </a:solidFill>
              <a:ln w="28575">
                <a:solidFill>
                  <a:srgbClr val="800080"/>
                </a:solidFill>
              </a:ln>
              <a:effectLst>
                <a:outerShdw blurRad="50800" dist="38100" dir="2700000" algn="tl" rotWithShape="0">
                  <a:prstClr val="black">
                    <a:alpha val="40000"/>
                  </a:prstClr>
                </a:outerShdw>
              </a:effectLst>
            </p:spPr>
            <p:txBody>
              <a:bodyPr wrap="square" rtlCol="0">
                <a:spAutoFit/>
              </a:bodyPr>
              <a:lstStyle/>
              <a:p>
                <a:r>
                  <a:rPr lang="en-GB" dirty="0">
                    <a:solidFill>
                      <a:srgbClr val="800080"/>
                    </a:solidFill>
                    <a:latin typeface="Arial" panose="020B0604020202020204" pitchFamily="34" charset="0"/>
                    <a:cs typeface="Arial" panose="020B0604020202020204" pitchFamily="34" charset="0"/>
                  </a:rPr>
                  <a:t>Threshold</a:t>
                </a:r>
              </a:p>
            </p:txBody>
          </p:sp>
          <p:cxnSp>
            <p:nvCxnSpPr>
              <p:cNvPr id="8" name="Straight Arrow Connector 7"/>
              <p:cNvCxnSpPr>
                <a:stCxn id="7" idx="3"/>
              </p:cNvCxnSpPr>
              <p:nvPr/>
            </p:nvCxnSpPr>
            <p:spPr>
              <a:xfrm>
                <a:off x="4129093" y="2484954"/>
                <a:ext cx="9520" cy="3520559"/>
              </a:xfrm>
              <a:prstGeom prst="straightConnector1">
                <a:avLst/>
              </a:prstGeom>
              <a:ln w="38100">
                <a:solidFill>
                  <a:srgbClr val="80008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17153" y="6056514"/>
                <a:ext cx="319088" cy="461665"/>
              </a:xfrm>
              <a:prstGeom prst="rect">
                <a:avLst/>
              </a:prstGeom>
              <a:noFill/>
            </p:spPr>
            <p:txBody>
              <a:bodyPr wrap="square" rtlCol="0">
                <a:spAutoFit/>
              </a:bodyPr>
              <a:lstStyle/>
              <a:p>
                <a:r>
                  <a:rPr lang="en-GB" sz="2400">
                    <a:solidFill>
                      <a:srgbClr val="8000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p>
            </p:txBody>
          </p:sp>
        </p:grpSp>
        <p:sp>
          <p:nvSpPr>
            <p:cNvPr id="10" name="Right Triangle 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FE17BB2-2A45-435A-ABC0-B4EA99CDF2EB}"/>
                </a:ext>
              </a:extLst>
            </p:cNvPr>
            <p:cNvSpPr txBox="1"/>
            <p:nvPr/>
          </p:nvSpPr>
          <p:spPr>
            <a:xfrm>
              <a:off x="3211768" y="5473087"/>
              <a:ext cx="1276355" cy="461665"/>
            </a:xfrm>
            <a:prstGeom prst="rect">
              <a:avLst/>
            </a:prstGeom>
            <a:solidFill>
              <a:schemeClr val="bg1"/>
            </a:solidFill>
            <a:ln w="12700">
              <a:solidFill>
                <a:srgbClr val="0000EE"/>
              </a:solidFill>
            </a:ln>
            <a:effectLst>
              <a:outerShdw blurRad="63500" sx="102000" sy="102000" algn="ctr" rotWithShape="0">
                <a:prstClr val="black">
                  <a:alpha val="40000"/>
                </a:prstClr>
              </a:outerShdw>
            </a:effectLst>
          </p:spPr>
          <p:txBody>
            <a:bodyPr wrap="square" rtlCol="0">
              <a:spAutoFit/>
            </a:bodyPr>
            <a:lstStyle/>
            <a:p>
              <a:r>
                <a:rPr lang="en-GB" sz="2400">
                  <a:solidFill>
                    <a:srgbClr val="0000E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i=z(α)/α</a:t>
              </a:r>
            </a:p>
          </p:txBody>
        </p:sp>
      </p:grpSp>
      <p:sp>
        <p:nvSpPr>
          <p:cNvPr id="2761" name="TextBox 2760"/>
          <p:cNvSpPr txBox="1"/>
          <p:nvPr/>
        </p:nvSpPr>
        <p:spPr>
          <a:xfrm>
            <a:off x="72000" y="36000"/>
            <a:ext cx="120565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We select! Here, we select the ones that have </a:t>
            </a:r>
            <a:r>
              <a:rPr lang="en-GB" sz="2400">
                <a:solidFill>
                  <a:srgbClr val="0000FF"/>
                </a:solidFill>
                <a:latin typeface="Arial" panose="020B0604020202020204" pitchFamily="34" charset="0"/>
                <a:cs typeface="Arial" panose="020B0604020202020204" pitchFamily="34" charset="0"/>
              </a:rPr>
              <a:t>high </a:t>
            </a:r>
            <a:r>
              <a:rPr lang="en-GB" sz="2400">
                <a:latin typeface="Arial" panose="020B0604020202020204" pitchFamily="34" charset="0"/>
                <a:cs typeface="Arial" panose="020B0604020202020204" pitchFamily="34" charset="0"/>
              </a:rPr>
              <a:t>values. There is a </a:t>
            </a:r>
            <a:r>
              <a:rPr lang="en-GB" sz="240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threshold</a:t>
            </a:r>
            <a:r>
              <a:rPr lang="en-GB" sz="2400">
                <a:latin typeface="Arial" panose="020B0604020202020204" pitchFamily="34" charset="0"/>
                <a:cs typeface="Arial" panose="020B0604020202020204" pitchFamily="34" charset="0"/>
              </a:rPr>
              <a:t>.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All those which are higher-than-</a:t>
            </a:r>
            <a:r>
              <a:rPr lang="en-GB" sz="2400">
                <a:solidFill>
                  <a:srgbClr val="7030A0"/>
                </a:solidFill>
                <a:latin typeface="Arial" panose="020B0604020202020204" pitchFamily="34" charset="0"/>
                <a:cs typeface="Arial" panose="020B0604020202020204" pitchFamily="34" charset="0"/>
              </a:rPr>
              <a:t>threshold</a:t>
            </a:r>
            <a:r>
              <a:rPr lang="en-GB" sz="2400">
                <a:latin typeface="Arial" panose="020B0604020202020204" pitchFamily="34" charset="0"/>
                <a:cs typeface="Arial" panose="020B0604020202020204" pitchFamily="34" charset="0"/>
              </a:rPr>
              <a:t> are ‚taken‘. </a:t>
            </a:r>
          </a:p>
        </p:txBody>
      </p:sp>
    </p:spTree>
    <p:extLst>
      <p:ext uri="{BB962C8B-B14F-4D97-AF65-F5344CB8AC3E}">
        <p14:creationId xmlns:p14="http://schemas.microsoft.com/office/powerpoint/2010/main" val="1364600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3490" y="667519"/>
            <a:ext cx="7854853" cy="6088210"/>
          </a:xfrm>
          <a:prstGeom prst="rect">
            <a:avLst/>
          </a:prstGeom>
          <a:effectLst>
            <a:outerShdw blurRad="50800" dist="38100" dir="2700000" algn="tl" rotWithShape="0">
              <a:prstClr val="black">
                <a:alpha val="40000"/>
              </a:prstClr>
            </a:outerShdw>
          </a:effectLst>
        </p:spPr>
      </p:pic>
      <p:sp>
        <p:nvSpPr>
          <p:cNvPr id="2761" name="TextBox 2760"/>
          <p:cNvSpPr txBox="1"/>
          <p:nvPr/>
        </p:nvSpPr>
        <p:spPr>
          <a:xfrm>
            <a:off x="63500" y="55033"/>
            <a:ext cx="120565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many </a:t>
            </a:r>
            <a:r>
              <a:rPr lang="en-GB" sz="2400" dirty="0">
                <a:solidFill>
                  <a:srgbClr val="C00000"/>
                </a:solidFill>
                <a:latin typeface="Arial" panose="020B0604020202020204" pitchFamily="34" charset="0"/>
                <a:cs typeface="Arial" panose="020B0604020202020204" pitchFamily="34" charset="0"/>
              </a:rPr>
              <a:t>steps</a:t>
            </a:r>
            <a:r>
              <a:rPr lang="en-GB" sz="2400" dirty="0">
                <a:latin typeface="Arial" panose="020B0604020202020204" pitchFamily="34" charset="0"/>
                <a:cs typeface="Arial" panose="020B0604020202020204" pitchFamily="34" charset="0"/>
              </a:rPr>
              <a:t> of step-length 1.0 do you </a:t>
            </a:r>
            <a:r>
              <a:rPr lang="en-GB" sz="2400" dirty="0">
                <a:solidFill>
                  <a:srgbClr val="0000FF"/>
                </a:solidFill>
                <a:latin typeface="Arial" panose="020B0604020202020204" pitchFamily="34" charset="0"/>
                <a:cs typeface="Arial" panose="020B0604020202020204" pitchFamily="34" charset="0"/>
              </a:rPr>
              <a:t>walk</a:t>
            </a:r>
            <a:r>
              <a:rPr lang="en-GB" sz="2400" dirty="0">
                <a:latin typeface="Arial" panose="020B0604020202020204" pitchFamily="34" charset="0"/>
                <a:cs typeface="Arial" panose="020B0604020202020204" pitchFamily="34" charset="0"/>
              </a:rPr>
              <a:t> on the X-axis from µ of the distribution (here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µ=0</a:t>
            </a:r>
            <a:r>
              <a:rPr lang="en-GB" sz="2400" dirty="0">
                <a:latin typeface="Arial" panose="020B0604020202020204" pitchFamily="34" charset="0"/>
                <a:cs typeface="Arial" panose="020B0604020202020204" pitchFamily="34" charset="0"/>
              </a:rPr>
              <a:t>) to reach the mean </a:t>
            </a:r>
            <a:r>
              <a:rPr lang="en-GB" sz="2400" dirty="0">
                <a:solidFill>
                  <a:srgbClr val="0000FF"/>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of the </a:t>
            </a:r>
            <a:r>
              <a:rPr lang="en-GB" sz="2400" dirty="0">
                <a:solidFill>
                  <a:srgbClr val="0000FF"/>
                </a:solidFill>
                <a:latin typeface="Arial" panose="020B0604020202020204" pitchFamily="34" charset="0"/>
                <a:cs typeface="Arial" panose="020B0604020202020204" pitchFamily="34" charset="0"/>
              </a:rPr>
              <a:t>Selected Fraction </a:t>
            </a:r>
            <a:r>
              <a:rPr lang="en-GB" sz="2400" dirty="0">
                <a:latin typeface="Arial" panose="020B0604020202020204" pitchFamily="34" charset="0"/>
                <a:cs typeface="Arial" panose="020B0604020202020204" pitchFamily="34" charset="0"/>
              </a:rPr>
              <a:t>(here at </a:t>
            </a:r>
            <a:r>
              <a:rPr lang="en-GB" sz="2400" dirty="0">
                <a:solidFill>
                  <a:srgbClr val="0000FF"/>
                </a:solidFill>
                <a:latin typeface="Arial" panose="020B0604020202020204" pitchFamily="34" charset="0"/>
                <a:cs typeface="Arial" panose="020B0604020202020204" pitchFamily="34" charset="0"/>
              </a:rPr>
              <a:t>1.522</a:t>
            </a:r>
            <a:r>
              <a:rPr lang="en-GB" sz="2400" dirty="0">
                <a:latin typeface="Arial" panose="020B0604020202020204" pitchFamily="34" charset="0"/>
                <a:cs typeface="Arial" panose="020B0604020202020204" pitchFamily="34" charset="0"/>
              </a:rPr>
              <a:t>)? </a:t>
            </a:r>
          </a:p>
        </p:txBody>
      </p:sp>
      <p:sp>
        <p:nvSpPr>
          <p:cNvPr id="4" name="TextBox 3"/>
          <p:cNvSpPr txBox="1"/>
          <p:nvPr/>
        </p:nvSpPr>
        <p:spPr>
          <a:xfrm>
            <a:off x="8013700" y="930390"/>
            <a:ext cx="4106333" cy="526297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walk </a:t>
            </a:r>
            <a:r>
              <a:rPr lang="en-GB" dirty="0">
                <a:solidFill>
                  <a:srgbClr val="0000FF"/>
                </a:solidFill>
                <a:latin typeface="Arial" panose="020B0604020202020204" pitchFamily="34" charset="0"/>
                <a:cs typeface="Arial" panose="020B0604020202020204" pitchFamily="34" charset="0"/>
              </a:rPr>
              <a:t>1.522</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steps</a:t>
            </a:r>
            <a:r>
              <a:rPr lang="en-GB" dirty="0">
                <a:latin typeface="Arial" panose="020B0604020202020204" pitchFamily="34" charset="0"/>
                <a:cs typeface="Arial" panose="020B0604020202020204" pitchFamily="34" charset="0"/>
              </a:rPr>
              <a:t>! That number tells the so-called selection intensity: </a:t>
            </a:r>
            <a:r>
              <a:rPr lang="en-GB"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=1.522 (usually designated with the small letter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should illustrate what </a:t>
            </a:r>
            <a:r>
              <a:rPr lang="en-GB" dirty="0">
                <a:solidFill>
                  <a:srgbClr val="0000FF"/>
                </a:solidFill>
                <a:latin typeface="Arial" panose="020B0604020202020204" pitchFamily="34" charset="0"/>
                <a:cs typeface="Arial" panose="020B0604020202020204" pitchFamily="34" charset="0"/>
              </a:rPr>
              <a:t>Selection Intensity</a:t>
            </a:r>
            <a:r>
              <a:rPr lang="en-GB" dirty="0">
                <a:latin typeface="Arial" panose="020B0604020202020204" pitchFamily="34" charset="0"/>
                <a:cs typeface="Arial" panose="020B0604020202020204" pitchFamily="34" charset="0"/>
              </a:rPr>
              <a:t> means.</a:t>
            </a:r>
          </a:p>
          <a:p>
            <a:r>
              <a:rPr lang="en-GB" dirty="0">
                <a:latin typeface="Arial" panose="020B0604020202020204" pitchFamily="34" charset="0"/>
                <a:cs typeface="Arial" panose="020B0604020202020204" pitchFamily="34" charset="0"/>
              </a:rPr>
              <a:t>Mind the difference between </a:t>
            </a:r>
          </a:p>
          <a:p>
            <a:r>
              <a:rPr lang="en-GB" dirty="0">
                <a:latin typeface="Arial" panose="020B0604020202020204" pitchFamily="34" charset="0"/>
                <a:cs typeface="Arial" panose="020B0604020202020204" pitchFamily="34" charset="0"/>
              </a:rPr>
              <a:t>&gt;</a:t>
            </a:r>
            <a:r>
              <a:rPr lang="en-GB" dirty="0">
                <a:solidFill>
                  <a:srgbClr val="0000FF"/>
                </a:solidFill>
                <a:latin typeface="Arial" panose="020B0604020202020204" pitchFamily="34" charset="0"/>
                <a:cs typeface="Arial" panose="020B0604020202020204" pitchFamily="34" charset="0"/>
              </a:rPr>
              <a:t>Strictness</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of selection (</a:t>
            </a:r>
            <a:r>
              <a:rPr lang="el-GR" dirty="0">
                <a:solidFill>
                  <a:srgbClr val="0000FF"/>
                </a:solidFill>
                <a:latin typeface="Arial" panose="020B0604020202020204" pitchFamily="34" charset="0"/>
                <a:cs typeface="Arial" panose="020B0604020202020204" pitchFamily="34" charset="0"/>
              </a:rPr>
              <a:t>α</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&gt;</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Intensitiy</a:t>
            </a:r>
            <a:r>
              <a:rPr lang="en-GB" dirty="0">
                <a:latin typeface="Arial" panose="020B0604020202020204" pitchFamily="34" charset="0"/>
                <a:cs typeface="Arial" panose="020B0604020202020204" pitchFamily="34" charset="0"/>
              </a:rPr>
              <a:t>  of selection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Strict</a:t>
            </a:r>
            <a:r>
              <a:rPr lang="en-GB" dirty="0">
                <a:solidFill>
                  <a:schemeClr val="tx1">
                    <a:lumMod val="50000"/>
                    <a:lumOff val="50000"/>
                  </a:schemeClr>
                </a:solidFill>
                <a:latin typeface="Arial" panose="020B0604020202020204" pitchFamily="34" charset="0"/>
                <a:cs typeface="Arial" panose="020B0604020202020204" pitchFamily="34" charset="0"/>
              </a:rPr>
              <a:t>ness: You tell how strict you are, </a:t>
            </a:r>
          </a:p>
          <a:p>
            <a:r>
              <a:rPr lang="en-GB" dirty="0">
                <a:solidFill>
                  <a:schemeClr val="tx1">
                    <a:lumMod val="50000"/>
                    <a:lumOff val="50000"/>
                  </a:schemeClr>
                </a:solidFill>
                <a:latin typeface="Arial" panose="020B0604020202020204" pitchFamily="34" charset="0"/>
                <a:cs typeface="Arial" panose="020B0604020202020204" pitchFamily="34" charset="0"/>
              </a:rPr>
              <a:t>how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harsh</a:t>
            </a:r>
            <a:r>
              <a:rPr lang="en-GB" dirty="0">
                <a:solidFill>
                  <a:schemeClr val="tx1">
                    <a:lumMod val="50000"/>
                    <a:lumOff val="50000"/>
                  </a:schemeClr>
                </a:solidFill>
                <a:latin typeface="Arial" panose="020B0604020202020204" pitchFamily="34" charset="0"/>
                <a:cs typeface="Arial" panose="020B0604020202020204" pitchFamily="34" charset="0"/>
              </a:rPr>
              <a:t> you select. You may take 30% superior ones, rather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mild</a:t>
            </a:r>
            <a:r>
              <a:rPr lang="en-GB" dirty="0">
                <a:solidFill>
                  <a:schemeClr val="tx1">
                    <a:lumMod val="50000"/>
                    <a:lumOff val="50000"/>
                  </a:schemeClr>
                </a:solidFill>
                <a:latin typeface="Arial" panose="020B0604020202020204" pitchFamily="34" charset="0"/>
                <a:cs typeface="Arial" panose="020B0604020202020204" pitchFamily="34" charset="0"/>
              </a:rPr>
              <a:t> selection, or only 1% best ones, rather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rigorous</a:t>
            </a:r>
            <a:r>
              <a:rPr lang="en-GB" dirty="0">
                <a:solidFill>
                  <a:schemeClr val="tx1">
                    <a:lumMod val="50000"/>
                    <a:lumOff val="50000"/>
                  </a:schemeClr>
                </a:solidFill>
                <a:latin typeface="Arial" panose="020B0604020202020204" pitchFamily="34" charset="0"/>
                <a:cs typeface="Arial" panose="020B0604020202020204" pitchFamily="34" charset="0"/>
              </a:rPr>
              <a:t> selection.</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Intensity</a:t>
            </a:r>
            <a:r>
              <a:rPr lang="en-GB" dirty="0">
                <a:latin typeface="Arial" panose="020B0604020202020204" pitchFamily="34" charset="0"/>
                <a:cs typeface="Arial" panose="020B0604020202020204" pitchFamily="34" charset="0"/>
              </a:rPr>
              <a:t>: You employ the normal distribution and find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as shown here.</a:t>
            </a:r>
          </a:p>
        </p:txBody>
      </p:sp>
      <p:cxnSp>
        <p:nvCxnSpPr>
          <p:cNvPr id="6" name="Straight Arrow Connector 5"/>
          <p:cNvCxnSpPr/>
          <p:nvPr/>
        </p:nvCxnSpPr>
        <p:spPr>
          <a:xfrm flipV="1">
            <a:off x="4499332" y="748166"/>
            <a:ext cx="1349018" cy="5289296"/>
          </a:xfrm>
          <a:prstGeom prst="straightConnector1">
            <a:avLst/>
          </a:prstGeom>
          <a:ln w="28575">
            <a:solidFill>
              <a:srgbClr val="0000FF"/>
            </a:solidFill>
            <a:headEnd type="triangle" w="lg" len="lg"/>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feld 5"/>
          <p:cNvSpPr txBox="1"/>
          <p:nvPr/>
        </p:nvSpPr>
        <p:spPr>
          <a:xfrm>
            <a:off x="48133" y="633677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13</a:t>
            </a:fld>
            <a:endParaRPr lang="en-GB" sz="2400" dirty="0">
              <a:latin typeface="Arial" panose="020B0604020202020204" pitchFamily="34" charset="0"/>
              <a:cs typeface="Arial" panose="020B0604020202020204" pitchFamily="34" charset="0"/>
            </a:endParaRPr>
          </a:p>
        </p:txBody>
      </p:sp>
      <p:grpSp>
        <p:nvGrpSpPr>
          <p:cNvPr id="17" name="Group 16"/>
          <p:cNvGrpSpPr/>
          <p:nvPr/>
        </p:nvGrpSpPr>
        <p:grpSpPr>
          <a:xfrm>
            <a:off x="2843218" y="2300288"/>
            <a:ext cx="1393023" cy="4217891"/>
            <a:chOff x="2843218" y="2300288"/>
            <a:chExt cx="1393023" cy="4217891"/>
          </a:xfrm>
        </p:grpSpPr>
        <p:sp>
          <p:nvSpPr>
            <p:cNvPr id="12" name="TextBox 11"/>
            <p:cNvSpPr txBox="1"/>
            <p:nvPr/>
          </p:nvSpPr>
          <p:spPr>
            <a:xfrm>
              <a:off x="2843218" y="2300288"/>
              <a:ext cx="1285875" cy="369332"/>
            </a:xfrm>
            <a:prstGeom prst="rect">
              <a:avLst/>
            </a:prstGeom>
            <a:solidFill>
              <a:schemeClr val="bg1"/>
            </a:solidFill>
            <a:ln w="28575">
              <a:solidFill>
                <a:srgbClr val="800080"/>
              </a:solidFill>
            </a:ln>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Threshold</a:t>
              </a:r>
              <a:endParaRPr lang="en-GB" dirty="0">
                <a:latin typeface="Arial" panose="020B0604020202020204" pitchFamily="34" charset="0"/>
                <a:cs typeface="Arial" panose="020B0604020202020204" pitchFamily="34" charset="0"/>
              </a:endParaRPr>
            </a:p>
          </p:txBody>
        </p:sp>
        <p:cxnSp>
          <p:nvCxnSpPr>
            <p:cNvPr id="14" name="Straight Arrow Connector 13"/>
            <p:cNvCxnSpPr>
              <a:stCxn id="12" idx="3"/>
            </p:cNvCxnSpPr>
            <p:nvPr/>
          </p:nvCxnSpPr>
          <p:spPr>
            <a:xfrm>
              <a:off x="4129093" y="2484954"/>
              <a:ext cx="9520" cy="3520559"/>
            </a:xfrm>
            <a:prstGeom prst="straightConnector1">
              <a:avLst/>
            </a:prstGeom>
            <a:ln w="38100">
              <a:solidFill>
                <a:srgbClr val="80008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17153" y="6056514"/>
              <a:ext cx="319088" cy="461665"/>
            </a:xfrm>
            <a:prstGeom prst="rect">
              <a:avLst/>
            </a:prstGeom>
            <a:noFill/>
          </p:spPr>
          <p:txBody>
            <a:bodyPr wrap="square" rtlCol="0">
              <a:spAutoFit/>
            </a:bodyPr>
            <a:lstStyle/>
            <a:p>
              <a:r>
                <a:rPr lang="de-DE" sz="2400" dirty="0">
                  <a:solidFill>
                    <a:srgbClr val="8000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en-GB" sz="2400" dirty="0">
                <a:solidFill>
                  <a:srgbClr val="8000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cxnSp>
        <p:nvCxnSpPr>
          <p:cNvPr id="20" name="Straight Arrow Connector 19"/>
          <p:cNvCxnSpPr/>
          <p:nvPr/>
        </p:nvCxnSpPr>
        <p:spPr>
          <a:xfrm flipH="1">
            <a:off x="1061357" y="3484517"/>
            <a:ext cx="5071654" cy="6532"/>
          </a:xfrm>
          <a:prstGeom prst="straightConnector1">
            <a:avLst/>
          </a:prstGeom>
          <a:ln>
            <a:solidFill>
              <a:srgbClr val="0000FF"/>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1090216" y="1939449"/>
            <a:ext cx="2412000" cy="6532"/>
          </a:xfrm>
          <a:prstGeom prst="straightConnector1">
            <a:avLst/>
          </a:prstGeom>
          <a:ln>
            <a:solidFill>
              <a:schemeClr val="tx1"/>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Right Triangle 12"/>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87A51A8-8A2C-4BF6-9B9D-D072BD562B6A}"/>
              </a:ext>
            </a:extLst>
          </p:cNvPr>
          <p:cNvSpPr txBox="1"/>
          <p:nvPr/>
        </p:nvSpPr>
        <p:spPr>
          <a:xfrm>
            <a:off x="8013700" y="6380565"/>
            <a:ext cx="4130167"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1700" dirty="0">
                <a:latin typeface="Arial" panose="020B0604020202020204" pitchFamily="34" charset="0"/>
                <a:cs typeface="Arial" panose="020B0604020202020204" pitchFamily="34" charset="0"/>
              </a:rPr>
              <a:t>severity, rigidity, harshness of selection.</a:t>
            </a:r>
          </a:p>
        </p:txBody>
      </p:sp>
      <p:sp>
        <p:nvSpPr>
          <p:cNvPr id="16" name="TextBox 15">
            <a:extLst>
              <a:ext uri="{FF2B5EF4-FFF2-40B4-BE49-F238E27FC236}">
                <a16:creationId xmlns:a16="http://schemas.microsoft.com/office/drawing/2014/main" id="{81A17A14-6B19-43F5-A32F-AE788502A7C3}"/>
              </a:ext>
            </a:extLst>
          </p:cNvPr>
          <p:cNvSpPr txBox="1"/>
          <p:nvPr/>
        </p:nvSpPr>
        <p:spPr>
          <a:xfrm>
            <a:off x="990965" y="1885593"/>
            <a:ext cx="1825762"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Tip is at 0.3989</a:t>
            </a:r>
            <a:endParaRPr lang="en-GB" dirty="0"/>
          </a:p>
        </p:txBody>
      </p:sp>
      <p:sp>
        <p:nvSpPr>
          <p:cNvPr id="18" name="TextBox 17">
            <a:extLst>
              <a:ext uri="{FF2B5EF4-FFF2-40B4-BE49-F238E27FC236}">
                <a16:creationId xmlns:a16="http://schemas.microsoft.com/office/drawing/2014/main" id="{3650A8B1-67F3-406C-812E-75950288457B}"/>
              </a:ext>
            </a:extLst>
          </p:cNvPr>
          <p:cNvSpPr txBox="1"/>
          <p:nvPr/>
        </p:nvSpPr>
        <p:spPr>
          <a:xfrm>
            <a:off x="3301019" y="6048094"/>
            <a:ext cx="319088"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0</a:t>
            </a:r>
            <a:endPar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145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3"/>
          <p:cNvGrpSpPr>
            <a:grpSpLocks/>
          </p:cNvGrpSpPr>
          <p:nvPr/>
        </p:nvGrpSpPr>
        <p:grpSpPr bwMode="auto">
          <a:xfrm>
            <a:off x="221375" y="1995419"/>
            <a:ext cx="5946775" cy="4752976"/>
            <a:chOff x="1007" y="663"/>
            <a:chExt cx="3746" cy="2994"/>
          </a:xfrm>
          <a:solidFill>
            <a:schemeClr val="bg1"/>
          </a:solidFill>
          <a:effectLst>
            <a:outerShdw blurRad="50800" dist="38100" dir="2700000" algn="tl" rotWithShape="0">
              <a:prstClr val="black">
                <a:alpha val="40000"/>
              </a:prstClr>
            </a:outerShdw>
          </a:effectLst>
        </p:grpSpPr>
        <p:sp>
          <p:nvSpPr>
            <p:cNvPr id="2556" name="Rectangle 4"/>
            <p:cNvSpPr>
              <a:spLocks noChangeArrowheads="1"/>
            </p:cNvSpPr>
            <p:nvPr/>
          </p:nvSpPr>
          <p:spPr bwMode="auto">
            <a:xfrm>
              <a:off x="1007" y="663"/>
              <a:ext cx="3746" cy="29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2557" name="Line 5"/>
            <p:cNvSpPr>
              <a:spLocks noChangeShapeType="1"/>
            </p:cNvSpPr>
            <p:nvPr/>
          </p:nvSpPr>
          <p:spPr bwMode="auto">
            <a:xfrm flipV="1">
              <a:off x="1449" y="1149"/>
              <a:ext cx="1" cy="2065"/>
            </a:xfrm>
            <a:prstGeom prst="line">
              <a:avLst/>
            </a:prstGeom>
            <a:grpFill/>
            <a:ln w="22225">
              <a:solidFill>
                <a:srgbClr val="000000"/>
              </a:solidFill>
              <a:round/>
              <a:headEnd/>
              <a:tailEnd/>
            </a:ln>
          </p:spPr>
          <p:txBody>
            <a:bodyPr/>
            <a:lstStyle/>
            <a:p>
              <a:endParaRPr lang="en-GB" dirty="0"/>
            </a:p>
          </p:txBody>
        </p:sp>
        <p:sp>
          <p:nvSpPr>
            <p:cNvPr id="2558" name="Line 6"/>
            <p:cNvSpPr>
              <a:spLocks noChangeShapeType="1"/>
            </p:cNvSpPr>
            <p:nvPr/>
          </p:nvSpPr>
          <p:spPr bwMode="auto">
            <a:xfrm flipV="1">
              <a:off x="3809" y="1149"/>
              <a:ext cx="1" cy="2065"/>
            </a:xfrm>
            <a:prstGeom prst="line">
              <a:avLst/>
            </a:prstGeom>
            <a:grpFill/>
            <a:ln w="22225">
              <a:solidFill>
                <a:srgbClr val="000000"/>
              </a:solidFill>
              <a:round/>
              <a:headEnd/>
              <a:tailEnd/>
            </a:ln>
          </p:spPr>
          <p:txBody>
            <a:bodyPr/>
            <a:lstStyle/>
            <a:p>
              <a:endParaRPr lang="en-GB" dirty="0"/>
            </a:p>
          </p:txBody>
        </p:sp>
        <p:sp>
          <p:nvSpPr>
            <p:cNvPr id="2559" name="Line 7"/>
            <p:cNvSpPr>
              <a:spLocks noChangeShapeType="1"/>
            </p:cNvSpPr>
            <p:nvPr/>
          </p:nvSpPr>
          <p:spPr bwMode="auto">
            <a:xfrm flipH="1">
              <a:off x="1405" y="3214"/>
              <a:ext cx="44" cy="1"/>
            </a:xfrm>
            <a:prstGeom prst="line">
              <a:avLst/>
            </a:prstGeom>
            <a:grpFill/>
            <a:ln w="22225">
              <a:solidFill>
                <a:srgbClr val="000000"/>
              </a:solidFill>
              <a:round/>
              <a:headEnd/>
              <a:tailEnd/>
            </a:ln>
          </p:spPr>
          <p:txBody>
            <a:bodyPr/>
            <a:lstStyle/>
            <a:p>
              <a:endParaRPr lang="en-GB" dirty="0"/>
            </a:p>
          </p:txBody>
        </p:sp>
        <p:sp>
          <p:nvSpPr>
            <p:cNvPr id="2560" name="Line 8"/>
            <p:cNvSpPr>
              <a:spLocks noChangeShapeType="1"/>
            </p:cNvSpPr>
            <p:nvPr/>
          </p:nvSpPr>
          <p:spPr bwMode="auto">
            <a:xfrm>
              <a:off x="3809" y="3214"/>
              <a:ext cx="43" cy="1"/>
            </a:xfrm>
            <a:prstGeom prst="line">
              <a:avLst/>
            </a:prstGeom>
            <a:grpFill/>
            <a:ln w="22225">
              <a:solidFill>
                <a:srgbClr val="000000"/>
              </a:solidFill>
              <a:round/>
              <a:headEnd/>
              <a:tailEnd/>
            </a:ln>
          </p:spPr>
          <p:txBody>
            <a:bodyPr/>
            <a:lstStyle/>
            <a:p>
              <a:endParaRPr lang="en-GB" dirty="0"/>
            </a:p>
          </p:txBody>
        </p:sp>
        <p:sp>
          <p:nvSpPr>
            <p:cNvPr id="2561" name="Rectangle 9"/>
            <p:cNvSpPr>
              <a:spLocks noChangeArrowheads="1"/>
            </p:cNvSpPr>
            <p:nvPr/>
          </p:nvSpPr>
          <p:spPr bwMode="auto">
            <a:xfrm>
              <a:off x="1204" y="3162"/>
              <a:ext cx="14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0.0</a:t>
              </a:r>
              <a:endParaRPr lang="en-GB" altLang="de-DE" dirty="0"/>
            </a:p>
          </p:txBody>
        </p:sp>
        <p:sp>
          <p:nvSpPr>
            <p:cNvPr id="2562" name="Line 10"/>
            <p:cNvSpPr>
              <a:spLocks noChangeShapeType="1"/>
            </p:cNvSpPr>
            <p:nvPr/>
          </p:nvSpPr>
          <p:spPr bwMode="auto">
            <a:xfrm flipH="1">
              <a:off x="1405" y="2722"/>
              <a:ext cx="44" cy="1"/>
            </a:xfrm>
            <a:prstGeom prst="line">
              <a:avLst/>
            </a:prstGeom>
            <a:grpFill/>
            <a:ln w="22225">
              <a:solidFill>
                <a:srgbClr val="000000"/>
              </a:solidFill>
              <a:round/>
              <a:headEnd/>
              <a:tailEnd/>
            </a:ln>
          </p:spPr>
          <p:txBody>
            <a:bodyPr/>
            <a:lstStyle/>
            <a:p>
              <a:endParaRPr lang="en-GB" dirty="0"/>
            </a:p>
          </p:txBody>
        </p:sp>
        <p:sp>
          <p:nvSpPr>
            <p:cNvPr id="2563" name="Line 11"/>
            <p:cNvSpPr>
              <a:spLocks noChangeShapeType="1"/>
            </p:cNvSpPr>
            <p:nvPr/>
          </p:nvSpPr>
          <p:spPr bwMode="auto">
            <a:xfrm>
              <a:off x="3809" y="2722"/>
              <a:ext cx="43" cy="1"/>
            </a:xfrm>
            <a:prstGeom prst="line">
              <a:avLst/>
            </a:prstGeom>
            <a:grpFill/>
            <a:ln w="22225">
              <a:solidFill>
                <a:srgbClr val="000000"/>
              </a:solidFill>
              <a:round/>
              <a:headEnd/>
              <a:tailEnd/>
            </a:ln>
          </p:spPr>
          <p:txBody>
            <a:bodyPr/>
            <a:lstStyle/>
            <a:p>
              <a:endParaRPr lang="en-GB" dirty="0"/>
            </a:p>
          </p:txBody>
        </p:sp>
        <p:sp>
          <p:nvSpPr>
            <p:cNvPr id="2564" name="Line 12"/>
            <p:cNvSpPr>
              <a:spLocks noChangeShapeType="1"/>
            </p:cNvSpPr>
            <p:nvPr/>
          </p:nvSpPr>
          <p:spPr bwMode="auto">
            <a:xfrm>
              <a:off x="1449" y="2722"/>
              <a:ext cx="10" cy="1"/>
            </a:xfrm>
            <a:prstGeom prst="line">
              <a:avLst/>
            </a:prstGeom>
            <a:grpFill/>
            <a:ln w="4763">
              <a:solidFill>
                <a:srgbClr val="000000"/>
              </a:solidFill>
              <a:prstDash val="sysDashDotDot"/>
              <a:round/>
              <a:headEnd/>
              <a:tailEnd/>
            </a:ln>
          </p:spPr>
          <p:txBody>
            <a:bodyPr/>
            <a:lstStyle/>
            <a:p>
              <a:endParaRPr lang="en-GB" dirty="0"/>
            </a:p>
          </p:txBody>
        </p:sp>
        <p:sp>
          <p:nvSpPr>
            <p:cNvPr id="2565" name="Line 13"/>
            <p:cNvSpPr>
              <a:spLocks noChangeShapeType="1"/>
            </p:cNvSpPr>
            <p:nvPr/>
          </p:nvSpPr>
          <p:spPr bwMode="auto">
            <a:xfrm>
              <a:off x="1463" y="2722"/>
              <a:ext cx="2" cy="1"/>
            </a:xfrm>
            <a:prstGeom prst="line">
              <a:avLst/>
            </a:prstGeom>
            <a:grpFill/>
            <a:ln w="4763">
              <a:solidFill>
                <a:srgbClr val="000000"/>
              </a:solidFill>
              <a:prstDash val="sysDashDotDot"/>
              <a:round/>
              <a:headEnd/>
              <a:tailEnd/>
            </a:ln>
          </p:spPr>
          <p:txBody>
            <a:bodyPr/>
            <a:lstStyle/>
            <a:p>
              <a:endParaRPr lang="en-GB" dirty="0"/>
            </a:p>
          </p:txBody>
        </p:sp>
        <p:sp>
          <p:nvSpPr>
            <p:cNvPr id="2566" name="Line 14"/>
            <p:cNvSpPr>
              <a:spLocks noChangeShapeType="1"/>
            </p:cNvSpPr>
            <p:nvPr/>
          </p:nvSpPr>
          <p:spPr bwMode="auto">
            <a:xfrm>
              <a:off x="1470" y="2722"/>
              <a:ext cx="2" cy="1"/>
            </a:xfrm>
            <a:prstGeom prst="line">
              <a:avLst/>
            </a:prstGeom>
            <a:grpFill/>
            <a:ln w="4763">
              <a:solidFill>
                <a:srgbClr val="000000"/>
              </a:solidFill>
              <a:prstDash val="sysDashDotDot"/>
              <a:round/>
              <a:headEnd/>
              <a:tailEnd/>
            </a:ln>
          </p:spPr>
          <p:txBody>
            <a:bodyPr/>
            <a:lstStyle/>
            <a:p>
              <a:endParaRPr lang="en-GB" dirty="0"/>
            </a:p>
          </p:txBody>
        </p:sp>
        <p:sp>
          <p:nvSpPr>
            <p:cNvPr id="2567" name="Line 15"/>
            <p:cNvSpPr>
              <a:spLocks noChangeShapeType="1"/>
            </p:cNvSpPr>
            <p:nvPr/>
          </p:nvSpPr>
          <p:spPr bwMode="auto">
            <a:xfrm>
              <a:off x="1476" y="2722"/>
              <a:ext cx="10" cy="1"/>
            </a:xfrm>
            <a:prstGeom prst="line">
              <a:avLst/>
            </a:prstGeom>
            <a:grpFill/>
            <a:ln w="4763">
              <a:solidFill>
                <a:srgbClr val="000000"/>
              </a:solidFill>
              <a:prstDash val="sysDashDotDot"/>
              <a:round/>
              <a:headEnd/>
              <a:tailEnd/>
            </a:ln>
          </p:spPr>
          <p:txBody>
            <a:bodyPr/>
            <a:lstStyle/>
            <a:p>
              <a:endParaRPr lang="en-GB" dirty="0"/>
            </a:p>
          </p:txBody>
        </p:sp>
        <p:sp>
          <p:nvSpPr>
            <p:cNvPr id="2568" name="Line 16"/>
            <p:cNvSpPr>
              <a:spLocks noChangeShapeType="1"/>
            </p:cNvSpPr>
            <p:nvPr/>
          </p:nvSpPr>
          <p:spPr bwMode="auto">
            <a:xfrm>
              <a:off x="1490" y="2722"/>
              <a:ext cx="3" cy="1"/>
            </a:xfrm>
            <a:prstGeom prst="line">
              <a:avLst/>
            </a:prstGeom>
            <a:grpFill/>
            <a:ln w="4763">
              <a:solidFill>
                <a:srgbClr val="000000"/>
              </a:solidFill>
              <a:prstDash val="sysDashDotDot"/>
              <a:round/>
              <a:headEnd/>
              <a:tailEnd/>
            </a:ln>
          </p:spPr>
          <p:txBody>
            <a:bodyPr/>
            <a:lstStyle/>
            <a:p>
              <a:endParaRPr lang="en-GB" dirty="0"/>
            </a:p>
          </p:txBody>
        </p:sp>
        <p:sp>
          <p:nvSpPr>
            <p:cNvPr id="2569" name="Line 17"/>
            <p:cNvSpPr>
              <a:spLocks noChangeShapeType="1"/>
            </p:cNvSpPr>
            <p:nvPr/>
          </p:nvSpPr>
          <p:spPr bwMode="auto">
            <a:xfrm>
              <a:off x="1497" y="2722"/>
              <a:ext cx="2" cy="1"/>
            </a:xfrm>
            <a:prstGeom prst="line">
              <a:avLst/>
            </a:prstGeom>
            <a:grpFill/>
            <a:ln w="4763">
              <a:solidFill>
                <a:srgbClr val="000000"/>
              </a:solidFill>
              <a:prstDash val="sysDashDotDot"/>
              <a:round/>
              <a:headEnd/>
              <a:tailEnd/>
            </a:ln>
          </p:spPr>
          <p:txBody>
            <a:bodyPr/>
            <a:lstStyle/>
            <a:p>
              <a:endParaRPr lang="en-GB" dirty="0"/>
            </a:p>
          </p:txBody>
        </p:sp>
        <p:sp>
          <p:nvSpPr>
            <p:cNvPr id="2570" name="Line 18"/>
            <p:cNvSpPr>
              <a:spLocks noChangeShapeType="1"/>
            </p:cNvSpPr>
            <p:nvPr/>
          </p:nvSpPr>
          <p:spPr bwMode="auto">
            <a:xfrm>
              <a:off x="1503" y="2722"/>
              <a:ext cx="10" cy="1"/>
            </a:xfrm>
            <a:prstGeom prst="line">
              <a:avLst/>
            </a:prstGeom>
            <a:grpFill/>
            <a:ln w="4763">
              <a:solidFill>
                <a:srgbClr val="000000"/>
              </a:solidFill>
              <a:prstDash val="sysDashDotDot"/>
              <a:round/>
              <a:headEnd/>
              <a:tailEnd/>
            </a:ln>
          </p:spPr>
          <p:txBody>
            <a:bodyPr/>
            <a:lstStyle/>
            <a:p>
              <a:endParaRPr lang="en-GB" dirty="0"/>
            </a:p>
          </p:txBody>
        </p:sp>
        <p:sp>
          <p:nvSpPr>
            <p:cNvPr id="2571" name="Line 19"/>
            <p:cNvSpPr>
              <a:spLocks noChangeShapeType="1"/>
            </p:cNvSpPr>
            <p:nvPr/>
          </p:nvSpPr>
          <p:spPr bwMode="auto">
            <a:xfrm>
              <a:off x="1517"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2" name="Line 20"/>
            <p:cNvSpPr>
              <a:spLocks noChangeShapeType="1"/>
            </p:cNvSpPr>
            <p:nvPr/>
          </p:nvSpPr>
          <p:spPr bwMode="auto">
            <a:xfrm>
              <a:off x="1524"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3" name="Line 21"/>
            <p:cNvSpPr>
              <a:spLocks noChangeShapeType="1"/>
            </p:cNvSpPr>
            <p:nvPr/>
          </p:nvSpPr>
          <p:spPr bwMode="auto">
            <a:xfrm>
              <a:off x="1531" y="2722"/>
              <a:ext cx="9" cy="1"/>
            </a:xfrm>
            <a:prstGeom prst="line">
              <a:avLst/>
            </a:prstGeom>
            <a:grpFill/>
            <a:ln w="4763">
              <a:solidFill>
                <a:srgbClr val="000000"/>
              </a:solidFill>
              <a:prstDash val="sysDashDotDot"/>
              <a:round/>
              <a:headEnd/>
              <a:tailEnd/>
            </a:ln>
          </p:spPr>
          <p:txBody>
            <a:bodyPr/>
            <a:lstStyle/>
            <a:p>
              <a:endParaRPr lang="en-GB" dirty="0"/>
            </a:p>
          </p:txBody>
        </p:sp>
        <p:sp>
          <p:nvSpPr>
            <p:cNvPr id="2574" name="Line 22"/>
            <p:cNvSpPr>
              <a:spLocks noChangeShapeType="1"/>
            </p:cNvSpPr>
            <p:nvPr/>
          </p:nvSpPr>
          <p:spPr bwMode="auto">
            <a:xfrm>
              <a:off x="1544"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5" name="Line 23"/>
            <p:cNvSpPr>
              <a:spLocks noChangeShapeType="1"/>
            </p:cNvSpPr>
            <p:nvPr/>
          </p:nvSpPr>
          <p:spPr bwMode="auto">
            <a:xfrm>
              <a:off x="1551"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6" name="Line 24"/>
            <p:cNvSpPr>
              <a:spLocks noChangeShapeType="1"/>
            </p:cNvSpPr>
            <p:nvPr/>
          </p:nvSpPr>
          <p:spPr bwMode="auto">
            <a:xfrm>
              <a:off x="1558" y="2722"/>
              <a:ext cx="9" cy="1"/>
            </a:xfrm>
            <a:prstGeom prst="line">
              <a:avLst/>
            </a:prstGeom>
            <a:grpFill/>
            <a:ln w="4763">
              <a:solidFill>
                <a:srgbClr val="000000"/>
              </a:solidFill>
              <a:prstDash val="sysDashDotDot"/>
              <a:round/>
              <a:headEnd/>
              <a:tailEnd/>
            </a:ln>
          </p:spPr>
          <p:txBody>
            <a:bodyPr/>
            <a:lstStyle/>
            <a:p>
              <a:endParaRPr lang="en-GB" dirty="0"/>
            </a:p>
          </p:txBody>
        </p:sp>
        <p:sp>
          <p:nvSpPr>
            <p:cNvPr id="2577" name="Line 25"/>
            <p:cNvSpPr>
              <a:spLocks noChangeShapeType="1"/>
            </p:cNvSpPr>
            <p:nvPr/>
          </p:nvSpPr>
          <p:spPr bwMode="auto">
            <a:xfrm>
              <a:off x="1571"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8" name="Line 26"/>
            <p:cNvSpPr>
              <a:spLocks noChangeShapeType="1"/>
            </p:cNvSpPr>
            <p:nvPr/>
          </p:nvSpPr>
          <p:spPr bwMode="auto">
            <a:xfrm>
              <a:off x="1578" y="2722"/>
              <a:ext cx="3" cy="1"/>
            </a:xfrm>
            <a:prstGeom prst="line">
              <a:avLst/>
            </a:prstGeom>
            <a:grpFill/>
            <a:ln w="4763">
              <a:solidFill>
                <a:srgbClr val="000000"/>
              </a:solidFill>
              <a:prstDash val="sysDashDotDot"/>
              <a:round/>
              <a:headEnd/>
              <a:tailEnd/>
            </a:ln>
          </p:spPr>
          <p:txBody>
            <a:bodyPr/>
            <a:lstStyle/>
            <a:p>
              <a:endParaRPr lang="en-GB" dirty="0"/>
            </a:p>
          </p:txBody>
        </p:sp>
        <p:sp>
          <p:nvSpPr>
            <p:cNvPr id="2579" name="Line 27"/>
            <p:cNvSpPr>
              <a:spLocks noChangeShapeType="1"/>
            </p:cNvSpPr>
            <p:nvPr/>
          </p:nvSpPr>
          <p:spPr bwMode="auto">
            <a:xfrm>
              <a:off x="1585" y="2722"/>
              <a:ext cx="9" cy="1"/>
            </a:xfrm>
            <a:prstGeom prst="line">
              <a:avLst/>
            </a:prstGeom>
            <a:grpFill/>
            <a:ln w="4763">
              <a:solidFill>
                <a:srgbClr val="000000"/>
              </a:solidFill>
              <a:prstDash val="sysDashDotDot"/>
              <a:round/>
              <a:headEnd/>
              <a:tailEnd/>
            </a:ln>
          </p:spPr>
          <p:txBody>
            <a:bodyPr/>
            <a:lstStyle/>
            <a:p>
              <a:endParaRPr lang="en-GB" dirty="0"/>
            </a:p>
          </p:txBody>
        </p:sp>
        <p:sp>
          <p:nvSpPr>
            <p:cNvPr id="2580" name="Line 28"/>
            <p:cNvSpPr>
              <a:spLocks noChangeShapeType="1"/>
            </p:cNvSpPr>
            <p:nvPr/>
          </p:nvSpPr>
          <p:spPr bwMode="auto">
            <a:xfrm>
              <a:off x="1599" y="2722"/>
              <a:ext cx="2" cy="1"/>
            </a:xfrm>
            <a:prstGeom prst="line">
              <a:avLst/>
            </a:prstGeom>
            <a:grpFill/>
            <a:ln w="4763">
              <a:solidFill>
                <a:srgbClr val="000000"/>
              </a:solidFill>
              <a:prstDash val="sysDashDotDot"/>
              <a:round/>
              <a:headEnd/>
              <a:tailEnd/>
            </a:ln>
          </p:spPr>
          <p:txBody>
            <a:bodyPr/>
            <a:lstStyle/>
            <a:p>
              <a:endParaRPr lang="en-GB" dirty="0"/>
            </a:p>
          </p:txBody>
        </p:sp>
        <p:sp>
          <p:nvSpPr>
            <p:cNvPr id="2581" name="Line 29"/>
            <p:cNvSpPr>
              <a:spLocks noChangeShapeType="1"/>
            </p:cNvSpPr>
            <p:nvPr/>
          </p:nvSpPr>
          <p:spPr bwMode="auto">
            <a:xfrm>
              <a:off x="1605" y="2722"/>
              <a:ext cx="3" cy="1"/>
            </a:xfrm>
            <a:prstGeom prst="line">
              <a:avLst/>
            </a:prstGeom>
            <a:grpFill/>
            <a:ln w="4763">
              <a:solidFill>
                <a:srgbClr val="000000"/>
              </a:solidFill>
              <a:prstDash val="sysDashDotDot"/>
              <a:round/>
              <a:headEnd/>
              <a:tailEnd/>
            </a:ln>
          </p:spPr>
          <p:txBody>
            <a:bodyPr/>
            <a:lstStyle/>
            <a:p>
              <a:endParaRPr lang="en-GB" dirty="0"/>
            </a:p>
          </p:txBody>
        </p:sp>
        <p:sp>
          <p:nvSpPr>
            <p:cNvPr id="2582" name="Line 30"/>
            <p:cNvSpPr>
              <a:spLocks noChangeShapeType="1"/>
            </p:cNvSpPr>
            <p:nvPr/>
          </p:nvSpPr>
          <p:spPr bwMode="auto">
            <a:xfrm>
              <a:off x="1612" y="2722"/>
              <a:ext cx="9" cy="1"/>
            </a:xfrm>
            <a:prstGeom prst="line">
              <a:avLst/>
            </a:prstGeom>
            <a:grpFill/>
            <a:ln w="4763">
              <a:solidFill>
                <a:srgbClr val="000000"/>
              </a:solidFill>
              <a:prstDash val="sysDashDotDot"/>
              <a:round/>
              <a:headEnd/>
              <a:tailEnd/>
            </a:ln>
          </p:spPr>
          <p:txBody>
            <a:bodyPr/>
            <a:lstStyle/>
            <a:p>
              <a:endParaRPr lang="en-GB" dirty="0"/>
            </a:p>
          </p:txBody>
        </p:sp>
        <p:sp>
          <p:nvSpPr>
            <p:cNvPr id="2583" name="Line 31"/>
            <p:cNvSpPr>
              <a:spLocks noChangeShapeType="1"/>
            </p:cNvSpPr>
            <p:nvPr/>
          </p:nvSpPr>
          <p:spPr bwMode="auto">
            <a:xfrm>
              <a:off x="1626" y="2722"/>
              <a:ext cx="2" cy="1"/>
            </a:xfrm>
            <a:prstGeom prst="line">
              <a:avLst/>
            </a:prstGeom>
            <a:grpFill/>
            <a:ln w="4763">
              <a:solidFill>
                <a:srgbClr val="000000"/>
              </a:solidFill>
              <a:prstDash val="sysDashDotDot"/>
              <a:round/>
              <a:headEnd/>
              <a:tailEnd/>
            </a:ln>
          </p:spPr>
          <p:txBody>
            <a:bodyPr/>
            <a:lstStyle/>
            <a:p>
              <a:endParaRPr lang="en-GB" dirty="0"/>
            </a:p>
          </p:txBody>
        </p:sp>
        <p:sp>
          <p:nvSpPr>
            <p:cNvPr id="2584" name="Line 32"/>
            <p:cNvSpPr>
              <a:spLocks noChangeShapeType="1"/>
            </p:cNvSpPr>
            <p:nvPr/>
          </p:nvSpPr>
          <p:spPr bwMode="auto">
            <a:xfrm>
              <a:off x="1633" y="2722"/>
              <a:ext cx="2" cy="1"/>
            </a:xfrm>
            <a:prstGeom prst="line">
              <a:avLst/>
            </a:prstGeom>
            <a:grpFill/>
            <a:ln w="4763">
              <a:solidFill>
                <a:srgbClr val="000000"/>
              </a:solidFill>
              <a:prstDash val="sysDashDotDot"/>
              <a:round/>
              <a:headEnd/>
              <a:tailEnd/>
            </a:ln>
          </p:spPr>
          <p:txBody>
            <a:bodyPr/>
            <a:lstStyle/>
            <a:p>
              <a:endParaRPr lang="en-GB" dirty="0"/>
            </a:p>
          </p:txBody>
        </p:sp>
        <p:sp>
          <p:nvSpPr>
            <p:cNvPr id="2585" name="Line 33"/>
            <p:cNvSpPr>
              <a:spLocks noChangeShapeType="1"/>
            </p:cNvSpPr>
            <p:nvPr/>
          </p:nvSpPr>
          <p:spPr bwMode="auto">
            <a:xfrm>
              <a:off x="1639" y="2722"/>
              <a:ext cx="9" cy="1"/>
            </a:xfrm>
            <a:prstGeom prst="line">
              <a:avLst/>
            </a:prstGeom>
            <a:grpFill/>
            <a:ln w="4763">
              <a:solidFill>
                <a:srgbClr val="000000"/>
              </a:solidFill>
              <a:prstDash val="sysDashDotDot"/>
              <a:round/>
              <a:headEnd/>
              <a:tailEnd/>
            </a:ln>
          </p:spPr>
          <p:txBody>
            <a:bodyPr/>
            <a:lstStyle/>
            <a:p>
              <a:endParaRPr lang="en-GB" dirty="0"/>
            </a:p>
          </p:txBody>
        </p:sp>
        <p:sp>
          <p:nvSpPr>
            <p:cNvPr id="2586" name="Line 34"/>
            <p:cNvSpPr>
              <a:spLocks noChangeShapeType="1"/>
            </p:cNvSpPr>
            <p:nvPr/>
          </p:nvSpPr>
          <p:spPr bwMode="auto">
            <a:xfrm>
              <a:off x="1653" y="2722"/>
              <a:ext cx="2" cy="1"/>
            </a:xfrm>
            <a:prstGeom prst="line">
              <a:avLst/>
            </a:prstGeom>
            <a:grpFill/>
            <a:ln w="4763">
              <a:solidFill>
                <a:srgbClr val="000000"/>
              </a:solidFill>
              <a:prstDash val="sysDashDotDot"/>
              <a:round/>
              <a:headEnd/>
              <a:tailEnd/>
            </a:ln>
          </p:spPr>
          <p:txBody>
            <a:bodyPr/>
            <a:lstStyle/>
            <a:p>
              <a:endParaRPr lang="en-GB" dirty="0"/>
            </a:p>
          </p:txBody>
        </p:sp>
        <p:sp>
          <p:nvSpPr>
            <p:cNvPr id="2587" name="Line 35"/>
            <p:cNvSpPr>
              <a:spLocks noChangeShapeType="1"/>
            </p:cNvSpPr>
            <p:nvPr/>
          </p:nvSpPr>
          <p:spPr bwMode="auto">
            <a:xfrm>
              <a:off x="1660" y="2722"/>
              <a:ext cx="2" cy="1"/>
            </a:xfrm>
            <a:prstGeom prst="line">
              <a:avLst/>
            </a:prstGeom>
            <a:grpFill/>
            <a:ln w="4763">
              <a:solidFill>
                <a:srgbClr val="000000"/>
              </a:solidFill>
              <a:prstDash val="sysDashDotDot"/>
              <a:round/>
              <a:headEnd/>
              <a:tailEnd/>
            </a:ln>
          </p:spPr>
          <p:txBody>
            <a:bodyPr/>
            <a:lstStyle/>
            <a:p>
              <a:endParaRPr lang="en-GB" dirty="0"/>
            </a:p>
          </p:txBody>
        </p:sp>
        <p:sp>
          <p:nvSpPr>
            <p:cNvPr id="2588" name="Line 36"/>
            <p:cNvSpPr>
              <a:spLocks noChangeShapeType="1"/>
            </p:cNvSpPr>
            <p:nvPr/>
          </p:nvSpPr>
          <p:spPr bwMode="auto">
            <a:xfrm>
              <a:off x="1666" y="2722"/>
              <a:ext cx="9" cy="1"/>
            </a:xfrm>
            <a:prstGeom prst="line">
              <a:avLst/>
            </a:prstGeom>
            <a:grpFill/>
            <a:ln w="4763">
              <a:solidFill>
                <a:srgbClr val="000000"/>
              </a:solidFill>
              <a:prstDash val="sysDashDotDot"/>
              <a:round/>
              <a:headEnd/>
              <a:tailEnd/>
            </a:ln>
          </p:spPr>
          <p:txBody>
            <a:bodyPr/>
            <a:lstStyle/>
            <a:p>
              <a:endParaRPr lang="en-GB" dirty="0"/>
            </a:p>
          </p:txBody>
        </p:sp>
        <p:sp>
          <p:nvSpPr>
            <p:cNvPr id="2589" name="Line 37"/>
            <p:cNvSpPr>
              <a:spLocks noChangeShapeType="1"/>
            </p:cNvSpPr>
            <p:nvPr/>
          </p:nvSpPr>
          <p:spPr bwMode="auto">
            <a:xfrm>
              <a:off x="1680"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0" name="Line 38"/>
            <p:cNvSpPr>
              <a:spLocks noChangeShapeType="1"/>
            </p:cNvSpPr>
            <p:nvPr/>
          </p:nvSpPr>
          <p:spPr bwMode="auto">
            <a:xfrm>
              <a:off x="1687"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1" name="Line 39"/>
            <p:cNvSpPr>
              <a:spLocks noChangeShapeType="1"/>
            </p:cNvSpPr>
            <p:nvPr/>
          </p:nvSpPr>
          <p:spPr bwMode="auto">
            <a:xfrm>
              <a:off x="1693" y="2722"/>
              <a:ext cx="9" cy="1"/>
            </a:xfrm>
            <a:prstGeom prst="line">
              <a:avLst/>
            </a:prstGeom>
            <a:grpFill/>
            <a:ln w="4763">
              <a:solidFill>
                <a:srgbClr val="000000"/>
              </a:solidFill>
              <a:prstDash val="sysDashDotDot"/>
              <a:round/>
              <a:headEnd/>
              <a:tailEnd/>
            </a:ln>
          </p:spPr>
          <p:txBody>
            <a:bodyPr/>
            <a:lstStyle/>
            <a:p>
              <a:endParaRPr lang="en-GB" dirty="0"/>
            </a:p>
          </p:txBody>
        </p:sp>
        <p:sp>
          <p:nvSpPr>
            <p:cNvPr id="2592" name="Line 40"/>
            <p:cNvSpPr>
              <a:spLocks noChangeShapeType="1"/>
            </p:cNvSpPr>
            <p:nvPr/>
          </p:nvSpPr>
          <p:spPr bwMode="auto">
            <a:xfrm>
              <a:off x="1707"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3" name="Line 41"/>
            <p:cNvSpPr>
              <a:spLocks noChangeShapeType="1"/>
            </p:cNvSpPr>
            <p:nvPr/>
          </p:nvSpPr>
          <p:spPr bwMode="auto">
            <a:xfrm>
              <a:off x="1714"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4" name="Line 42"/>
            <p:cNvSpPr>
              <a:spLocks noChangeShapeType="1"/>
            </p:cNvSpPr>
            <p:nvPr/>
          </p:nvSpPr>
          <p:spPr bwMode="auto">
            <a:xfrm>
              <a:off x="1720" y="2722"/>
              <a:ext cx="9" cy="1"/>
            </a:xfrm>
            <a:prstGeom prst="line">
              <a:avLst/>
            </a:prstGeom>
            <a:grpFill/>
            <a:ln w="4763">
              <a:solidFill>
                <a:srgbClr val="000000"/>
              </a:solidFill>
              <a:prstDash val="sysDashDotDot"/>
              <a:round/>
              <a:headEnd/>
              <a:tailEnd/>
            </a:ln>
          </p:spPr>
          <p:txBody>
            <a:bodyPr/>
            <a:lstStyle/>
            <a:p>
              <a:endParaRPr lang="en-GB" dirty="0"/>
            </a:p>
          </p:txBody>
        </p:sp>
        <p:sp>
          <p:nvSpPr>
            <p:cNvPr id="2595" name="Line 43"/>
            <p:cNvSpPr>
              <a:spLocks noChangeShapeType="1"/>
            </p:cNvSpPr>
            <p:nvPr/>
          </p:nvSpPr>
          <p:spPr bwMode="auto">
            <a:xfrm>
              <a:off x="1734"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6" name="Line 44"/>
            <p:cNvSpPr>
              <a:spLocks noChangeShapeType="1"/>
            </p:cNvSpPr>
            <p:nvPr/>
          </p:nvSpPr>
          <p:spPr bwMode="auto">
            <a:xfrm>
              <a:off x="1741"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7" name="Line 45"/>
            <p:cNvSpPr>
              <a:spLocks noChangeShapeType="1"/>
            </p:cNvSpPr>
            <p:nvPr/>
          </p:nvSpPr>
          <p:spPr bwMode="auto">
            <a:xfrm>
              <a:off x="1747" y="2722"/>
              <a:ext cx="9" cy="1"/>
            </a:xfrm>
            <a:prstGeom prst="line">
              <a:avLst/>
            </a:prstGeom>
            <a:grpFill/>
            <a:ln w="4763">
              <a:solidFill>
                <a:srgbClr val="000000"/>
              </a:solidFill>
              <a:prstDash val="sysDashDotDot"/>
              <a:round/>
              <a:headEnd/>
              <a:tailEnd/>
            </a:ln>
          </p:spPr>
          <p:txBody>
            <a:bodyPr/>
            <a:lstStyle/>
            <a:p>
              <a:endParaRPr lang="en-GB" dirty="0"/>
            </a:p>
          </p:txBody>
        </p:sp>
        <p:sp>
          <p:nvSpPr>
            <p:cNvPr id="2598" name="Line 46"/>
            <p:cNvSpPr>
              <a:spLocks noChangeShapeType="1"/>
            </p:cNvSpPr>
            <p:nvPr/>
          </p:nvSpPr>
          <p:spPr bwMode="auto">
            <a:xfrm>
              <a:off x="1761" y="2722"/>
              <a:ext cx="2" cy="1"/>
            </a:xfrm>
            <a:prstGeom prst="line">
              <a:avLst/>
            </a:prstGeom>
            <a:grpFill/>
            <a:ln w="4763">
              <a:solidFill>
                <a:srgbClr val="000000"/>
              </a:solidFill>
              <a:prstDash val="sysDashDotDot"/>
              <a:round/>
              <a:headEnd/>
              <a:tailEnd/>
            </a:ln>
          </p:spPr>
          <p:txBody>
            <a:bodyPr/>
            <a:lstStyle/>
            <a:p>
              <a:endParaRPr lang="en-GB" dirty="0"/>
            </a:p>
          </p:txBody>
        </p:sp>
        <p:sp>
          <p:nvSpPr>
            <p:cNvPr id="2599" name="Line 47"/>
            <p:cNvSpPr>
              <a:spLocks noChangeShapeType="1"/>
            </p:cNvSpPr>
            <p:nvPr/>
          </p:nvSpPr>
          <p:spPr bwMode="auto">
            <a:xfrm>
              <a:off x="176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0" name="Line 48"/>
            <p:cNvSpPr>
              <a:spLocks noChangeShapeType="1"/>
            </p:cNvSpPr>
            <p:nvPr/>
          </p:nvSpPr>
          <p:spPr bwMode="auto">
            <a:xfrm>
              <a:off x="1774" y="2722"/>
              <a:ext cx="9" cy="1"/>
            </a:xfrm>
            <a:prstGeom prst="line">
              <a:avLst/>
            </a:prstGeom>
            <a:grpFill/>
            <a:ln w="4763">
              <a:solidFill>
                <a:srgbClr val="000000"/>
              </a:solidFill>
              <a:prstDash val="sysDashDotDot"/>
              <a:round/>
              <a:headEnd/>
              <a:tailEnd/>
            </a:ln>
          </p:spPr>
          <p:txBody>
            <a:bodyPr/>
            <a:lstStyle/>
            <a:p>
              <a:endParaRPr lang="en-GB" dirty="0"/>
            </a:p>
          </p:txBody>
        </p:sp>
        <p:sp>
          <p:nvSpPr>
            <p:cNvPr id="2601" name="Line 49"/>
            <p:cNvSpPr>
              <a:spLocks noChangeShapeType="1"/>
            </p:cNvSpPr>
            <p:nvPr/>
          </p:nvSpPr>
          <p:spPr bwMode="auto">
            <a:xfrm>
              <a:off x="178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2" name="Line 50"/>
            <p:cNvSpPr>
              <a:spLocks noChangeShapeType="1"/>
            </p:cNvSpPr>
            <p:nvPr/>
          </p:nvSpPr>
          <p:spPr bwMode="auto">
            <a:xfrm>
              <a:off x="179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3" name="Line 51"/>
            <p:cNvSpPr>
              <a:spLocks noChangeShapeType="1"/>
            </p:cNvSpPr>
            <p:nvPr/>
          </p:nvSpPr>
          <p:spPr bwMode="auto">
            <a:xfrm>
              <a:off x="1801" y="2722"/>
              <a:ext cx="9" cy="1"/>
            </a:xfrm>
            <a:prstGeom prst="line">
              <a:avLst/>
            </a:prstGeom>
            <a:grpFill/>
            <a:ln w="4763">
              <a:solidFill>
                <a:srgbClr val="000000"/>
              </a:solidFill>
              <a:prstDash val="sysDashDotDot"/>
              <a:round/>
              <a:headEnd/>
              <a:tailEnd/>
            </a:ln>
          </p:spPr>
          <p:txBody>
            <a:bodyPr/>
            <a:lstStyle/>
            <a:p>
              <a:endParaRPr lang="en-GB" dirty="0"/>
            </a:p>
          </p:txBody>
        </p:sp>
        <p:sp>
          <p:nvSpPr>
            <p:cNvPr id="2604" name="Line 52"/>
            <p:cNvSpPr>
              <a:spLocks noChangeShapeType="1"/>
            </p:cNvSpPr>
            <p:nvPr/>
          </p:nvSpPr>
          <p:spPr bwMode="auto">
            <a:xfrm>
              <a:off x="181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5" name="Line 53"/>
            <p:cNvSpPr>
              <a:spLocks noChangeShapeType="1"/>
            </p:cNvSpPr>
            <p:nvPr/>
          </p:nvSpPr>
          <p:spPr bwMode="auto">
            <a:xfrm>
              <a:off x="182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6" name="Line 54"/>
            <p:cNvSpPr>
              <a:spLocks noChangeShapeType="1"/>
            </p:cNvSpPr>
            <p:nvPr/>
          </p:nvSpPr>
          <p:spPr bwMode="auto">
            <a:xfrm>
              <a:off x="1828"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07" name="Line 55"/>
            <p:cNvSpPr>
              <a:spLocks noChangeShapeType="1"/>
            </p:cNvSpPr>
            <p:nvPr/>
          </p:nvSpPr>
          <p:spPr bwMode="auto">
            <a:xfrm>
              <a:off x="184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8" name="Line 56"/>
            <p:cNvSpPr>
              <a:spLocks noChangeShapeType="1"/>
            </p:cNvSpPr>
            <p:nvPr/>
          </p:nvSpPr>
          <p:spPr bwMode="auto">
            <a:xfrm>
              <a:off x="1849" y="2722"/>
              <a:ext cx="2" cy="1"/>
            </a:xfrm>
            <a:prstGeom prst="line">
              <a:avLst/>
            </a:prstGeom>
            <a:grpFill/>
            <a:ln w="4763">
              <a:solidFill>
                <a:srgbClr val="000000"/>
              </a:solidFill>
              <a:prstDash val="sysDashDotDot"/>
              <a:round/>
              <a:headEnd/>
              <a:tailEnd/>
            </a:ln>
          </p:spPr>
          <p:txBody>
            <a:bodyPr/>
            <a:lstStyle/>
            <a:p>
              <a:endParaRPr lang="en-GB" dirty="0"/>
            </a:p>
          </p:txBody>
        </p:sp>
        <p:sp>
          <p:nvSpPr>
            <p:cNvPr id="2609" name="Line 57"/>
            <p:cNvSpPr>
              <a:spLocks noChangeShapeType="1"/>
            </p:cNvSpPr>
            <p:nvPr/>
          </p:nvSpPr>
          <p:spPr bwMode="auto">
            <a:xfrm>
              <a:off x="1855"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10" name="Line 58"/>
            <p:cNvSpPr>
              <a:spLocks noChangeShapeType="1"/>
            </p:cNvSpPr>
            <p:nvPr/>
          </p:nvSpPr>
          <p:spPr bwMode="auto">
            <a:xfrm>
              <a:off x="1869" y="2722"/>
              <a:ext cx="3" cy="1"/>
            </a:xfrm>
            <a:prstGeom prst="line">
              <a:avLst/>
            </a:prstGeom>
            <a:grpFill/>
            <a:ln w="4763">
              <a:solidFill>
                <a:srgbClr val="000000"/>
              </a:solidFill>
              <a:prstDash val="sysDashDotDot"/>
              <a:round/>
              <a:headEnd/>
              <a:tailEnd/>
            </a:ln>
          </p:spPr>
          <p:txBody>
            <a:bodyPr/>
            <a:lstStyle/>
            <a:p>
              <a:endParaRPr lang="en-GB" dirty="0"/>
            </a:p>
          </p:txBody>
        </p:sp>
        <p:sp>
          <p:nvSpPr>
            <p:cNvPr id="2611" name="Line 59"/>
            <p:cNvSpPr>
              <a:spLocks noChangeShapeType="1"/>
            </p:cNvSpPr>
            <p:nvPr/>
          </p:nvSpPr>
          <p:spPr bwMode="auto">
            <a:xfrm>
              <a:off x="1876" y="2722"/>
              <a:ext cx="2" cy="1"/>
            </a:xfrm>
            <a:prstGeom prst="line">
              <a:avLst/>
            </a:prstGeom>
            <a:grpFill/>
            <a:ln w="4763">
              <a:solidFill>
                <a:srgbClr val="000000"/>
              </a:solidFill>
              <a:prstDash val="sysDashDotDot"/>
              <a:round/>
              <a:headEnd/>
              <a:tailEnd/>
            </a:ln>
          </p:spPr>
          <p:txBody>
            <a:bodyPr/>
            <a:lstStyle/>
            <a:p>
              <a:endParaRPr lang="en-GB" dirty="0"/>
            </a:p>
          </p:txBody>
        </p:sp>
        <p:sp>
          <p:nvSpPr>
            <p:cNvPr id="2612" name="Line 60"/>
            <p:cNvSpPr>
              <a:spLocks noChangeShapeType="1"/>
            </p:cNvSpPr>
            <p:nvPr/>
          </p:nvSpPr>
          <p:spPr bwMode="auto">
            <a:xfrm>
              <a:off x="1882"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13" name="Line 61"/>
            <p:cNvSpPr>
              <a:spLocks noChangeShapeType="1"/>
            </p:cNvSpPr>
            <p:nvPr/>
          </p:nvSpPr>
          <p:spPr bwMode="auto">
            <a:xfrm>
              <a:off x="1896" y="2722"/>
              <a:ext cx="3" cy="1"/>
            </a:xfrm>
            <a:prstGeom prst="line">
              <a:avLst/>
            </a:prstGeom>
            <a:grpFill/>
            <a:ln w="4763">
              <a:solidFill>
                <a:srgbClr val="000000"/>
              </a:solidFill>
              <a:prstDash val="sysDashDotDot"/>
              <a:round/>
              <a:headEnd/>
              <a:tailEnd/>
            </a:ln>
          </p:spPr>
          <p:txBody>
            <a:bodyPr/>
            <a:lstStyle/>
            <a:p>
              <a:endParaRPr lang="en-GB" dirty="0"/>
            </a:p>
          </p:txBody>
        </p:sp>
        <p:sp>
          <p:nvSpPr>
            <p:cNvPr id="2614" name="Line 62"/>
            <p:cNvSpPr>
              <a:spLocks noChangeShapeType="1"/>
            </p:cNvSpPr>
            <p:nvPr/>
          </p:nvSpPr>
          <p:spPr bwMode="auto">
            <a:xfrm>
              <a:off x="1903" y="2722"/>
              <a:ext cx="3" cy="1"/>
            </a:xfrm>
            <a:prstGeom prst="line">
              <a:avLst/>
            </a:prstGeom>
            <a:grpFill/>
            <a:ln w="4763">
              <a:solidFill>
                <a:srgbClr val="000000"/>
              </a:solidFill>
              <a:prstDash val="sysDashDotDot"/>
              <a:round/>
              <a:headEnd/>
              <a:tailEnd/>
            </a:ln>
          </p:spPr>
          <p:txBody>
            <a:bodyPr/>
            <a:lstStyle/>
            <a:p>
              <a:endParaRPr lang="en-GB" dirty="0"/>
            </a:p>
          </p:txBody>
        </p:sp>
        <p:sp>
          <p:nvSpPr>
            <p:cNvPr id="2615" name="Line 63"/>
            <p:cNvSpPr>
              <a:spLocks noChangeShapeType="1"/>
            </p:cNvSpPr>
            <p:nvPr/>
          </p:nvSpPr>
          <p:spPr bwMode="auto">
            <a:xfrm>
              <a:off x="1910" y="2722"/>
              <a:ext cx="9" cy="1"/>
            </a:xfrm>
            <a:prstGeom prst="line">
              <a:avLst/>
            </a:prstGeom>
            <a:grpFill/>
            <a:ln w="4763">
              <a:solidFill>
                <a:srgbClr val="000000"/>
              </a:solidFill>
              <a:prstDash val="sysDashDotDot"/>
              <a:round/>
              <a:headEnd/>
              <a:tailEnd/>
            </a:ln>
          </p:spPr>
          <p:txBody>
            <a:bodyPr/>
            <a:lstStyle/>
            <a:p>
              <a:endParaRPr lang="en-GB" dirty="0"/>
            </a:p>
          </p:txBody>
        </p:sp>
        <p:sp>
          <p:nvSpPr>
            <p:cNvPr id="2616" name="Line 64"/>
            <p:cNvSpPr>
              <a:spLocks noChangeShapeType="1"/>
            </p:cNvSpPr>
            <p:nvPr/>
          </p:nvSpPr>
          <p:spPr bwMode="auto">
            <a:xfrm>
              <a:off x="1923" y="2722"/>
              <a:ext cx="3" cy="1"/>
            </a:xfrm>
            <a:prstGeom prst="line">
              <a:avLst/>
            </a:prstGeom>
            <a:grpFill/>
            <a:ln w="4763">
              <a:solidFill>
                <a:srgbClr val="000000"/>
              </a:solidFill>
              <a:prstDash val="sysDashDotDot"/>
              <a:round/>
              <a:headEnd/>
              <a:tailEnd/>
            </a:ln>
          </p:spPr>
          <p:txBody>
            <a:bodyPr/>
            <a:lstStyle/>
            <a:p>
              <a:endParaRPr lang="en-GB" dirty="0"/>
            </a:p>
          </p:txBody>
        </p:sp>
        <p:sp>
          <p:nvSpPr>
            <p:cNvPr id="2617" name="Line 65"/>
            <p:cNvSpPr>
              <a:spLocks noChangeShapeType="1"/>
            </p:cNvSpPr>
            <p:nvPr/>
          </p:nvSpPr>
          <p:spPr bwMode="auto">
            <a:xfrm>
              <a:off x="1930" y="2722"/>
              <a:ext cx="3" cy="1"/>
            </a:xfrm>
            <a:prstGeom prst="line">
              <a:avLst/>
            </a:prstGeom>
            <a:grpFill/>
            <a:ln w="4763">
              <a:solidFill>
                <a:srgbClr val="000000"/>
              </a:solidFill>
              <a:prstDash val="sysDashDotDot"/>
              <a:round/>
              <a:headEnd/>
              <a:tailEnd/>
            </a:ln>
          </p:spPr>
          <p:txBody>
            <a:bodyPr/>
            <a:lstStyle/>
            <a:p>
              <a:endParaRPr lang="en-GB" dirty="0"/>
            </a:p>
          </p:txBody>
        </p:sp>
        <p:sp>
          <p:nvSpPr>
            <p:cNvPr id="2618" name="Line 66"/>
            <p:cNvSpPr>
              <a:spLocks noChangeShapeType="1"/>
            </p:cNvSpPr>
            <p:nvPr/>
          </p:nvSpPr>
          <p:spPr bwMode="auto">
            <a:xfrm>
              <a:off x="1937" y="2722"/>
              <a:ext cx="9" cy="1"/>
            </a:xfrm>
            <a:prstGeom prst="line">
              <a:avLst/>
            </a:prstGeom>
            <a:grpFill/>
            <a:ln w="4763">
              <a:solidFill>
                <a:srgbClr val="000000"/>
              </a:solidFill>
              <a:prstDash val="sysDashDotDot"/>
              <a:round/>
              <a:headEnd/>
              <a:tailEnd/>
            </a:ln>
          </p:spPr>
          <p:txBody>
            <a:bodyPr/>
            <a:lstStyle/>
            <a:p>
              <a:endParaRPr lang="en-GB" dirty="0"/>
            </a:p>
          </p:txBody>
        </p:sp>
        <p:sp>
          <p:nvSpPr>
            <p:cNvPr id="2619" name="Line 67"/>
            <p:cNvSpPr>
              <a:spLocks noChangeShapeType="1"/>
            </p:cNvSpPr>
            <p:nvPr/>
          </p:nvSpPr>
          <p:spPr bwMode="auto">
            <a:xfrm>
              <a:off x="1950" y="2722"/>
              <a:ext cx="3" cy="1"/>
            </a:xfrm>
            <a:prstGeom prst="line">
              <a:avLst/>
            </a:prstGeom>
            <a:grpFill/>
            <a:ln w="4763">
              <a:solidFill>
                <a:srgbClr val="000000"/>
              </a:solidFill>
              <a:prstDash val="sysDashDotDot"/>
              <a:round/>
              <a:headEnd/>
              <a:tailEnd/>
            </a:ln>
          </p:spPr>
          <p:txBody>
            <a:bodyPr/>
            <a:lstStyle/>
            <a:p>
              <a:endParaRPr lang="en-GB" dirty="0"/>
            </a:p>
          </p:txBody>
        </p:sp>
        <p:sp>
          <p:nvSpPr>
            <p:cNvPr id="2620" name="Line 68"/>
            <p:cNvSpPr>
              <a:spLocks noChangeShapeType="1"/>
            </p:cNvSpPr>
            <p:nvPr/>
          </p:nvSpPr>
          <p:spPr bwMode="auto">
            <a:xfrm>
              <a:off x="1957" y="2722"/>
              <a:ext cx="3" cy="1"/>
            </a:xfrm>
            <a:prstGeom prst="line">
              <a:avLst/>
            </a:prstGeom>
            <a:grpFill/>
            <a:ln w="4763">
              <a:solidFill>
                <a:srgbClr val="000000"/>
              </a:solidFill>
              <a:prstDash val="sysDashDotDot"/>
              <a:round/>
              <a:headEnd/>
              <a:tailEnd/>
            </a:ln>
          </p:spPr>
          <p:txBody>
            <a:bodyPr/>
            <a:lstStyle/>
            <a:p>
              <a:endParaRPr lang="en-GB" dirty="0"/>
            </a:p>
          </p:txBody>
        </p:sp>
        <p:sp>
          <p:nvSpPr>
            <p:cNvPr id="2621" name="Line 69"/>
            <p:cNvSpPr>
              <a:spLocks noChangeShapeType="1"/>
            </p:cNvSpPr>
            <p:nvPr/>
          </p:nvSpPr>
          <p:spPr bwMode="auto">
            <a:xfrm>
              <a:off x="1964" y="2722"/>
              <a:ext cx="9" cy="1"/>
            </a:xfrm>
            <a:prstGeom prst="line">
              <a:avLst/>
            </a:prstGeom>
            <a:grpFill/>
            <a:ln w="4763">
              <a:solidFill>
                <a:srgbClr val="000000"/>
              </a:solidFill>
              <a:prstDash val="sysDashDotDot"/>
              <a:round/>
              <a:headEnd/>
              <a:tailEnd/>
            </a:ln>
          </p:spPr>
          <p:txBody>
            <a:bodyPr/>
            <a:lstStyle/>
            <a:p>
              <a:endParaRPr lang="en-GB" dirty="0"/>
            </a:p>
          </p:txBody>
        </p:sp>
        <p:sp>
          <p:nvSpPr>
            <p:cNvPr id="2622" name="Line 70"/>
            <p:cNvSpPr>
              <a:spLocks noChangeShapeType="1"/>
            </p:cNvSpPr>
            <p:nvPr/>
          </p:nvSpPr>
          <p:spPr bwMode="auto">
            <a:xfrm>
              <a:off x="197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23" name="Line 71"/>
            <p:cNvSpPr>
              <a:spLocks noChangeShapeType="1"/>
            </p:cNvSpPr>
            <p:nvPr/>
          </p:nvSpPr>
          <p:spPr bwMode="auto">
            <a:xfrm>
              <a:off x="1984" y="2722"/>
              <a:ext cx="3" cy="1"/>
            </a:xfrm>
            <a:prstGeom prst="line">
              <a:avLst/>
            </a:prstGeom>
            <a:grpFill/>
            <a:ln w="4763">
              <a:solidFill>
                <a:srgbClr val="000000"/>
              </a:solidFill>
              <a:prstDash val="sysDashDotDot"/>
              <a:round/>
              <a:headEnd/>
              <a:tailEnd/>
            </a:ln>
          </p:spPr>
          <p:txBody>
            <a:bodyPr/>
            <a:lstStyle/>
            <a:p>
              <a:endParaRPr lang="en-GB" dirty="0"/>
            </a:p>
          </p:txBody>
        </p:sp>
        <p:sp>
          <p:nvSpPr>
            <p:cNvPr id="2624" name="Line 72"/>
            <p:cNvSpPr>
              <a:spLocks noChangeShapeType="1"/>
            </p:cNvSpPr>
            <p:nvPr/>
          </p:nvSpPr>
          <p:spPr bwMode="auto">
            <a:xfrm>
              <a:off x="1991" y="2722"/>
              <a:ext cx="9" cy="1"/>
            </a:xfrm>
            <a:prstGeom prst="line">
              <a:avLst/>
            </a:prstGeom>
            <a:grpFill/>
            <a:ln w="4763">
              <a:solidFill>
                <a:srgbClr val="000000"/>
              </a:solidFill>
              <a:prstDash val="sysDashDotDot"/>
              <a:round/>
              <a:headEnd/>
              <a:tailEnd/>
            </a:ln>
          </p:spPr>
          <p:txBody>
            <a:bodyPr/>
            <a:lstStyle/>
            <a:p>
              <a:endParaRPr lang="en-GB" dirty="0"/>
            </a:p>
          </p:txBody>
        </p:sp>
        <p:sp>
          <p:nvSpPr>
            <p:cNvPr id="2625" name="Line 73"/>
            <p:cNvSpPr>
              <a:spLocks noChangeShapeType="1"/>
            </p:cNvSpPr>
            <p:nvPr/>
          </p:nvSpPr>
          <p:spPr bwMode="auto">
            <a:xfrm>
              <a:off x="200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26" name="Line 74"/>
            <p:cNvSpPr>
              <a:spLocks noChangeShapeType="1"/>
            </p:cNvSpPr>
            <p:nvPr/>
          </p:nvSpPr>
          <p:spPr bwMode="auto">
            <a:xfrm>
              <a:off x="201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27" name="Line 75"/>
            <p:cNvSpPr>
              <a:spLocks noChangeShapeType="1"/>
            </p:cNvSpPr>
            <p:nvPr/>
          </p:nvSpPr>
          <p:spPr bwMode="auto">
            <a:xfrm>
              <a:off x="2018" y="2722"/>
              <a:ext cx="9" cy="1"/>
            </a:xfrm>
            <a:prstGeom prst="line">
              <a:avLst/>
            </a:prstGeom>
            <a:grpFill/>
            <a:ln w="4763">
              <a:solidFill>
                <a:srgbClr val="000000"/>
              </a:solidFill>
              <a:prstDash val="sysDashDotDot"/>
              <a:round/>
              <a:headEnd/>
              <a:tailEnd/>
            </a:ln>
          </p:spPr>
          <p:txBody>
            <a:bodyPr/>
            <a:lstStyle/>
            <a:p>
              <a:endParaRPr lang="en-GB" dirty="0"/>
            </a:p>
          </p:txBody>
        </p:sp>
        <p:sp>
          <p:nvSpPr>
            <p:cNvPr id="2628" name="Line 76"/>
            <p:cNvSpPr>
              <a:spLocks noChangeShapeType="1"/>
            </p:cNvSpPr>
            <p:nvPr/>
          </p:nvSpPr>
          <p:spPr bwMode="auto">
            <a:xfrm>
              <a:off x="203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29" name="Line 77"/>
            <p:cNvSpPr>
              <a:spLocks noChangeShapeType="1"/>
            </p:cNvSpPr>
            <p:nvPr/>
          </p:nvSpPr>
          <p:spPr bwMode="auto">
            <a:xfrm>
              <a:off x="2039"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0" name="Line 78"/>
            <p:cNvSpPr>
              <a:spLocks noChangeShapeType="1"/>
            </p:cNvSpPr>
            <p:nvPr/>
          </p:nvSpPr>
          <p:spPr bwMode="auto">
            <a:xfrm>
              <a:off x="2045" y="2722"/>
              <a:ext cx="9" cy="1"/>
            </a:xfrm>
            <a:prstGeom prst="line">
              <a:avLst/>
            </a:prstGeom>
            <a:grpFill/>
            <a:ln w="4763">
              <a:solidFill>
                <a:srgbClr val="000000"/>
              </a:solidFill>
              <a:prstDash val="sysDashDotDot"/>
              <a:round/>
              <a:headEnd/>
              <a:tailEnd/>
            </a:ln>
          </p:spPr>
          <p:txBody>
            <a:bodyPr/>
            <a:lstStyle/>
            <a:p>
              <a:endParaRPr lang="en-GB" dirty="0"/>
            </a:p>
          </p:txBody>
        </p:sp>
        <p:sp>
          <p:nvSpPr>
            <p:cNvPr id="2631" name="Line 79"/>
            <p:cNvSpPr>
              <a:spLocks noChangeShapeType="1"/>
            </p:cNvSpPr>
            <p:nvPr/>
          </p:nvSpPr>
          <p:spPr bwMode="auto">
            <a:xfrm>
              <a:off x="2059"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2" name="Line 80"/>
            <p:cNvSpPr>
              <a:spLocks noChangeShapeType="1"/>
            </p:cNvSpPr>
            <p:nvPr/>
          </p:nvSpPr>
          <p:spPr bwMode="auto">
            <a:xfrm>
              <a:off x="2066"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3" name="Line 81"/>
            <p:cNvSpPr>
              <a:spLocks noChangeShapeType="1"/>
            </p:cNvSpPr>
            <p:nvPr/>
          </p:nvSpPr>
          <p:spPr bwMode="auto">
            <a:xfrm>
              <a:off x="2072" y="2722"/>
              <a:ext cx="9" cy="1"/>
            </a:xfrm>
            <a:prstGeom prst="line">
              <a:avLst/>
            </a:prstGeom>
            <a:grpFill/>
            <a:ln w="4763">
              <a:solidFill>
                <a:srgbClr val="000000"/>
              </a:solidFill>
              <a:prstDash val="sysDashDotDot"/>
              <a:round/>
              <a:headEnd/>
              <a:tailEnd/>
            </a:ln>
          </p:spPr>
          <p:txBody>
            <a:bodyPr/>
            <a:lstStyle/>
            <a:p>
              <a:endParaRPr lang="en-GB" dirty="0"/>
            </a:p>
          </p:txBody>
        </p:sp>
        <p:sp>
          <p:nvSpPr>
            <p:cNvPr id="2634" name="Line 82"/>
            <p:cNvSpPr>
              <a:spLocks noChangeShapeType="1"/>
            </p:cNvSpPr>
            <p:nvPr/>
          </p:nvSpPr>
          <p:spPr bwMode="auto">
            <a:xfrm>
              <a:off x="2086"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5" name="Line 83"/>
            <p:cNvSpPr>
              <a:spLocks noChangeShapeType="1"/>
            </p:cNvSpPr>
            <p:nvPr/>
          </p:nvSpPr>
          <p:spPr bwMode="auto">
            <a:xfrm>
              <a:off x="2093"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6" name="Line 84"/>
            <p:cNvSpPr>
              <a:spLocks noChangeShapeType="1"/>
            </p:cNvSpPr>
            <p:nvPr/>
          </p:nvSpPr>
          <p:spPr bwMode="auto">
            <a:xfrm>
              <a:off x="2099" y="2722"/>
              <a:ext cx="9" cy="1"/>
            </a:xfrm>
            <a:prstGeom prst="line">
              <a:avLst/>
            </a:prstGeom>
            <a:grpFill/>
            <a:ln w="4763">
              <a:solidFill>
                <a:srgbClr val="000000"/>
              </a:solidFill>
              <a:prstDash val="sysDashDotDot"/>
              <a:round/>
              <a:headEnd/>
              <a:tailEnd/>
            </a:ln>
          </p:spPr>
          <p:txBody>
            <a:bodyPr/>
            <a:lstStyle/>
            <a:p>
              <a:endParaRPr lang="en-GB" dirty="0"/>
            </a:p>
          </p:txBody>
        </p:sp>
        <p:sp>
          <p:nvSpPr>
            <p:cNvPr id="2637" name="Line 85"/>
            <p:cNvSpPr>
              <a:spLocks noChangeShapeType="1"/>
            </p:cNvSpPr>
            <p:nvPr/>
          </p:nvSpPr>
          <p:spPr bwMode="auto">
            <a:xfrm>
              <a:off x="2113"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8" name="Line 86"/>
            <p:cNvSpPr>
              <a:spLocks noChangeShapeType="1"/>
            </p:cNvSpPr>
            <p:nvPr/>
          </p:nvSpPr>
          <p:spPr bwMode="auto">
            <a:xfrm>
              <a:off x="2120" y="2722"/>
              <a:ext cx="2" cy="1"/>
            </a:xfrm>
            <a:prstGeom prst="line">
              <a:avLst/>
            </a:prstGeom>
            <a:grpFill/>
            <a:ln w="4763">
              <a:solidFill>
                <a:srgbClr val="000000"/>
              </a:solidFill>
              <a:prstDash val="sysDashDotDot"/>
              <a:round/>
              <a:headEnd/>
              <a:tailEnd/>
            </a:ln>
          </p:spPr>
          <p:txBody>
            <a:bodyPr/>
            <a:lstStyle/>
            <a:p>
              <a:endParaRPr lang="en-GB" dirty="0"/>
            </a:p>
          </p:txBody>
        </p:sp>
        <p:sp>
          <p:nvSpPr>
            <p:cNvPr id="2639" name="Line 87"/>
            <p:cNvSpPr>
              <a:spLocks noChangeShapeType="1"/>
            </p:cNvSpPr>
            <p:nvPr/>
          </p:nvSpPr>
          <p:spPr bwMode="auto">
            <a:xfrm>
              <a:off x="2126" y="2722"/>
              <a:ext cx="9" cy="1"/>
            </a:xfrm>
            <a:prstGeom prst="line">
              <a:avLst/>
            </a:prstGeom>
            <a:grpFill/>
            <a:ln w="4763">
              <a:solidFill>
                <a:srgbClr val="000000"/>
              </a:solidFill>
              <a:prstDash val="sysDashDotDot"/>
              <a:round/>
              <a:headEnd/>
              <a:tailEnd/>
            </a:ln>
          </p:spPr>
          <p:txBody>
            <a:bodyPr/>
            <a:lstStyle/>
            <a:p>
              <a:endParaRPr lang="en-GB" dirty="0"/>
            </a:p>
          </p:txBody>
        </p:sp>
        <p:sp>
          <p:nvSpPr>
            <p:cNvPr id="2640" name="Line 88"/>
            <p:cNvSpPr>
              <a:spLocks noChangeShapeType="1"/>
            </p:cNvSpPr>
            <p:nvPr/>
          </p:nvSpPr>
          <p:spPr bwMode="auto">
            <a:xfrm>
              <a:off x="2140"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1" name="Line 89"/>
            <p:cNvSpPr>
              <a:spLocks noChangeShapeType="1"/>
            </p:cNvSpPr>
            <p:nvPr/>
          </p:nvSpPr>
          <p:spPr bwMode="auto">
            <a:xfrm>
              <a:off x="2147"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2" name="Line 90"/>
            <p:cNvSpPr>
              <a:spLocks noChangeShapeType="1"/>
            </p:cNvSpPr>
            <p:nvPr/>
          </p:nvSpPr>
          <p:spPr bwMode="auto">
            <a:xfrm>
              <a:off x="2153" y="2722"/>
              <a:ext cx="9" cy="1"/>
            </a:xfrm>
            <a:prstGeom prst="line">
              <a:avLst/>
            </a:prstGeom>
            <a:grpFill/>
            <a:ln w="4763">
              <a:solidFill>
                <a:srgbClr val="000000"/>
              </a:solidFill>
              <a:prstDash val="sysDashDotDot"/>
              <a:round/>
              <a:headEnd/>
              <a:tailEnd/>
            </a:ln>
          </p:spPr>
          <p:txBody>
            <a:bodyPr/>
            <a:lstStyle/>
            <a:p>
              <a:endParaRPr lang="en-GB" dirty="0"/>
            </a:p>
          </p:txBody>
        </p:sp>
        <p:sp>
          <p:nvSpPr>
            <p:cNvPr id="2643" name="Line 91"/>
            <p:cNvSpPr>
              <a:spLocks noChangeShapeType="1"/>
            </p:cNvSpPr>
            <p:nvPr/>
          </p:nvSpPr>
          <p:spPr bwMode="auto">
            <a:xfrm>
              <a:off x="2167"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4" name="Line 92"/>
            <p:cNvSpPr>
              <a:spLocks noChangeShapeType="1"/>
            </p:cNvSpPr>
            <p:nvPr/>
          </p:nvSpPr>
          <p:spPr bwMode="auto">
            <a:xfrm>
              <a:off x="2174"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5" name="Line 93"/>
            <p:cNvSpPr>
              <a:spLocks noChangeShapeType="1"/>
            </p:cNvSpPr>
            <p:nvPr/>
          </p:nvSpPr>
          <p:spPr bwMode="auto">
            <a:xfrm>
              <a:off x="2180" y="2722"/>
              <a:ext cx="9" cy="1"/>
            </a:xfrm>
            <a:prstGeom prst="line">
              <a:avLst/>
            </a:prstGeom>
            <a:grpFill/>
            <a:ln w="4763">
              <a:solidFill>
                <a:srgbClr val="000000"/>
              </a:solidFill>
              <a:prstDash val="sysDashDotDot"/>
              <a:round/>
              <a:headEnd/>
              <a:tailEnd/>
            </a:ln>
          </p:spPr>
          <p:txBody>
            <a:bodyPr/>
            <a:lstStyle/>
            <a:p>
              <a:endParaRPr lang="en-GB" dirty="0"/>
            </a:p>
          </p:txBody>
        </p:sp>
        <p:sp>
          <p:nvSpPr>
            <p:cNvPr id="2646" name="Line 94"/>
            <p:cNvSpPr>
              <a:spLocks noChangeShapeType="1"/>
            </p:cNvSpPr>
            <p:nvPr/>
          </p:nvSpPr>
          <p:spPr bwMode="auto">
            <a:xfrm>
              <a:off x="2194"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7" name="Line 95"/>
            <p:cNvSpPr>
              <a:spLocks noChangeShapeType="1"/>
            </p:cNvSpPr>
            <p:nvPr/>
          </p:nvSpPr>
          <p:spPr bwMode="auto">
            <a:xfrm>
              <a:off x="2201" y="2722"/>
              <a:ext cx="2" cy="1"/>
            </a:xfrm>
            <a:prstGeom prst="line">
              <a:avLst/>
            </a:prstGeom>
            <a:grpFill/>
            <a:ln w="4763">
              <a:solidFill>
                <a:srgbClr val="000000"/>
              </a:solidFill>
              <a:prstDash val="sysDashDotDot"/>
              <a:round/>
              <a:headEnd/>
              <a:tailEnd/>
            </a:ln>
          </p:spPr>
          <p:txBody>
            <a:bodyPr/>
            <a:lstStyle/>
            <a:p>
              <a:endParaRPr lang="en-GB" dirty="0"/>
            </a:p>
          </p:txBody>
        </p:sp>
        <p:sp>
          <p:nvSpPr>
            <p:cNvPr id="2648" name="Line 96"/>
            <p:cNvSpPr>
              <a:spLocks noChangeShapeType="1"/>
            </p:cNvSpPr>
            <p:nvPr/>
          </p:nvSpPr>
          <p:spPr bwMode="auto">
            <a:xfrm>
              <a:off x="2207"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49" name="Line 97"/>
            <p:cNvSpPr>
              <a:spLocks noChangeShapeType="1"/>
            </p:cNvSpPr>
            <p:nvPr/>
          </p:nvSpPr>
          <p:spPr bwMode="auto">
            <a:xfrm>
              <a:off x="2221" y="2722"/>
              <a:ext cx="2" cy="1"/>
            </a:xfrm>
            <a:prstGeom prst="line">
              <a:avLst/>
            </a:prstGeom>
            <a:grpFill/>
            <a:ln w="4763">
              <a:solidFill>
                <a:srgbClr val="000000"/>
              </a:solidFill>
              <a:prstDash val="sysDashDotDot"/>
              <a:round/>
              <a:headEnd/>
              <a:tailEnd/>
            </a:ln>
          </p:spPr>
          <p:txBody>
            <a:bodyPr/>
            <a:lstStyle/>
            <a:p>
              <a:endParaRPr lang="en-GB" dirty="0"/>
            </a:p>
          </p:txBody>
        </p:sp>
        <p:sp>
          <p:nvSpPr>
            <p:cNvPr id="2650" name="Line 98"/>
            <p:cNvSpPr>
              <a:spLocks noChangeShapeType="1"/>
            </p:cNvSpPr>
            <p:nvPr/>
          </p:nvSpPr>
          <p:spPr bwMode="auto">
            <a:xfrm>
              <a:off x="222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51" name="Line 99"/>
            <p:cNvSpPr>
              <a:spLocks noChangeShapeType="1"/>
            </p:cNvSpPr>
            <p:nvPr/>
          </p:nvSpPr>
          <p:spPr bwMode="auto">
            <a:xfrm>
              <a:off x="2234"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52" name="Line 100"/>
            <p:cNvSpPr>
              <a:spLocks noChangeShapeType="1"/>
            </p:cNvSpPr>
            <p:nvPr/>
          </p:nvSpPr>
          <p:spPr bwMode="auto">
            <a:xfrm>
              <a:off x="2248" y="2722"/>
              <a:ext cx="3" cy="1"/>
            </a:xfrm>
            <a:prstGeom prst="line">
              <a:avLst/>
            </a:prstGeom>
            <a:grpFill/>
            <a:ln w="4763">
              <a:solidFill>
                <a:srgbClr val="000000"/>
              </a:solidFill>
              <a:prstDash val="sysDashDotDot"/>
              <a:round/>
              <a:headEnd/>
              <a:tailEnd/>
            </a:ln>
          </p:spPr>
          <p:txBody>
            <a:bodyPr/>
            <a:lstStyle/>
            <a:p>
              <a:endParaRPr lang="en-GB" dirty="0"/>
            </a:p>
          </p:txBody>
        </p:sp>
        <p:sp>
          <p:nvSpPr>
            <p:cNvPr id="2653" name="Line 101"/>
            <p:cNvSpPr>
              <a:spLocks noChangeShapeType="1"/>
            </p:cNvSpPr>
            <p:nvPr/>
          </p:nvSpPr>
          <p:spPr bwMode="auto">
            <a:xfrm>
              <a:off x="225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54" name="Line 102"/>
            <p:cNvSpPr>
              <a:spLocks noChangeShapeType="1"/>
            </p:cNvSpPr>
            <p:nvPr/>
          </p:nvSpPr>
          <p:spPr bwMode="auto">
            <a:xfrm>
              <a:off x="2261"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55" name="Line 103"/>
            <p:cNvSpPr>
              <a:spLocks noChangeShapeType="1"/>
            </p:cNvSpPr>
            <p:nvPr/>
          </p:nvSpPr>
          <p:spPr bwMode="auto">
            <a:xfrm>
              <a:off x="2275" y="2722"/>
              <a:ext cx="3" cy="1"/>
            </a:xfrm>
            <a:prstGeom prst="line">
              <a:avLst/>
            </a:prstGeom>
            <a:grpFill/>
            <a:ln w="4763">
              <a:solidFill>
                <a:srgbClr val="000000"/>
              </a:solidFill>
              <a:prstDash val="sysDashDotDot"/>
              <a:round/>
              <a:headEnd/>
              <a:tailEnd/>
            </a:ln>
          </p:spPr>
          <p:txBody>
            <a:bodyPr/>
            <a:lstStyle/>
            <a:p>
              <a:endParaRPr lang="en-GB" dirty="0"/>
            </a:p>
          </p:txBody>
        </p:sp>
        <p:sp>
          <p:nvSpPr>
            <p:cNvPr id="2656" name="Line 104"/>
            <p:cNvSpPr>
              <a:spLocks noChangeShapeType="1"/>
            </p:cNvSpPr>
            <p:nvPr/>
          </p:nvSpPr>
          <p:spPr bwMode="auto">
            <a:xfrm>
              <a:off x="2282" y="2722"/>
              <a:ext cx="3" cy="1"/>
            </a:xfrm>
            <a:prstGeom prst="line">
              <a:avLst/>
            </a:prstGeom>
            <a:grpFill/>
            <a:ln w="4763">
              <a:solidFill>
                <a:srgbClr val="000000"/>
              </a:solidFill>
              <a:prstDash val="sysDashDotDot"/>
              <a:round/>
              <a:headEnd/>
              <a:tailEnd/>
            </a:ln>
          </p:spPr>
          <p:txBody>
            <a:bodyPr/>
            <a:lstStyle/>
            <a:p>
              <a:endParaRPr lang="en-GB" dirty="0"/>
            </a:p>
          </p:txBody>
        </p:sp>
        <p:sp>
          <p:nvSpPr>
            <p:cNvPr id="2657" name="Line 105"/>
            <p:cNvSpPr>
              <a:spLocks noChangeShapeType="1"/>
            </p:cNvSpPr>
            <p:nvPr/>
          </p:nvSpPr>
          <p:spPr bwMode="auto">
            <a:xfrm>
              <a:off x="2289" y="2722"/>
              <a:ext cx="9" cy="1"/>
            </a:xfrm>
            <a:prstGeom prst="line">
              <a:avLst/>
            </a:prstGeom>
            <a:grpFill/>
            <a:ln w="4763">
              <a:solidFill>
                <a:srgbClr val="000000"/>
              </a:solidFill>
              <a:prstDash val="sysDashDotDot"/>
              <a:round/>
              <a:headEnd/>
              <a:tailEnd/>
            </a:ln>
          </p:spPr>
          <p:txBody>
            <a:bodyPr/>
            <a:lstStyle/>
            <a:p>
              <a:endParaRPr lang="en-GB" dirty="0"/>
            </a:p>
          </p:txBody>
        </p:sp>
        <p:sp>
          <p:nvSpPr>
            <p:cNvPr id="2658" name="Line 106"/>
            <p:cNvSpPr>
              <a:spLocks noChangeShapeType="1"/>
            </p:cNvSpPr>
            <p:nvPr/>
          </p:nvSpPr>
          <p:spPr bwMode="auto">
            <a:xfrm>
              <a:off x="2302" y="2722"/>
              <a:ext cx="3" cy="1"/>
            </a:xfrm>
            <a:prstGeom prst="line">
              <a:avLst/>
            </a:prstGeom>
            <a:grpFill/>
            <a:ln w="4763">
              <a:solidFill>
                <a:srgbClr val="000000"/>
              </a:solidFill>
              <a:prstDash val="sysDashDotDot"/>
              <a:round/>
              <a:headEnd/>
              <a:tailEnd/>
            </a:ln>
          </p:spPr>
          <p:txBody>
            <a:bodyPr/>
            <a:lstStyle/>
            <a:p>
              <a:endParaRPr lang="en-GB" dirty="0"/>
            </a:p>
          </p:txBody>
        </p:sp>
        <p:sp>
          <p:nvSpPr>
            <p:cNvPr id="2659" name="Line 107"/>
            <p:cNvSpPr>
              <a:spLocks noChangeShapeType="1"/>
            </p:cNvSpPr>
            <p:nvPr/>
          </p:nvSpPr>
          <p:spPr bwMode="auto">
            <a:xfrm>
              <a:off x="2309" y="2722"/>
              <a:ext cx="3" cy="1"/>
            </a:xfrm>
            <a:prstGeom prst="line">
              <a:avLst/>
            </a:prstGeom>
            <a:grpFill/>
            <a:ln w="4763">
              <a:solidFill>
                <a:srgbClr val="000000"/>
              </a:solidFill>
              <a:prstDash val="sysDashDotDot"/>
              <a:round/>
              <a:headEnd/>
              <a:tailEnd/>
            </a:ln>
          </p:spPr>
          <p:txBody>
            <a:bodyPr/>
            <a:lstStyle/>
            <a:p>
              <a:endParaRPr lang="en-GB" dirty="0"/>
            </a:p>
          </p:txBody>
        </p:sp>
        <p:sp>
          <p:nvSpPr>
            <p:cNvPr id="2660" name="Line 108"/>
            <p:cNvSpPr>
              <a:spLocks noChangeShapeType="1"/>
            </p:cNvSpPr>
            <p:nvPr/>
          </p:nvSpPr>
          <p:spPr bwMode="auto">
            <a:xfrm>
              <a:off x="2316" y="2722"/>
              <a:ext cx="9" cy="1"/>
            </a:xfrm>
            <a:prstGeom prst="line">
              <a:avLst/>
            </a:prstGeom>
            <a:grpFill/>
            <a:ln w="4763">
              <a:solidFill>
                <a:srgbClr val="000000"/>
              </a:solidFill>
              <a:prstDash val="sysDashDotDot"/>
              <a:round/>
              <a:headEnd/>
              <a:tailEnd/>
            </a:ln>
          </p:spPr>
          <p:txBody>
            <a:bodyPr/>
            <a:lstStyle/>
            <a:p>
              <a:endParaRPr lang="en-GB" dirty="0"/>
            </a:p>
          </p:txBody>
        </p:sp>
        <p:sp>
          <p:nvSpPr>
            <p:cNvPr id="2661" name="Line 109"/>
            <p:cNvSpPr>
              <a:spLocks noChangeShapeType="1"/>
            </p:cNvSpPr>
            <p:nvPr/>
          </p:nvSpPr>
          <p:spPr bwMode="auto">
            <a:xfrm>
              <a:off x="2329" y="2722"/>
              <a:ext cx="3" cy="1"/>
            </a:xfrm>
            <a:prstGeom prst="line">
              <a:avLst/>
            </a:prstGeom>
            <a:grpFill/>
            <a:ln w="4763">
              <a:solidFill>
                <a:srgbClr val="000000"/>
              </a:solidFill>
              <a:prstDash val="sysDashDotDot"/>
              <a:round/>
              <a:headEnd/>
              <a:tailEnd/>
            </a:ln>
          </p:spPr>
          <p:txBody>
            <a:bodyPr/>
            <a:lstStyle/>
            <a:p>
              <a:endParaRPr lang="en-GB" dirty="0"/>
            </a:p>
          </p:txBody>
        </p:sp>
        <p:sp>
          <p:nvSpPr>
            <p:cNvPr id="2662" name="Line 110"/>
            <p:cNvSpPr>
              <a:spLocks noChangeShapeType="1"/>
            </p:cNvSpPr>
            <p:nvPr/>
          </p:nvSpPr>
          <p:spPr bwMode="auto">
            <a:xfrm>
              <a:off x="2336" y="2722"/>
              <a:ext cx="3" cy="1"/>
            </a:xfrm>
            <a:prstGeom prst="line">
              <a:avLst/>
            </a:prstGeom>
            <a:grpFill/>
            <a:ln w="4763">
              <a:solidFill>
                <a:srgbClr val="000000"/>
              </a:solidFill>
              <a:prstDash val="sysDashDotDot"/>
              <a:round/>
              <a:headEnd/>
              <a:tailEnd/>
            </a:ln>
          </p:spPr>
          <p:txBody>
            <a:bodyPr/>
            <a:lstStyle/>
            <a:p>
              <a:endParaRPr lang="en-GB" dirty="0"/>
            </a:p>
          </p:txBody>
        </p:sp>
        <p:sp>
          <p:nvSpPr>
            <p:cNvPr id="2663" name="Line 111"/>
            <p:cNvSpPr>
              <a:spLocks noChangeShapeType="1"/>
            </p:cNvSpPr>
            <p:nvPr/>
          </p:nvSpPr>
          <p:spPr bwMode="auto">
            <a:xfrm>
              <a:off x="2343" y="2722"/>
              <a:ext cx="9" cy="1"/>
            </a:xfrm>
            <a:prstGeom prst="line">
              <a:avLst/>
            </a:prstGeom>
            <a:grpFill/>
            <a:ln w="4763">
              <a:solidFill>
                <a:srgbClr val="000000"/>
              </a:solidFill>
              <a:prstDash val="sysDashDotDot"/>
              <a:round/>
              <a:headEnd/>
              <a:tailEnd/>
            </a:ln>
          </p:spPr>
          <p:txBody>
            <a:bodyPr/>
            <a:lstStyle/>
            <a:p>
              <a:endParaRPr lang="en-GB" dirty="0"/>
            </a:p>
          </p:txBody>
        </p:sp>
        <p:sp>
          <p:nvSpPr>
            <p:cNvPr id="2664" name="Line 112"/>
            <p:cNvSpPr>
              <a:spLocks noChangeShapeType="1"/>
            </p:cNvSpPr>
            <p:nvPr/>
          </p:nvSpPr>
          <p:spPr bwMode="auto">
            <a:xfrm>
              <a:off x="2357" y="2722"/>
              <a:ext cx="2" cy="1"/>
            </a:xfrm>
            <a:prstGeom prst="line">
              <a:avLst/>
            </a:prstGeom>
            <a:grpFill/>
            <a:ln w="4763">
              <a:solidFill>
                <a:srgbClr val="000000"/>
              </a:solidFill>
              <a:prstDash val="sysDashDotDot"/>
              <a:round/>
              <a:headEnd/>
              <a:tailEnd/>
            </a:ln>
          </p:spPr>
          <p:txBody>
            <a:bodyPr/>
            <a:lstStyle/>
            <a:p>
              <a:endParaRPr lang="en-GB" dirty="0"/>
            </a:p>
          </p:txBody>
        </p:sp>
        <p:sp>
          <p:nvSpPr>
            <p:cNvPr id="2665" name="Line 113"/>
            <p:cNvSpPr>
              <a:spLocks noChangeShapeType="1"/>
            </p:cNvSpPr>
            <p:nvPr/>
          </p:nvSpPr>
          <p:spPr bwMode="auto">
            <a:xfrm>
              <a:off x="2363" y="2722"/>
              <a:ext cx="3" cy="1"/>
            </a:xfrm>
            <a:prstGeom prst="line">
              <a:avLst/>
            </a:prstGeom>
            <a:grpFill/>
            <a:ln w="4763">
              <a:solidFill>
                <a:srgbClr val="000000"/>
              </a:solidFill>
              <a:prstDash val="sysDashDotDot"/>
              <a:round/>
              <a:headEnd/>
              <a:tailEnd/>
            </a:ln>
          </p:spPr>
          <p:txBody>
            <a:bodyPr/>
            <a:lstStyle/>
            <a:p>
              <a:endParaRPr lang="en-GB" dirty="0"/>
            </a:p>
          </p:txBody>
        </p:sp>
        <p:sp>
          <p:nvSpPr>
            <p:cNvPr id="2666" name="Line 114"/>
            <p:cNvSpPr>
              <a:spLocks noChangeShapeType="1"/>
            </p:cNvSpPr>
            <p:nvPr/>
          </p:nvSpPr>
          <p:spPr bwMode="auto">
            <a:xfrm>
              <a:off x="2370" y="2722"/>
              <a:ext cx="9" cy="1"/>
            </a:xfrm>
            <a:prstGeom prst="line">
              <a:avLst/>
            </a:prstGeom>
            <a:grpFill/>
            <a:ln w="4763">
              <a:solidFill>
                <a:srgbClr val="000000"/>
              </a:solidFill>
              <a:prstDash val="sysDashDotDot"/>
              <a:round/>
              <a:headEnd/>
              <a:tailEnd/>
            </a:ln>
          </p:spPr>
          <p:txBody>
            <a:bodyPr/>
            <a:lstStyle/>
            <a:p>
              <a:endParaRPr lang="en-GB" dirty="0"/>
            </a:p>
          </p:txBody>
        </p:sp>
        <p:sp>
          <p:nvSpPr>
            <p:cNvPr id="2667" name="Line 115"/>
            <p:cNvSpPr>
              <a:spLocks noChangeShapeType="1"/>
            </p:cNvSpPr>
            <p:nvPr/>
          </p:nvSpPr>
          <p:spPr bwMode="auto">
            <a:xfrm>
              <a:off x="2384" y="2722"/>
              <a:ext cx="2" cy="1"/>
            </a:xfrm>
            <a:prstGeom prst="line">
              <a:avLst/>
            </a:prstGeom>
            <a:grpFill/>
            <a:ln w="4763">
              <a:solidFill>
                <a:srgbClr val="000000"/>
              </a:solidFill>
              <a:prstDash val="sysDashDotDot"/>
              <a:round/>
              <a:headEnd/>
              <a:tailEnd/>
            </a:ln>
          </p:spPr>
          <p:txBody>
            <a:bodyPr/>
            <a:lstStyle/>
            <a:p>
              <a:endParaRPr lang="en-GB" dirty="0"/>
            </a:p>
          </p:txBody>
        </p:sp>
        <p:sp>
          <p:nvSpPr>
            <p:cNvPr id="2668" name="Line 116"/>
            <p:cNvSpPr>
              <a:spLocks noChangeShapeType="1"/>
            </p:cNvSpPr>
            <p:nvPr/>
          </p:nvSpPr>
          <p:spPr bwMode="auto">
            <a:xfrm>
              <a:off x="2390" y="2722"/>
              <a:ext cx="3" cy="1"/>
            </a:xfrm>
            <a:prstGeom prst="line">
              <a:avLst/>
            </a:prstGeom>
            <a:grpFill/>
            <a:ln w="4763">
              <a:solidFill>
                <a:srgbClr val="000000"/>
              </a:solidFill>
              <a:prstDash val="sysDashDotDot"/>
              <a:round/>
              <a:headEnd/>
              <a:tailEnd/>
            </a:ln>
          </p:spPr>
          <p:txBody>
            <a:bodyPr/>
            <a:lstStyle/>
            <a:p>
              <a:endParaRPr lang="en-GB" dirty="0"/>
            </a:p>
          </p:txBody>
        </p:sp>
        <p:sp>
          <p:nvSpPr>
            <p:cNvPr id="2669" name="Line 117"/>
            <p:cNvSpPr>
              <a:spLocks noChangeShapeType="1"/>
            </p:cNvSpPr>
            <p:nvPr/>
          </p:nvSpPr>
          <p:spPr bwMode="auto">
            <a:xfrm>
              <a:off x="2397" y="2722"/>
              <a:ext cx="9" cy="1"/>
            </a:xfrm>
            <a:prstGeom prst="line">
              <a:avLst/>
            </a:prstGeom>
            <a:grpFill/>
            <a:ln w="4763">
              <a:solidFill>
                <a:srgbClr val="000000"/>
              </a:solidFill>
              <a:prstDash val="sysDashDotDot"/>
              <a:round/>
              <a:headEnd/>
              <a:tailEnd/>
            </a:ln>
          </p:spPr>
          <p:txBody>
            <a:bodyPr/>
            <a:lstStyle/>
            <a:p>
              <a:endParaRPr lang="en-GB" dirty="0"/>
            </a:p>
          </p:txBody>
        </p:sp>
        <p:sp>
          <p:nvSpPr>
            <p:cNvPr id="2670" name="Line 118"/>
            <p:cNvSpPr>
              <a:spLocks noChangeShapeType="1"/>
            </p:cNvSpPr>
            <p:nvPr/>
          </p:nvSpPr>
          <p:spPr bwMode="auto">
            <a:xfrm>
              <a:off x="2411"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1" name="Line 119"/>
            <p:cNvSpPr>
              <a:spLocks noChangeShapeType="1"/>
            </p:cNvSpPr>
            <p:nvPr/>
          </p:nvSpPr>
          <p:spPr bwMode="auto">
            <a:xfrm>
              <a:off x="241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2" name="Line 120"/>
            <p:cNvSpPr>
              <a:spLocks noChangeShapeType="1"/>
            </p:cNvSpPr>
            <p:nvPr/>
          </p:nvSpPr>
          <p:spPr bwMode="auto">
            <a:xfrm>
              <a:off x="2424" y="2722"/>
              <a:ext cx="9" cy="1"/>
            </a:xfrm>
            <a:prstGeom prst="line">
              <a:avLst/>
            </a:prstGeom>
            <a:grpFill/>
            <a:ln w="4763">
              <a:solidFill>
                <a:srgbClr val="000000"/>
              </a:solidFill>
              <a:prstDash val="sysDashDotDot"/>
              <a:round/>
              <a:headEnd/>
              <a:tailEnd/>
            </a:ln>
          </p:spPr>
          <p:txBody>
            <a:bodyPr/>
            <a:lstStyle/>
            <a:p>
              <a:endParaRPr lang="en-GB" dirty="0"/>
            </a:p>
          </p:txBody>
        </p:sp>
        <p:sp>
          <p:nvSpPr>
            <p:cNvPr id="2673" name="Line 121"/>
            <p:cNvSpPr>
              <a:spLocks noChangeShapeType="1"/>
            </p:cNvSpPr>
            <p:nvPr/>
          </p:nvSpPr>
          <p:spPr bwMode="auto">
            <a:xfrm>
              <a:off x="2438"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4" name="Line 122"/>
            <p:cNvSpPr>
              <a:spLocks noChangeShapeType="1"/>
            </p:cNvSpPr>
            <p:nvPr/>
          </p:nvSpPr>
          <p:spPr bwMode="auto">
            <a:xfrm>
              <a:off x="244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5" name="Line 123"/>
            <p:cNvSpPr>
              <a:spLocks noChangeShapeType="1"/>
            </p:cNvSpPr>
            <p:nvPr/>
          </p:nvSpPr>
          <p:spPr bwMode="auto">
            <a:xfrm>
              <a:off x="2451" y="2722"/>
              <a:ext cx="9" cy="1"/>
            </a:xfrm>
            <a:prstGeom prst="line">
              <a:avLst/>
            </a:prstGeom>
            <a:grpFill/>
            <a:ln w="4763">
              <a:solidFill>
                <a:srgbClr val="000000"/>
              </a:solidFill>
              <a:prstDash val="sysDashDotDot"/>
              <a:round/>
              <a:headEnd/>
              <a:tailEnd/>
            </a:ln>
          </p:spPr>
          <p:txBody>
            <a:bodyPr/>
            <a:lstStyle/>
            <a:p>
              <a:endParaRPr lang="en-GB" dirty="0"/>
            </a:p>
          </p:txBody>
        </p:sp>
        <p:sp>
          <p:nvSpPr>
            <p:cNvPr id="2676" name="Line 124"/>
            <p:cNvSpPr>
              <a:spLocks noChangeShapeType="1"/>
            </p:cNvSpPr>
            <p:nvPr/>
          </p:nvSpPr>
          <p:spPr bwMode="auto">
            <a:xfrm>
              <a:off x="2465"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7" name="Line 125"/>
            <p:cNvSpPr>
              <a:spLocks noChangeShapeType="1"/>
            </p:cNvSpPr>
            <p:nvPr/>
          </p:nvSpPr>
          <p:spPr bwMode="auto">
            <a:xfrm>
              <a:off x="247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78" name="Line 126"/>
            <p:cNvSpPr>
              <a:spLocks noChangeShapeType="1"/>
            </p:cNvSpPr>
            <p:nvPr/>
          </p:nvSpPr>
          <p:spPr bwMode="auto">
            <a:xfrm>
              <a:off x="2478" y="2722"/>
              <a:ext cx="9" cy="1"/>
            </a:xfrm>
            <a:prstGeom prst="line">
              <a:avLst/>
            </a:prstGeom>
            <a:grpFill/>
            <a:ln w="4763">
              <a:solidFill>
                <a:srgbClr val="000000"/>
              </a:solidFill>
              <a:prstDash val="sysDashDotDot"/>
              <a:round/>
              <a:headEnd/>
              <a:tailEnd/>
            </a:ln>
          </p:spPr>
          <p:txBody>
            <a:bodyPr/>
            <a:lstStyle/>
            <a:p>
              <a:endParaRPr lang="en-GB" dirty="0"/>
            </a:p>
          </p:txBody>
        </p:sp>
        <p:sp>
          <p:nvSpPr>
            <p:cNvPr id="2679" name="Line 127"/>
            <p:cNvSpPr>
              <a:spLocks noChangeShapeType="1"/>
            </p:cNvSpPr>
            <p:nvPr/>
          </p:nvSpPr>
          <p:spPr bwMode="auto">
            <a:xfrm>
              <a:off x="2492"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0" name="Line 128"/>
            <p:cNvSpPr>
              <a:spLocks noChangeShapeType="1"/>
            </p:cNvSpPr>
            <p:nvPr/>
          </p:nvSpPr>
          <p:spPr bwMode="auto">
            <a:xfrm>
              <a:off x="2499"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1" name="Line 129"/>
            <p:cNvSpPr>
              <a:spLocks noChangeShapeType="1"/>
            </p:cNvSpPr>
            <p:nvPr/>
          </p:nvSpPr>
          <p:spPr bwMode="auto">
            <a:xfrm>
              <a:off x="2505" y="2722"/>
              <a:ext cx="9" cy="1"/>
            </a:xfrm>
            <a:prstGeom prst="line">
              <a:avLst/>
            </a:prstGeom>
            <a:grpFill/>
            <a:ln w="4763">
              <a:solidFill>
                <a:srgbClr val="000000"/>
              </a:solidFill>
              <a:prstDash val="sysDashDotDot"/>
              <a:round/>
              <a:headEnd/>
              <a:tailEnd/>
            </a:ln>
          </p:spPr>
          <p:txBody>
            <a:bodyPr/>
            <a:lstStyle/>
            <a:p>
              <a:endParaRPr lang="en-GB" dirty="0"/>
            </a:p>
          </p:txBody>
        </p:sp>
        <p:sp>
          <p:nvSpPr>
            <p:cNvPr id="2682" name="Line 130"/>
            <p:cNvSpPr>
              <a:spLocks noChangeShapeType="1"/>
            </p:cNvSpPr>
            <p:nvPr/>
          </p:nvSpPr>
          <p:spPr bwMode="auto">
            <a:xfrm>
              <a:off x="2519"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3" name="Line 131"/>
            <p:cNvSpPr>
              <a:spLocks noChangeShapeType="1"/>
            </p:cNvSpPr>
            <p:nvPr/>
          </p:nvSpPr>
          <p:spPr bwMode="auto">
            <a:xfrm>
              <a:off x="2526"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4" name="Line 132"/>
            <p:cNvSpPr>
              <a:spLocks noChangeShapeType="1"/>
            </p:cNvSpPr>
            <p:nvPr/>
          </p:nvSpPr>
          <p:spPr bwMode="auto">
            <a:xfrm>
              <a:off x="2532" y="2722"/>
              <a:ext cx="9" cy="1"/>
            </a:xfrm>
            <a:prstGeom prst="line">
              <a:avLst/>
            </a:prstGeom>
            <a:grpFill/>
            <a:ln w="4763">
              <a:solidFill>
                <a:srgbClr val="000000"/>
              </a:solidFill>
              <a:prstDash val="sysDashDotDot"/>
              <a:round/>
              <a:headEnd/>
              <a:tailEnd/>
            </a:ln>
          </p:spPr>
          <p:txBody>
            <a:bodyPr/>
            <a:lstStyle/>
            <a:p>
              <a:endParaRPr lang="en-GB" dirty="0"/>
            </a:p>
          </p:txBody>
        </p:sp>
        <p:sp>
          <p:nvSpPr>
            <p:cNvPr id="2685" name="Line 133"/>
            <p:cNvSpPr>
              <a:spLocks noChangeShapeType="1"/>
            </p:cNvSpPr>
            <p:nvPr/>
          </p:nvSpPr>
          <p:spPr bwMode="auto">
            <a:xfrm>
              <a:off x="2546"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6" name="Line 134"/>
            <p:cNvSpPr>
              <a:spLocks noChangeShapeType="1"/>
            </p:cNvSpPr>
            <p:nvPr/>
          </p:nvSpPr>
          <p:spPr bwMode="auto">
            <a:xfrm>
              <a:off x="2553"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7" name="Line 135"/>
            <p:cNvSpPr>
              <a:spLocks noChangeShapeType="1"/>
            </p:cNvSpPr>
            <p:nvPr/>
          </p:nvSpPr>
          <p:spPr bwMode="auto">
            <a:xfrm>
              <a:off x="2559" y="2722"/>
              <a:ext cx="9" cy="1"/>
            </a:xfrm>
            <a:prstGeom prst="line">
              <a:avLst/>
            </a:prstGeom>
            <a:grpFill/>
            <a:ln w="4763">
              <a:solidFill>
                <a:srgbClr val="000000"/>
              </a:solidFill>
              <a:prstDash val="sysDashDotDot"/>
              <a:round/>
              <a:headEnd/>
              <a:tailEnd/>
            </a:ln>
          </p:spPr>
          <p:txBody>
            <a:bodyPr/>
            <a:lstStyle/>
            <a:p>
              <a:endParaRPr lang="en-GB" dirty="0"/>
            </a:p>
          </p:txBody>
        </p:sp>
        <p:sp>
          <p:nvSpPr>
            <p:cNvPr id="2688" name="Line 136"/>
            <p:cNvSpPr>
              <a:spLocks noChangeShapeType="1"/>
            </p:cNvSpPr>
            <p:nvPr/>
          </p:nvSpPr>
          <p:spPr bwMode="auto">
            <a:xfrm>
              <a:off x="2573" y="2722"/>
              <a:ext cx="2" cy="1"/>
            </a:xfrm>
            <a:prstGeom prst="line">
              <a:avLst/>
            </a:prstGeom>
            <a:grpFill/>
            <a:ln w="4763">
              <a:solidFill>
                <a:srgbClr val="000000"/>
              </a:solidFill>
              <a:prstDash val="sysDashDotDot"/>
              <a:round/>
              <a:headEnd/>
              <a:tailEnd/>
            </a:ln>
          </p:spPr>
          <p:txBody>
            <a:bodyPr/>
            <a:lstStyle/>
            <a:p>
              <a:endParaRPr lang="en-GB" dirty="0"/>
            </a:p>
          </p:txBody>
        </p:sp>
        <p:sp>
          <p:nvSpPr>
            <p:cNvPr id="2689" name="Line 137"/>
            <p:cNvSpPr>
              <a:spLocks noChangeShapeType="1"/>
            </p:cNvSpPr>
            <p:nvPr/>
          </p:nvSpPr>
          <p:spPr bwMode="auto">
            <a:xfrm>
              <a:off x="2580" y="2722"/>
              <a:ext cx="2" cy="1"/>
            </a:xfrm>
            <a:prstGeom prst="line">
              <a:avLst/>
            </a:prstGeom>
            <a:grpFill/>
            <a:ln w="4763">
              <a:solidFill>
                <a:srgbClr val="000000"/>
              </a:solidFill>
              <a:prstDash val="sysDashDotDot"/>
              <a:round/>
              <a:headEnd/>
              <a:tailEnd/>
            </a:ln>
          </p:spPr>
          <p:txBody>
            <a:bodyPr/>
            <a:lstStyle/>
            <a:p>
              <a:endParaRPr lang="en-GB" dirty="0"/>
            </a:p>
          </p:txBody>
        </p:sp>
        <p:sp>
          <p:nvSpPr>
            <p:cNvPr id="2690" name="Line 138"/>
            <p:cNvSpPr>
              <a:spLocks noChangeShapeType="1"/>
            </p:cNvSpPr>
            <p:nvPr/>
          </p:nvSpPr>
          <p:spPr bwMode="auto">
            <a:xfrm>
              <a:off x="2586"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91" name="Line 139"/>
            <p:cNvSpPr>
              <a:spLocks noChangeShapeType="1"/>
            </p:cNvSpPr>
            <p:nvPr/>
          </p:nvSpPr>
          <p:spPr bwMode="auto">
            <a:xfrm>
              <a:off x="2600" y="2722"/>
              <a:ext cx="2" cy="1"/>
            </a:xfrm>
            <a:prstGeom prst="line">
              <a:avLst/>
            </a:prstGeom>
            <a:grpFill/>
            <a:ln w="4763">
              <a:solidFill>
                <a:srgbClr val="000000"/>
              </a:solidFill>
              <a:prstDash val="sysDashDotDot"/>
              <a:round/>
              <a:headEnd/>
              <a:tailEnd/>
            </a:ln>
          </p:spPr>
          <p:txBody>
            <a:bodyPr/>
            <a:lstStyle/>
            <a:p>
              <a:endParaRPr lang="en-GB" dirty="0"/>
            </a:p>
          </p:txBody>
        </p:sp>
        <p:sp>
          <p:nvSpPr>
            <p:cNvPr id="2692" name="Line 140"/>
            <p:cNvSpPr>
              <a:spLocks noChangeShapeType="1"/>
            </p:cNvSpPr>
            <p:nvPr/>
          </p:nvSpPr>
          <p:spPr bwMode="auto">
            <a:xfrm>
              <a:off x="2607" y="2722"/>
              <a:ext cx="2" cy="1"/>
            </a:xfrm>
            <a:prstGeom prst="line">
              <a:avLst/>
            </a:prstGeom>
            <a:grpFill/>
            <a:ln w="4763">
              <a:solidFill>
                <a:srgbClr val="000000"/>
              </a:solidFill>
              <a:prstDash val="sysDashDotDot"/>
              <a:round/>
              <a:headEnd/>
              <a:tailEnd/>
            </a:ln>
          </p:spPr>
          <p:txBody>
            <a:bodyPr/>
            <a:lstStyle/>
            <a:p>
              <a:endParaRPr lang="en-GB" dirty="0"/>
            </a:p>
          </p:txBody>
        </p:sp>
        <p:sp>
          <p:nvSpPr>
            <p:cNvPr id="2693" name="Line 141"/>
            <p:cNvSpPr>
              <a:spLocks noChangeShapeType="1"/>
            </p:cNvSpPr>
            <p:nvPr/>
          </p:nvSpPr>
          <p:spPr bwMode="auto">
            <a:xfrm>
              <a:off x="2613"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94" name="Line 142"/>
            <p:cNvSpPr>
              <a:spLocks noChangeShapeType="1"/>
            </p:cNvSpPr>
            <p:nvPr/>
          </p:nvSpPr>
          <p:spPr bwMode="auto">
            <a:xfrm>
              <a:off x="2627" y="2722"/>
              <a:ext cx="3" cy="1"/>
            </a:xfrm>
            <a:prstGeom prst="line">
              <a:avLst/>
            </a:prstGeom>
            <a:grpFill/>
            <a:ln w="4763">
              <a:solidFill>
                <a:srgbClr val="000000"/>
              </a:solidFill>
              <a:prstDash val="sysDashDotDot"/>
              <a:round/>
              <a:headEnd/>
              <a:tailEnd/>
            </a:ln>
          </p:spPr>
          <p:txBody>
            <a:bodyPr/>
            <a:lstStyle/>
            <a:p>
              <a:endParaRPr lang="en-GB" dirty="0"/>
            </a:p>
          </p:txBody>
        </p:sp>
        <p:sp>
          <p:nvSpPr>
            <p:cNvPr id="2695" name="Line 143"/>
            <p:cNvSpPr>
              <a:spLocks noChangeShapeType="1"/>
            </p:cNvSpPr>
            <p:nvPr/>
          </p:nvSpPr>
          <p:spPr bwMode="auto">
            <a:xfrm>
              <a:off x="2634" y="2722"/>
              <a:ext cx="2" cy="1"/>
            </a:xfrm>
            <a:prstGeom prst="line">
              <a:avLst/>
            </a:prstGeom>
            <a:grpFill/>
            <a:ln w="4763">
              <a:solidFill>
                <a:srgbClr val="000000"/>
              </a:solidFill>
              <a:prstDash val="sysDashDotDot"/>
              <a:round/>
              <a:headEnd/>
              <a:tailEnd/>
            </a:ln>
          </p:spPr>
          <p:txBody>
            <a:bodyPr/>
            <a:lstStyle/>
            <a:p>
              <a:endParaRPr lang="en-GB" dirty="0"/>
            </a:p>
          </p:txBody>
        </p:sp>
        <p:sp>
          <p:nvSpPr>
            <p:cNvPr id="2696" name="Line 144"/>
            <p:cNvSpPr>
              <a:spLocks noChangeShapeType="1"/>
            </p:cNvSpPr>
            <p:nvPr/>
          </p:nvSpPr>
          <p:spPr bwMode="auto">
            <a:xfrm>
              <a:off x="2640" y="2722"/>
              <a:ext cx="10" cy="1"/>
            </a:xfrm>
            <a:prstGeom prst="line">
              <a:avLst/>
            </a:prstGeom>
            <a:grpFill/>
            <a:ln w="4763">
              <a:solidFill>
                <a:srgbClr val="000000"/>
              </a:solidFill>
              <a:prstDash val="sysDashDotDot"/>
              <a:round/>
              <a:headEnd/>
              <a:tailEnd/>
            </a:ln>
          </p:spPr>
          <p:txBody>
            <a:bodyPr/>
            <a:lstStyle/>
            <a:p>
              <a:endParaRPr lang="en-GB" dirty="0"/>
            </a:p>
          </p:txBody>
        </p:sp>
        <p:sp>
          <p:nvSpPr>
            <p:cNvPr id="2697" name="Line 145"/>
            <p:cNvSpPr>
              <a:spLocks noChangeShapeType="1"/>
            </p:cNvSpPr>
            <p:nvPr/>
          </p:nvSpPr>
          <p:spPr bwMode="auto">
            <a:xfrm>
              <a:off x="2654" y="2722"/>
              <a:ext cx="3" cy="1"/>
            </a:xfrm>
            <a:prstGeom prst="line">
              <a:avLst/>
            </a:prstGeom>
            <a:grpFill/>
            <a:ln w="4763">
              <a:solidFill>
                <a:srgbClr val="000000"/>
              </a:solidFill>
              <a:prstDash val="sysDashDotDot"/>
              <a:round/>
              <a:headEnd/>
              <a:tailEnd/>
            </a:ln>
          </p:spPr>
          <p:txBody>
            <a:bodyPr/>
            <a:lstStyle/>
            <a:p>
              <a:endParaRPr lang="en-GB" dirty="0"/>
            </a:p>
          </p:txBody>
        </p:sp>
        <p:sp>
          <p:nvSpPr>
            <p:cNvPr id="2698" name="Line 146"/>
            <p:cNvSpPr>
              <a:spLocks noChangeShapeType="1"/>
            </p:cNvSpPr>
            <p:nvPr/>
          </p:nvSpPr>
          <p:spPr bwMode="auto">
            <a:xfrm>
              <a:off x="2661" y="2722"/>
              <a:ext cx="3" cy="1"/>
            </a:xfrm>
            <a:prstGeom prst="line">
              <a:avLst/>
            </a:prstGeom>
            <a:grpFill/>
            <a:ln w="4763">
              <a:solidFill>
                <a:srgbClr val="000000"/>
              </a:solidFill>
              <a:prstDash val="sysDashDotDot"/>
              <a:round/>
              <a:headEnd/>
              <a:tailEnd/>
            </a:ln>
          </p:spPr>
          <p:txBody>
            <a:bodyPr/>
            <a:lstStyle/>
            <a:p>
              <a:endParaRPr lang="en-GB" dirty="0"/>
            </a:p>
          </p:txBody>
        </p:sp>
        <p:sp>
          <p:nvSpPr>
            <p:cNvPr id="2699" name="Line 147"/>
            <p:cNvSpPr>
              <a:spLocks noChangeShapeType="1"/>
            </p:cNvSpPr>
            <p:nvPr/>
          </p:nvSpPr>
          <p:spPr bwMode="auto">
            <a:xfrm>
              <a:off x="2668" y="2722"/>
              <a:ext cx="9" cy="1"/>
            </a:xfrm>
            <a:prstGeom prst="line">
              <a:avLst/>
            </a:prstGeom>
            <a:grpFill/>
            <a:ln w="4763">
              <a:solidFill>
                <a:srgbClr val="000000"/>
              </a:solidFill>
              <a:prstDash val="sysDashDotDot"/>
              <a:round/>
              <a:headEnd/>
              <a:tailEnd/>
            </a:ln>
          </p:spPr>
          <p:txBody>
            <a:bodyPr/>
            <a:lstStyle/>
            <a:p>
              <a:endParaRPr lang="en-GB" dirty="0"/>
            </a:p>
          </p:txBody>
        </p:sp>
        <p:sp>
          <p:nvSpPr>
            <p:cNvPr id="2700" name="Line 148"/>
            <p:cNvSpPr>
              <a:spLocks noChangeShapeType="1"/>
            </p:cNvSpPr>
            <p:nvPr/>
          </p:nvSpPr>
          <p:spPr bwMode="auto">
            <a:xfrm>
              <a:off x="2681" y="2722"/>
              <a:ext cx="3" cy="1"/>
            </a:xfrm>
            <a:prstGeom prst="line">
              <a:avLst/>
            </a:prstGeom>
            <a:grpFill/>
            <a:ln w="4763">
              <a:solidFill>
                <a:srgbClr val="000000"/>
              </a:solidFill>
              <a:prstDash val="sysDashDotDot"/>
              <a:round/>
              <a:headEnd/>
              <a:tailEnd/>
            </a:ln>
          </p:spPr>
          <p:txBody>
            <a:bodyPr/>
            <a:lstStyle/>
            <a:p>
              <a:endParaRPr lang="en-GB" dirty="0"/>
            </a:p>
          </p:txBody>
        </p:sp>
        <p:sp>
          <p:nvSpPr>
            <p:cNvPr id="2701" name="Line 149"/>
            <p:cNvSpPr>
              <a:spLocks noChangeShapeType="1"/>
            </p:cNvSpPr>
            <p:nvPr/>
          </p:nvSpPr>
          <p:spPr bwMode="auto">
            <a:xfrm>
              <a:off x="2688" y="2722"/>
              <a:ext cx="3" cy="1"/>
            </a:xfrm>
            <a:prstGeom prst="line">
              <a:avLst/>
            </a:prstGeom>
            <a:grpFill/>
            <a:ln w="4763">
              <a:solidFill>
                <a:srgbClr val="000000"/>
              </a:solidFill>
              <a:prstDash val="sysDashDotDot"/>
              <a:round/>
              <a:headEnd/>
              <a:tailEnd/>
            </a:ln>
          </p:spPr>
          <p:txBody>
            <a:bodyPr/>
            <a:lstStyle/>
            <a:p>
              <a:endParaRPr lang="en-GB" dirty="0"/>
            </a:p>
          </p:txBody>
        </p:sp>
        <p:sp>
          <p:nvSpPr>
            <p:cNvPr id="2702" name="Line 150"/>
            <p:cNvSpPr>
              <a:spLocks noChangeShapeType="1"/>
            </p:cNvSpPr>
            <p:nvPr/>
          </p:nvSpPr>
          <p:spPr bwMode="auto">
            <a:xfrm>
              <a:off x="2695" y="2722"/>
              <a:ext cx="9" cy="1"/>
            </a:xfrm>
            <a:prstGeom prst="line">
              <a:avLst/>
            </a:prstGeom>
            <a:grpFill/>
            <a:ln w="4763">
              <a:solidFill>
                <a:srgbClr val="000000"/>
              </a:solidFill>
              <a:prstDash val="sysDashDotDot"/>
              <a:round/>
              <a:headEnd/>
              <a:tailEnd/>
            </a:ln>
          </p:spPr>
          <p:txBody>
            <a:bodyPr/>
            <a:lstStyle/>
            <a:p>
              <a:endParaRPr lang="en-GB" dirty="0"/>
            </a:p>
          </p:txBody>
        </p:sp>
        <p:sp>
          <p:nvSpPr>
            <p:cNvPr id="2703" name="Line 151"/>
            <p:cNvSpPr>
              <a:spLocks noChangeShapeType="1"/>
            </p:cNvSpPr>
            <p:nvPr/>
          </p:nvSpPr>
          <p:spPr bwMode="auto">
            <a:xfrm>
              <a:off x="2708" y="2722"/>
              <a:ext cx="3" cy="1"/>
            </a:xfrm>
            <a:prstGeom prst="line">
              <a:avLst/>
            </a:prstGeom>
            <a:grpFill/>
            <a:ln w="4763">
              <a:solidFill>
                <a:srgbClr val="000000"/>
              </a:solidFill>
              <a:prstDash val="sysDashDotDot"/>
              <a:round/>
              <a:headEnd/>
              <a:tailEnd/>
            </a:ln>
          </p:spPr>
          <p:txBody>
            <a:bodyPr/>
            <a:lstStyle/>
            <a:p>
              <a:endParaRPr lang="en-GB" dirty="0"/>
            </a:p>
          </p:txBody>
        </p:sp>
        <p:sp>
          <p:nvSpPr>
            <p:cNvPr id="2704" name="Line 152"/>
            <p:cNvSpPr>
              <a:spLocks noChangeShapeType="1"/>
            </p:cNvSpPr>
            <p:nvPr/>
          </p:nvSpPr>
          <p:spPr bwMode="auto">
            <a:xfrm>
              <a:off x="2715" y="2722"/>
              <a:ext cx="3" cy="1"/>
            </a:xfrm>
            <a:prstGeom prst="line">
              <a:avLst/>
            </a:prstGeom>
            <a:grpFill/>
            <a:ln w="4763">
              <a:solidFill>
                <a:srgbClr val="000000"/>
              </a:solidFill>
              <a:prstDash val="sysDashDotDot"/>
              <a:round/>
              <a:headEnd/>
              <a:tailEnd/>
            </a:ln>
          </p:spPr>
          <p:txBody>
            <a:bodyPr/>
            <a:lstStyle/>
            <a:p>
              <a:endParaRPr lang="en-GB" dirty="0"/>
            </a:p>
          </p:txBody>
        </p:sp>
        <p:sp>
          <p:nvSpPr>
            <p:cNvPr id="2705" name="Line 153"/>
            <p:cNvSpPr>
              <a:spLocks noChangeShapeType="1"/>
            </p:cNvSpPr>
            <p:nvPr/>
          </p:nvSpPr>
          <p:spPr bwMode="auto">
            <a:xfrm>
              <a:off x="2722" y="2722"/>
              <a:ext cx="9" cy="1"/>
            </a:xfrm>
            <a:prstGeom prst="line">
              <a:avLst/>
            </a:prstGeom>
            <a:grpFill/>
            <a:ln w="4763">
              <a:solidFill>
                <a:srgbClr val="000000"/>
              </a:solidFill>
              <a:prstDash val="sysDashDotDot"/>
              <a:round/>
              <a:headEnd/>
              <a:tailEnd/>
            </a:ln>
          </p:spPr>
          <p:txBody>
            <a:bodyPr/>
            <a:lstStyle/>
            <a:p>
              <a:endParaRPr lang="en-GB" dirty="0"/>
            </a:p>
          </p:txBody>
        </p:sp>
        <p:sp>
          <p:nvSpPr>
            <p:cNvPr id="2706" name="Line 154"/>
            <p:cNvSpPr>
              <a:spLocks noChangeShapeType="1"/>
            </p:cNvSpPr>
            <p:nvPr/>
          </p:nvSpPr>
          <p:spPr bwMode="auto">
            <a:xfrm>
              <a:off x="2736" y="2722"/>
              <a:ext cx="2" cy="1"/>
            </a:xfrm>
            <a:prstGeom prst="line">
              <a:avLst/>
            </a:prstGeom>
            <a:grpFill/>
            <a:ln w="4763">
              <a:solidFill>
                <a:srgbClr val="000000"/>
              </a:solidFill>
              <a:prstDash val="sysDashDotDot"/>
              <a:round/>
              <a:headEnd/>
              <a:tailEnd/>
            </a:ln>
          </p:spPr>
          <p:txBody>
            <a:bodyPr/>
            <a:lstStyle/>
            <a:p>
              <a:endParaRPr lang="en-GB" dirty="0"/>
            </a:p>
          </p:txBody>
        </p:sp>
        <p:sp>
          <p:nvSpPr>
            <p:cNvPr id="2707" name="Line 155"/>
            <p:cNvSpPr>
              <a:spLocks noChangeShapeType="1"/>
            </p:cNvSpPr>
            <p:nvPr/>
          </p:nvSpPr>
          <p:spPr bwMode="auto">
            <a:xfrm>
              <a:off x="2742" y="2722"/>
              <a:ext cx="3" cy="1"/>
            </a:xfrm>
            <a:prstGeom prst="line">
              <a:avLst/>
            </a:prstGeom>
            <a:grpFill/>
            <a:ln w="4763">
              <a:solidFill>
                <a:srgbClr val="000000"/>
              </a:solidFill>
              <a:prstDash val="sysDashDotDot"/>
              <a:round/>
              <a:headEnd/>
              <a:tailEnd/>
            </a:ln>
          </p:spPr>
          <p:txBody>
            <a:bodyPr/>
            <a:lstStyle/>
            <a:p>
              <a:endParaRPr lang="en-GB" dirty="0"/>
            </a:p>
          </p:txBody>
        </p:sp>
        <p:sp>
          <p:nvSpPr>
            <p:cNvPr id="2708" name="Line 156"/>
            <p:cNvSpPr>
              <a:spLocks noChangeShapeType="1"/>
            </p:cNvSpPr>
            <p:nvPr/>
          </p:nvSpPr>
          <p:spPr bwMode="auto">
            <a:xfrm>
              <a:off x="2749" y="2722"/>
              <a:ext cx="9" cy="1"/>
            </a:xfrm>
            <a:prstGeom prst="line">
              <a:avLst/>
            </a:prstGeom>
            <a:grpFill/>
            <a:ln w="4763">
              <a:solidFill>
                <a:srgbClr val="000000"/>
              </a:solidFill>
              <a:prstDash val="sysDashDotDot"/>
              <a:round/>
              <a:headEnd/>
              <a:tailEnd/>
            </a:ln>
          </p:spPr>
          <p:txBody>
            <a:bodyPr/>
            <a:lstStyle/>
            <a:p>
              <a:endParaRPr lang="en-GB" dirty="0"/>
            </a:p>
          </p:txBody>
        </p:sp>
        <p:sp>
          <p:nvSpPr>
            <p:cNvPr id="2709" name="Line 157"/>
            <p:cNvSpPr>
              <a:spLocks noChangeShapeType="1"/>
            </p:cNvSpPr>
            <p:nvPr/>
          </p:nvSpPr>
          <p:spPr bwMode="auto">
            <a:xfrm>
              <a:off x="2763"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0" name="Line 158"/>
            <p:cNvSpPr>
              <a:spLocks noChangeShapeType="1"/>
            </p:cNvSpPr>
            <p:nvPr/>
          </p:nvSpPr>
          <p:spPr bwMode="auto">
            <a:xfrm>
              <a:off x="2769" y="2722"/>
              <a:ext cx="3" cy="1"/>
            </a:xfrm>
            <a:prstGeom prst="line">
              <a:avLst/>
            </a:prstGeom>
            <a:grpFill/>
            <a:ln w="4763">
              <a:solidFill>
                <a:srgbClr val="000000"/>
              </a:solidFill>
              <a:prstDash val="sysDashDotDot"/>
              <a:round/>
              <a:headEnd/>
              <a:tailEnd/>
            </a:ln>
          </p:spPr>
          <p:txBody>
            <a:bodyPr/>
            <a:lstStyle/>
            <a:p>
              <a:endParaRPr lang="en-GB" dirty="0"/>
            </a:p>
          </p:txBody>
        </p:sp>
        <p:sp>
          <p:nvSpPr>
            <p:cNvPr id="2711" name="Line 159"/>
            <p:cNvSpPr>
              <a:spLocks noChangeShapeType="1"/>
            </p:cNvSpPr>
            <p:nvPr/>
          </p:nvSpPr>
          <p:spPr bwMode="auto">
            <a:xfrm>
              <a:off x="2776" y="2722"/>
              <a:ext cx="9" cy="1"/>
            </a:xfrm>
            <a:prstGeom prst="line">
              <a:avLst/>
            </a:prstGeom>
            <a:grpFill/>
            <a:ln w="4763">
              <a:solidFill>
                <a:srgbClr val="000000"/>
              </a:solidFill>
              <a:prstDash val="sysDashDotDot"/>
              <a:round/>
              <a:headEnd/>
              <a:tailEnd/>
            </a:ln>
          </p:spPr>
          <p:txBody>
            <a:bodyPr/>
            <a:lstStyle/>
            <a:p>
              <a:endParaRPr lang="en-GB" dirty="0"/>
            </a:p>
          </p:txBody>
        </p:sp>
        <p:sp>
          <p:nvSpPr>
            <p:cNvPr id="2712" name="Line 160"/>
            <p:cNvSpPr>
              <a:spLocks noChangeShapeType="1"/>
            </p:cNvSpPr>
            <p:nvPr/>
          </p:nvSpPr>
          <p:spPr bwMode="auto">
            <a:xfrm>
              <a:off x="2790"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3" name="Line 161"/>
            <p:cNvSpPr>
              <a:spLocks noChangeShapeType="1"/>
            </p:cNvSpPr>
            <p:nvPr/>
          </p:nvSpPr>
          <p:spPr bwMode="auto">
            <a:xfrm>
              <a:off x="2797"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4" name="Line 162"/>
            <p:cNvSpPr>
              <a:spLocks noChangeShapeType="1"/>
            </p:cNvSpPr>
            <p:nvPr/>
          </p:nvSpPr>
          <p:spPr bwMode="auto">
            <a:xfrm>
              <a:off x="2803" y="2722"/>
              <a:ext cx="9" cy="1"/>
            </a:xfrm>
            <a:prstGeom prst="line">
              <a:avLst/>
            </a:prstGeom>
            <a:grpFill/>
            <a:ln w="4763">
              <a:solidFill>
                <a:srgbClr val="000000"/>
              </a:solidFill>
              <a:prstDash val="sysDashDotDot"/>
              <a:round/>
              <a:headEnd/>
              <a:tailEnd/>
            </a:ln>
          </p:spPr>
          <p:txBody>
            <a:bodyPr/>
            <a:lstStyle/>
            <a:p>
              <a:endParaRPr lang="en-GB" dirty="0"/>
            </a:p>
          </p:txBody>
        </p:sp>
        <p:sp>
          <p:nvSpPr>
            <p:cNvPr id="2715" name="Line 163"/>
            <p:cNvSpPr>
              <a:spLocks noChangeShapeType="1"/>
            </p:cNvSpPr>
            <p:nvPr/>
          </p:nvSpPr>
          <p:spPr bwMode="auto">
            <a:xfrm>
              <a:off x="2817"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6" name="Line 164"/>
            <p:cNvSpPr>
              <a:spLocks noChangeShapeType="1"/>
            </p:cNvSpPr>
            <p:nvPr/>
          </p:nvSpPr>
          <p:spPr bwMode="auto">
            <a:xfrm>
              <a:off x="2824"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7" name="Line 165"/>
            <p:cNvSpPr>
              <a:spLocks noChangeShapeType="1"/>
            </p:cNvSpPr>
            <p:nvPr/>
          </p:nvSpPr>
          <p:spPr bwMode="auto">
            <a:xfrm>
              <a:off x="2830" y="2722"/>
              <a:ext cx="9" cy="1"/>
            </a:xfrm>
            <a:prstGeom prst="line">
              <a:avLst/>
            </a:prstGeom>
            <a:grpFill/>
            <a:ln w="4763">
              <a:solidFill>
                <a:srgbClr val="000000"/>
              </a:solidFill>
              <a:prstDash val="sysDashDotDot"/>
              <a:round/>
              <a:headEnd/>
              <a:tailEnd/>
            </a:ln>
          </p:spPr>
          <p:txBody>
            <a:bodyPr/>
            <a:lstStyle/>
            <a:p>
              <a:endParaRPr lang="en-GB" dirty="0"/>
            </a:p>
          </p:txBody>
        </p:sp>
        <p:sp>
          <p:nvSpPr>
            <p:cNvPr id="2718" name="Line 166"/>
            <p:cNvSpPr>
              <a:spLocks noChangeShapeType="1"/>
            </p:cNvSpPr>
            <p:nvPr/>
          </p:nvSpPr>
          <p:spPr bwMode="auto">
            <a:xfrm>
              <a:off x="2844" y="2722"/>
              <a:ext cx="2" cy="1"/>
            </a:xfrm>
            <a:prstGeom prst="line">
              <a:avLst/>
            </a:prstGeom>
            <a:grpFill/>
            <a:ln w="4763">
              <a:solidFill>
                <a:srgbClr val="000000"/>
              </a:solidFill>
              <a:prstDash val="sysDashDotDot"/>
              <a:round/>
              <a:headEnd/>
              <a:tailEnd/>
            </a:ln>
          </p:spPr>
          <p:txBody>
            <a:bodyPr/>
            <a:lstStyle/>
            <a:p>
              <a:endParaRPr lang="en-GB" dirty="0"/>
            </a:p>
          </p:txBody>
        </p:sp>
        <p:sp>
          <p:nvSpPr>
            <p:cNvPr id="2719" name="Line 167"/>
            <p:cNvSpPr>
              <a:spLocks noChangeShapeType="1"/>
            </p:cNvSpPr>
            <p:nvPr/>
          </p:nvSpPr>
          <p:spPr bwMode="auto">
            <a:xfrm>
              <a:off x="2851"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0" name="Line 168"/>
            <p:cNvSpPr>
              <a:spLocks noChangeShapeType="1"/>
            </p:cNvSpPr>
            <p:nvPr/>
          </p:nvSpPr>
          <p:spPr bwMode="auto">
            <a:xfrm>
              <a:off x="2857" y="2722"/>
              <a:ext cx="9" cy="1"/>
            </a:xfrm>
            <a:prstGeom prst="line">
              <a:avLst/>
            </a:prstGeom>
            <a:grpFill/>
            <a:ln w="4763">
              <a:solidFill>
                <a:srgbClr val="000000"/>
              </a:solidFill>
              <a:prstDash val="sysDashDotDot"/>
              <a:round/>
              <a:headEnd/>
              <a:tailEnd/>
            </a:ln>
          </p:spPr>
          <p:txBody>
            <a:bodyPr/>
            <a:lstStyle/>
            <a:p>
              <a:endParaRPr lang="en-GB" dirty="0"/>
            </a:p>
          </p:txBody>
        </p:sp>
        <p:sp>
          <p:nvSpPr>
            <p:cNvPr id="2721" name="Line 169"/>
            <p:cNvSpPr>
              <a:spLocks noChangeShapeType="1"/>
            </p:cNvSpPr>
            <p:nvPr/>
          </p:nvSpPr>
          <p:spPr bwMode="auto">
            <a:xfrm>
              <a:off x="2871"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2" name="Line 170"/>
            <p:cNvSpPr>
              <a:spLocks noChangeShapeType="1"/>
            </p:cNvSpPr>
            <p:nvPr/>
          </p:nvSpPr>
          <p:spPr bwMode="auto">
            <a:xfrm>
              <a:off x="2878"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3" name="Line 171"/>
            <p:cNvSpPr>
              <a:spLocks noChangeShapeType="1"/>
            </p:cNvSpPr>
            <p:nvPr/>
          </p:nvSpPr>
          <p:spPr bwMode="auto">
            <a:xfrm>
              <a:off x="2884" y="2722"/>
              <a:ext cx="9" cy="1"/>
            </a:xfrm>
            <a:prstGeom prst="line">
              <a:avLst/>
            </a:prstGeom>
            <a:grpFill/>
            <a:ln w="4763">
              <a:solidFill>
                <a:srgbClr val="000000"/>
              </a:solidFill>
              <a:prstDash val="sysDashDotDot"/>
              <a:round/>
              <a:headEnd/>
              <a:tailEnd/>
            </a:ln>
          </p:spPr>
          <p:txBody>
            <a:bodyPr/>
            <a:lstStyle/>
            <a:p>
              <a:endParaRPr lang="en-GB" dirty="0"/>
            </a:p>
          </p:txBody>
        </p:sp>
        <p:sp>
          <p:nvSpPr>
            <p:cNvPr id="2724" name="Line 172"/>
            <p:cNvSpPr>
              <a:spLocks noChangeShapeType="1"/>
            </p:cNvSpPr>
            <p:nvPr/>
          </p:nvSpPr>
          <p:spPr bwMode="auto">
            <a:xfrm>
              <a:off x="2898"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5" name="Line 173"/>
            <p:cNvSpPr>
              <a:spLocks noChangeShapeType="1"/>
            </p:cNvSpPr>
            <p:nvPr/>
          </p:nvSpPr>
          <p:spPr bwMode="auto">
            <a:xfrm>
              <a:off x="2905"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6" name="Line 174"/>
            <p:cNvSpPr>
              <a:spLocks noChangeShapeType="1"/>
            </p:cNvSpPr>
            <p:nvPr/>
          </p:nvSpPr>
          <p:spPr bwMode="auto">
            <a:xfrm>
              <a:off x="2911" y="2722"/>
              <a:ext cx="9" cy="1"/>
            </a:xfrm>
            <a:prstGeom prst="line">
              <a:avLst/>
            </a:prstGeom>
            <a:grpFill/>
            <a:ln w="4763">
              <a:solidFill>
                <a:srgbClr val="000000"/>
              </a:solidFill>
              <a:prstDash val="sysDashDotDot"/>
              <a:round/>
              <a:headEnd/>
              <a:tailEnd/>
            </a:ln>
          </p:spPr>
          <p:txBody>
            <a:bodyPr/>
            <a:lstStyle/>
            <a:p>
              <a:endParaRPr lang="en-GB" dirty="0"/>
            </a:p>
          </p:txBody>
        </p:sp>
        <p:sp>
          <p:nvSpPr>
            <p:cNvPr id="2727" name="Line 175"/>
            <p:cNvSpPr>
              <a:spLocks noChangeShapeType="1"/>
            </p:cNvSpPr>
            <p:nvPr/>
          </p:nvSpPr>
          <p:spPr bwMode="auto">
            <a:xfrm>
              <a:off x="2925"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8" name="Line 176"/>
            <p:cNvSpPr>
              <a:spLocks noChangeShapeType="1"/>
            </p:cNvSpPr>
            <p:nvPr/>
          </p:nvSpPr>
          <p:spPr bwMode="auto">
            <a:xfrm>
              <a:off x="2932" y="2722"/>
              <a:ext cx="2" cy="1"/>
            </a:xfrm>
            <a:prstGeom prst="line">
              <a:avLst/>
            </a:prstGeom>
            <a:grpFill/>
            <a:ln w="4763">
              <a:solidFill>
                <a:srgbClr val="000000"/>
              </a:solidFill>
              <a:prstDash val="sysDashDotDot"/>
              <a:round/>
              <a:headEnd/>
              <a:tailEnd/>
            </a:ln>
          </p:spPr>
          <p:txBody>
            <a:bodyPr/>
            <a:lstStyle/>
            <a:p>
              <a:endParaRPr lang="en-GB" dirty="0"/>
            </a:p>
          </p:txBody>
        </p:sp>
        <p:sp>
          <p:nvSpPr>
            <p:cNvPr id="2729" name="Line 177"/>
            <p:cNvSpPr>
              <a:spLocks noChangeShapeType="1"/>
            </p:cNvSpPr>
            <p:nvPr/>
          </p:nvSpPr>
          <p:spPr bwMode="auto">
            <a:xfrm>
              <a:off x="2938" y="2722"/>
              <a:ext cx="9" cy="1"/>
            </a:xfrm>
            <a:prstGeom prst="line">
              <a:avLst/>
            </a:prstGeom>
            <a:grpFill/>
            <a:ln w="4763">
              <a:solidFill>
                <a:srgbClr val="000000"/>
              </a:solidFill>
              <a:prstDash val="sysDashDotDot"/>
              <a:round/>
              <a:headEnd/>
              <a:tailEnd/>
            </a:ln>
          </p:spPr>
          <p:txBody>
            <a:bodyPr/>
            <a:lstStyle/>
            <a:p>
              <a:endParaRPr lang="en-GB" dirty="0"/>
            </a:p>
          </p:txBody>
        </p:sp>
        <p:sp>
          <p:nvSpPr>
            <p:cNvPr id="2730" name="Line 178"/>
            <p:cNvSpPr>
              <a:spLocks noChangeShapeType="1"/>
            </p:cNvSpPr>
            <p:nvPr/>
          </p:nvSpPr>
          <p:spPr bwMode="auto">
            <a:xfrm>
              <a:off x="2952" y="2722"/>
              <a:ext cx="2" cy="1"/>
            </a:xfrm>
            <a:prstGeom prst="line">
              <a:avLst/>
            </a:prstGeom>
            <a:grpFill/>
            <a:ln w="4763">
              <a:solidFill>
                <a:srgbClr val="000000"/>
              </a:solidFill>
              <a:prstDash val="sysDashDotDot"/>
              <a:round/>
              <a:headEnd/>
              <a:tailEnd/>
            </a:ln>
          </p:spPr>
          <p:txBody>
            <a:bodyPr/>
            <a:lstStyle/>
            <a:p>
              <a:endParaRPr lang="en-GB" dirty="0"/>
            </a:p>
          </p:txBody>
        </p:sp>
        <p:sp>
          <p:nvSpPr>
            <p:cNvPr id="2731" name="Line 179"/>
            <p:cNvSpPr>
              <a:spLocks noChangeShapeType="1"/>
            </p:cNvSpPr>
            <p:nvPr/>
          </p:nvSpPr>
          <p:spPr bwMode="auto">
            <a:xfrm>
              <a:off x="2959" y="2722"/>
              <a:ext cx="2" cy="1"/>
            </a:xfrm>
            <a:prstGeom prst="line">
              <a:avLst/>
            </a:prstGeom>
            <a:grpFill/>
            <a:ln w="4763">
              <a:solidFill>
                <a:srgbClr val="000000"/>
              </a:solidFill>
              <a:prstDash val="sysDashDotDot"/>
              <a:round/>
              <a:headEnd/>
              <a:tailEnd/>
            </a:ln>
          </p:spPr>
          <p:txBody>
            <a:bodyPr/>
            <a:lstStyle/>
            <a:p>
              <a:endParaRPr lang="en-GB" dirty="0"/>
            </a:p>
          </p:txBody>
        </p:sp>
        <p:sp>
          <p:nvSpPr>
            <p:cNvPr id="2732" name="Line 180"/>
            <p:cNvSpPr>
              <a:spLocks noChangeShapeType="1"/>
            </p:cNvSpPr>
            <p:nvPr/>
          </p:nvSpPr>
          <p:spPr bwMode="auto">
            <a:xfrm>
              <a:off x="2965" y="2722"/>
              <a:ext cx="10" cy="1"/>
            </a:xfrm>
            <a:prstGeom prst="line">
              <a:avLst/>
            </a:prstGeom>
            <a:grpFill/>
            <a:ln w="4763">
              <a:solidFill>
                <a:srgbClr val="000000"/>
              </a:solidFill>
              <a:prstDash val="sysDashDotDot"/>
              <a:round/>
              <a:headEnd/>
              <a:tailEnd/>
            </a:ln>
          </p:spPr>
          <p:txBody>
            <a:bodyPr/>
            <a:lstStyle/>
            <a:p>
              <a:endParaRPr lang="en-GB" dirty="0"/>
            </a:p>
          </p:txBody>
        </p:sp>
        <p:sp>
          <p:nvSpPr>
            <p:cNvPr id="2733" name="Line 181"/>
            <p:cNvSpPr>
              <a:spLocks noChangeShapeType="1"/>
            </p:cNvSpPr>
            <p:nvPr/>
          </p:nvSpPr>
          <p:spPr bwMode="auto">
            <a:xfrm>
              <a:off x="2979" y="2722"/>
              <a:ext cx="2" cy="1"/>
            </a:xfrm>
            <a:prstGeom prst="line">
              <a:avLst/>
            </a:prstGeom>
            <a:grpFill/>
            <a:ln w="4763">
              <a:solidFill>
                <a:srgbClr val="000000"/>
              </a:solidFill>
              <a:prstDash val="sysDashDotDot"/>
              <a:round/>
              <a:headEnd/>
              <a:tailEnd/>
            </a:ln>
          </p:spPr>
          <p:txBody>
            <a:bodyPr/>
            <a:lstStyle/>
            <a:p>
              <a:endParaRPr lang="en-GB" dirty="0"/>
            </a:p>
          </p:txBody>
        </p:sp>
        <p:sp>
          <p:nvSpPr>
            <p:cNvPr id="2734" name="Line 182"/>
            <p:cNvSpPr>
              <a:spLocks noChangeShapeType="1"/>
            </p:cNvSpPr>
            <p:nvPr/>
          </p:nvSpPr>
          <p:spPr bwMode="auto">
            <a:xfrm>
              <a:off x="2986" y="2722"/>
              <a:ext cx="2" cy="1"/>
            </a:xfrm>
            <a:prstGeom prst="line">
              <a:avLst/>
            </a:prstGeom>
            <a:grpFill/>
            <a:ln w="4763">
              <a:solidFill>
                <a:srgbClr val="000000"/>
              </a:solidFill>
              <a:prstDash val="sysDashDotDot"/>
              <a:round/>
              <a:headEnd/>
              <a:tailEnd/>
            </a:ln>
          </p:spPr>
          <p:txBody>
            <a:bodyPr/>
            <a:lstStyle/>
            <a:p>
              <a:endParaRPr lang="en-GB" dirty="0"/>
            </a:p>
          </p:txBody>
        </p:sp>
        <p:sp>
          <p:nvSpPr>
            <p:cNvPr id="2735" name="Line 183"/>
            <p:cNvSpPr>
              <a:spLocks noChangeShapeType="1"/>
            </p:cNvSpPr>
            <p:nvPr/>
          </p:nvSpPr>
          <p:spPr bwMode="auto">
            <a:xfrm>
              <a:off x="2992" y="2722"/>
              <a:ext cx="10" cy="1"/>
            </a:xfrm>
            <a:prstGeom prst="line">
              <a:avLst/>
            </a:prstGeom>
            <a:grpFill/>
            <a:ln w="4763">
              <a:solidFill>
                <a:srgbClr val="000000"/>
              </a:solidFill>
              <a:prstDash val="sysDashDotDot"/>
              <a:round/>
              <a:headEnd/>
              <a:tailEnd/>
            </a:ln>
          </p:spPr>
          <p:txBody>
            <a:bodyPr/>
            <a:lstStyle/>
            <a:p>
              <a:endParaRPr lang="en-GB" dirty="0"/>
            </a:p>
          </p:txBody>
        </p:sp>
        <p:sp>
          <p:nvSpPr>
            <p:cNvPr id="2736" name="Line 184"/>
            <p:cNvSpPr>
              <a:spLocks noChangeShapeType="1"/>
            </p:cNvSpPr>
            <p:nvPr/>
          </p:nvSpPr>
          <p:spPr bwMode="auto">
            <a:xfrm>
              <a:off x="3006" y="2722"/>
              <a:ext cx="3" cy="1"/>
            </a:xfrm>
            <a:prstGeom prst="line">
              <a:avLst/>
            </a:prstGeom>
            <a:grpFill/>
            <a:ln w="4763">
              <a:solidFill>
                <a:srgbClr val="000000"/>
              </a:solidFill>
              <a:prstDash val="sysDashDotDot"/>
              <a:round/>
              <a:headEnd/>
              <a:tailEnd/>
            </a:ln>
          </p:spPr>
          <p:txBody>
            <a:bodyPr/>
            <a:lstStyle/>
            <a:p>
              <a:endParaRPr lang="en-GB" dirty="0"/>
            </a:p>
          </p:txBody>
        </p:sp>
        <p:sp>
          <p:nvSpPr>
            <p:cNvPr id="2737" name="Line 185"/>
            <p:cNvSpPr>
              <a:spLocks noChangeShapeType="1"/>
            </p:cNvSpPr>
            <p:nvPr/>
          </p:nvSpPr>
          <p:spPr bwMode="auto">
            <a:xfrm>
              <a:off x="3013" y="2722"/>
              <a:ext cx="2" cy="1"/>
            </a:xfrm>
            <a:prstGeom prst="line">
              <a:avLst/>
            </a:prstGeom>
            <a:grpFill/>
            <a:ln w="4763">
              <a:solidFill>
                <a:srgbClr val="000000"/>
              </a:solidFill>
              <a:prstDash val="sysDashDotDot"/>
              <a:round/>
              <a:headEnd/>
              <a:tailEnd/>
            </a:ln>
          </p:spPr>
          <p:txBody>
            <a:bodyPr/>
            <a:lstStyle/>
            <a:p>
              <a:endParaRPr lang="en-GB" dirty="0"/>
            </a:p>
          </p:txBody>
        </p:sp>
        <p:sp>
          <p:nvSpPr>
            <p:cNvPr id="2738" name="Line 186"/>
            <p:cNvSpPr>
              <a:spLocks noChangeShapeType="1"/>
            </p:cNvSpPr>
            <p:nvPr/>
          </p:nvSpPr>
          <p:spPr bwMode="auto">
            <a:xfrm>
              <a:off x="3019" y="2722"/>
              <a:ext cx="10" cy="1"/>
            </a:xfrm>
            <a:prstGeom prst="line">
              <a:avLst/>
            </a:prstGeom>
            <a:grpFill/>
            <a:ln w="4763">
              <a:solidFill>
                <a:srgbClr val="000000"/>
              </a:solidFill>
              <a:prstDash val="sysDashDotDot"/>
              <a:round/>
              <a:headEnd/>
              <a:tailEnd/>
            </a:ln>
          </p:spPr>
          <p:txBody>
            <a:bodyPr/>
            <a:lstStyle/>
            <a:p>
              <a:endParaRPr lang="en-GB" dirty="0"/>
            </a:p>
          </p:txBody>
        </p:sp>
        <p:sp>
          <p:nvSpPr>
            <p:cNvPr id="2739" name="Line 187"/>
            <p:cNvSpPr>
              <a:spLocks noChangeShapeType="1"/>
            </p:cNvSpPr>
            <p:nvPr/>
          </p:nvSpPr>
          <p:spPr bwMode="auto">
            <a:xfrm>
              <a:off x="3033"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0" name="Line 188"/>
            <p:cNvSpPr>
              <a:spLocks noChangeShapeType="1"/>
            </p:cNvSpPr>
            <p:nvPr/>
          </p:nvSpPr>
          <p:spPr bwMode="auto">
            <a:xfrm>
              <a:off x="3040"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1" name="Line 189"/>
            <p:cNvSpPr>
              <a:spLocks noChangeShapeType="1"/>
            </p:cNvSpPr>
            <p:nvPr/>
          </p:nvSpPr>
          <p:spPr bwMode="auto">
            <a:xfrm>
              <a:off x="3047" y="2722"/>
              <a:ext cx="9" cy="1"/>
            </a:xfrm>
            <a:prstGeom prst="line">
              <a:avLst/>
            </a:prstGeom>
            <a:grpFill/>
            <a:ln w="4763">
              <a:solidFill>
                <a:srgbClr val="000000"/>
              </a:solidFill>
              <a:prstDash val="sysDashDotDot"/>
              <a:round/>
              <a:headEnd/>
              <a:tailEnd/>
            </a:ln>
          </p:spPr>
          <p:txBody>
            <a:bodyPr/>
            <a:lstStyle/>
            <a:p>
              <a:endParaRPr lang="en-GB" dirty="0"/>
            </a:p>
          </p:txBody>
        </p:sp>
        <p:sp>
          <p:nvSpPr>
            <p:cNvPr id="2742" name="Line 190"/>
            <p:cNvSpPr>
              <a:spLocks noChangeShapeType="1"/>
            </p:cNvSpPr>
            <p:nvPr/>
          </p:nvSpPr>
          <p:spPr bwMode="auto">
            <a:xfrm>
              <a:off x="3060"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3" name="Line 191"/>
            <p:cNvSpPr>
              <a:spLocks noChangeShapeType="1"/>
            </p:cNvSpPr>
            <p:nvPr/>
          </p:nvSpPr>
          <p:spPr bwMode="auto">
            <a:xfrm>
              <a:off x="3067"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4" name="Line 192"/>
            <p:cNvSpPr>
              <a:spLocks noChangeShapeType="1"/>
            </p:cNvSpPr>
            <p:nvPr/>
          </p:nvSpPr>
          <p:spPr bwMode="auto">
            <a:xfrm>
              <a:off x="3074" y="2722"/>
              <a:ext cx="9" cy="1"/>
            </a:xfrm>
            <a:prstGeom prst="line">
              <a:avLst/>
            </a:prstGeom>
            <a:grpFill/>
            <a:ln w="4763">
              <a:solidFill>
                <a:srgbClr val="000000"/>
              </a:solidFill>
              <a:prstDash val="sysDashDotDot"/>
              <a:round/>
              <a:headEnd/>
              <a:tailEnd/>
            </a:ln>
          </p:spPr>
          <p:txBody>
            <a:bodyPr/>
            <a:lstStyle/>
            <a:p>
              <a:endParaRPr lang="en-GB" dirty="0"/>
            </a:p>
          </p:txBody>
        </p:sp>
        <p:sp>
          <p:nvSpPr>
            <p:cNvPr id="2745" name="Line 193"/>
            <p:cNvSpPr>
              <a:spLocks noChangeShapeType="1"/>
            </p:cNvSpPr>
            <p:nvPr/>
          </p:nvSpPr>
          <p:spPr bwMode="auto">
            <a:xfrm>
              <a:off x="3087"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6" name="Line 194"/>
            <p:cNvSpPr>
              <a:spLocks noChangeShapeType="1"/>
            </p:cNvSpPr>
            <p:nvPr/>
          </p:nvSpPr>
          <p:spPr bwMode="auto">
            <a:xfrm>
              <a:off x="3094"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7" name="Line 195"/>
            <p:cNvSpPr>
              <a:spLocks noChangeShapeType="1"/>
            </p:cNvSpPr>
            <p:nvPr/>
          </p:nvSpPr>
          <p:spPr bwMode="auto">
            <a:xfrm>
              <a:off x="3101" y="2722"/>
              <a:ext cx="9" cy="1"/>
            </a:xfrm>
            <a:prstGeom prst="line">
              <a:avLst/>
            </a:prstGeom>
            <a:grpFill/>
            <a:ln w="4763">
              <a:solidFill>
                <a:srgbClr val="000000"/>
              </a:solidFill>
              <a:prstDash val="sysDashDotDot"/>
              <a:round/>
              <a:headEnd/>
              <a:tailEnd/>
            </a:ln>
          </p:spPr>
          <p:txBody>
            <a:bodyPr/>
            <a:lstStyle/>
            <a:p>
              <a:endParaRPr lang="en-GB" dirty="0"/>
            </a:p>
          </p:txBody>
        </p:sp>
        <p:sp>
          <p:nvSpPr>
            <p:cNvPr id="2748" name="Line 196"/>
            <p:cNvSpPr>
              <a:spLocks noChangeShapeType="1"/>
            </p:cNvSpPr>
            <p:nvPr/>
          </p:nvSpPr>
          <p:spPr bwMode="auto">
            <a:xfrm>
              <a:off x="3114" y="2722"/>
              <a:ext cx="3" cy="1"/>
            </a:xfrm>
            <a:prstGeom prst="line">
              <a:avLst/>
            </a:prstGeom>
            <a:grpFill/>
            <a:ln w="4763">
              <a:solidFill>
                <a:srgbClr val="000000"/>
              </a:solidFill>
              <a:prstDash val="sysDashDotDot"/>
              <a:round/>
              <a:headEnd/>
              <a:tailEnd/>
            </a:ln>
          </p:spPr>
          <p:txBody>
            <a:bodyPr/>
            <a:lstStyle/>
            <a:p>
              <a:endParaRPr lang="en-GB" dirty="0"/>
            </a:p>
          </p:txBody>
        </p:sp>
        <p:sp>
          <p:nvSpPr>
            <p:cNvPr id="2749" name="Line 197"/>
            <p:cNvSpPr>
              <a:spLocks noChangeShapeType="1"/>
            </p:cNvSpPr>
            <p:nvPr/>
          </p:nvSpPr>
          <p:spPr bwMode="auto">
            <a:xfrm>
              <a:off x="3121" y="2722"/>
              <a:ext cx="3" cy="1"/>
            </a:xfrm>
            <a:prstGeom prst="line">
              <a:avLst/>
            </a:prstGeom>
            <a:grpFill/>
            <a:ln w="4763">
              <a:solidFill>
                <a:srgbClr val="000000"/>
              </a:solidFill>
              <a:prstDash val="sysDashDotDot"/>
              <a:round/>
              <a:headEnd/>
              <a:tailEnd/>
            </a:ln>
          </p:spPr>
          <p:txBody>
            <a:bodyPr/>
            <a:lstStyle/>
            <a:p>
              <a:endParaRPr lang="en-GB" dirty="0"/>
            </a:p>
          </p:txBody>
        </p:sp>
        <p:sp>
          <p:nvSpPr>
            <p:cNvPr id="2750" name="Line 198"/>
            <p:cNvSpPr>
              <a:spLocks noChangeShapeType="1"/>
            </p:cNvSpPr>
            <p:nvPr/>
          </p:nvSpPr>
          <p:spPr bwMode="auto">
            <a:xfrm>
              <a:off x="3128" y="2722"/>
              <a:ext cx="9" cy="1"/>
            </a:xfrm>
            <a:prstGeom prst="line">
              <a:avLst/>
            </a:prstGeom>
            <a:grpFill/>
            <a:ln w="4763">
              <a:solidFill>
                <a:srgbClr val="000000"/>
              </a:solidFill>
              <a:prstDash val="sysDashDotDot"/>
              <a:round/>
              <a:headEnd/>
              <a:tailEnd/>
            </a:ln>
          </p:spPr>
          <p:txBody>
            <a:bodyPr/>
            <a:lstStyle/>
            <a:p>
              <a:endParaRPr lang="en-GB" dirty="0"/>
            </a:p>
          </p:txBody>
        </p:sp>
        <p:sp>
          <p:nvSpPr>
            <p:cNvPr id="2751" name="Line 199"/>
            <p:cNvSpPr>
              <a:spLocks noChangeShapeType="1"/>
            </p:cNvSpPr>
            <p:nvPr/>
          </p:nvSpPr>
          <p:spPr bwMode="auto">
            <a:xfrm>
              <a:off x="3142" y="2722"/>
              <a:ext cx="2" cy="1"/>
            </a:xfrm>
            <a:prstGeom prst="line">
              <a:avLst/>
            </a:prstGeom>
            <a:grpFill/>
            <a:ln w="4763">
              <a:solidFill>
                <a:srgbClr val="000000"/>
              </a:solidFill>
              <a:prstDash val="sysDashDotDot"/>
              <a:round/>
              <a:headEnd/>
              <a:tailEnd/>
            </a:ln>
          </p:spPr>
          <p:txBody>
            <a:bodyPr/>
            <a:lstStyle/>
            <a:p>
              <a:endParaRPr lang="en-GB" dirty="0"/>
            </a:p>
          </p:txBody>
        </p:sp>
        <p:sp>
          <p:nvSpPr>
            <p:cNvPr id="2752" name="Line 200"/>
            <p:cNvSpPr>
              <a:spLocks noChangeShapeType="1"/>
            </p:cNvSpPr>
            <p:nvPr/>
          </p:nvSpPr>
          <p:spPr bwMode="auto">
            <a:xfrm>
              <a:off x="3148" y="2722"/>
              <a:ext cx="3" cy="1"/>
            </a:xfrm>
            <a:prstGeom prst="line">
              <a:avLst/>
            </a:prstGeom>
            <a:grpFill/>
            <a:ln w="4763">
              <a:solidFill>
                <a:srgbClr val="000000"/>
              </a:solidFill>
              <a:prstDash val="sysDashDotDot"/>
              <a:round/>
              <a:headEnd/>
              <a:tailEnd/>
            </a:ln>
          </p:spPr>
          <p:txBody>
            <a:bodyPr/>
            <a:lstStyle/>
            <a:p>
              <a:endParaRPr lang="en-GB" dirty="0"/>
            </a:p>
          </p:txBody>
        </p:sp>
        <p:sp>
          <p:nvSpPr>
            <p:cNvPr id="2753" name="Line 201"/>
            <p:cNvSpPr>
              <a:spLocks noChangeShapeType="1"/>
            </p:cNvSpPr>
            <p:nvPr/>
          </p:nvSpPr>
          <p:spPr bwMode="auto">
            <a:xfrm>
              <a:off x="3155" y="2722"/>
              <a:ext cx="9" cy="1"/>
            </a:xfrm>
            <a:prstGeom prst="line">
              <a:avLst/>
            </a:prstGeom>
            <a:grpFill/>
            <a:ln w="4763">
              <a:solidFill>
                <a:srgbClr val="000000"/>
              </a:solidFill>
              <a:prstDash val="sysDashDotDot"/>
              <a:round/>
              <a:headEnd/>
              <a:tailEnd/>
            </a:ln>
          </p:spPr>
          <p:txBody>
            <a:bodyPr/>
            <a:lstStyle/>
            <a:p>
              <a:endParaRPr lang="en-GB" dirty="0"/>
            </a:p>
          </p:txBody>
        </p:sp>
        <p:sp>
          <p:nvSpPr>
            <p:cNvPr id="2754" name="Line 202"/>
            <p:cNvSpPr>
              <a:spLocks noChangeShapeType="1"/>
            </p:cNvSpPr>
            <p:nvPr/>
          </p:nvSpPr>
          <p:spPr bwMode="auto">
            <a:xfrm>
              <a:off x="3169" y="2722"/>
              <a:ext cx="2" cy="1"/>
            </a:xfrm>
            <a:prstGeom prst="line">
              <a:avLst/>
            </a:prstGeom>
            <a:grpFill/>
            <a:ln w="4763">
              <a:solidFill>
                <a:srgbClr val="000000"/>
              </a:solidFill>
              <a:prstDash val="sysDashDotDot"/>
              <a:round/>
              <a:headEnd/>
              <a:tailEnd/>
            </a:ln>
          </p:spPr>
          <p:txBody>
            <a:bodyPr/>
            <a:lstStyle/>
            <a:p>
              <a:endParaRPr lang="en-GB" dirty="0"/>
            </a:p>
          </p:txBody>
        </p:sp>
        <p:sp>
          <p:nvSpPr>
            <p:cNvPr id="2755" name="Line 203"/>
            <p:cNvSpPr>
              <a:spLocks noChangeShapeType="1"/>
            </p:cNvSpPr>
            <p:nvPr/>
          </p:nvSpPr>
          <p:spPr bwMode="auto">
            <a:xfrm>
              <a:off x="3176" y="2722"/>
              <a:ext cx="2" cy="1"/>
            </a:xfrm>
            <a:prstGeom prst="line">
              <a:avLst/>
            </a:prstGeom>
            <a:grpFill/>
            <a:ln w="4763">
              <a:solidFill>
                <a:srgbClr val="000000"/>
              </a:solidFill>
              <a:prstDash val="sysDashDotDot"/>
              <a:round/>
              <a:headEnd/>
              <a:tailEnd/>
            </a:ln>
          </p:spPr>
          <p:txBody>
            <a:bodyPr/>
            <a:lstStyle/>
            <a:p>
              <a:endParaRPr lang="en-GB" dirty="0"/>
            </a:p>
          </p:txBody>
        </p:sp>
      </p:grpSp>
      <p:cxnSp>
        <p:nvCxnSpPr>
          <p:cNvPr id="2756" name="Straight Connector 2755"/>
          <p:cNvCxnSpPr>
            <a:stCxn id="952" idx="1"/>
            <a:endCxn id="1124" idx="0"/>
          </p:cNvCxnSpPr>
          <p:nvPr/>
        </p:nvCxnSpPr>
        <p:spPr>
          <a:xfrm flipH="1">
            <a:off x="2796305" y="2795519"/>
            <a:ext cx="1588" cy="3249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60" name="Text Box 2733"/>
          <p:cNvSpPr txBox="1">
            <a:spLocks noChangeArrowheads="1"/>
          </p:cNvSpPr>
          <p:nvPr/>
        </p:nvSpPr>
        <p:spPr bwMode="auto">
          <a:xfrm>
            <a:off x="886191" y="2351418"/>
            <a:ext cx="3832225" cy="369888"/>
          </a:xfrm>
          <a:prstGeom prst="rect">
            <a:avLst/>
          </a:prstGeom>
          <a:solidFill>
            <a:schemeClr val="bg1"/>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de-DE" dirty="0"/>
              <a:t>Normalized Gaussian distribution</a:t>
            </a:r>
          </a:p>
        </p:txBody>
      </p:sp>
      <p:sp>
        <p:nvSpPr>
          <p:cNvPr id="2761" name="TextBox 2760"/>
          <p:cNvSpPr txBox="1"/>
          <p:nvPr/>
        </p:nvSpPr>
        <p:spPr>
          <a:xfrm>
            <a:off x="63500" y="55033"/>
            <a:ext cx="12056533" cy="113877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many steps of step-length 1.0 do you </a:t>
            </a:r>
            <a:r>
              <a:rPr lang="en-GB" sz="2400" dirty="0">
                <a:solidFill>
                  <a:srgbClr val="0000FF"/>
                </a:solidFill>
                <a:latin typeface="Arial" panose="020B0604020202020204" pitchFamily="34" charset="0"/>
                <a:cs typeface="Arial" panose="020B0604020202020204" pitchFamily="34" charset="0"/>
              </a:rPr>
              <a:t>walk</a:t>
            </a:r>
            <a:r>
              <a:rPr lang="en-GB" sz="2400" dirty="0">
                <a:latin typeface="Arial" panose="020B0604020202020204" pitchFamily="34" charset="0"/>
                <a:cs typeface="Arial" panose="020B0604020202020204" pitchFamily="34" charset="0"/>
              </a:rPr>
              <a:t> on the X-axis from µ of the distribution </a:t>
            </a:r>
            <a:r>
              <a:rPr lang="en-GB" sz="2200" dirty="0">
                <a:latin typeface="Arial" panose="020B0604020202020204" pitchFamily="34" charset="0"/>
                <a:cs typeface="Arial" panose="020B0604020202020204" pitchFamily="34" charset="0"/>
              </a:rPr>
              <a:t>(here µ=0) to reach the new mean value which is the mean of the selected fraction (here at </a:t>
            </a:r>
            <a:r>
              <a:rPr lang="en-GB" sz="2200" dirty="0">
                <a:solidFill>
                  <a:srgbClr val="0000FF"/>
                </a:solidFill>
                <a:latin typeface="Arial" panose="020B0604020202020204" pitchFamily="34" charset="0"/>
                <a:cs typeface="Arial" panose="020B0604020202020204" pitchFamily="34" charset="0"/>
              </a:rPr>
              <a:t>1.522</a:t>
            </a:r>
            <a:r>
              <a:rPr lang="en-GB" sz="2200" dirty="0">
                <a:latin typeface="Arial" panose="020B0604020202020204" pitchFamily="34" charset="0"/>
                <a:cs typeface="Arial" panose="020B0604020202020204" pitchFamily="34" charset="0"/>
              </a:rPr>
              <a:t>)? You walk 1.522 steps! That number tells the so-called selection intensity: </a:t>
            </a:r>
            <a:r>
              <a:rPr lang="en-GB" sz="22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sz="2200" dirty="0">
                <a:solidFill>
                  <a:srgbClr val="0000FF"/>
                </a:solidFill>
                <a:latin typeface="Arial" panose="020B0604020202020204" pitchFamily="34" charset="0"/>
                <a:cs typeface="Arial" panose="020B0604020202020204" pitchFamily="34" charset="0"/>
              </a:rPr>
              <a:t>=1.522</a:t>
            </a:r>
            <a:r>
              <a:rPr lang="en-GB" sz="2200" dirty="0">
                <a:latin typeface="Arial" panose="020B0604020202020204" pitchFamily="34" charset="0"/>
                <a:cs typeface="Arial" panose="020B0604020202020204" pitchFamily="34" charset="0"/>
              </a:rPr>
              <a:t>.   </a:t>
            </a:r>
          </a:p>
        </p:txBody>
      </p:sp>
      <p:sp>
        <p:nvSpPr>
          <p:cNvPr id="2762" name="TextBox 2761"/>
          <p:cNvSpPr txBox="1"/>
          <p:nvPr/>
        </p:nvSpPr>
        <p:spPr>
          <a:xfrm rot="17265025">
            <a:off x="3838239" y="2945428"/>
            <a:ext cx="1934527" cy="646331"/>
          </a:xfrm>
          <a:prstGeom prst="rect">
            <a:avLst/>
          </a:prstGeom>
          <a:solidFill>
            <a:schemeClr val="bg1"/>
          </a:solidFill>
          <a:ln>
            <a:noFill/>
          </a:ln>
          <a:effectLst>
            <a:outerShdw blurRad="25400" dist="38100" dir="2700000" algn="tl" rotWithShape="0">
              <a:srgbClr val="0000FF">
                <a:alpha val="86000"/>
              </a:srgb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Mean of selected </a:t>
            </a:r>
            <a:br>
              <a:rPr lang="en-GB" dirty="0">
                <a:solidFill>
                  <a:srgbClr val="0000FF"/>
                </a:solidFill>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fraction: 1.522</a:t>
            </a:r>
          </a:p>
        </p:txBody>
      </p:sp>
      <p:sp>
        <p:nvSpPr>
          <p:cNvPr id="2763" name="TextBox 2762"/>
          <p:cNvSpPr txBox="1"/>
          <p:nvPr/>
        </p:nvSpPr>
        <p:spPr>
          <a:xfrm>
            <a:off x="6284543" y="1357156"/>
            <a:ext cx="5837766"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mean of the selection fraction </a:t>
            </a:r>
            <a:r>
              <a:rPr lang="en-GB" dirty="0">
                <a:latin typeface="Arial" panose="020B0604020202020204" pitchFamily="34" charset="0"/>
                <a:cs typeface="Arial" panose="020B0604020202020204" pitchFamily="34" charset="0"/>
              </a:rPr>
              <a:t>of candidates is, of course, higher than the </a:t>
            </a:r>
            <a:r>
              <a:rPr lang="en-GB" dirty="0">
                <a:solidFill>
                  <a:srgbClr val="8000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threshold</a:t>
            </a:r>
            <a:r>
              <a:rPr lang="en-GB" dirty="0">
                <a:latin typeface="Arial" panose="020B0604020202020204" pitchFamily="34" charset="0"/>
                <a:cs typeface="Arial" panose="020B0604020202020204" pitchFamily="34" charset="0"/>
              </a:rPr>
              <a:t>; but not very much higher, because most selected ones are barely higher than </a:t>
            </a:r>
            <a:r>
              <a:rPr lang="en-GB" dirty="0">
                <a:solidFill>
                  <a:srgbClr val="800080"/>
                </a:solidFill>
                <a:latin typeface="Arial" panose="020B0604020202020204" pitchFamily="34" charset="0"/>
                <a:cs typeface="Arial" panose="020B0604020202020204" pitchFamily="34" charset="0"/>
              </a:rPr>
              <a:t>threshold</a:t>
            </a:r>
            <a:r>
              <a:rPr lang="en-GB" dirty="0">
                <a:latin typeface="Arial" panose="020B0604020202020204" pitchFamily="34" charset="0"/>
                <a:cs typeface="Arial" panose="020B0604020202020204" pitchFamily="34" charset="0"/>
              </a:rPr>
              <a:t>: Very high ones are very rare. If the </a:t>
            </a:r>
            <a:r>
              <a:rPr lang="en-GB" dirty="0">
                <a:solidFill>
                  <a:srgbClr val="800080"/>
                </a:solidFill>
                <a:latin typeface="Arial" panose="020B0604020202020204" pitchFamily="34" charset="0"/>
                <a:cs typeface="Arial" panose="020B0604020202020204" pitchFamily="34" charset="0"/>
              </a:rPr>
              <a:t>threshold is x=1.0</a:t>
            </a:r>
            <a:r>
              <a:rPr lang="en-GB" dirty="0">
                <a:latin typeface="Arial" panose="020B0604020202020204" pitchFamily="34" charset="0"/>
                <a:cs typeface="Arial" panose="020B0604020202020204" pitchFamily="34" charset="0"/>
              </a:rPr>
              <a:t>, then the shape of the normal </a:t>
            </a:r>
            <a:r>
              <a:rPr lang="en-GB" dirty="0" err="1">
                <a:latin typeface="Arial" panose="020B0604020202020204" pitchFamily="34" charset="0"/>
                <a:cs typeface="Arial" panose="020B0604020202020204" pitchFamily="34" charset="0"/>
              </a:rPr>
              <a:t>distri-bution</a:t>
            </a:r>
            <a:r>
              <a:rPr lang="en-GB" dirty="0">
                <a:latin typeface="Arial" panose="020B0604020202020204" pitchFamily="34" charset="0"/>
                <a:cs typeface="Arial" panose="020B0604020202020204" pitchFamily="34" charset="0"/>
              </a:rPr>
              <a:t> (σ²=σ=1) tells that the mean of the selected ones is expected at x=</a:t>
            </a:r>
            <a:r>
              <a:rPr lang="en-GB" dirty="0">
                <a:solidFill>
                  <a:srgbClr val="0000FF"/>
                </a:solidFill>
                <a:latin typeface="Arial" panose="020B0604020202020204" pitchFamily="34" charset="0"/>
                <a:cs typeface="Arial" panose="020B0604020202020204" pitchFamily="34" charset="0"/>
              </a:rPr>
              <a:t>1.522</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α=15.9% </a:t>
            </a:r>
            <a:r>
              <a:rPr lang="en-GB" dirty="0">
                <a:latin typeface="Arial" panose="020B0604020202020204" pitchFamily="34" charset="0"/>
                <a:cs typeface="Arial" panose="020B0604020202020204" pitchFamily="34" charset="0"/>
              </a:rPr>
              <a:t>are expected to surpass that </a:t>
            </a:r>
            <a:r>
              <a:rPr lang="en-GB" dirty="0">
                <a:solidFill>
                  <a:srgbClr val="800080"/>
                </a:solidFill>
                <a:latin typeface="Arial" panose="020B0604020202020204" pitchFamily="34" charset="0"/>
                <a:cs typeface="Arial" panose="020B0604020202020204" pitchFamily="34" charset="0"/>
              </a:rPr>
              <a:t>threshold</a:t>
            </a:r>
            <a:r>
              <a:rPr lang="en-GB" dirty="0">
                <a:latin typeface="Arial" panose="020B0604020202020204" pitchFamily="34" charset="0"/>
                <a:cs typeface="Arial" panose="020B0604020202020204" pitchFamily="34" charset="0"/>
              </a:rPr>
              <a:t>); 1.0-0.682)/2=0.159; α=15.9%.</a:t>
            </a:r>
          </a:p>
          <a:p>
            <a:endParaRPr lang="en-GB" dirty="0">
              <a:solidFill>
                <a:srgbClr val="0000FF"/>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selection was weaker, for instance the better 50% were selected, then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=0.798.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=0.3989/0.500=0.798.</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you are given the task of creating a new material in one selection step, and that new germplasm must be 4 SD better than the old material, then ... </a:t>
            </a:r>
            <a:r>
              <a:rPr lang="en-GB" dirty="0">
                <a:latin typeface="Arial" panose="020B0604020202020204" pitchFamily="34" charset="0"/>
                <a:cs typeface="Arial" panose="020B0604020202020204" pitchFamily="34" charset="0"/>
              </a:rPr>
              <a:t>Mission </a:t>
            </a:r>
            <a:r>
              <a:rPr lang="en-GB" dirty="0" err="1">
                <a:latin typeface="Arial" panose="020B0604020202020204" pitchFamily="34" charset="0"/>
                <a:cs typeface="Arial" panose="020B0604020202020204" pitchFamily="34" charset="0"/>
              </a:rPr>
              <a:t>Impos-sible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For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=4 you need to be stricter than ‘best of 10.000’, stricter than α=0.01%. You need more than 10.000 evaluated candidates … usually not doable (and here we neglected that h²&lt;1, mind you).</a:t>
            </a:r>
          </a:p>
        </p:txBody>
      </p:sp>
      <p:sp>
        <p:nvSpPr>
          <p:cNvPr id="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14</a:t>
            </a:fld>
            <a:endParaRPr lang="en-GB" sz="2400" dirty="0">
              <a:latin typeface="Arial" panose="020B0604020202020204" pitchFamily="34" charset="0"/>
              <a:cs typeface="Arial" panose="020B0604020202020204" pitchFamily="34" charset="0"/>
            </a:endParaRPr>
          </a:p>
        </p:txBody>
      </p:sp>
      <p:sp>
        <p:nvSpPr>
          <p:cNvPr id="9" name="Text Box 2750"/>
          <p:cNvSpPr txBox="1">
            <a:spLocks noChangeArrowheads="1"/>
          </p:cNvSpPr>
          <p:nvPr/>
        </p:nvSpPr>
        <p:spPr bwMode="auto">
          <a:xfrm>
            <a:off x="63500" y="1379195"/>
            <a:ext cx="6104649" cy="923330"/>
          </a:xfrm>
          <a:prstGeom prst="rect">
            <a:avLst/>
          </a:prstGeom>
          <a:solidFill>
            <a:schemeClr val="bg1"/>
          </a:solidFill>
          <a:ln w="19050">
            <a:noFill/>
            <a:miter lim="800000"/>
            <a:headEnd/>
            <a:tailEnd/>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solidFill>
                  <a:srgbClr val="0000FF"/>
                </a:solidFill>
              </a:rPr>
              <a:t>Mean ● of selected fraction </a:t>
            </a:r>
            <a:r>
              <a:rPr lang="en-GB" altLang="de-DE" dirty="0">
                <a:solidFill>
                  <a:srgbClr val="0000FF"/>
                </a:solidFill>
                <a:cs typeface="Arial" panose="020B0604020202020204" pitchFamily="34" charset="0"/>
              </a:rPr>
              <a:t>α; this mean is slightly larger than the point of truncation (</a:t>
            </a:r>
            <a:r>
              <a:rPr lang="en-GB" altLang="de-DE" dirty="0">
                <a:solidFill>
                  <a:srgbClr val="9900CC"/>
                </a:solidFill>
                <a:effectLst>
                  <a:outerShdw blurRad="38100" dist="38100" dir="2700000" algn="tl">
                    <a:srgbClr val="000000">
                      <a:alpha val="43137"/>
                    </a:srgbClr>
                  </a:outerShdw>
                </a:effectLst>
                <a:cs typeface="Arial" panose="020B0604020202020204" pitchFamily="34" charset="0"/>
              </a:rPr>
              <a:t>threshold</a:t>
            </a:r>
            <a:r>
              <a:rPr lang="en-GB" altLang="de-DE" dirty="0">
                <a:solidFill>
                  <a:srgbClr val="0000FF"/>
                </a:solidFill>
                <a:cs typeface="Arial" panose="020B0604020202020204" pitchFamily="34" charset="0"/>
              </a:rPr>
              <a:t>). So-called </a:t>
            </a:r>
            <a:r>
              <a:rPr lang="en-GB" altLang="de-DE" dirty="0">
                <a:solidFill>
                  <a:srgbClr val="0000FF"/>
                </a:solidFill>
                <a:effectLst>
                  <a:outerShdw blurRad="38100" dist="38100" dir="2700000" algn="tl">
                    <a:srgbClr val="000000">
                      <a:alpha val="43137"/>
                    </a:srgbClr>
                  </a:outerShdw>
                </a:effectLst>
                <a:cs typeface="Arial" panose="020B0604020202020204" pitchFamily="34" charset="0"/>
              </a:rPr>
              <a:t>selection intensity ‚</a:t>
            </a:r>
            <a:r>
              <a:rPr lang="en-GB" altLang="de-DE" dirty="0" err="1">
                <a:solidFill>
                  <a:srgbClr val="0000FF"/>
                </a:solidFill>
                <a:effectLst>
                  <a:outerShdw blurRad="38100" dist="38100" dir="2700000" algn="tl">
                    <a:srgbClr val="000000">
                      <a:alpha val="43137"/>
                    </a:srgbClr>
                  </a:outerShdw>
                </a:effectLst>
                <a:cs typeface="Arial" panose="020B0604020202020204" pitchFamily="34" charset="0"/>
              </a:rPr>
              <a:t>i</a:t>
            </a:r>
            <a:r>
              <a:rPr lang="en-GB" altLang="de-DE" dirty="0">
                <a:solidFill>
                  <a:srgbClr val="0000FF"/>
                </a:solidFill>
                <a:effectLst>
                  <a:outerShdw blurRad="38100" dist="38100" dir="2700000" algn="tl">
                    <a:srgbClr val="000000">
                      <a:alpha val="43137"/>
                    </a:srgbClr>
                  </a:outerShdw>
                </a:effectLst>
                <a:cs typeface="Arial" panose="020B0604020202020204" pitchFamily="34" charset="0"/>
              </a:rPr>
              <a:t>‘</a:t>
            </a:r>
            <a:r>
              <a:rPr lang="en-GB" altLang="de-DE" dirty="0">
                <a:solidFill>
                  <a:srgbClr val="0000FF"/>
                </a:solidFill>
                <a:cs typeface="Arial" panose="020B0604020202020204" pitchFamily="34" charset="0"/>
              </a:rPr>
              <a:t>: </a:t>
            </a:r>
            <a:r>
              <a:rPr lang="en-GB" altLang="de-DE" dirty="0" err="1">
                <a:solidFill>
                  <a:srgbClr val="0000FF"/>
                </a:solidFill>
                <a:cs typeface="Arial" panose="020B0604020202020204" pitchFamily="34" charset="0"/>
              </a:rPr>
              <a:t>i</a:t>
            </a:r>
            <a:r>
              <a:rPr lang="en-GB" altLang="de-DE" dirty="0">
                <a:solidFill>
                  <a:srgbClr val="0000FF"/>
                </a:solidFill>
                <a:cs typeface="Arial" panose="020B0604020202020204" pitchFamily="34" charset="0"/>
              </a:rPr>
              <a:t> = z</a:t>
            </a:r>
            <a:r>
              <a:rPr lang="en-GB" altLang="de-DE" baseline="-25000" dirty="0">
                <a:solidFill>
                  <a:srgbClr val="0000FF"/>
                </a:solidFill>
                <a:cs typeface="Arial" panose="020B0604020202020204" pitchFamily="34" charset="0"/>
              </a:rPr>
              <a:t>α</a:t>
            </a:r>
            <a:r>
              <a:rPr lang="en-GB" altLang="de-DE" dirty="0">
                <a:solidFill>
                  <a:srgbClr val="0000FF"/>
                </a:solidFill>
                <a:cs typeface="Arial" panose="020B0604020202020204" pitchFamily="34" charset="0"/>
              </a:rPr>
              <a:t>/α; here: </a:t>
            </a:r>
            <a:r>
              <a:rPr lang="en-GB" altLang="de-DE" dirty="0" err="1">
                <a:solidFill>
                  <a:srgbClr val="0000FF"/>
                </a:solidFill>
                <a:cs typeface="Arial" panose="020B0604020202020204" pitchFamily="34" charset="0"/>
              </a:rPr>
              <a:t>i</a:t>
            </a:r>
            <a:r>
              <a:rPr lang="en-GB" altLang="de-DE" dirty="0">
                <a:solidFill>
                  <a:srgbClr val="0000FF"/>
                </a:solidFill>
                <a:cs typeface="Arial" panose="020B0604020202020204" pitchFamily="34" charset="0"/>
              </a:rPr>
              <a:t> = 0.242/0.159 = </a:t>
            </a:r>
            <a:r>
              <a:rPr lang="en-GB" altLang="de-DE" dirty="0">
                <a:solidFill>
                  <a:srgbClr val="0000FF"/>
                </a:solidFill>
                <a:effectLst>
                  <a:outerShdw blurRad="38100" dist="38100" dir="2700000" algn="tl">
                    <a:srgbClr val="000000">
                      <a:alpha val="43137"/>
                    </a:srgbClr>
                  </a:outerShdw>
                </a:effectLst>
                <a:cs typeface="Arial" panose="020B0604020202020204" pitchFamily="34" charset="0"/>
              </a:rPr>
              <a:t>1.522</a:t>
            </a:r>
            <a:r>
              <a:rPr lang="en-GB" altLang="de-DE" dirty="0">
                <a:solidFill>
                  <a:srgbClr val="0000FF"/>
                </a:solidFill>
                <a:cs typeface="Arial" panose="020B0604020202020204" pitchFamily="34" charset="0"/>
              </a:rPr>
              <a:t> </a:t>
            </a:r>
          </a:p>
        </p:txBody>
      </p:sp>
      <p:sp>
        <p:nvSpPr>
          <p:cNvPr id="2765" name="Oval 2764"/>
          <p:cNvSpPr>
            <a:spLocks noChangeAspect="1"/>
          </p:cNvSpPr>
          <p:nvPr/>
        </p:nvSpPr>
        <p:spPr>
          <a:xfrm>
            <a:off x="3469580" y="6026057"/>
            <a:ext cx="108000" cy="108000"/>
          </a:xfrm>
          <a:prstGeom prst="ellipse">
            <a:avLst/>
          </a:prstGeom>
          <a:solidFill>
            <a:srgbClr val="0000FF"/>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p:cNvGrpSpPr/>
          <p:nvPr/>
        </p:nvGrpSpPr>
        <p:grpSpPr>
          <a:xfrm>
            <a:off x="249953" y="2697094"/>
            <a:ext cx="5883273" cy="3827463"/>
            <a:chOff x="249953" y="2697094"/>
            <a:chExt cx="5883273" cy="3827463"/>
          </a:xfrm>
        </p:grpSpPr>
        <p:grpSp>
          <p:nvGrpSpPr>
            <p:cNvPr id="14" name="Group 205"/>
            <p:cNvGrpSpPr>
              <a:grpSpLocks/>
            </p:cNvGrpSpPr>
            <p:nvPr/>
          </p:nvGrpSpPr>
          <p:grpSpPr bwMode="auto">
            <a:xfrm>
              <a:off x="249953" y="2697094"/>
              <a:ext cx="4487866" cy="3827463"/>
              <a:chOff x="494" y="425"/>
              <a:chExt cx="2827" cy="2411"/>
            </a:xfrm>
            <a:solidFill>
              <a:schemeClr val="bg1"/>
            </a:solidFill>
          </p:grpSpPr>
          <p:grpSp>
            <p:nvGrpSpPr>
              <p:cNvPr id="28" name="Group 206"/>
              <p:cNvGrpSpPr>
                <a:grpSpLocks/>
              </p:cNvGrpSpPr>
              <p:nvPr/>
            </p:nvGrpSpPr>
            <p:grpSpPr bwMode="auto">
              <a:xfrm>
                <a:off x="673" y="1551"/>
                <a:ext cx="2648" cy="565"/>
                <a:chOff x="1204" y="2231"/>
                <a:chExt cx="2648" cy="565"/>
              </a:xfrm>
              <a:grpFill/>
            </p:grpSpPr>
            <p:sp>
              <p:nvSpPr>
                <p:cNvPr id="2356" name="Line 207"/>
                <p:cNvSpPr>
                  <a:spLocks noChangeShapeType="1"/>
                </p:cNvSpPr>
                <p:nvPr/>
              </p:nvSpPr>
              <p:spPr bwMode="auto">
                <a:xfrm>
                  <a:off x="3182" y="2722"/>
                  <a:ext cx="9" cy="1"/>
                </a:xfrm>
                <a:prstGeom prst="line">
                  <a:avLst/>
                </a:prstGeom>
                <a:grpFill/>
                <a:ln w="4763">
                  <a:solidFill>
                    <a:srgbClr val="000000"/>
                  </a:solidFill>
                  <a:prstDash val="sysDashDotDot"/>
                  <a:round/>
                  <a:headEnd/>
                  <a:tailEnd/>
                </a:ln>
              </p:spPr>
              <p:txBody>
                <a:bodyPr/>
                <a:lstStyle/>
                <a:p>
                  <a:endParaRPr lang="en-GB" dirty="0"/>
                </a:p>
              </p:txBody>
            </p:sp>
            <p:sp>
              <p:nvSpPr>
                <p:cNvPr id="2357" name="Line 208"/>
                <p:cNvSpPr>
                  <a:spLocks noChangeShapeType="1"/>
                </p:cNvSpPr>
                <p:nvPr/>
              </p:nvSpPr>
              <p:spPr bwMode="auto">
                <a:xfrm>
                  <a:off x="3196" y="2722"/>
                  <a:ext cx="2" cy="1"/>
                </a:xfrm>
                <a:prstGeom prst="line">
                  <a:avLst/>
                </a:prstGeom>
                <a:grpFill/>
                <a:ln w="4763">
                  <a:solidFill>
                    <a:srgbClr val="000000"/>
                  </a:solidFill>
                  <a:prstDash val="sysDashDotDot"/>
                  <a:round/>
                  <a:headEnd/>
                  <a:tailEnd/>
                </a:ln>
              </p:spPr>
              <p:txBody>
                <a:bodyPr/>
                <a:lstStyle/>
                <a:p>
                  <a:endParaRPr lang="en-GB" dirty="0"/>
                </a:p>
              </p:txBody>
            </p:sp>
            <p:sp>
              <p:nvSpPr>
                <p:cNvPr id="2358" name="Line 209"/>
                <p:cNvSpPr>
                  <a:spLocks noChangeShapeType="1"/>
                </p:cNvSpPr>
                <p:nvPr/>
              </p:nvSpPr>
              <p:spPr bwMode="auto">
                <a:xfrm>
                  <a:off x="3203" y="2722"/>
                  <a:ext cx="2" cy="1"/>
                </a:xfrm>
                <a:prstGeom prst="line">
                  <a:avLst/>
                </a:prstGeom>
                <a:grpFill/>
                <a:ln w="4763">
                  <a:solidFill>
                    <a:srgbClr val="000000"/>
                  </a:solidFill>
                  <a:prstDash val="sysDashDotDot"/>
                  <a:round/>
                  <a:headEnd/>
                  <a:tailEnd/>
                </a:ln>
              </p:spPr>
              <p:txBody>
                <a:bodyPr/>
                <a:lstStyle/>
                <a:p>
                  <a:endParaRPr lang="en-GB" dirty="0"/>
                </a:p>
              </p:txBody>
            </p:sp>
            <p:sp>
              <p:nvSpPr>
                <p:cNvPr id="2359" name="Line 210"/>
                <p:cNvSpPr>
                  <a:spLocks noChangeShapeType="1"/>
                </p:cNvSpPr>
                <p:nvPr/>
              </p:nvSpPr>
              <p:spPr bwMode="auto">
                <a:xfrm>
                  <a:off x="3209" y="2722"/>
                  <a:ext cx="9" cy="1"/>
                </a:xfrm>
                <a:prstGeom prst="line">
                  <a:avLst/>
                </a:prstGeom>
                <a:grpFill/>
                <a:ln w="4763">
                  <a:solidFill>
                    <a:srgbClr val="000000"/>
                  </a:solidFill>
                  <a:prstDash val="sysDashDotDot"/>
                  <a:round/>
                  <a:headEnd/>
                  <a:tailEnd/>
                </a:ln>
              </p:spPr>
              <p:txBody>
                <a:bodyPr/>
                <a:lstStyle/>
                <a:p>
                  <a:endParaRPr lang="en-GB" dirty="0"/>
                </a:p>
              </p:txBody>
            </p:sp>
            <p:sp>
              <p:nvSpPr>
                <p:cNvPr id="2360" name="Line 211"/>
                <p:cNvSpPr>
                  <a:spLocks noChangeShapeType="1"/>
                </p:cNvSpPr>
                <p:nvPr/>
              </p:nvSpPr>
              <p:spPr bwMode="auto">
                <a:xfrm>
                  <a:off x="3223"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1" name="Line 212"/>
                <p:cNvSpPr>
                  <a:spLocks noChangeShapeType="1"/>
                </p:cNvSpPr>
                <p:nvPr/>
              </p:nvSpPr>
              <p:spPr bwMode="auto">
                <a:xfrm>
                  <a:off x="3230"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2" name="Line 213"/>
                <p:cNvSpPr>
                  <a:spLocks noChangeShapeType="1"/>
                </p:cNvSpPr>
                <p:nvPr/>
              </p:nvSpPr>
              <p:spPr bwMode="auto">
                <a:xfrm>
                  <a:off x="3236" y="2722"/>
                  <a:ext cx="9" cy="1"/>
                </a:xfrm>
                <a:prstGeom prst="line">
                  <a:avLst/>
                </a:prstGeom>
                <a:grpFill/>
                <a:ln w="4763">
                  <a:solidFill>
                    <a:srgbClr val="000000"/>
                  </a:solidFill>
                  <a:prstDash val="sysDashDotDot"/>
                  <a:round/>
                  <a:headEnd/>
                  <a:tailEnd/>
                </a:ln>
              </p:spPr>
              <p:txBody>
                <a:bodyPr/>
                <a:lstStyle/>
                <a:p>
                  <a:endParaRPr lang="en-GB" dirty="0"/>
                </a:p>
              </p:txBody>
            </p:sp>
            <p:sp>
              <p:nvSpPr>
                <p:cNvPr id="2363" name="Line 214"/>
                <p:cNvSpPr>
                  <a:spLocks noChangeShapeType="1"/>
                </p:cNvSpPr>
                <p:nvPr/>
              </p:nvSpPr>
              <p:spPr bwMode="auto">
                <a:xfrm>
                  <a:off x="3250"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4" name="Line 215"/>
                <p:cNvSpPr>
                  <a:spLocks noChangeShapeType="1"/>
                </p:cNvSpPr>
                <p:nvPr/>
              </p:nvSpPr>
              <p:spPr bwMode="auto">
                <a:xfrm>
                  <a:off x="3257"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5" name="Line 216"/>
                <p:cNvSpPr>
                  <a:spLocks noChangeShapeType="1"/>
                </p:cNvSpPr>
                <p:nvPr/>
              </p:nvSpPr>
              <p:spPr bwMode="auto">
                <a:xfrm>
                  <a:off x="3263" y="2722"/>
                  <a:ext cx="9" cy="1"/>
                </a:xfrm>
                <a:prstGeom prst="line">
                  <a:avLst/>
                </a:prstGeom>
                <a:grpFill/>
                <a:ln w="4763">
                  <a:solidFill>
                    <a:srgbClr val="000000"/>
                  </a:solidFill>
                  <a:prstDash val="sysDashDotDot"/>
                  <a:round/>
                  <a:headEnd/>
                  <a:tailEnd/>
                </a:ln>
              </p:spPr>
              <p:txBody>
                <a:bodyPr/>
                <a:lstStyle/>
                <a:p>
                  <a:endParaRPr lang="en-GB" dirty="0"/>
                </a:p>
              </p:txBody>
            </p:sp>
            <p:sp>
              <p:nvSpPr>
                <p:cNvPr id="2366" name="Line 217"/>
                <p:cNvSpPr>
                  <a:spLocks noChangeShapeType="1"/>
                </p:cNvSpPr>
                <p:nvPr/>
              </p:nvSpPr>
              <p:spPr bwMode="auto">
                <a:xfrm>
                  <a:off x="3277"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7" name="Line 218"/>
                <p:cNvSpPr>
                  <a:spLocks noChangeShapeType="1"/>
                </p:cNvSpPr>
                <p:nvPr/>
              </p:nvSpPr>
              <p:spPr bwMode="auto">
                <a:xfrm>
                  <a:off x="3284" y="2722"/>
                  <a:ext cx="2" cy="1"/>
                </a:xfrm>
                <a:prstGeom prst="line">
                  <a:avLst/>
                </a:prstGeom>
                <a:grpFill/>
                <a:ln w="4763">
                  <a:solidFill>
                    <a:srgbClr val="000000"/>
                  </a:solidFill>
                  <a:prstDash val="sysDashDotDot"/>
                  <a:round/>
                  <a:headEnd/>
                  <a:tailEnd/>
                </a:ln>
              </p:spPr>
              <p:txBody>
                <a:bodyPr/>
                <a:lstStyle/>
                <a:p>
                  <a:endParaRPr lang="en-GB" dirty="0"/>
                </a:p>
              </p:txBody>
            </p:sp>
            <p:sp>
              <p:nvSpPr>
                <p:cNvPr id="2368" name="Line 219"/>
                <p:cNvSpPr>
                  <a:spLocks noChangeShapeType="1"/>
                </p:cNvSpPr>
                <p:nvPr/>
              </p:nvSpPr>
              <p:spPr bwMode="auto">
                <a:xfrm>
                  <a:off x="3290" y="2722"/>
                  <a:ext cx="9" cy="1"/>
                </a:xfrm>
                <a:prstGeom prst="line">
                  <a:avLst/>
                </a:prstGeom>
                <a:grpFill/>
                <a:ln w="4763">
                  <a:solidFill>
                    <a:srgbClr val="000000"/>
                  </a:solidFill>
                  <a:prstDash val="sysDashDotDot"/>
                  <a:round/>
                  <a:headEnd/>
                  <a:tailEnd/>
                </a:ln>
              </p:spPr>
              <p:txBody>
                <a:bodyPr/>
                <a:lstStyle/>
                <a:p>
                  <a:endParaRPr lang="en-GB" dirty="0"/>
                </a:p>
              </p:txBody>
            </p:sp>
            <p:sp>
              <p:nvSpPr>
                <p:cNvPr id="2369" name="Line 220"/>
                <p:cNvSpPr>
                  <a:spLocks noChangeShapeType="1"/>
                </p:cNvSpPr>
                <p:nvPr/>
              </p:nvSpPr>
              <p:spPr bwMode="auto">
                <a:xfrm>
                  <a:off x="3304"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0" name="Line 221"/>
                <p:cNvSpPr>
                  <a:spLocks noChangeShapeType="1"/>
                </p:cNvSpPr>
                <p:nvPr/>
              </p:nvSpPr>
              <p:spPr bwMode="auto">
                <a:xfrm>
                  <a:off x="3311"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1" name="Line 222"/>
                <p:cNvSpPr>
                  <a:spLocks noChangeShapeType="1"/>
                </p:cNvSpPr>
                <p:nvPr/>
              </p:nvSpPr>
              <p:spPr bwMode="auto">
                <a:xfrm>
                  <a:off x="3317" y="2722"/>
                  <a:ext cx="9" cy="1"/>
                </a:xfrm>
                <a:prstGeom prst="line">
                  <a:avLst/>
                </a:prstGeom>
                <a:grpFill/>
                <a:ln w="4763">
                  <a:solidFill>
                    <a:srgbClr val="000000"/>
                  </a:solidFill>
                  <a:prstDash val="sysDashDotDot"/>
                  <a:round/>
                  <a:headEnd/>
                  <a:tailEnd/>
                </a:ln>
              </p:spPr>
              <p:txBody>
                <a:bodyPr/>
                <a:lstStyle/>
                <a:p>
                  <a:endParaRPr lang="en-GB" dirty="0"/>
                </a:p>
              </p:txBody>
            </p:sp>
            <p:sp>
              <p:nvSpPr>
                <p:cNvPr id="2372" name="Line 223"/>
                <p:cNvSpPr>
                  <a:spLocks noChangeShapeType="1"/>
                </p:cNvSpPr>
                <p:nvPr/>
              </p:nvSpPr>
              <p:spPr bwMode="auto">
                <a:xfrm>
                  <a:off x="3331"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3" name="Line 224"/>
                <p:cNvSpPr>
                  <a:spLocks noChangeShapeType="1"/>
                </p:cNvSpPr>
                <p:nvPr/>
              </p:nvSpPr>
              <p:spPr bwMode="auto">
                <a:xfrm>
                  <a:off x="3338"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4" name="Line 225"/>
                <p:cNvSpPr>
                  <a:spLocks noChangeShapeType="1"/>
                </p:cNvSpPr>
                <p:nvPr/>
              </p:nvSpPr>
              <p:spPr bwMode="auto">
                <a:xfrm>
                  <a:off x="3344" y="2722"/>
                  <a:ext cx="10" cy="1"/>
                </a:xfrm>
                <a:prstGeom prst="line">
                  <a:avLst/>
                </a:prstGeom>
                <a:grpFill/>
                <a:ln w="4763">
                  <a:solidFill>
                    <a:srgbClr val="000000"/>
                  </a:solidFill>
                  <a:prstDash val="sysDashDotDot"/>
                  <a:round/>
                  <a:headEnd/>
                  <a:tailEnd/>
                </a:ln>
              </p:spPr>
              <p:txBody>
                <a:bodyPr/>
                <a:lstStyle/>
                <a:p>
                  <a:endParaRPr lang="en-GB" dirty="0"/>
                </a:p>
              </p:txBody>
            </p:sp>
            <p:sp>
              <p:nvSpPr>
                <p:cNvPr id="2375" name="Line 226"/>
                <p:cNvSpPr>
                  <a:spLocks noChangeShapeType="1"/>
                </p:cNvSpPr>
                <p:nvPr/>
              </p:nvSpPr>
              <p:spPr bwMode="auto">
                <a:xfrm>
                  <a:off x="3358"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6" name="Line 227"/>
                <p:cNvSpPr>
                  <a:spLocks noChangeShapeType="1"/>
                </p:cNvSpPr>
                <p:nvPr/>
              </p:nvSpPr>
              <p:spPr bwMode="auto">
                <a:xfrm>
                  <a:off x="3365" y="2722"/>
                  <a:ext cx="2" cy="1"/>
                </a:xfrm>
                <a:prstGeom prst="line">
                  <a:avLst/>
                </a:prstGeom>
                <a:grpFill/>
                <a:ln w="4763">
                  <a:solidFill>
                    <a:srgbClr val="000000"/>
                  </a:solidFill>
                  <a:prstDash val="sysDashDotDot"/>
                  <a:round/>
                  <a:headEnd/>
                  <a:tailEnd/>
                </a:ln>
              </p:spPr>
              <p:txBody>
                <a:bodyPr/>
                <a:lstStyle/>
                <a:p>
                  <a:endParaRPr lang="en-GB" dirty="0"/>
                </a:p>
              </p:txBody>
            </p:sp>
            <p:sp>
              <p:nvSpPr>
                <p:cNvPr id="2377" name="Line 228"/>
                <p:cNvSpPr>
                  <a:spLocks noChangeShapeType="1"/>
                </p:cNvSpPr>
                <p:nvPr/>
              </p:nvSpPr>
              <p:spPr bwMode="auto">
                <a:xfrm>
                  <a:off x="3371" y="2722"/>
                  <a:ext cx="10" cy="1"/>
                </a:xfrm>
                <a:prstGeom prst="line">
                  <a:avLst/>
                </a:prstGeom>
                <a:grpFill/>
                <a:ln w="4763">
                  <a:solidFill>
                    <a:srgbClr val="000000"/>
                  </a:solidFill>
                  <a:prstDash val="sysDashDotDot"/>
                  <a:round/>
                  <a:headEnd/>
                  <a:tailEnd/>
                </a:ln>
              </p:spPr>
              <p:txBody>
                <a:bodyPr/>
                <a:lstStyle/>
                <a:p>
                  <a:endParaRPr lang="en-GB" dirty="0"/>
                </a:p>
              </p:txBody>
            </p:sp>
            <p:sp>
              <p:nvSpPr>
                <p:cNvPr id="2378" name="Line 229"/>
                <p:cNvSpPr>
                  <a:spLocks noChangeShapeType="1"/>
                </p:cNvSpPr>
                <p:nvPr/>
              </p:nvSpPr>
              <p:spPr bwMode="auto">
                <a:xfrm>
                  <a:off x="3385" y="2722"/>
                  <a:ext cx="3" cy="1"/>
                </a:xfrm>
                <a:prstGeom prst="line">
                  <a:avLst/>
                </a:prstGeom>
                <a:grpFill/>
                <a:ln w="4763">
                  <a:solidFill>
                    <a:srgbClr val="000000"/>
                  </a:solidFill>
                  <a:prstDash val="sysDashDotDot"/>
                  <a:round/>
                  <a:headEnd/>
                  <a:tailEnd/>
                </a:ln>
              </p:spPr>
              <p:txBody>
                <a:bodyPr/>
                <a:lstStyle/>
                <a:p>
                  <a:endParaRPr lang="en-GB" dirty="0"/>
                </a:p>
              </p:txBody>
            </p:sp>
            <p:sp>
              <p:nvSpPr>
                <p:cNvPr id="2379" name="Line 230"/>
                <p:cNvSpPr>
                  <a:spLocks noChangeShapeType="1"/>
                </p:cNvSpPr>
                <p:nvPr/>
              </p:nvSpPr>
              <p:spPr bwMode="auto">
                <a:xfrm>
                  <a:off x="3392" y="2722"/>
                  <a:ext cx="2" cy="1"/>
                </a:xfrm>
                <a:prstGeom prst="line">
                  <a:avLst/>
                </a:prstGeom>
                <a:grpFill/>
                <a:ln w="4763">
                  <a:solidFill>
                    <a:srgbClr val="000000"/>
                  </a:solidFill>
                  <a:prstDash val="sysDashDotDot"/>
                  <a:round/>
                  <a:headEnd/>
                  <a:tailEnd/>
                </a:ln>
              </p:spPr>
              <p:txBody>
                <a:bodyPr/>
                <a:lstStyle/>
                <a:p>
                  <a:endParaRPr lang="en-GB" dirty="0"/>
                </a:p>
              </p:txBody>
            </p:sp>
            <p:sp>
              <p:nvSpPr>
                <p:cNvPr id="2380" name="Line 231"/>
                <p:cNvSpPr>
                  <a:spLocks noChangeShapeType="1"/>
                </p:cNvSpPr>
                <p:nvPr/>
              </p:nvSpPr>
              <p:spPr bwMode="auto">
                <a:xfrm>
                  <a:off x="3398" y="2722"/>
                  <a:ext cx="10" cy="1"/>
                </a:xfrm>
                <a:prstGeom prst="line">
                  <a:avLst/>
                </a:prstGeom>
                <a:grpFill/>
                <a:ln w="4763">
                  <a:solidFill>
                    <a:srgbClr val="000000"/>
                  </a:solidFill>
                  <a:prstDash val="sysDashDotDot"/>
                  <a:round/>
                  <a:headEnd/>
                  <a:tailEnd/>
                </a:ln>
              </p:spPr>
              <p:txBody>
                <a:bodyPr/>
                <a:lstStyle/>
                <a:p>
                  <a:endParaRPr lang="en-GB" dirty="0"/>
                </a:p>
              </p:txBody>
            </p:sp>
            <p:sp>
              <p:nvSpPr>
                <p:cNvPr id="2381" name="Line 232"/>
                <p:cNvSpPr>
                  <a:spLocks noChangeShapeType="1"/>
                </p:cNvSpPr>
                <p:nvPr/>
              </p:nvSpPr>
              <p:spPr bwMode="auto">
                <a:xfrm>
                  <a:off x="3412" y="2722"/>
                  <a:ext cx="3" cy="1"/>
                </a:xfrm>
                <a:prstGeom prst="line">
                  <a:avLst/>
                </a:prstGeom>
                <a:grpFill/>
                <a:ln w="4763">
                  <a:solidFill>
                    <a:srgbClr val="000000"/>
                  </a:solidFill>
                  <a:prstDash val="sysDashDotDot"/>
                  <a:round/>
                  <a:headEnd/>
                  <a:tailEnd/>
                </a:ln>
              </p:spPr>
              <p:txBody>
                <a:bodyPr/>
                <a:lstStyle/>
                <a:p>
                  <a:endParaRPr lang="en-GB" dirty="0"/>
                </a:p>
              </p:txBody>
            </p:sp>
            <p:sp>
              <p:nvSpPr>
                <p:cNvPr id="2382" name="Line 233"/>
                <p:cNvSpPr>
                  <a:spLocks noChangeShapeType="1"/>
                </p:cNvSpPr>
                <p:nvPr/>
              </p:nvSpPr>
              <p:spPr bwMode="auto">
                <a:xfrm>
                  <a:off x="3419" y="2722"/>
                  <a:ext cx="2" cy="1"/>
                </a:xfrm>
                <a:prstGeom prst="line">
                  <a:avLst/>
                </a:prstGeom>
                <a:grpFill/>
                <a:ln w="4763">
                  <a:solidFill>
                    <a:srgbClr val="000000"/>
                  </a:solidFill>
                  <a:prstDash val="sysDashDotDot"/>
                  <a:round/>
                  <a:headEnd/>
                  <a:tailEnd/>
                </a:ln>
              </p:spPr>
              <p:txBody>
                <a:bodyPr/>
                <a:lstStyle/>
                <a:p>
                  <a:endParaRPr lang="en-GB" dirty="0"/>
                </a:p>
              </p:txBody>
            </p:sp>
            <p:sp>
              <p:nvSpPr>
                <p:cNvPr id="2383" name="Line 234"/>
                <p:cNvSpPr>
                  <a:spLocks noChangeShapeType="1"/>
                </p:cNvSpPr>
                <p:nvPr/>
              </p:nvSpPr>
              <p:spPr bwMode="auto">
                <a:xfrm>
                  <a:off x="3426" y="2722"/>
                  <a:ext cx="9" cy="1"/>
                </a:xfrm>
                <a:prstGeom prst="line">
                  <a:avLst/>
                </a:prstGeom>
                <a:grpFill/>
                <a:ln w="4763">
                  <a:solidFill>
                    <a:srgbClr val="000000"/>
                  </a:solidFill>
                  <a:prstDash val="sysDashDotDot"/>
                  <a:round/>
                  <a:headEnd/>
                  <a:tailEnd/>
                </a:ln>
              </p:spPr>
              <p:txBody>
                <a:bodyPr/>
                <a:lstStyle/>
                <a:p>
                  <a:endParaRPr lang="en-GB" dirty="0"/>
                </a:p>
              </p:txBody>
            </p:sp>
            <p:sp>
              <p:nvSpPr>
                <p:cNvPr id="2384" name="Line 235"/>
                <p:cNvSpPr>
                  <a:spLocks noChangeShapeType="1"/>
                </p:cNvSpPr>
                <p:nvPr/>
              </p:nvSpPr>
              <p:spPr bwMode="auto">
                <a:xfrm>
                  <a:off x="3439" y="2722"/>
                  <a:ext cx="3" cy="1"/>
                </a:xfrm>
                <a:prstGeom prst="line">
                  <a:avLst/>
                </a:prstGeom>
                <a:grpFill/>
                <a:ln w="4763">
                  <a:solidFill>
                    <a:srgbClr val="000000"/>
                  </a:solidFill>
                  <a:prstDash val="sysDashDotDot"/>
                  <a:round/>
                  <a:headEnd/>
                  <a:tailEnd/>
                </a:ln>
              </p:spPr>
              <p:txBody>
                <a:bodyPr/>
                <a:lstStyle/>
                <a:p>
                  <a:endParaRPr lang="en-GB" dirty="0"/>
                </a:p>
              </p:txBody>
            </p:sp>
            <p:sp>
              <p:nvSpPr>
                <p:cNvPr id="2385" name="Line 236"/>
                <p:cNvSpPr>
                  <a:spLocks noChangeShapeType="1"/>
                </p:cNvSpPr>
                <p:nvPr/>
              </p:nvSpPr>
              <p:spPr bwMode="auto">
                <a:xfrm>
                  <a:off x="3446" y="2722"/>
                  <a:ext cx="3" cy="1"/>
                </a:xfrm>
                <a:prstGeom prst="line">
                  <a:avLst/>
                </a:prstGeom>
                <a:grpFill/>
                <a:ln w="4763">
                  <a:solidFill>
                    <a:srgbClr val="000000"/>
                  </a:solidFill>
                  <a:prstDash val="sysDashDotDot"/>
                  <a:round/>
                  <a:headEnd/>
                  <a:tailEnd/>
                </a:ln>
              </p:spPr>
              <p:txBody>
                <a:bodyPr/>
                <a:lstStyle/>
                <a:p>
                  <a:endParaRPr lang="en-GB" dirty="0"/>
                </a:p>
              </p:txBody>
            </p:sp>
            <p:sp>
              <p:nvSpPr>
                <p:cNvPr id="2386" name="Line 237"/>
                <p:cNvSpPr>
                  <a:spLocks noChangeShapeType="1"/>
                </p:cNvSpPr>
                <p:nvPr/>
              </p:nvSpPr>
              <p:spPr bwMode="auto">
                <a:xfrm>
                  <a:off x="3453" y="2722"/>
                  <a:ext cx="9" cy="1"/>
                </a:xfrm>
                <a:prstGeom prst="line">
                  <a:avLst/>
                </a:prstGeom>
                <a:grpFill/>
                <a:ln w="4763">
                  <a:solidFill>
                    <a:srgbClr val="000000"/>
                  </a:solidFill>
                  <a:prstDash val="sysDashDotDot"/>
                  <a:round/>
                  <a:headEnd/>
                  <a:tailEnd/>
                </a:ln>
              </p:spPr>
              <p:txBody>
                <a:bodyPr/>
                <a:lstStyle/>
                <a:p>
                  <a:endParaRPr lang="en-GB" dirty="0"/>
                </a:p>
              </p:txBody>
            </p:sp>
            <p:sp>
              <p:nvSpPr>
                <p:cNvPr id="2387" name="Line 238"/>
                <p:cNvSpPr>
                  <a:spLocks noChangeShapeType="1"/>
                </p:cNvSpPr>
                <p:nvPr/>
              </p:nvSpPr>
              <p:spPr bwMode="auto">
                <a:xfrm>
                  <a:off x="3466" y="2722"/>
                  <a:ext cx="3" cy="1"/>
                </a:xfrm>
                <a:prstGeom prst="line">
                  <a:avLst/>
                </a:prstGeom>
                <a:grpFill/>
                <a:ln w="4763">
                  <a:solidFill>
                    <a:srgbClr val="000000"/>
                  </a:solidFill>
                  <a:prstDash val="sysDashDotDot"/>
                  <a:round/>
                  <a:headEnd/>
                  <a:tailEnd/>
                </a:ln>
              </p:spPr>
              <p:txBody>
                <a:bodyPr/>
                <a:lstStyle/>
                <a:p>
                  <a:endParaRPr lang="en-GB" dirty="0"/>
                </a:p>
              </p:txBody>
            </p:sp>
            <p:sp>
              <p:nvSpPr>
                <p:cNvPr id="2388" name="Line 239"/>
                <p:cNvSpPr>
                  <a:spLocks noChangeShapeType="1"/>
                </p:cNvSpPr>
                <p:nvPr/>
              </p:nvSpPr>
              <p:spPr bwMode="auto">
                <a:xfrm>
                  <a:off x="3473" y="2722"/>
                  <a:ext cx="3" cy="1"/>
                </a:xfrm>
                <a:prstGeom prst="line">
                  <a:avLst/>
                </a:prstGeom>
                <a:grpFill/>
                <a:ln w="4763">
                  <a:solidFill>
                    <a:srgbClr val="000000"/>
                  </a:solidFill>
                  <a:prstDash val="sysDashDotDot"/>
                  <a:round/>
                  <a:headEnd/>
                  <a:tailEnd/>
                </a:ln>
              </p:spPr>
              <p:txBody>
                <a:bodyPr/>
                <a:lstStyle/>
                <a:p>
                  <a:endParaRPr lang="en-GB" dirty="0"/>
                </a:p>
              </p:txBody>
            </p:sp>
            <p:sp>
              <p:nvSpPr>
                <p:cNvPr id="2389" name="Line 240"/>
                <p:cNvSpPr>
                  <a:spLocks noChangeShapeType="1"/>
                </p:cNvSpPr>
                <p:nvPr/>
              </p:nvSpPr>
              <p:spPr bwMode="auto">
                <a:xfrm>
                  <a:off x="3480" y="2722"/>
                  <a:ext cx="9" cy="1"/>
                </a:xfrm>
                <a:prstGeom prst="line">
                  <a:avLst/>
                </a:prstGeom>
                <a:grpFill/>
                <a:ln w="4763">
                  <a:solidFill>
                    <a:srgbClr val="000000"/>
                  </a:solidFill>
                  <a:prstDash val="sysDashDotDot"/>
                  <a:round/>
                  <a:headEnd/>
                  <a:tailEnd/>
                </a:ln>
              </p:spPr>
              <p:txBody>
                <a:bodyPr/>
                <a:lstStyle/>
                <a:p>
                  <a:endParaRPr lang="en-GB" dirty="0"/>
                </a:p>
              </p:txBody>
            </p:sp>
            <p:sp>
              <p:nvSpPr>
                <p:cNvPr id="2390" name="Line 241"/>
                <p:cNvSpPr>
                  <a:spLocks noChangeShapeType="1"/>
                </p:cNvSpPr>
                <p:nvPr/>
              </p:nvSpPr>
              <p:spPr bwMode="auto">
                <a:xfrm>
                  <a:off x="3493" y="2722"/>
                  <a:ext cx="3" cy="1"/>
                </a:xfrm>
                <a:prstGeom prst="line">
                  <a:avLst/>
                </a:prstGeom>
                <a:grpFill/>
                <a:ln w="4763">
                  <a:solidFill>
                    <a:srgbClr val="000000"/>
                  </a:solidFill>
                  <a:prstDash val="sysDashDotDot"/>
                  <a:round/>
                  <a:headEnd/>
                  <a:tailEnd/>
                </a:ln>
              </p:spPr>
              <p:txBody>
                <a:bodyPr/>
                <a:lstStyle/>
                <a:p>
                  <a:endParaRPr lang="en-GB" dirty="0"/>
                </a:p>
              </p:txBody>
            </p:sp>
            <p:sp>
              <p:nvSpPr>
                <p:cNvPr id="2391" name="Line 242"/>
                <p:cNvSpPr>
                  <a:spLocks noChangeShapeType="1"/>
                </p:cNvSpPr>
                <p:nvPr/>
              </p:nvSpPr>
              <p:spPr bwMode="auto">
                <a:xfrm>
                  <a:off x="3500" y="2722"/>
                  <a:ext cx="3" cy="1"/>
                </a:xfrm>
                <a:prstGeom prst="line">
                  <a:avLst/>
                </a:prstGeom>
                <a:grpFill/>
                <a:ln w="4763">
                  <a:solidFill>
                    <a:srgbClr val="000000"/>
                  </a:solidFill>
                  <a:prstDash val="sysDashDotDot"/>
                  <a:round/>
                  <a:headEnd/>
                  <a:tailEnd/>
                </a:ln>
              </p:spPr>
              <p:txBody>
                <a:bodyPr/>
                <a:lstStyle/>
                <a:p>
                  <a:endParaRPr lang="en-GB" dirty="0"/>
                </a:p>
              </p:txBody>
            </p:sp>
            <p:sp>
              <p:nvSpPr>
                <p:cNvPr id="2392" name="Line 243"/>
                <p:cNvSpPr>
                  <a:spLocks noChangeShapeType="1"/>
                </p:cNvSpPr>
                <p:nvPr/>
              </p:nvSpPr>
              <p:spPr bwMode="auto">
                <a:xfrm>
                  <a:off x="3507" y="2722"/>
                  <a:ext cx="9" cy="1"/>
                </a:xfrm>
                <a:prstGeom prst="line">
                  <a:avLst/>
                </a:prstGeom>
                <a:grpFill/>
                <a:ln w="4763">
                  <a:solidFill>
                    <a:srgbClr val="000000"/>
                  </a:solidFill>
                  <a:prstDash val="sysDashDotDot"/>
                  <a:round/>
                  <a:headEnd/>
                  <a:tailEnd/>
                </a:ln>
              </p:spPr>
              <p:txBody>
                <a:bodyPr/>
                <a:lstStyle/>
                <a:p>
                  <a:endParaRPr lang="en-GB" dirty="0"/>
                </a:p>
              </p:txBody>
            </p:sp>
            <p:sp>
              <p:nvSpPr>
                <p:cNvPr id="2393" name="Line 244"/>
                <p:cNvSpPr>
                  <a:spLocks noChangeShapeType="1"/>
                </p:cNvSpPr>
                <p:nvPr/>
              </p:nvSpPr>
              <p:spPr bwMode="auto">
                <a:xfrm>
                  <a:off x="3521" y="2722"/>
                  <a:ext cx="2" cy="1"/>
                </a:xfrm>
                <a:prstGeom prst="line">
                  <a:avLst/>
                </a:prstGeom>
                <a:grpFill/>
                <a:ln w="4763">
                  <a:solidFill>
                    <a:srgbClr val="000000"/>
                  </a:solidFill>
                  <a:prstDash val="sysDashDotDot"/>
                  <a:round/>
                  <a:headEnd/>
                  <a:tailEnd/>
                </a:ln>
              </p:spPr>
              <p:txBody>
                <a:bodyPr/>
                <a:lstStyle/>
                <a:p>
                  <a:endParaRPr lang="en-GB" dirty="0"/>
                </a:p>
              </p:txBody>
            </p:sp>
            <p:sp>
              <p:nvSpPr>
                <p:cNvPr id="2394" name="Line 245"/>
                <p:cNvSpPr>
                  <a:spLocks noChangeShapeType="1"/>
                </p:cNvSpPr>
                <p:nvPr/>
              </p:nvSpPr>
              <p:spPr bwMode="auto">
                <a:xfrm>
                  <a:off x="3527" y="2722"/>
                  <a:ext cx="3" cy="1"/>
                </a:xfrm>
                <a:prstGeom prst="line">
                  <a:avLst/>
                </a:prstGeom>
                <a:grpFill/>
                <a:ln w="4763">
                  <a:solidFill>
                    <a:srgbClr val="000000"/>
                  </a:solidFill>
                  <a:prstDash val="sysDashDotDot"/>
                  <a:round/>
                  <a:headEnd/>
                  <a:tailEnd/>
                </a:ln>
              </p:spPr>
              <p:txBody>
                <a:bodyPr/>
                <a:lstStyle/>
                <a:p>
                  <a:endParaRPr lang="en-GB" dirty="0"/>
                </a:p>
              </p:txBody>
            </p:sp>
            <p:sp>
              <p:nvSpPr>
                <p:cNvPr id="2395" name="Line 246"/>
                <p:cNvSpPr>
                  <a:spLocks noChangeShapeType="1"/>
                </p:cNvSpPr>
                <p:nvPr/>
              </p:nvSpPr>
              <p:spPr bwMode="auto">
                <a:xfrm>
                  <a:off x="3534" y="2722"/>
                  <a:ext cx="9" cy="1"/>
                </a:xfrm>
                <a:prstGeom prst="line">
                  <a:avLst/>
                </a:prstGeom>
                <a:grpFill/>
                <a:ln w="4763">
                  <a:solidFill>
                    <a:srgbClr val="000000"/>
                  </a:solidFill>
                  <a:prstDash val="sysDashDotDot"/>
                  <a:round/>
                  <a:headEnd/>
                  <a:tailEnd/>
                </a:ln>
              </p:spPr>
              <p:txBody>
                <a:bodyPr/>
                <a:lstStyle/>
                <a:p>
                  <a:endParaRPr lang="en-GB" dirty="0"/>
                </a:p>
              </p:txBody>
            </p:sp>
            <p:sp>
              <p:nvSpPr>
                <p:cNvPr id="2396" name="Line 247"/>
                <p:cNvSpPr>
                  <a:spLocks noChangeShapeType="1"/>
                </p:cNvSpPr>
                <p:nvPr/>
              </p:nvSpPr>
              <p:spPr bwMode="auto">
                <a:xfrm>
                  <a:off x="3548" y="2722"/>
                  <a:ext cx="2" cy="1"/>
                </a:xfrm>
                <a:prstGeom prst="line">
                  <a:avLst/>
                </a:prstGeom>
                <a:grpFill/>
                <a:ln w="4763">
                  <a:solidFill>
                    <a:srgbClr val="000000"/>
                  </a:solidFill>
                  <a:prstDash val="sysDashDotDot"/>
                  <a:round/>
                  <a:headEnd/>
                  <a:tailEnd/>
                </a:ln>
              </p:spPr>
              <p:txBody>
                <a:bodyPr/>
                <a:lstStyle/>
                <a:p>
                  <a:endParaRPr lang="en-GB" dirty="0"/>
                </a:p>
              </p:txBody>
            </p:sp>
            <p:sp>
              <p:nvSpPr>
                <p:cNvPr id="2397" name="Line 248"/>
                <p:cNvSpPr>
                  <a:spLocks noChangeShapeType="1"/>
                </p:cNvSpPr>
                <p:nvPr/>
              </p:nvSpPr>
              <p:spPr bwMode="auto">
                <a:xfrm>
                  <a:off x="3555" y="2722"/>
                  <a:ext cx="2" cy="1"/>
                </a:xfrm>
                <a:prstGeom prst="line">
                  <a:avLst/>
                </a:prstGeom>
                <a:grpFill/>
                <a:ln w="4763">
                  <a:solidFill>
                    <a:srgbClr val="000000"/>
                  </a:solidFill>
                  <a:prstDash val="sysDashDotDot"/>
                  <a:round/>
                  <a:headEnd/>
                  <a:tailEnd/>
                </a:ln>
              </p:spPr>
              <p:txBody>
                <a:bodyPr/>
                <a:lstStyle/>
                <a:p>
                  <a:endParaRPr lang="en-GB" dirty="0"/>
                </a:p>
              </p:txBody>
            </p:sp>
            <p:sp>
              <p:nvSpPr>
                <p:cNvPr id="2398" name="Line 249"/>
                <p:cNvSpPr>
                  <a:spLocks noChangeShapeType="1"/>
                </p:cNvSpPr>
                <p:nvPr/>
              </p:nvSpPr>
              <p:spPr bwMode="auto">
                <a:xfrm>
                  <a:off x="3561" y="2722"/>
                  <a:ext cx="9" cy="1"/>
                </a:xfrm>
                <a:prstGeom prst="line">
                  <a:avLst/>
                </a:prstGeom>
                <a:grpFill/>
                <a:ln w="4763">
                  <a:solidFill>
                    <a:srgbClr val="000000"/>
                  </a:solidFill>
                  <a:prstDash val="sysDashDotDot"/>
                  <a:round/>
                  <a:headEnd/>
                  <a:tailEnd/>
                </a:ln>
              </p:spPr>
              <p:txBody>
                <a:bodyPr/>
                <a:lstStyle/>
                <a:p>
                  <a:endParaRPr lang="en-GB" dirty="0"/>
                </a:p>
              </p:txBody>
            </p:sp>
            <p:sp>
              <p:nvSpPr>
                <p:cNvPr id="2399" name="Line 250"/>
                <p:cNvSpPr>
                  <a:spLocks noChangeShapeType="1"/>
                </p:cNvSpPr>
                <p:nvPr/>
              </p:nvSpPr>
              <p:spPr bwMode="auto">
                <a:xfrm>
                  <a:off x="3575"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0" name="Line 251"/>
                <p:cNvSpPr>
                  <a:spLocks noChangeShapeType="1"/>
                </p:cNvSpPr>
                <p:nvPr/>
              </p:nvSpPr>
              <p:spPr bwMode="auto">
                <a:xfrm>
                  <a:off x="3582"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1" name="Line 252"/>
                <p:cNvSpPr>
                  <a:spLocks noChangeShapeType="1"/>
                </p:cNvSpPr>
                <p:nvPr/>
              </p:nvSpPr>
              <p:spPr bwMode="auto">
                <a:xfrm>
                  <a:off x="3588" y="2722"/>
                  <a:ext cx="9" cy="1"/>
                </a:xfrm>
                <a:prstGeom prst="line">
                  <a:avLst/>
                </a:prstGeom>
                <a:grpFill/>
                <a:ln w="4763">
                  <a:solidFill>
                    <a:srgbClr val="000000"/>
                  </a:solidFill>
                  <a:prstDash val="sysDashDotDot"/>
                  <a:round/>
                  <a:headEnd/>
                  <a:tailEnd/>
                </a:ln>
              </p:spPr>
              <p:txBody>
                <a:bodyPr/>
                <a:lstStyle/>
                <a:p>
                  <a:endParaRPr lang="en-GB" dirty="0"/>
                </a:p>
              </p:txBody>
            </p:sp>
            <p:sp>
              <p:nvSpPr>
                <p:cNvPr id="2402" name="Line 253"/>
                <p:cNvSpPr>
                  <a:spLocks noChangeShapeType="1"/>
                </p:cNvSpPr>
                <p:nvPr/>
              </p:nvSpPr>
              <p:spPr bwMode="auto">
                <a:xfrm>
                  <a:off x="3602"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3" name="Line 254"/>
                <p:cNvSpPr>
                  <a:spLocks noChangeShapeType="1"/>
                </p:cNvSpPr>
                <p:nvPr/>
              </p:nvSpPr>
              <p:spPr bwMode="auto">
                <a:xfrm>
                  <a:off x="3609"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4" name="Line 255"/>
                <p:cNvSpPr>
                  <a:spLocks noChangeShapeType="1"/>
                </p:cNvSpPr>
                <p:nvPr/>
              </p:nvSpPr>
              <p:spPr bwMode="auto">
                <a:xfrm>
                  <a:off x="3615" y="2722"/>
                  <a:ext cx="9" cy="1"/>
                </a:xfrm>
                <a:prstGeom prst="line">
                  <a:avLst/>
                </a:prstGeom>
                <a:grpFill/>
                <a:ln w="4763">
                  <a:solidFill>
                    <a:srgbClr val="000000"/>
                  </a:solidFill>
                  <a:prstDash val="sysDashDotDot"/>
                  <a:round/>
                  <a:headEnd/>
                  <a:tailEnd/>
                </a:ln>
              </p:spPr>
              <p:txBody>
                <a:bodyPr/>
                <a:lstStyle/>
                <a:p>
                  <a:endParaRPr lang="en-GB" dirty="0"/>
                </a:p>
              </p:txBody>
            </p:sp>
            <p:sp>
              <p:nvSpPr>
                <p:cNvPr id="2405" name="Line 256"/>
                <p:cNvSpPr>
                  <a:spLocks noChangeShapeType="1"/>
                </p:cNvSpPr>
                <p:nvPr/>
              </p:nvSpPr>
              <p:spPr bwMode="auto">
                <a:xfrm>
                  <a:off x="3629"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6" name="Line 257"/>
                <p:cNvSpPr>
                  <a:spLocks noChangeShapeType="1"/>
                </p:cNvSpPr>
                <p:nvPr/>
              </p:nvSpPr>
              <p:spPr bwMode="auto">
                <a:xfrm>
                  <a:off x="3636"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7" name="Line 258"/>
                <p:cNvSpPr>
                  <a:spLocks noChangeShapeType="1"/>
                </p:cNvSpPr>
                <p:nvPr/>
              </p:nvSpPr>
              <p:spPr bwMode="auto">
                <a:xfrm>
                  <a:off x="3642" y="2722"/>
                  <a:ext cx="9" cy="1"/>
                </a:xfrm>
                <a:prstGeom prst="line">
                  <a:avLst/>
                </a:prstGeom>
                <a:grpFill/>
                <a:ln w="4763">
                  <a:solidFill>
                    <a:srgbClr val="000000"/>
                  </a:solidFill>
                  <a:prstDash val="sysDashDotDot"/>
                  <a:round/>
                  <a:headEnd/>
                  <a:tailEnd/>
                </a:ln>
              </p:spPr>
              <p:txBody>
                <a:bodyPr/>
                <a:lstStyle/>
                <a:p>
                  <a:endParaRPr lang="en-GB" dirty="0"/>
                </a:p>
              </p:txBody>
            </p:sp>
            <p:sp>
              <p:nvSpPr>
                <p:cNvPr id="2408" name="Line 259"/>
                <p:cNvSpPr>
                  <a:spLocks noChangeShapeType="1"/>
                </p:cNvSpPr>
                <p:nvPr/>
              </p:nvSpPr>
              <p:spPr bwMode="auto">
                <a:xfrm>
                  <a:off x="3656" y="2722"/>
                  <a:ext cx="2" cy="1"/>
                </a:xfrm>
                <a:prstGeom prst="line">
                  <a:avLst/>
                </a:prstGeom>
                <a:grpFill/>
                <a:ln w="4763">
                  <a:solidFill>
                    <a:srgbClr val="000000"/>
                  </a:solidFill>
                  <a:prstDash val="sysDashDotDot"/>
                  <a:round/>
                  <a:headEnd/>
                  <a:tailEnd/>
                </a:ln>
              </p:spPr>
              <p:txBody>
                <a:bodyPr/>
                <a:lstStyle/>
                <a:p>
                  <a:endParaRPr lang="en-GB" dirty="0"/>
                </a:p>
              </p:txBody>
            </p:sp>
            <p:sp>
              <p:nvSpPr>
                <p:cNvPr id="2409" name="Line 260"/>
                <p:cNvSpPr>
                  <a:spLocks noChangeShapeType="1"/>
                </p:cNvSpPr>
                <p:nvPr/>
              </p:nvSpPr>
              <p:spPr bwMode="auto">
                <a:xfrm>
                  <a:off x="3663"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0" name="Line 261"/>
                <p:cNvSpPr>
                  <a:spLocks noChangeShapeType="1"/>
                </p:cNvSpPr>
                <p:nvPr/>
              </p:nvSpPr>
              <p:spPr bwMode="auto">
                <a:xfrm>
                  <a:off x="3669" y="2722"/>
                  <a:ext cx="9" cy="1"/>
                </a:xfrm>
                <a:prstGeom prst="line">
                  <a:avLst/>
                </a:prstGeom>
                <a:grpFill/>
                <a:ln w="4763">
                  <a:solidFill>
                    <a:srgbClr val="000000"/>
                  </a:solidFill>
                  <a:prstDash val="sysDashDotDot"/>
                  <a:round/>
                  <a:headEnd/>
                  <a:tailEnd/>
                </a:ln>
              </p:spPr>
              <p:txBody>
                <a:bodyPr/>
                <a:lstStyle/>
                <a:p>
                  <a:endParaRPr lang="en-GB" dirty="0"/>
                </a:p>
              </p:txBody>
            </p:sp>
            <p:sp>
              <p:nvSpPr>
                <p:cNvPr id="2411" name="Line 262"/>
                <p:cNvSpPr>
                  <a:spLocks noChangeShapeType="1"/>
                </p:cNvSpPr>
                <p:nvPr/>
              </p:nvSpPr>
              <p:spPr bwMode="auto">
                <a:xfrm>
                  <a:off x="3683"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2" name="Line 263"/>
                <p:cNvSpPr>
                  <a:spLocks noChangeShapeType="1"/>
                </p:cNvSpPr>
                <p:nvPr/>
              </p:nvSpPr>
              <p:spPr bwMode="auto">
                <a:xfrm>
                  <a:off x="3690"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3" name="Line 264"/>
                <p:cNvSpPr>
                  <a:spLocks noChangeShapeType="1"/>
                </p:cNvSpPr>
                <p:nvPr/>
              </p:nvSpPr>
              <p:spPr bwMode="auto">
                <a:xfrm>
                  <a:off x="3696" y="2722"/>
                  <a:ext cx="9" cy="1"/>
                </a:xfrm>
                <a:prstGeom prst="line">
                  <a:avLst/>
                </a:prstGeom>
                <a:grpFill/>
                <a:ln w="4763">
                  <a:solidFill>
                    <a:srgbClr val="000000"/>
                  </a:solidFill>
                  <a:prstDash val="sysDashDotDot"/>
                  <a:round/>
                  <a:headEnd/>
                  <a:tailEnd/>
                </a:ln>
              </p:spPr>
              <p:txBody>
                <a:bodyPr/>
                <a:lstStyle/>
                <a:p>
                  <a:endParaRPr lang="en-GB" dirty="0"/>
                </a:p>
              </p:txBody>
            </p:sp>
            <p:sp>
              <p:nvSpPr>
                <p:cNvPr id="2414" name="Line 265"/>
                <p:cNvSpPr>
                  <a:spLocks noChangeShapeType="1"/>
                </p:cNvSpPr>
                <p:nvPr/>
              </p:nvSpPr>
              <p:spPr bwMode="auto">
                <a:xfrm>
                  <a:off x="3710"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5" name="Line 266"/>
                <p:cNvSpPr>
                  <a:spLocks noChangeShapeType="1"/>
                </p:cNvSpPr>
                <p:nvPr/>
              </p:nvSpPr>
              <p:spPr bwMode="auto">
                <a:xfrm>
                  <a:off x="3717"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6" name="Line 267"/>
                <p:cNvSpPr>
                  <a:spLocks noChangeShapeType="1"/>
                </p:cNvSpPr>
                <p:nvPr/>
              </p:nvSpPr>
              <p:spPr bwMode="auto">
                <a:xfrm>
                  <a:off x="3723" y="2722"/>
                  <a:ext cx="10" cy="1"/>
                </a:xfrm>
                <a:prstGeom prst="line">
                  <a:avLst/>
                </a:prstGeom>
                <a:grpFill/>
                <a:ln w="4763">
                  <a:solidFill>
                    <a:srgbClr val="000000"/>
                  </a:solidFill>
                  <a:prstDash val="sysDashDotDot"/>
                  <a:round/>
                  <a:headEnd/>
                  <a:tailEnd/>
                </a:ln>
              </p:spPr>
              <p:txBody>
                <a:bodyPr/>
                <a:lstStyle/>
                <a:p>
                  <a:endParaRPr lang="en-GB" dirty="0"/>
                </a:p>
              </p:txBody>
            </p:sp>
            <p:sp>
              <p:nvSpPr>
                <p:cNvPr id="2417" name="Line 268"/>
                <p:cNvSpPr>
                  <a:spLocks noChangeShapeType="1"/>
                </p:cNvSpPr>
                <p:nvPr/>
              </p:nvSpPr>
              <p:spPr bwMode="auto">
                <a:xfrm>
                  <a:off x="3737"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8" name="Line 269"/>
                <p:cNvSpPr>
                  <a:spLocks noChangeShapeType="1"/>
                </p:cNvSpPr>
                <p:nvPr/>
              </p:nvSpPr>
              <p:spPr bwMode="auto">
                <a:xfrm>
                  <a:off x="3744" y="2722"/>
                  <a:ext cx="2" cy="1"/>
                </a:xfrm>
                <a:prstGeom prst="line">
                  <a:avLst/>
                </a:prstGeom>
                <a:grpFill/>
                <a:ln w="4763">
                  <a:solidFill>
                    <a:srgbClr val="000000"/>
                  </a:solidFill>
                  <a:prstDash val="sysDashDotDot"/>
                  <a:round/>
                  <a:headEnd/>
                  <a:tailEnd/>
                </a:ln>
              </p:spPr>
              <p:txBody>
                <a:bodyPr/>
                <a:lstStyle/>
                <a:p>
                  <a:endParaRPr lang="en-GB" dirty="0"/>
                </a:p>
              </p:txBody>
            </p:sp>
            <p:sp>
              <p:nvSpPr>
                <p:cNvPr id="2419" name="Line 270"/>
                <p:cNvSpPr>
                  <a:spLocks noChangeShapeType="1"/>
                </p:cNvSpPr>
                <p:nvPr/>
              </p:nvSpPr>
              <p:spPr bwMode="auto">
                <a:xfrm>
                  <a:off x="3750" y="2722"/>
                  <a:ext cx="10" cy="1"/>
                </a:xfrm>
                <a:prstGeom prst="line">
                  <a:avLst/>
                </a:prstGeom>
                <a:grpFill/>
                <a:ln w="4763">
                  <a:solidFill>
                    <a:srgbClr val="000000"/>
                  </a:solidFill>
                  <a:prstDash val="sysDashDotDot"/>
                  <a:round/>
                  <a:headEnd/>
                  <a:tailEnd/>
                </a:ln>
              </p:spPr>
              <p:txBody>
                <a:bodyPr/>
                <a:lstStyle/>
                <a:p>
                  <a:endParaRPr lang="en-GB" dirty="0"/>
                </a:p>
              </p:txBody>
            </p:sp>
            <p:sp>
              <p:nvSpPr>
                <p:cNvPr id="2420" name="Line 271"/>
                <p:cNvSpPr>
                  <a:spLocks noChangeShapeType="1"/>
                </p:cNvSpPr>
                <p:nvPr/>
              </p:nvSpPr>
              <p:spPr bwMode="auto">
                <a:xfrm>
                  <a:off x="3764" y="2722"/>
                  <a:ext cx="3" cy="1"/>
                </a:xfrm>
                <a:prstGeom prst="line">
                  <a:avLst/>
                </a:prstGeom>
                <a:grpFill/>
                <a:ln w="4763">
                  <a:solidFill>
                    <a:srgbClr val="000000"/>
                  </a:solidFill>
                  <a:prstDash val="sysDashDotDot"/>
                  <a:round/>
                  <a:headEnd/>
                  <a:tailEnd/>
                </a:ln>
              </p:spPr>
              <p:txBody>
                <a:bodyPr/>
                <a:lstStyle/>
                <a:p>
                  <a:endParaRPr lang="en-GB" dirty="0"/>
                </a:p>
              </p:txBody>
            </p:sp>
            <p:sp>
              <p:nvSpPr>
                <p:cNvPr id="2421" name="Line 272"/>
                <p:cNvSpPr>
                  <a:spLocks noChangeShapeType="1"/>
                </p:cNvSpPr>
                <p:nvPr/>
              </p:nvSpPr>
              <p:spPr bwMode="auto">
                <a:xfrm>
                  <a:off x="3771" y="2722"/>
                  <a:ext cx="2" cy="1"/>
                </a:xfrm>
                <a:prstGeom prst="line">
                  <a:avLst/>
                </a:prstGeom>
                <a:grpFill/>
                <a:ln w="4763">
                  <a:solidFill>
                    <a:srgbClr val="000000"/>
                  </a:solidFill>
                  <a:prstDash val="sysDashDotDot"/>
                  <a:round/>
                  <a:headEnd/>
                  <a:tailEnd/>
                </a:ln>
              </p:spPr>
              <p:txBody>
                <a:bodyPr/>
                <a:lstStyle/>
                <a:p>
                  <a:endParaRPr lang="en-GB" dirty="0"/>
                </a:p>
              </p:txBody>
            </p:sp>
            <p:sp>
              <p:nvSpPr>
                <p:cNvPr id="2422" name="Line 273"/>
                <p:cNvSpPr>
                  <a:spLocks noChangeShapeType="1"/>
                </p:cNvSpPr>
                <p:nvPr/>
              </p:nvSpPr>
              <p:spPr bwMode="auto">
                <a:xfrm>
                  <a:off x="3777" y="2722"/>
                  <a:ext cx="10" cy="1"/>
                </a:xfrm>
                <a:prstGeom prst="line">
                  <a:avLst/>
                </a:prstGeom>
                <a:grpFill/>
                <a:ln w="4763">
                  <a:solidFill>
                    <a:srgbClr val="000000"/>
                  </a:solidFill>
                  <a:prstDash val="sysDashDotDot"/>
                  <a:round/>
                  <a:headEnd/>
                  <a:tailEnd/>
                </a:ln>
              </p:spPr>
              <p:txBody>
                <a:bodyPr/>
                <a:lstStyle/>
                <a:p>
                  <a:endParaRPr lang="en-GB" dirty="0"/>
                </a:p>
              </p:txBody>
            </p:sp>
            <p:sp>
              <p:nvSpPr>
                <p:cNvPr id="2423" name="Line 274"/>
                <p:cNvSpPr>
                  <a:spLocks noChangeShapeType="1"/>
                </p:cNvSpPr>
                <p:nvPr/>
              </p:nvSpPr>
              <p:spPr bwMode="auto">
                <a:xfrm>
                  <a:off x="3791" y="2722"/>
                  <a:ext cx="3" cy="1"/>
                </a:xfrm>
                <a:prstGeom prst="line">
                  <a:avLst/>
                </a:prstGeom>
                <a:grpFill/>
                <a:ln w="4763">
                  <a:solidFill>
                    <a:srgbClr val="000000"/>
                  </a:solidFill>
                  <a:prstDash val="sysDashDotDot"/>
                  <a:round/>
                  <a:headEnd/>
                  <a:tailEnd/>
                </a:ln>
              </p:spPr>
              <p:txBody>
                <a:bodyPr/>
                <a:lstStyle/>
                <a:p>
                  <a:endParaRPr lang="en-GB" dirty="0"/>
                </a:p>
              </p:txBody>
            </p:sp>
            <p:sp>
              <p:nvSpPr>
                <p:cNvPr id="2424" name="Line 275"/>
                <p:cNvSpPr>
                  <a:spLocks noChangeShapeType="1"/>
                </p:cNvSpPr>
                <p:nvPr/>
              </p:nvSpPr>
              <p:spPr bwMode="auto">
                <a:xfrm>
                  <a:off x="3798" y="2722"/>
                  <a:ext cx="2" cy="1"/>
                </a:xfrm>
                <a:prstGeom prst="line">
                  <a:avLst/>
                </a:prstGeom>
                <a:grpFill/>
                <a:ln w="4763">
                  <a:solidFill>
                    <a:srgbClr val="000000"/>
                  </a:solidFill>
                  <a:prstDash val="sysDashDotDot"/>
                  <a:round/>
                  <a:headEnd/>
                  <a:tailEnd/>
                </a:ln>
              </p:spPr>
              <p:txBody>
                <a:bodyPr/>
                <a:lstStyle/>
                <a:p>
                  <a:endParaRPr lang="en-GB" dirty="0"/>
                </a:p>
              </p:txBody>
            </p:sp>
            <p:sp>
              <p:nvSpPr>
                <p:cNvPr id="2425" name="Line 276"/>
                <p:cNvSpPr>
                  <a:spLocks noChangeShapeType="1"/>
                </p:cNvSpPr>
                <p:nvPr/>
              </p:nvSpPr>
              <p:spPr bwMode="auto">
                <a:xfrm>
                  <a:off x="3805" y="2722"/>
                  <a:ext cx="4" cy="1"/>
                </a:xfrm>
                <a:prstGeom prst="line">
                  <a:avLst/>
                </a:prstGeom>
                <a:grpFill/>
                <a:ln w="4763">
                  <a:solidFill>
                    <a:srgbClr val="000000"/>
                  </a:solidFill>
                  <a:prstDash val="sysDashDotDot"/>
                  <a:round/>
                  <a:headEnd/>
                  <a:tailEnd/>
                </a:ln>
              </p:spPr>
              <p:txBody>
                <a:bodyPr/>
                <a:lstStyle/>
                <a:p>
                  <a:endParaRPr lang="en-GB" dirty="0"/>
                </a:p>
              </p:txBody>
            </p:sp>
            <p:sp>
              <p:nvSpPr>
                <p:cNvPr id="2426" name="Rectangle 277"/>
                <p:cNvSpPr>
                  <a:spLocks noChangeArrowheads="1"/>
                </p:cNvSpPr>
                <p:nvPr/>
              </p:nvSpPr>
              <p:spPr bwMode="auto">
                <a:xfrm>
                  <a:off x="1204" y="2671"/>
                  <a:ext cx="14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0.1</a:t>
                  </a:r>
                  <a:endParaRPr lang="en-GB" altLang="de-DE" dirty="0"/>
                </a:p>
              </p:txBody>
            </p:sp>
            <p:sp>
              <p:nvSpPr>
                <p:cNvPr id="2427" name="Line 278"/>
                <p:cNvSpPr>
                  <a:spLocks noChangeShapeType="1"/>
                </p:cNvSpPr>
                <p:nvPr/>
              </p:nvSpPr>
              <p:spPr bwMode="auto">
                <a:xfrm flipH="1">
                  <a:off x="1405" y="2231"/>
                  <a:ext cx="44" cy="1"/>
                </a:xfrm>
                <a:prstGeom prst="line">
                  <a:avLst/>
                </a:prstGeom>
                <a:grpFill/>
                <a:ln w="22225">
                  <a:solidFill>
                    <a:srgbClr val="000000"/>
                  </a:solidFill>
                  <a:round/>
                  <a:headEnd/>
                  <a:tailEnd/>
                </a:ln>
              </p:spPr>
              <p:txBody>
                <a:bodyPr/>
                <a:lstStyle/>
                <a:p>
                  <a:endParaRPr lang="en-GB" dirty="0"/>
                </a:p>
              </p:txBody>
            </p:sp>
            <p:sp>
              <p:nvSpPr>
                <p:cNvPr id="2428" name="Line 279"/>
                <p:cNvSpPr>
                  <a:spLocks noChangeShapeType="1"/>
                </p:cNvSpPr>
                <p:nvPr/>
              </p:nvSpPr>
              <p:spPr bwMode="auto">
                <a:xfrm>
                  <a:off x="3809" y="2231"/>
                  <a:ext cx="43" cy="1"/>
                </a:xfrm>
                <a:prstGeom prst="line">
                  <a:avLst/>
                </a:prstGeom>
                <a:grpFill/>
                <a:ln w="22225">
                  <a:solidFill>
                    <a:srgbClr val="000000"/>
                  </a:solidFill>
                  <a:round/>
                  <a:headEnd/>
                  <a:tailEnd/>
                </a:ln>
              </p:spPr>
              <p:txBody>
                <a:bodyPr/>
                <a:lstStyle/>
                <a:p>
                  <a:endParaRPr lang="en-GB" dirty="0"/>
                </a:p>
              </p:txBody>
            </p:sp>
            <p:sp>
              <p:nvSpPr>
                <p:cNvPr id="2429" name="Line 280"/>
                <p:cNvSpPr>
                  <a:spLocks noChangeShapeType="1"/>
                </p:cNvSpPr>
                <p:nvPr/>
              </p:nvSpPr>
              <p:spPr bwMode="auto">
                <a:xfrm>
                  <a:off x="1449"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30" name="Line 281"/>
                <p:cNvSpPr>
                  <a:spLocks noChangeShapeType="1"/>
                </p:cNvSpPr>
                <p:nvPr/>
              </p:nvSpPr>
              <p:spPr bwMode="auto">
                <a:xfrm>
                  <a:off x="1463" y="2231"/>
                  <a:ext cx="2" cy="1"/>
                </a:xfrm>
                <a:prstGeom prst="line">
                  <a:avLst/>
                </a:prstGeom>
                <a:grpFill/>
                <a:ln w="4763">
                  <a:solidFill>
                    <a:srgbClr val="000000"/>
                  </a:solidFill>
                  <a:prstDash val="sysDashDotDot"/>
                  <a:round/>
                  <a:headEnd/>
                  <a:tailEnd/>
                </a:ln>
              </p:spPr>
              <p:txBody>
                <a:bodyPr/>
                <a:lstStyle/>
                <a:p>
                  <a:endParaRPr lang="en-GB" dirty="0"/>
                </a:p>
              </p:txBody>
            </p:sp>
            <p:sp>
              <p:nvSpPr>
                <p:cNvPr id="2431" name="Line 282"/>
                <p:cNvSpPr>
                  <a:spLocks noChangeShapeType="1"/>
                </p:cNvSpPr>
                <p:nvPr/>
              </p:nvSpPr>
              <p:spPr bwMode="auto">
                <a:xfrm>
                  <a:off x="1470" y="2231"/>
                  <a:ext cx="2" cy="1"/>
                </a:xfrm>
                <a:prstGeom prst="line">
                  <a:avLst/>
                </a:prstGeom>
                <a:grpFill/>
                <a:ln w="4763">
                  <a:solidFill>
                    <a:srgbClr val="000000"/>
                  </a:solidFill>
                  <a:prstDash val="sysDashDotDot"/>
                  <a:round/>
                  <a:headEnd/>
                  <a:tailEnd/>
                </a:ln>
              </p:spPr>
              <p:txBody>
                <a:bodyPr/>
                <a:lstStyle/>
                <a:p>
                  <a:endParaRPr lang="en-GB" dirty="0"/>
                </a:p>
              </p:txBody>
            </p:sp>
            <p:sp>
              <p:nvSpPr>
                <p:cNvPr id="2432" name="Line 283"/>
                <p:cNvSpPr>
                  <a:spLocks noChangeShapeType="1"/>
                </p:cNvSpPr>
                <p:nvPr/>
              </p:nvSpPr>
              <p:spPr bwMode="auto">
                <a:xfrm>
                  <a:off x="1476"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33" name="Line 284"/>
                <p:cNvSpPr>
                  <a:spLocks noChangeShapeType="1"/>
                </p:cNvSpPr>
                <p:nvPr/>
              </p:nvSpPr>
              <p:spPr bwMode="auto">
                <a:xfrm>
                  <a:off x="1490" y="2231"/>
                  <a:ext cx="3" cy="1"/>
                </a:xfrm>
                <a:prstGeom prst="line">
                  <a:avLst/>
                </a:prstGeom>
                <a:grpFill/>
                <a:ln w="4763">
                  <a:solidFill>
                    <a:srgbClr val="000000"/>
                  </a:solidFill>
                  <a:prstDash val="sysDashDotDot"/>
                  <a:round/>
                  <a:headEnd/>
                  <a:tailEnd/>
                </a:ln>
              </p:spPr>
              <p:txBody>
                <a:bodyPr/>
                <a:lstStyle/>
                <a:p>
                  <a:endParaRPr lang="en-GB" dirty="0"/>
                </a:p>
              </p:txBody>
            </p:sp>
            <p:sp>
              <p:nvSpPr>
                <p:cNvPr id="2434" name="Line 285"/>
                <p:cNvSpPr>
                  <a:spLocks noChangeShapeType="1"/>
                </p:cNvSpPr>
                <p:nvPr/>
              </p:nvSpPr>
              <p:spPr bwMode="auto">
                <a:xfrm>
                  <a:off x="1497" y="2231"/>
                  <a:ext cx="2" cy="1"/>
                </a:xfrm>
                <a:prstGeom prst="line">
                  <a:avLst/>
                </a:prstGeom>
                <a:grpFill/>
                <a:ln w="4763">
                  <a:solidFill>
                    <a:srgbClr val="000000"/>
                  </a:solidFill>
                  <a:prstDash val="sysDashDotDot"/>
                  <a:round/>
                  <a:headEnd/>
                  <a:tailEnd/>
                </a:ln>
              </p:spPr>
              <p:txBody>
                <a:bodyPr/>
                <a:lstStyle/>
                <a:p>
                  <a:endParaRPr lang="en-GB" dirty="0"/>
                </a:p>
              </p:txBody>
            </p:sp>
            <p:sp>
              <p:nvSpPr>
                <p:cNvPr id="2435" name="Line 286"/>
                <p:cNvSpPr>
                  <a:spLocks noChangeShapeType="1"/>
                </p:cNvSpPr>
                <p:nvPr/>
              </p:nvSpPr>
              <p:spPr bwMode="auto">
                <a:xfrm>
                  <a:off x="1503"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36" name="Line 287"/>
                <p:cNvSpPr>
                  <a:spLocks noChangeShapeType="1"/>
                </p:cNvSpPr>
                <p:nvPr/>
              </p:nvSpPr>
              <p:spPr bwMode="auto">
                <a:xfrm>
                  <a:off x="1517" y="2231"/>
                  <a:ext cx="3" cy="1"/>
                </a:xfrm>
                <a:prstGeom prst="line">
                  <a:avLst/>
                </a:prstGeom>
                <a:grpFill/>
                <a:ln w="4763">
                  <a:solidFill>
                    <a:srgbClr val="000000"/>
                  </a:solidFill>
                  <a:prstDash val="sysDashDotDot"/>
                  <a:round/>
                  <a:headEnd/>
                  <a:tailEnd/>
                </a:ln>
              </p:spPr>
              <p:txBody>
                <a:bodyPr/>
                <a:lstStyle/>
                <a:p>
                  <a:endParaRPr lang="en-GB" dirty="0"/>
                </a:p>
              </p:txBody>
            </p:sp>
            <p:sp>
              <p:nvSpPr>
                <p:cNvPr id="2437" name="Line 288"/>
                <p:cNvSpPr>
                  <a:spLocks noChangeShapeType="1"/>
                </p:cNvSpPr>
                <p:nvPr/>
              </p:nvSpPr>
              <p:spPr bwMode="auto">
                <a:xfrm>
                  <a:off x="1524" y="2231"/>
                  <a:ext cx="3" cy="1"/>
                </a:xfrm>
                <a:prstGeom prst="line">
                  <a:avLst/>
                </a:prstGeom>
                <a:grpFill/>
                <a:ln w="4763">
                  <a:solidFill>
                    <a:srgbClr val="000000"/>
                  </a:solidFill>
                  <a:prstDash val="sysDashDotDot"/>
                  <a:round/>
                  <a:headEnd/>
                  <a:tailEnd/>
                </a:ln>
              </p:spPr>
              <p:txBody>
                <a:bodyPr/>
                <a:lstStyle/>
                <a:p>
                  <a:endParaRPr lang="en-GB" dirty="0"/>
                </a:p>
              </p:txBody>
            </p:sp>
            <p:sp>
              <p:nvSpPr>
                <p:cNvPr id="2438" name="Line 289"/>
                <p:cNvSpPr>
                  <a:spLocks noChangeShapeType="1"/>
                </p:cNvSpPr>
                <p:nvPr/>
              </p:nvSpPr>
              <p:spPr bwMode="auto">
                <a:xfrm>
                  <a:off x="1531" y="2231"/>
                  <a:ext cx="9" cy="1"/>
                </a:xfrm>
                <a:prstGeom prst="line">
                  <a:avLst/>
                </a:prstGeom>
                <a:grpFill/>
                <a:ln w="4763">
                  <a:solidFill>
                    <a:srgbClr val="000000"/>
                  </a:solidFill>
                  <a:prstDash val="sysDashDotDot"/>
                  <a:round/>
                  <a:headEnd/>
                  <a:tailEnd/>
                </a:ln>
              </p:spPr>
              <p:txBody>
                <a:bodyPr/>
                <a:lstStyle/>
                <a:p>
                  <a:endParaRPr lang="en-GB" dirty="0"/>
                </a:p>
              </p:txBody>
            </p:sp>
            <p:sp>
              <p:nvSpPr>
                <p:cNvPr id="2439" name="Line 290"/>
                <p:cNvSpPr>
                  <a:spLocks noChangeShapeType="1"/>
                </p:cNvSpPr>
                <p:nvPr/>
              </p:nvSpPr>
              <p:spPr bwMode="auto">
                <a:xfrm>
                  <a:off x="1544" y="2231"/>
                  <a:ext cx="3" cy="1"/>
                </a:xfrm>
                <a:prstGeom prst="line">
                  <a:avLst/>
                </a:prstGeom>
                <a:grpFill/>
                <a:ln w="4763">
                  <a:solidFill>
                    <a:srgbClr val="000000"/>
                  </a:solidFill>
                  <a:prstDash val="sysDashDotDot"/>
                  <a:round/>
                  <a:headEnd/>
                  <a:tailEnd/>
                </a:ln>
              </p:spPr>
              <p:txBody>
                <a:bodyPr/>
                <a:lstStyle/>
                <a:p>
                  <a:endParaRPr lang="en-GB" dirty="0"/>
                </a:p>
              </p:txBody>
            </p:sp>
            <p:sp>
              <p:nvSpPr>
                <p:cNvPr id="2440" name="Line 291"/>
                <p:cNvSpPr>
                  <a:spLocks noChangeShapeType="1"/>
                </p:cNvSpPr>
                <p:nvPr/>
              </p:nvSpPr>
              <p:spPr bwMode="auto">
                <a:xfrm>
                  <a:off x="1551" y="2231"/>
                  <a:ext cx="3" cy="1"/>
                </a:xfrm>
                <a:prstGeom prst="line">
                  <a:avLst/>
                </a:prstGeom>
                <a:grpFill/>
                <a:ln w="4763">
                  <a:solidFill>
                    <a:srgbClr val="000000"/>
                  </a:solidFill>
                  <a:prstDash val="sysDashDotDot"/>
                  <a:round/>
                  <a:headEnd/>
                  <a:tailEnd/>
                </a:ln>
              </p:spPr>
              <p:txBody>
                <a:bodyPr/>
                <a:lstStyle/>
                <a:p>
                  <a:endParaRPr lang="en-GB" dirty="0"/>
                </a:p>
              </p:txBody>
            </p:sp>
            <p:sp>
              <p:nvSpPr>
                <p:cNvPr id="2441" name="Line 292"/>
                <p:cNvSpPr>
                  <a:spLocks noChangeShapeType="1"/>
                </p:cNvSpPr>
                <p:nvPr/>
              </p:nvSpPr>
              <p:spPr bwMode="auto">
                <a:xfrm>
                  <a:off x="1558" y="2231"/>
                  <a:ext cx="9" cy="1"/>
                </a:xfrm>
                <a:prstGeom prst="line">
                  <a:avLst/>
                </a:prstGeom>
                <a:grpFill/>
                <a:ln w="4763">
                  <a:solidFill>
                    <a:srgbClr val="000000"/>
                  </a:solidFill>
                  <a:prstDash val="sysDashDotDot"/>
                  <a:round/>
                  <a:headEnd/>
                  <a:tailEnd/>
                </a:ln>
              </p:spPr>
              <p:txBody>
                <a:bodyPr/>
                <a:lstStyle/>
                <a:p>
                  <a:endParaRPr lang="en-GB" dirty="0"/>
                </a:p>
              </p:txBody>
            </p:sp>
            <p:sp>
              <p:nvSpPr>
                <p:cNvPr id="2442" name="Line 293"/>
                <p:cNvSpPr>
                  <a:spLocks noChangeShapeType="1"/>
                </p:cNvSpPr>
                <p:nvPr/>
              </p:nvSpPr>
              <p:spPr bwMode="auto">
                <a:xfrm>
                  <a:off x="1571" y="2231"/>
                  <a:ext cx="3" cy="1"/>
                </a:xfrm>
                <a:prstGeom prst="line">
                  <a:avLst/>
                </a:prstGeom>
                <a:grpFill/>
                <a:ln w="4763">
                  <a:solidFill>
                    <a:srgbClr val="000000"/>
                  </a:solidFill>
                  <a:prstDash val="sysDashDotDot"/>
                  <a:round/>
                  <a:headEnd/>
                  <a:tailEnd/>
                </a:ln>
              </p:spPr>
              <p:txBody>
                <a:bodyPr/>
                <a:lstStyle/>
                <a:p>
                  <a:endParaRPr lang="en-GB" dirty="0"/>
                </a:p>
              </p:txBody>
            </p:sp>
            <p:sp>
              <p:nvSpPr>
                <p:cNvPr id="2443" name="Line 294"/>
                <p:cNvSpPr>
                  <a:spLocks noChangeShapeType="1"/>
                </p:cNvSpPr>
                <p:nvPr/>
              </p:nvSpPr>
              <p:spPr bwMode="auto">
                <a:xfrm>
                  <a:off x="1578" y="2231"/>
                  <a:ext cx="3" cy="1"/>
                </a:xfrm>
                <a:prstGeom prst="line">
                  <a:avLst/>
                </a:prstGeom>
                <a:grpFill/>
                <a:ln w="4763">
                  <a:solidFill>
                    <a:srgbClr val="000000"/>
                  </a:solidFill>
                  <a:prstDash val="sysDashDotDot"/>
                  <a:round/>
                  <a:headEnd/>
                  <a:tailEnd/>
                </a:ln>
              </p:spPr>
              <p:txBody>
                <a:bodyPr/>
                <a:lstStyle/>
                <a:p>
                  <a:endParaRPr lang="en-GB" dirty="0"/>
                </a:p>
              </p:txBody>
            </p:sp>
            <p:sp>
              <p:nvSpPr>
                <p:cNvPr id="2444" name="Line 295"/>
                <p:cNvSpPr>
                  <a:spLocks noChangeShapeType="1"/>
                </p:cNvSpPr>
                <p:nvPr/>
              </p:nvSpPr>
              <p:spPr bwMode="auto">
                <a:xfrm>
                  <a:off x="1585" y="2231"/>
                  <a:ext cx="9" cy="1"/>
                </a:xfrm>
                <a:prstGeom prst="line">
                  <a:avLst/>
                </a:prstGeom>
                <a:grpFill/>
                <a:ln w="4763">
                  <a:solidFill>
                    <a:srgbClr val="000000"/>
                  </a:solidFill>
                  <a:prstDash val="sysDashDotDot"/>
                  <a:round/>
                  <a:headEnd/>
                  <a:tailEnd/>
                </a:ln>
              </p:spPr>
              <p:txBody>
                <a:bodyPr/>
                <a:lstStyle/>
                <a:p>
                  <a:endParaRPr lang="en-GB" dirty="0"/>
                </a:p>
              </p:txBody>
            </p:sp>
            <p:sp>
              <p:nvSpPr>
                <p:cNvPr id="2445" name="Line 296"/>
                <p:cNvSpPr>
                  <a:spLocks noChangeShapeType="1"/>
                </p:cNvSpPr>
                <p:nvPr/>
              </p:nvSpPr>
              <p:spPr bwMode="auto">
                <a:xfrm>
                  <a:off x="1599" y="2231"/>
                  <a:ext cx="2" cy="1"/>
                </a:xfrm>
                <a:prstGeom prst="line">
                  <a:avLst/>
                </a:prstGeom>
                <a:grpFill/>
                <a:ln w="4763">
                  <a:solidFill>
                    <a:srgbClr val="000000"/>
                  </a:solidFill>
                  <a:prstDash val="sysDashDotDot"/>
                  <a:round/>
                  <a:headEnd/>
                  <a:tailEnd/>
                </a:ln>
              </p:spPr>
              <p:txBody>
                <a:bodyPr/>
                <a:lstStyle/>
                <a:p>
                  <a:endParaRPr lang="en-GB" dirty="0"/>
                </a:p>
              </p:txBody>
            </p:sp>
            <p:sp>
              <p:nvSpPr>
                <p:cNvPr id="2446" name="Line 297"/>
                <p:cNvSpPr>
                  <a:spLocks noChangeShapeType="1"/>
                </p:cNvSpPr>
                <p:nvPr/>
              </p:nvSpPr>
              <p:spPr bwMode="auto">
                <a:xfrm>
                  <a:off x="1605" y="2231"/>
                  <a:ext cx="3" cy="1"/>
                </a:xfrm>
                <a:prstGeom prst="line">
                  <a:avLst/>
                </a:prstGeom>
                <a:grpFill/>
                <a:ln w="4763">
                  <a:solidFill>
                    <a:srgbClr val="000000"/>
                  </a:solidFill>
                  <a:prstDash val="sysDashDotDot"/>
                  <a:round/>
                  <a:headEnd/>
                  <a:tailEnd/>
                </a:ln>
              </p:spPr>
              <p:txBody>
                <a:bodyPr/>
                <a:lstStyle/>
                <a:p>
                  <a:endParaRPr lang="en-GB" dirty="0"/>
                </a:p>
              </p:txBody>
            </p:sp>
            <p:sp>
              <p:nvSpPr>
                <p:cNvPr id="2447" name="Line 298"/>
                <p:cNvSpPr>
                  <a:spLocks noChangeShapeType="1"/>
                </p:cNvSpPr>
                <p:nvPr/>
              </p:nvSpPr>
              <p:spPr bwMode="auto">
                <a:xfrm>
                  <a:off x="1612" y="2231"/>
                  <a:ext cx="9" cy="1"/>
                </a:xfrm>
                <a:prstGeom prst="line">
                  <a:avLst/>
                </a:prstGeom>
                <a:grpFill/>
                <a:ln w="4763">
                  <a:solidFill>
                    <a:srgbClr val="000000"/>
                  </a:solidFill>
                  <a:prstDash val="sysDashDotDot"/>
                  <a:round/>
                  <a:headEnd/>
                  <a:tailEnd/>
                </a:ln>
              </p:spPr>
              <p:txBody>
                <a:bodyPr/>
                <a:lstStyle/>
                <a:p>
                  <a:endParaRPr lang="en-GB" dirty="0"/>
                </a:p>
              </p:txBody>
            </p:sp>
            <p:sp>
              <p:nvSpPr>
                <p:cNvPr id="2448" name="Line 299"/>
                <p:cNvSpPr>
                  <a:spLocks noChangeShapeType="1"/>
                </p:cNvSpPr>
                <p:nvPr/>
              </p:nvSpPr>
              <p:spPr bwMode="auto">
                <a:xfrm>
                  <a:off x="1626" y="2231"/>
                  <a:ext cx="2" cy="1"/>
                </a:xfrm>
                <a:prstGeom prst="line">
                  <a:avLst/>
                </a:prstGeom>
                <a:grpFill/>
                <a:ln w="4763">
                  <a:solidFill>
                    <a:srgbClr val="000000"/>
                  </a:solidFill>
                  <a:prstDash val="sysDashDotDot"/>
                  <a:round/>
                  <a:headEnd/>
                  <a:tailEnd/>
                </a:ln>
              </p:spPr>
              <p:txBody>
                <a:bodyPr/>
                <a:lstStyle/>
                <a:p>
                  <a:endParaRPr lang="en-GB" dirty="0"/>
                </a:p>
              </p:txBody>
            </p:sp>
            <p:sp>
              <p:nvSpPr>
                <p:cNvPr id="2449" name="Line 300"/>
                <p:cNvSpPr>
                  <a:spLocks noChangeShapeType="1"/>
                </p:cNvSpPr>
                <p:nvPr/>
              </p:nvSpPr>
              <p:spPr bwMode="auto">
                <a:xfrm>
                  <a:off x="1633"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0" name="Line 301"/>
                <p:cNvSpPr>
                  <a:spLocks noChangeShapeType="1"/>
                </p:cNvSpPr>
                <p:nvPr/>
              </p:nvSpPr>
              <p:spPr bwMode="auto">
                <a:xfrm>
                  <a:off x="1639" y="2231"/>
                  <a:ext cx="9" cy="1"/>
                </a:xfrm>
                <a:prstGeom prst="line">
                  <a:avLst/>
                </a:prstGeom>
                <a:grpFill/>
                <a:ln w="4763">
                  <a:solidFill>
                    <a:srgbClr val="000000"/>
                  </a:solidFill>
                  <a:prstDash val="sysDashDotDot"/>
                  <a:round/>
                  <a:headEnd/>
                  <a:tailEnd/>
                </a:ln>
              </p:spPr>
              <p:txBody>
                <a:bodyPr/>
                <a:lstStyle/>
                <a:p>
                  <a:endParaRPr lang="en-GB" dirty="0"/>
                </a:p>
              </p:txBody>
            </p:sp>
            <p:sp>
              <p:nvSpPr>
                <p:cNvPr id="2451" name="Line 302"/>
                <p:cNvSpPr>
                  <a:spLocks noChangeShapeType="1"/>
                </p:cNvSpPr>
                <p:nvPr/>
              </p:nvSpPr>
              <p:spPr bwMode="auto">
                <a:xfrm>
                  <a:off x="1653"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2" name="Line 303"/>
                <p:cNvSpPr>
                  <a:spLocks noChangeShapeType="1"/>
                </p:cNvSpPr>
                <p:nvPr/>
              </p:nvSpPr>
              <p:spPr bwMode="auto">
                <a:xfrm>
                  <a:off x="1660"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3" name="Line 304"/>
                <p:cNvSpPr>
                  <a:spLocks noChangeShapeType="1"/>
                </p:cNvSpPr>
                <p:nvPr/>
              </p:nvSpPr>
              <p:spPr bwMode="auto">
                <a:xfrm>
                  <a:off x="1666" y="2231"/>
                  <a:ext cx="9" cy="1"/>
                </a:xfrm>
                <a:prstGeom prst="line">
                  <a:avLst/>
                </a:prstGeom>
                <a:grpFill/>
                <a:ln w="4763">
                  <a:solidFill>
                    <a:srgbClr val="000000"/>
                  </a:solidFill>
                  <a:prstDash val="sysDashDotDot"/>
                  <a:round/>
                  <a:headEnd/>
                  <a:tailEnd/>
                </a:ln>
              </p:spPr>
              <p:txBody>
                <a:bodyPr/>
                <a:lstStyle/>
                <a:p>
                  <a:endParaRPr lang="en-GB" dirty="0"/>
                </a:p>
              </p:txBody>
            </p:sp>
            <p:sp>
              <p:nvSpPr>
                <p:cNvPr id="2454" name="Line 305"/>
                <p:cNvSpPr>
                  <a:spLocks noChangeShapeType="1"/>
                </p:cNvSpPr>
                <p:nvPr/>
              </p:nvSpPr>
              <p:spPr bwMode="auto">
                <a:xfrm>
                  <a:off x="1680"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5" name="Line 306"/>
                <p:cNvSpPr>
                  <a:spLocks noChangeShapeType="1"/>
                </p:cNvSpPr>
                <p:nvPr/>
              </p:nvSpPr>
              <p:spPr bwMode="auto">
                <a:xfrm>
                  <a:off x="1687"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6" name="Line 307"/>
                <p:cNvSpPr>
                  <a:spLocks noChangeShapeType="1"/>
                </p:cNvSpPr>
                <p:nvPr/>
              </p:nvSpPr>
              <p:spPr bwMode="auto">
                <a:xfrm>
                  <a:off x="1693" y="2231"/>
                  <a:ext cx="9" cy="1"/>
                </a:xfrm>
                <a:prstGeom prst="line">
                  <a:avLst/>
                </a:prstGeom>
                <a:grpFill/>
                <a:ln w="4763">
                  <a:solidFill>
                    <a:srgbClr val="000000"/>
                  </a:solidFill>
                  <a:prstDash val="sysDashDotDot"/>
                  <a:round/>
                  <a:headEnd/>
                  <a:tailEnd/>
                </a:ln>
              </p:spPr>
              <p:txBody>
                <a:bodyPr/>
                <a:lstStyle/>
                <a:p>
                  <a:endParaRPr lang="en-GB" dirty="0"/>
                </a:p>
              </p:txBody>
            </p:sp>
            <p:sp>
              <p:nvSpPr>
                <p:cNvPr id="2457" name="Line 308"/>
                <p:cNvSpPr>
                  <a:spLocks noChangeShapeType="1"/>
                </p:cNvSpPr>
                <p:nvPr/>
              </p:nvSpPr>
              <p:spPr bwMode="auto">
                <a:xfrm>
                  <a:off x="1707"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8" name="Line 309"/>
                <p:cNvSpPr>
                  <a:spLocks noChangeShapeType="1"/>
                </p:cNvSpPr>
                <p:nvPr/>
              </p:nvSpPr>
              <p:spPr bwMode="auto">
                <a:xfrm>
                  <a:off x="1714" y="2231"/>
                  <a:ext cx="2" cy="1"/>
                </a:xfrm>
                <a:prstGeom prst="line">
                  <a:avLst/>
                </a:prstGeom>
                <a:grpFill/>
                <a:ln w="4763">
                  <a:solidFill>
                    <a:srgbClr val="000000"/>
                  </a:solidFill>
                  <a:prstDash val="sysDashDotDot"/>
                  <a:round/>
                  <a:headEnd/>
                  <a:tailEnd/>
                </a:ln>
              </p:spPr>
              <p:txBody>
                <a:bodyPr/>
                <a:lstStyle/>
                <a:p>
                  <a:endParaRPr lang="en-GB" dirty="0"/>
                </a:p>
              </p:txBody>
            </p:sp>
            <p:sp>
              <p:nvSpPr>
                <p:cNvPr id="2459" name="Line 310"/>
                <p:cNvSpPr>
                  <a:spLocks noChangeShapeType="1"/>
                </p:cNvSpPr>
                <p:nvPr/>
              </p:nvSpPr>
              <p:spPr bwMode="auto">
                <a:xfrm>
                  <a:off x="1720" y="2231"/>
                  <a:ext cx="9" cy="1"/>
                </a:xfrm>
                <a:prstGeom prst="line">
                  <a:avLst/>
                </a:prstGeom>
                <a:grpFill/>
                <a:ln w="4763">
                  <a:solidFill>
                    <a:srgbClr val="000000"/>
                  </a:solidFill>
                  <a:prstDash val="sysDashDotDot"/>
                  <a:round/>
                  <a:headEnd/>
                  <a:tailEnd/>
                </a:ln>
              </p:spPr>
              <p:txBody>
                <a:bodyPr/>
                <a:lstStyle/>
                <a:p>
                  <a:endParaRPr lang="en-GB" dirty="0"/>
                </a:p>
              </p:txBody>
            </p:sp>
            <p:sp>
              <p:nvSpPr>
                <p:cNvPr id="2460" name="Line 311"/>
                <p:cNvSpPr>
                  <a:spLocks noChangeShapeType="1"/>
                </p:cNvSpPr>
                <p:nvPr/>
              </p:nvSpPr>
              <p:spPr bwMode="auto">
                <a:xfrm>
                  <a:off x="1734"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1" name="Line 312"/>
                <p:cNvSpPr>
                  <a:spLocks noChangeShapeType="1"/>
                </p:cNvSpPr>
                <p:nvPr/>
              </p:nvSpPr>
              <p:spPr bwMode="auto">
                <a:xfrm>
                  <a:off x="1741"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2" name="Line 313"/>
                <p:cNvSpPr>
                  <a:spLocks noChangeShapeType="1"/>
                </p:cNvSpPr>
                <p:nvPr/>
              </p:nvSpPr>
              <p:spPr bwMode="auto">
                <a:xfrm>
                  <a:off x="1747" y="2231"/>
                  <a:ext cx="9" cy="1"/>
                </a:xfrm>
                <a:prstGeom prst="line">
                  <a:avLst/>
                </a:prstGeom>
                <a:grpFill/>
                <a:ln w="4763">
                  <a:solidFill>
                    <a:srgbClr val="000000"/>
                  </a:solidFill>
                  <a:prstDash val="sysDashDotDot"/>
                  <a:round/>
                  <a:headEnd/>
                  <a:tailEnd/>
                </a:ln>
              </p:spPr>
              <p:txBody>
                <a:bodyPr/>
                <a:lstStyle/>
                <a:p>
                  <a:endParaRPr lang="en-GB" dirty="0"/>
                </a:p>
              </p:txBody>
            </p:sp>
            <p:sp>
              <p:nvSpPr>
                <p:cNvPr id="2463" name="Line 314"/>
                <p:cNvSpPr>
                  <a:spLocks noChangeShapeType="1"/>
                </p:cNvSpPr>
                <p:nvPr/>
              </p:nvSpPr>
              <p:spPr bwMode="auto">
                <a:xfrm>
                  <a:off x="1761"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4" name="Line 315"/>
                <p:cNvSpPr>
                  <a:spLocks noChangeShapeType="1"/>
                </p:cNvSpPr>
                <p:nvPr/>
              </p:nvSpPr>
              <p:spPr bwMode="auto">
                <a:xfrm>
                  <a:off x="1768"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5" name="Line 316"/>
                <p:cNvSpPr>
                  <a:spLocks noChangeShapeType="1"/>
                </p:cNvSpPr>
                <p:nvPr/>
              </p:nvSpPr>
              <p:spPr bwMode="auto">
                <a:xfrm>
                  <a:off x="1774" y="2231"/>
                  <a:ext cx="9" cy="1"/>
                </a:xfrm>
                <a:prstGeom prst="line">
                  <a:avLst/>
                </a:prstGeom>
                <a:grpFill/>
                <a:ln w="4763">
                  <a:solidFill>
                    <a:srgbClr val="000000"/>
                  </a:solidFill>
                  <a:prstDash val="sysDashDotDot"/>
                  <a:round/>
                  <a:headEnd/>
                  <a:tailEnd/>
                </a:ln>
              </p:spPr>
              <p:txBody>
                <a:bodyPr/>
                <a:lstStyle/>
                <a:p>
                  <a:endParaRPr lang="en-GB" dirty="0"/>
                </a:p>
              </p:txBody>
            </p:sp>
            <p:sp>
              <p:nvSpPr>
                <p:cNvPr id="2466" name="Line 317"/>
                <p:cNvSpPr>
                  <a:spLocks noChangeShapeType="1"/>
                </p:cNvSpPr>
                <p:nvPr/>
              </p:nvSpPr>
              <p:spPr bwMode="auto">
                <a:xfrm>
                  <a:off x="1788"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7" name="Line 318"/>
                <p:cNvSpPr>
                  <a:spLocks noChangeShapeType="1"/>
                </p:cNvSpPr>
                <p:nvPr/>
              </p:nvSpPr>
              <p:spPr bwMode="auto">
                <a:xfrm>
                  <a:off x="1795" y="2231"/>
                  <a:ext cx="2" cy="1"/>
                </a:xfrm>
                <a:prstGeom prst="line">
                  <a:avLst/>
                </a:prstGeom>
                <a:grpFill/>
                <a:ln w="4763">
                  <a:solidFill>
                    <a:srgbClr val="000000"/>
                  </a:solidFill>
                  <a:prstDash val="sysDashDotDot"/>
                  <a:round/>
                  <a:headEnd/>
                  <a:tailEnd/>
                </a:ln>
              </p:spPr>
              <p:txBody>
                <a:bodyPr/>
                <a:lstStyle/>
                <a:p>
                  <a:endParaRPr lang="en-GB" dirty="0"/>
                </a:p>
              </p:txBody>
            </p:sp>
            <p:sp>
              <p:nvSpPr>
                <p:cNvPr id="2468" name="Line 319"/>
                <p:cNvSpPr>
                  <a:spLocks noChangeShapeType="1"/>
                </p:cNvSpPr>
                <p:nvPr/>
              </p:nvSpPr>
              <p:spPr bwMode="auto">
                <a:xfrm>
                  <a:off x="1801" y="2231"/>
                  <a:ext cx="9" cy="1"/>
                </a:xfrm>
                <a:prstGeom prst="line">
                  <a:avLst/>
                </a:prstGeom>
                <a:grpFill/>
                <a:ln w="4763">
                  <a:solidFill>
                    <a:srgbClr val="000000"/>
                  </a:solidFill>
                  <a:prstDash val="sysDashDotDot"/>
                  <a:round/>
                  <a:headEnd/>
                  <a:tailEnd/>
                </a:ln>
              </p:spPr>
              <p:txBody>
                <a:bodyPr/>
                <a:lstStyle/>
                <a:p>
                  <a:endParaRPr lang="en-GB" dirty="0"/>
                </a:p>
              </p:txBody>
            </p:sp>
            <p:sp>
              <p:nvSpPr>
                <p:cNvPr id="2469" name="Line 320"/>
                <p:cNvSpPr>
                  <a:spLocks noChangeShapeType="1"/>
                </p:cNvSpPr>
                <p:nvPr/>
              </p:nvSpPr>
              <p:spPr bwMode="auto">
                <a:xfrm>
                  <a:off x="1815" y="2231"/>
                  <a:ext cx="2" cy="1"/>
                </a:xfrm>
                <a:prstGeom prst="line">
                  <a:avLst/>
                </a:prstGeom>
                <a:grpFill/>
                <a:ln w="4763">
                  <a:solidFill>
                    <a:srgbClr val="000000"/>
                  </a:solidFill>
                  <a:prstDash val="sysDashDotDot"/>
                  <a:round/>
                  <a:headEnd/>
                  <a:tailEnd/>
                </a:ln>
              </p:spPr>
              <p:txBody>
                <a:bodyPr/>
                <a:lstStyle/>
                <a:p>
                  <a:endParaRPr lang="en-GB" dirty="0"/>
                </a:p>
              </p:txBody>
            </p:sp>
            <p:sp>
              <p:nvSpPr>
                <p:cNvPr id="2470" name="Line 321"/>
                <p:cNvSpPr>
                  <a:spLocks noChangeShapeType="1"/>
                </p:cNvSpPr>
                <p:nvPr/>
              </p:nvSpPr>
              <p:spPr bwMode="auto">
                <a:xfrm>
                  <a:off x="1822" y="2231"/>
                  <a:ext cx="2" cy="1"/>
                </a:xfrm>
                <a:prstGeom prst="line">
                  <a:avLst/>
                </a:prstGeom>
                <a:grpFill/>
                <a:ln w="4763">
                  <a:solidFill>
                    <a:srgbClr val="000000"/>
                  </a:solidFill>
                  <a:prstDash val="sysDashDotDot"/>
                  <a:round/>
                  <a:headEnd/>
                  <a:tailEnd/>
                </a:ln>
              </p:spPr>
              <p:txBody>
                <a:bodyPr/>
                <a:lstStyle/>
                <a:p>
                  <a:endParaRPr lang="en-GB" dirty="0"/>
                </a:p>
              </p:txBody>
            </p:sp>
            <p:sp>
              <p:nvSpPr>
                <p:cNvPr id="2471" name="Line 322"/>
                <p:cNvSpPr>
                  <a:spLocks noChangeShapeType="1"/>
                </p:cNvSpPr>
                <p:nvPr/>
              </p:nvSpPr>
              <p:spPr bwMode="auto">
                <a:xfrm>
                  <a:off x="1828"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72" name="Line 323"/>
                <p:cNvSpPr>
                  <a:spLocks noChangeShapeType="1"/>
                </p:cNvSpPr>
                <p:nvPr/>
              </p:nvSpPr>
              <p:spPr bwMode="auto">
                <a:xfrm>
                  <a:off x="1842" y="2231"/>
                  <a:ext cx="2" cy="1"/>
                </a:xfrm>
                <a:prstGeom prst="line">
                  <a:avLst/>
                </a:prstGeom>
                <a:grpFill/>
                <a:ln w="4763">
                  <a:solidFill>
                    <a:srgbClr val="000000"/>
                  </a:solidFill>
                  <a:prstDash val="sysDashDotDot"/>
                  <a:round/>
                  <a:headEnd/>
                  <a:tailEnd/>
                </a:ln>
              </p:spPr>
              <p:txBody>
                <a:bodyPr/>
                <a:lstStyle/>
                <a:p>
                  <a:endParaRPr lang="en-GB" dirty="0"/>
                </a:p>
              </p:txBody>
            </p:sp>
            <p:sp>
              <p:nvSpPr>
                <p:cNvPr id="2473" name="Line 324"/>
                <p:cNvSpPr>
                  <a:spLocks noChangeShapeType="1"/>
                </p:cNvSpPr>
                <p:nvPr/>
              </p:nvSpPr>
              <p:spPr bwMode="auto">
                <a:xfrm>
                  <a:off x="1849" y="2231"/>
                  <a:ext cx="2" cy="1"/>
                </a:xfrm>
                <a:prstGeom prst="line">
                  <a:avLst/>
                </a:prstGeom>
                <a:grpFill/>
                <a:ln w="4763">
                  <a:solidFill>
                    <a:srgbClr val="000000"/>
                  </a:solidFill>
                  <a:prstDash val="sysDashDotDot"/>
                  <a:round/>
                  <a:headEnd/>
                  <a:tailEnd/>
                </a:ln>
              </p:spPr>
              <p:txBody>
                <a:bodyPr/>
                <a:lstStyle/>
                <a:p>
                  <a:endParaRPr lang="en-GB" dirty="0"/>
                </a:p>
              </p:txBody>
            </p:sp>
            <p:sp>
              <p:nvSpPr>
                <p:cNvPr id="2474" name="Line 325"/>
                <p:cNvSpPr>
                  <a:spLocks noChangeShapeType="1"/>
                </p:cNvSpPr>
                <p:nvPr/>
              </p:nvSpPr>
              <p:spPr bwMode="auto">
                <a:xfrm>
                  <a:off x="1855"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75" name="Line 326"/>
                <p:cNvSpPr>
                  <a:spLocks noChangeShapeType="1"/>
                </p:cNvSpPr>
                <p:nvPr/>
              </p:nvSpPr>
              <p:spPr bwMode="auto">
                <a:xfrm>
                  <a:off x="1869" y="2231"/>
                  <a:ext cx="3" cy="1"/>
                </a:xfrm>
                <a:prstGeom prst="line">
                  <a:avLst/>
                </a:prstGeom>
                <a:grpFill/>
                <a:ln w="4763">
                  <a:solidFill>
                    <a:srgbClr val="000000"/>
                  </a:solidFill>
                  <a:prstDash val="sysDashDotDot"/>
                  <a:round/>
                  <a:headEnd/>
                  <a:tailEnd/>
                </a:ln>
              </p:spPr>
              <p:txBody>
                <a:bodyPr/>
                <a:lstStyle/>
                <a:p>
                  <a:endParaRPr lang="en-GB" dirty="0"/>
                </a:p>
              </p:txBody>
            </p:sp>
            <p:sp>
              <p:nvSpPr>
                <p:cNvPr id="2476" name="Line 327"/>
                <p:cNvSpPr>
                  <a:spLocks noChangeShapeType="1"/>
                </p:cNvSpPr>
                <p:nvPr/>
              </p:nvSpPr>
              <p:spPr bwMode="auto">
                <a:xfrm>
                  <a:off x="1876" y="2231"/>
                  <a:ext cx="2" cy="1"/>
                </a:xfrm>
                <a:prstGeom prst="line">
                  <a:avLst/>
                </a:prstGeom>
                <a:grpFill/>
                <a:ln w="4763">
                  <a:solidFill>
                    <a:srgbClr val="000000"/>
                  </a:solidFill>
                  <a:prstDash val="sysDashDotDot"/>
                  <a:round/>
                  <a:headEnd/>
                  <a:tailEnd/>
                </a:ln>
              </p:spPr>
              <p:txBody>
                <a:bodyPr/>
                <a:lstStyle/>
                <a:p>
                  <a:endParaRPr lang="en-GB" dirty="0"/>
                </a:p>
              </p:txBody>
            </p:sp>
            <p:sp>
              <p:nvSpPr>
                <p:cNvPr id="2477" name="Line 328"/>
                <p:cNvSpPr>
                  <a:spLocks noChangeShapeType="1"/>
                </p:cNvSpPr>
                <p:nvPr/>
              </p:nvSpPr>
              <p:spPr bwMode="auto">
                <a:xfrm>
                  <a:off x="1882" y="2231"/>
                  <a:ext cx="10" cy="1"/>
                </a:xfrm>
                <a:prstGeom prst="line">
                  <a:avLst/>
                </a:prstGeom>
                <a:grpFill/>
                <a:ln w="4763">
                  <a:solidFill>
                    <a:srgbClr val="000000"/>
                  </a:solidFill>
                  <a:prstDash val="sysDashDotDot"/>
                  <a:round/>
                  <a:headEnd/>
                  <a:tailEnd/>
                </a:ln>
              </p:spPr>
              <p:txBody>
                <a:bodyPr/>
                <a:lstStyle/>
                <a:p>
                  <a:endParaRPr lang="en-GB" dirty="0"/>
                </a:p>
              </p:txBody>
            </p:sp>
            <p:sp>
              <p:nvSpPr>
                <p:cNvPr id="2478" name="Line 329"/>
                <p:cNvSpPr>
                  <a:spLocks noChangeShapeType="1"/>
                </p:cNvSpPr>
                <p:nvPr/>
              </p:nvSpPr>
              <p:spPr bwMode="auto">
                <a:xfrm>
                  <a:off x="1896" y="2231"/>
                  <a:ext cx="3" cy="1"/>
                </a:xfrm>
                <a:prstGeom prst="line">
                  <a:avLst/>
                </a:prstGeom>
                <a:grpFill/>
                <a:ln w="4763">
                  <a:solidFill>
                    <a:srgbClr val="000000"/>
                  </a:solidFill>
                  <a:prstDash val="sysDashDotDot"/>
                  <a:round/>
                  <a:headEnd/>
                  <a:tailEnd/>
                </a:ln>
              </p:spPr>
              <p:txBody>
                <a:bodyPr/>
                <a:lstStyle/>
                <a:p>
                  <a:endParaRPr lang="en-GB" dirty="0"/>
                </a:p>
              </p:txBody>
            </p:sp>
            <p:sp>
              <p:nvSpPr>
                <p:cNvPr id="2479" name="Line 330"/>
                <p:cNvSpPr>
                  <a:spLocks noChangeShapeType="1"/>
                </p:cNvSpPr>
                <p:nvPr/>
              </p:nvSpPr>
              <p:spPr bwMode="auto">
                <a:xfrm>
                  <a:off x="1903"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0" name="Line 331"/>
                <p:cNvSpPr>
                  <a:spLocks noChangeShapeType="1"/>
                </p:cNvSpPr>
                <p:nvPr/>
              </p:nvSpPr>
              <p:spPr bwMode="auto">
                <a:xfrm>
                  <a:off x="1910" y="2231"/>
                  <a:ext cx="9" cy="1"/>
                </a:xfrm>
                <a:prstGeom prst="line">
                  <a:avLst/>
                </a:prstGeom>
                <a:grpFill/>
                <a:ln w="4763">
                  <a:solidFill>
                    <a:srgbClr val="000000"/>
                  </a:solidFill>
                  <a:prstDash val="sysDashDotDot"/>
                  <a:round/>
                  <a:headEnd/>
                  <a:tailEnd/>
                </a:ln>
              </p:spPr>
              <p:txBody>
                <a:bodyPr/>
                <a:lstStyle/>
                <a:p>
                  <a:endParaRPr lang="en-GB" dirty="0"/>
                </a:p>
              </p:txBody>
            </p:sp>
            <p:sp>
              <p:nvSpPr>
                <p:cNvPr id="2481" name="Line 332"/>
                <p:cNvSpPr>
                  <a:spLocks noChangeShapeType="1"/>
                </p:cNvSpPr>
                <p:nvPr/>
              </p:nvSpPr>
              <p:spPr bwMode="auto">
                <a:xfrm>
                  <a:off x="1923"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2" name="Line 333"/>
                <p:cNvSpPr>
                  <a:spLocks noChangeShapeType="1"/>
                </p:cNvSpPr>
                <p:nvPr/>
              </p:nvSpPr>
              <p:spPr bwMode="auto">
                <a:xfrm>
                  <a:off x="1930"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3" name="Line 334"/>
                <p:cNvSpPr>
                  <a:spLocks noChangeShapeType="1"/>
                </p:cNvSpPr>
                <p:nvPr/>
              </p:nvSpPr>
              <p:spPr bwMode="auto">
                <a:xfrm>
                  <a:off x="1937" y="2231"/>
                  <a:ext cx="9" cy="1"/>
                </a:xfrm>
                <a:prstGeom prst="line">
                  <a:avLst/>
                </a:prstGeom>
                <a:grpFill/>
                <a:ln w="4763">
                  <a:solidFill>
                    <a:srgbClr val="000000"/>
                  </a:solidFill>
                  <a:prstDash val="sysDashDotDot"/>
                  <a:round/>
                  <a:headEnd/>
                  <a:tailEnd/>
                </a:ln>
              </p:spPr>
              <p:txBody>
                <a:bodyPr/>
                <a:lstStyle/>
                <a:p>
                  <a:endParaRPr lang="en-GB" dirty="0"/>
                </a:p>
              </p:txBody>
            </p:sp>
            <p:sp>
              <p:nvSpPr>
                <p:cNvPr id="2484" name="Line 335"/>
                <p:cNvSpPr>
                  <a:spLocks noChangeShapeType="1"/>
                </p:cNvSpPr>
                <p:nvPr/>
              </p:nvSpPr>
              <p:spPr bwMode="auto">
                <a:xfrm>
                  <a:off x="1950"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5" name="Line 336"/>
                <p:cNvSpPr>
                  <a:spLocks noChangeShapeType="1"/>
                </p:cNvSpPr>
                <p:nvPr/>
              </p:nvSpPr>
              <p:spPr bwMode="auto">
                <a:xfrm>
                  <a:off x="1957"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6" name="Line 337"/>
                <p:cNvSpPr>
                  <a:spLocks noChangeShapeType="1"/>
                </p:cNvSpPr>
                <p:nvPr/>
              </p:nvSpPr>
              <p:spPr bwMode="auto">
                <a:xfrm>
                  <a:off x="1964" y="2231"/>
                  <a:ext cx="9" cy="1"/>
                </a:xfrm>
                <a:prstGeom prst="line">
                  <a:avLst/>
                </a:prstGeom>
                <a:grpFill/>
                <a:ln w="4763">
                  <a:solidFill>
                    <a:srgbClr val="000000"/>
                  </a:solidFill>
                  <a:prstDash val="sysDashDotDot"/>
                  <a:round/>
                  <a:headEnd/>
                  <a:tailEnd/>
                </a:ln>
              </p:spPr>
              <p:txBody>
                <a:bodyPr/>
                <a:lstStyle/>
                <a:p>
                  <a:endParaRPr lang="en-GB" dirty="0"/>
                </a:p>
              </p:txBody>
            </p:sp>
            <p:sp>
              <p:nvSpPr>
                <p:cNvPr id="2487" name="Line 338"/>
                <p:cNvSpPr>
                  <a:spLocks noChangeShapeType="1"/>
                </p:cNvSpPr>
                <p:nvPr/>
              </p:nvSpPr>
              <p:spPr bwMode="auto">
                <a:xfrm>
                  <a:off x="1978" y="2231"/>
                  <a:ext cx="2" cy="1"/>
                </a:xfrm>
                <a:prstGeom prst="line">
                  <a:avLst/>
                </a:prstGeom>
                <a:grpFill/>
                <a:ln w="4763">
                  <a:solidFill>
                    <a:srgbClr val="000000"/>
                  </a:solidFill>
                  <a:prstDash val="sysDashDotDot"/>
                  <a:round/>
                  <a:headEnd/>
                  <a:tailEnd/>
                </a:ln>
              </p:spPr>
              <p:txBody>
                <a:bodyPr/>
                <a:lstStyle/>
                <a:p>
                  <a:endParaRPr lang="en-GB" dirty="0"/>
                </a:p>
              </p:txBody>
            </p:sp>
            <p:sp>
              <p:nvSpPr>
                <p:cNvPr id="2488" name="Line 339"/>
                <p:cNvSpPr>
                  <a:spLocks noChangeShapeType="1"/>
                </p:cNvSpPr>
                <p:nvPr/>
              </p:nvSpPr>
              <p:spPr bwMode="auto">
                <a:xfrm>
                  <a:off x="1984" y="2231"/>
                  <a:ext cx="3" cy="1"/>
                </a:xfrm>
                <a:prstGeom prst="line">
                  <a:avLst/>
                </a:prstGeom>
                <a:grpFill/>
                <a:ln w="4763">
                  <a:solidFill>
                    <a:srgbClr val="000000"/>
                  </a:solidFill>
                  <a:prstDash val="sysDashDotDot"/>
                  <a:round/>
                  <a:headEnd/>
                  <a:tailEnd/>
                </a:ln>
              </p:spPr>
              <p:txBody>
                <a:bodyPr/>
                <a:lstStyle/>
                <a:p>
                  <a:endParaRPr lang="en-GB" dirty="0"/>
                </a:p>
              </p:txBody>
            </p:sp>
            <p:sp>
              <p:nvSpPr>
                <p:cNvPr id="2489" name="Line 340"/>
                <p:cNvSpPr>
                  <a:spLocks noChangeShapeType="1"/>
                </p:cNvSpPr>
                <p:nvPr/>
              </p:nvSpPr>
              <p:spPr bwMode="auto">
                <a:xfrm>
                  <a:off x="1991" y="2231"/>
                  <a:ext cx="9" cy="1"/>
                </a:xfrm>
                <a:prstGeom prst="line">
                  <a:avLst/>
                </a:prstGeom>
                <a:grpFill/>
                <a:ln w="4763">
                  <a:solidFill>
                    <a:srgbClr val="000000"/>
                  </a:solidFill>
                  <a:prstDash val="sysDashDotDot"/>
                  <a:round/>
                  <a:headEnd/>
                  <a:tailEnd/>
                </a:ln>
              </p:spPr>
              <p:txBody>
                <a:bodyPr/>
                <a:lstStyle/>
                <a:p>
                  <a:endParaRPr lang="en-GB" dirty="0"/>
                </a:p>
              </p:txBody>
            </p:sp>
            <p:sp>
              <p:nvSpPr>
                <p:cNvPr id="2490" name="Line 341"/>
                <p:cNvSpPr>
                  <a:spLocks noChangeShapeType="1"/>
                </p:cNvSpPr>
                <p:nvPr/>
              </p:nvSpPr>
              <p:spPr bwMode="auto">
                <a:xfrm>
                  <a:off x="2005"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1" name="Line 342"/>
                <p:cNvSpPr>
                  <a:spLocks noChangeShapeType="1"/>
                </p:cNvSpPr>
                <p:nvPr/>
              </p:nvSpPr>
              <p:spPr bwMode="auto">
                <a:xfrm>
                  <a:off x="2012"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2" name="Line 343"/>
                <p:cNvSpPr>
                  <a:spLocks noChangeShapeType="1"/>
                </p:cNvSpPr>
                <p:nvPr/>
              </p:nvSpPr>
              <p:spPr bwMode="auto">
                <a:xfrm>
                  <a:off x="2018" y="2231"/>
                  <a:ext cx="9" cy="1"/>
                </a:xfrm>
                <a:prstGeom prst="line">
                  <a:avLst/>
                </a:prstGeom>
                <a:grpFill/>
                <a:ln w="4763">
                  <a:solidFill>
                    <a:srgbClr val="000000"/>
                  </a:solidFill>
                  <a:prstDash val="sysDashDotDot"/>
                  <a:round/>
                  <a:headEnd/>
                  <a:tailEnd/>
                </a:ln>
              </p:spPr>
              <p:txBody>
                <a:bodyPr/>
                <a:lstStyle/>
                <a:p>
                  <a:endParaRPr lang="en-GB" dirty="0"/>
                </a:p>
              </p:txBody>
            </p:sp>
            <p:sp>
              <p:nvSpPr>
                <p:cNvPr id="2493" name="Line 344"/>
                <p:cNvSpPr>
                  <a:spLocks noChangeShapeType="1"/>
                </p:cNvSpPr>
                <p:nvPr/>
              </p:nvSpPr>
              <p:spPr bwMode="auto">
                <a:xfrm>
                  <a:off x="2032"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4" name="Line 345"/>
                <p:cNvSpPr>
                  <a:spLocks noChangeShapeType="1"/>
                </p:cNvSpPr>
                <p:nvPr/>
              </p:nvSpPr>
              <p:spPr bwMode="auto">
                <a:xfrm>
                  <a:off x="2039"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5" name="Line 346"/>
                <p:cNvSpPr>
                  <a:spLocks noChangeShapeType="1"/>
                </p:cNvSpPr>
                <p:nvPr/>
              </p:nvSpPr>
              <p:spPr bwMode="auto">
                <a:xfrm>
                  <a:off x="2045" y="2231"/>
                  <a:ext cx="9" cy="1"/>
                </a:xfrm>
                <a:prstGeom prst="line">
                  <a:avLst/>
                </a:prstGeom>
                <a:grpFill/>
                <a:ln w="4763">
                  <a:solidFill>
                    <a:srgbClr val="000000"/>
                  </a:solidFill>
                  <a:prstDash val="sysDashDotDot"/>
                  <a:round/>
                  <a:headEnd/>
                  <a:tailEnd/>
                </a:ln>
              </p:spPr>
              <p:txBody>
                <a:bodyPr/>
                <a:lstStyle/>
                <a:p>
                  <a:endParaRPr lang="en-GB" dirty="0"/>
                </a:p>
              </p:txBody>
            </p:sp>
            <p:sp>
              <p:nvSpPr>
                <p:cNvPr id="2496" name="Line 347"/>
                <p:cNvSpPr>
                  <a:spLocks noChangeShapeType="1"/>
                </p:cNvSpPr>
                <p:nvPr/>
              </p:nvSpPr>
              <p:spPr bwMode="auto">
                <a:xfrm>
                  <a:off x="2059"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7" name="Line 348"/>
                <p:cNvSpPr>
                  <a:spLocks noChangeShapeType="1"/>
                </p:cNvSpPr>
                <p:nvPr/>
              </p:nvSpPr>
              <p:spPr bwMode="auto">
                <a:xfrm>
                  <a:off x="2066" y="2231"/>
                  <a:ext cx="2" cy="1"/>
                </a:xfrm>
                <a:prstGeom prst="line">
                  <a:avLst/>
                </a:prstGeom>
                <a:grpFill/>
                <a:ln w="4763">
                  <a:solidFill>
                    <a:srgbClr val="000000"/>
                  </a:solidFill>
                  <a:prstDash val="sysDashDotDot"/>
                  <a:round/>
                  <a:headEnd/>
                  <a:tailEnd/>
                </a:ln>
              </p:spPr>
              <p:txBody>
                <a:bodyPr/>
                <a:lstStyle/>
                <a:p>
                  <a:endParaRPr lang="en-GB" dirty="0"/>
                </a:p>
              </p:txBody>
            </p:sp>
            <p:sp>
              <p:nvSpPr>
                <p:cNvPr id="2498" name="Line 349"/>
                <p:cNvSpPr>
                  <a:spLocks noChangeShapeType="1"/>
                </p:cNvSpPr>
                <p:nvPr/>
              </p:nvSpPr>
              <p:spPr bwMode="auto">
                <a:xfrm>
                  <a:off x="2072" y="2231"/>
                  <a:ext cx="9" cy="1"/>
                </a:xfrm>
                <a:prstGeom prst="line">
                  <a:avLst/>
                </a:prstGeom>
                <a:grpFill/>
                <a:ln w="4763">
                  <a:solidFill>
                    <a:srgbClr val="000000"/>
                  </a:solidFill>
                  <a:prstDash val="sysDashDotDot"/>
                  <a:round/>
                  <a:headEnd/>
                  <a:tailEnd/>
                </a:ln>
              </p:spPr>
              <p:txBody>
                <a:bodyPr/>
                <a:lstStyle/>
                <a:p>
                  <a:endParaRPr lang="en-GB" dirty="0"/>
                </a:p>
              </p:txBody>
            </p:sp>
            <p:sp>
              <p:nvSpPr>
                <p:cNvPr id="2499" name="Line 350"/>
                <p:cNvSpPr>
                  <a:spLocks noChangeShapeType="1"/>
                </p:cNvSpPr>
                <p:nvPr/>
              </p:nvSpPr>
              <p:spPr bwMode="auto">
                <a:xfrm>
                  <a:off x="2086"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0" name="Line 351"/>
                <p:cNvSpPr>
                  <a:spLocks noChangeShapeType="1"/>
                </p:cNvSpPr>
                <p:nvPr/>
              </p:nvSpPr>
              <p:spPr bwMode="auto">
                <a:xfrm>
                  <a:off x="2093"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1" name="Line 352"/>
                <p:cNvSpPr>
                  <a:spLocks noChangeShapeType="1"/>
                </p:cNvSpPr>
                <p:nvPr/>
              </p:nvSpPr>
              <p:spPr bwMode="auto">
                <a:xfrm>
                  <a:off x="2099" y="2231"/>
                  <a:ext cx="9" cy="1"/>
                </a:xfrm>
                <a:prstGeom prst="line">
                  <a:avLst/>
                </a:prstGeom>
                <a:grpFill/>
                <a:ln w="4763">
                  <a:solidFill>
                    <a:srgbClr val="000000"/>
                  </a:solidFill>
                  <a:prstDash val="sysDashDotDot"/>
                  <a:round/>
                  <a:headEnd/>
                  <a:tailEnd/>
                </a:ln>
              </p:spPr>
              <p:txBody>
                <a:bodyPr/>
                <a:lstStyle/>
                <a:p>
                  <a:endParaRPr lang="en-GB" dirty="0"/>
                </a:p>
              </p:txBody>
            </p:sp>
            <p:sp>
              <p:nvSpPr>
                <p:cNvPr id="2502" name="Line 353"/>
                <p:cNvSpPr>
                  <a:spLocks noChangeShapeType="1"/>
                </p:cNvSpPr>
                <p:nvPr/>
              </p:nvSpPr>
              <p:spPr bwMode="auto">
                <a:xfrm>
                  <a:off x="2113"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3" name="Line 354"/>
                <p:cNvSpPr>
                  <a:spLocks noChangeShapeType="1"/>
                </p:cNvSpPr>
                <p:nvPr/>
              </p:nvSpPr>
              <p:spPr bwMode="auto">
                <a:xfrm>
                  <a:off x="2120"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4" name="Line 355"/>
                <p:cNvSpPr>
                  <a:spLocks noChangeShapeType="1"/>
                </p:cNvSpPr>
                <p:nvPr/>
              </p:nvSpPr>
              <p:spPr bwMode="auto">
                <a:xfrm>
                  <a:off x="2126" y="2231"/>
                  <a:ext cx="9" cy="1"/>
                </a:xfrm>
                <a:prstGeom prst="line">
                  <a:avLst/>
                </a:prstGeom>
                <a:grpFill/>
                <a:ln w="4763">
                  <a:solidFill>
                    <a:srgbClr val="000000"/>
                  </a:solidFill>
                  <a:prstDash val="sysDashDotDot"/>
                  <a:round/>
                  <a:headEnd/>
                  <a:tailEnd/>
                </a:ln>
              </p:spPr>
              <p:txBody>
                <a:bodyPr/>
                <a:lstStyle/>
                <a:p>
                  <a:endParaRPr lang="en-GB" dirty="0"/>
                </a:p>
              </p:txBody>
            </p:sp>
            <p:sp>
              <p:nvSpPr>
                <p:cNvPr id="2505" name="Line 356"/>
                <p:cNvSpPr>
                  <a:spLocks noChangeShapeType="1"/>
                </p:cNvSpPr>
                <p:nvPr/>
              </p:nvSpPr>
              <p:spPr bwMode="auto">
                <a:xfrm>
                  <a:off x="2140"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6" name="Line 357"/>
                <p:cNvSpPr>
                  <a:spLocks noChangeShapeType="1"/>
                </p:cNvSpPr>
                <p:nvPr/>
              </p:nvSpPr>
              <p:spPr bwMode="auto">
                <a:xfrm>
                  <a:off x="2147"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7" name="Line 358"/>
                <p:cNvSpPr>
                  <a:spLocks noChangeShapeType="1"/>
                </p:cNvSpPr>
                <p:nvPr/>
              </p:nvSpPr>
              <p:spPr bwMode="auto">
                <a:xfrm>
                  <a:off x="2153" y="2231"/>
                  <a:ext cx="9" cy="1"/>
                </a:xfrm>
                <a:prstGeom prst="line">
                  <a:avLst/>
                </a:prstGeom>
                <a:grpFill/>
                <a:ln w="4763">
                  <a:solidFill>
                    <a:srgbClr val="000000"/>
                  </a:solidFill>
                  <a:prstDash val="sysDashDotDot"/>
                  <a:round/>
                  <a:headEnd/>
                  <a:tailEnd/>
                </a:ln>
              </p:spPr>
              <p:txBody>
                <a:bodyPr/>
                <a:lstStyle/>
                <a:p>
                  <a:endParaRPr lang="en-GB" dirty="0"/>
                </a:p>
              </p:txBody>
            </p:sp>
            <p:sp>
              <p:nvSpPr>
                <p:cNvPr id="2508" name="Line 359"/>
                <p:cNvSpPr>
                  <a:spLocks noChangeShapeType="1"/>
                </p:cNvSpPr>
                <p:nvPr/>
              </p:nvSpPr>
              <p:spPr bwMode="auto">
                <a:xfrm>
                  <a:off x="2167" y="2231"/>
                  <a:ext cx="2" cy="1"/>
                </a:xfrm>
                <a:prstGeom prst="line">
                  <a:avLst/>
                </a:prstGeom>
                <a:grpFill/>
                <a:ln w="4763">
                  <a:solidFill>
                    <a:srgbClr val="000000"/>
                  </a:solidFill>
                  <a:prstDash val="sysDashDotDot"/>
                  <a:round/>
                  <a:headEnd/>
                  <a:tailEnd/>
                </a:ln>
              </p:spPr>
              <p:txBody>
                <a:bodyPr/>
                <a:lstStyle/>
                <a:p>
                  <a:endParaRPr lang="en-GB" dirty="0"/>
                </a:p>
              </p:txBody>
            </p:sp>
            <p:sp>
              <p:nvSpPr>
                <p:cNvPr id="2509" name="Line 360"/>
                <p:cNvSpPr>
                  <a:spLocks noChangeShapeType="1"/>
                </p:cNvSpPr>
                <p:nvPr/>
              </p:nvSpPr>
              <p:spPr bwMode="auto">
                <a:xfrm>
                  <a:off x="2174"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0" name="Line 361"/>
                <p:cNvSpPr>
                  <a:spLocks noChangeShapeType="1"/>
                </p:cNvSpPr>
                <p:nvPr/>
              </p:nvSpPr>
              <p:spPr bwMode="auto">
                <a:xfrm>
                  <a:off x="2180" y="2231"/>
                  <a:ext cx="9" cy="1"/>
                </a:xfrm>
                <a:prstGeom prst="line">
                  <a:avLst/>
                </a:prstGeom>
                <a:grpFill/>
                <a:ln w="4763">
                  <a:solidFill>
                    <a:srgbClr val="000000"/>
                  </a:solidFill>
                  <a:prstDash val="sysDashDotDot"/>
                  <a:round/>
                  <a:headEnd/>
                  <a:tailEnd/>
                </a:ln>
              </p:spPr>
              <p:txBody>
                <a:bodyPr/>
                <a:lstStyle/>
                <a:p>
                  <a:endParaRPr lang="en-GB" dirty="0"/>
                </a:p>
              </p:txBody>
            </p:sp>
            <p:sp>
              <p:nvSpPr>
                <p:cNvPr id="2511" name="Line 362"/>
                <p:cNvSpPr>
                  <a:spLocks noChangeShapeType="1"/>
                </p:cNvSpPr>
                <p:nvPr/>
              </p:nvSpPr>
              <p:spPr bwMode="auto">
                <a:xfrm>
                  <a:off x="2194"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2" name="Line 363"/>
                <p:cNvSpPr>
                  <a:spLocks noChangeShapeType="1"/>
                </p:cNvSpPr>
                <p:nvPr/>
              </p:nvSpPr>
              <p:spPr bwMode="auto">
                <a:xfrm>
                  <a:off x="2201"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3" name="Line 364"/>
                <p:cNvSpPr>
                  <a:spLocks noChangeShapeType="1"/>
                </p:cNvSpPr>
                <p:nvPr/>
              </p:nvSpPr>
              <p:spPr bwMode="auto">
                <a:xfrm>
                  <a:off x="2207" y="2231"/>
                  <a:ext cx="10" cy="1"/>
                </a:xfrm>
                <a:prstGeom prst="line">
                  <a:avLst/>
                </a:prstGeom>
                <a:grpFill/>
                <a:ln w="4763">
                  <a:solidFill>
                    <a:srgbClr val="000000"/>
                  </a:solidFill>
                  <a:prstDash val="sysDashDotDot"/>
                  <a:round/>
                  <a:headEnd/>
                  <a:tailEnd/>
                </a:ln>
              </p:spPr>
              <p:txBody>
                <a:bodyPr/>
                <a:lstStyle/>
                <a:p>
                  <a:endParaRPr lang="en-GB" dirty="0"/>
                </a:p>
              </p:txBody>
            </p:sp>
            <p:sp>
              <p:nvSpPr>
                <p:cNvPr id="2514" name="Line 365"/>
                <p:cNvSpPr>
                  <a:spLocks noChangeShapeType="1"/>
                </p:cNvSpPr>
                <p:nvPr/>
              </p:nvSpPr>
              <p:spPr bwMode="auto">
                <a:xfrm>
                  <a:off x="2221"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5" name="Line 366"/>
                <p:cNvSpPr>
                  <a:spLocks noChangeShapeType="1"/>
                </p:cNvSpPr>
                <p:nvPr/>
              </p:nvSpPr>
              <p:spPr bwMode="auto">
                <a:xfrm>
                  <a:off x="2228"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6" name="Line 367"/>
                <p:cNvSpPr>
                  <a:spLocks noChangeShapeType="1"/>
                </p:cNvSpPr>
                <p:nvPr/>
              </p:nvSpPr>
              <p:spPr bwMode="auto">
                <a:xfrm>
                  <a:off x="2234" y="2231"/>
                  <a:ext cx="10" cy="1"/>
                </a:xfrm>
                <a:prstGeom prst="line">
                  <a:avLst/>
                </a:prstGeom>
                <a:grpFill/>
                <a:ln w="4763">
                  <a:solidFill>
                    <a:srgbClr val="000000"/>
                  </a:solidFill>
                  <a:prstDash val="sysDashDotDot"/>
                  <a:round/>
                  <a:headEnd/>
                  <a:tailEnd/>
                </a:ln>
              </p:spPr>
              <p:txBody>
                <a:bodyPr/>
                <a:lstStyle/>
                <a:p>
                  <a:endParaRPr lang="en-GB" dirty="0"/>
                </a:p>
              </p:txBody>
            </p:sp>
            <p:sp>
              <p:nvSpPr>
                <p:cNvPr id="2517" name="Line 368"/>
                <p:cNvSpPr>
                  <a:spLocks noChangeShapeType="1"/>
                </p:cNvSpPr>
                <p:nvPr/>
              </p:nvSpPr>
              <p:spPr bwMode="auto">
                <a:xfrm>
                  <a:off x="2248" y="2231"/>
                  <a:ext cx="3" cy="1"/>
                </a:xfrm>
                <a:prstGeom prst="line">
                  <a:avLst/>
                </a:prstGeom>
                <a:grpFill/>
                <a:ln w="4763">
                  <a:solidFill>
                    <a:srgbClr val="000000"/>
                  </a:solidFill>
                  <a:prstDash val="sysDashDotDot"/>
                  <a:round/>
                  <a:headEnd/>
                  <a:tailEnd/>
                </a:ln>
              </p:spPr>
              <p:txBody>
                <a:bodyPr/>
                <a:lstStyle/>
                <a:p>
                  <a:endParaRPr lang="en-GB" dirty="0"/>
                </a:p>
              </p:txBody>
            </p:sp>
            <p:sp>
              <p:nvSpPr>
                <p:cNvPr id="2518" name="Line 369"/>
                <p:cNvSpPr>
                  <a:spLocks noChangeShapeType="1"/>
                </p:cNvSpPr>
                <p:nvPr/>
              </p:nvSpPr>
              <p:spPr bwMode="auto">
                <a:xfrm>
                  <a:off x="2255" y="2231"/>
                  <a:ext cx="2" cy="1"/>
                </a:xfrm>
                <a:prstGeom prst="line">
                  <a:avLst/>
                </a:prstGeom>
                <a:grpFill/>
                <a:ln w="4763">
                  <a:solidFill>
                    <a:srgbClr val="000000"/>
                  </a:solidFill>
                  <a:prstDash val="sysDashDotDot"/>
                  <a:round/>
                  <a:headEnd/>
                  <a:tailEnd/>
                </a:ln>
              </p:spPr>
              <p:txBody>
                <a:bodyPr/>
                <a:lstStyle/>
                <a:p>
                  <a:endParaRPr lang="en-GB" dirty="0"/>
                </a:p>
              </p:txBody>
            </p:sp>
            <p:sp>
              <p:nvSpPr>
                <p:cNvPr id="2519" name="Line 370"/>
                <p:cNvSpPr>
                  <a:spLocks noChangeShapeType="1"/>
                </p:cNvSpPr>
                <p:nvPr/>
              </p:nvSpPr>
              <p:spPr bwMode="auto">
                <a:xfrm>
                  <a:off x="2261" y="2231"/>
                  <a:ext cx="10" cy="1"/>
                </a:xfrm>
                <a:prstGeom prst="line">
                  <a:avLst/>
                </a:prstGeom>
                <a:grpFill/>
                <a:ln w="4763">
                  <a:solidFill>
                    <a:srgbClr val="000000"/>
                  </a:solidFill>
                  <a:prstDash val="sysDashDotDot"/>
                  <a:round/>
                  <a:headEnd/>
                  <a:tailEnd/>
                </a:ln>
              </p:spPr>
              <p:txBody>
                <a:bodyPr/>
                <a:lstStyle/>
                <a:p>
                  <a:endParaRPr lang="en-GB" dirty="0"/>
                </a:p>
              </p:txBody>
            </p:sp>
            <p:sp>
              <p:nvSpPr>
                <p:cNvPr id="2520" name="Line 371"/>
                <p:cNvSpPr>
                  <a:spLocks noChangeShapeType="1"/>
                </p:cNvSpPr>
                <p:nvPr/>
              </p:nvSpPr>
              <p:spPr bwMode="auto">
                <a:xfrm>
                  <a:off x="2275"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1" name="Line 372"/>
                <p:cNvSpPr>
                  <a:spLocks noChangeShapeType="1"/>
                </p:cNvSpPr>
                <p:nvPr/>
              </p:nvSpPr>
              <p:spPr bwMode="auto">
                <a:xfrm>
                  <a:off x="2282"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2" name="Line 373"/>
                <p:cNvSpPr>
                  <a:spLocks noChangeShapeType="1"/>
                </p:cNvSpPr>
                <p:nvPr/>
              </p:nvSpPr>
              <p:spPr bwMode="auto">
                <a:xfrm>
                  <a:off x="2289" y="2231"/>
                  <a:ext cx="9" cy="1"/>
                </a:xfrm>
                <a:prstGeom prst="line">
                  <a:avLst/>
                </a:prstGeom>
                <a:grpFill/>
                <a:ln w="4763">
                  <a:solidFill>
                    <a:srgbClr val="000000"/>
                  </a:solidFill>
                  <a:prstDash val="sysDashDotDot"/>
                  <a:round/>
                  <a:headEnd/>
                  <a:tailEnd/>
                </a:ln>
              </p:spPr>
              <p:txBody>
                <a:bodyPr/>
                <a:lstStyle/>
                <a:p>
                  <a:endParaRPr lang="en-GB" dirty="0"/>
                </a:p>
              </p:txBody>
            </p:sp>
            <p:sp>
              <p:nvSpPr>
                <p:cNvPr id="2523" name="Line 374"/>
                <p:cNvSpPr>
                  <a:spLocks noChangeShapeType="1"/>
                </p:cNvSpPr>
                <p:nvPr/>
              </p:nvSpPr>
              <p:spPr bwMode="auto">
                <a:xfrm>
                  <a:off x="2302"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4" name="Line 375"/>
                <p:cNvSpPr>
                  <a:spLocks noChangeShapeType="1"/>
                </p:cNvSpPr>
                <p:nvPr/>
              </p:nvSpPr>
              <p:spPr bwMode="auto">
                <a:xfrm>
                  <a:off x="2309"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5" name="Line 376"/>
                <p:cNvSpPr>
                  <a:spLocks noChangeShapeType="1"/>
                </p:cNvSpPr>
                <p:nvPr/>
              </p:nvSpPr>
              <p:spPr bwMode="auto">
                <a:xfrm>
                  <a:off x="2316" y="2231"/>
                  <a:ext cx="9" cy="1"/>
                </a:xfrm>
                <a:prstGeom prst="line">
                  <a:avLst/>
                </a:prstGeom>
                <a:grpFill/>
                <a:ln w="4763">
                  <a:solidFill>
                    <a:srgbClr val="000000"/>
                  </a:solidFill>
                  <a:prstDash val="sysDashDotDot"/>
                  <a:round/>
                  <a:headEnd/>
                  <a:tailEnd/>
                </a:ln>
              </p:spPr>
              <p:txBody>
                <a:bodyPr/>
                <a:lstStyle/>
                <a:p>
                  <a:endParaRPr lang="en-GB" dirty="0"/>
                </a:p>
              </p:txBody>
            </p:sp>
            <p:sp>
              <p:nvSpPr>
                <p:cNvPr id="2526" name="Line 377"/>
                <p:cNvSpPr>
                  <a:spLocks noChangeShapeType="1"/>
                </p:cNvSpPr>
                <p:nvPr/>
              </p:nvSpPr>
              <p:spPr bwMode="auto">
                <a:xfrm>
                  <a:off x="2329"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7" name="Line 378"/>
                <p:cNvSpPr>
                  <a:spLocks noChangeShapeType="1"/>
                </p:cNvSpPr>
                <p:nvPr/>
              </p:nvSpPr>
              <p:spPr bwMode="auto">
                <a:xfrm>
                  <a:off x="2336" y="2231"/>
                  <a:ext cx="3" cy="1"/>
                </a:xfrm>
                <a:prstGeom prst="line">
                  <a:avLst/>
                </a:prstGeom>
                <a:grpFill/>
                <a:ln w="4763">
                  <a:solidFill>
                    <a:srgbClr val="000000"/>
                  </a:solidFill>
                  <a:prstDash val="sysDashDotDot"/>
                  <a:round/>
                  <a:headEnd/>
                  <a:tailEnd/>
                </a:ln>
              </p:spPr>
              <p:txBody>
                <a:bodyPr/>
                <a:lstStyle/>
                <a:p>
                  <a:endParaRPr lang="en-GB" dirty="0"/>
                </a:p>
              </p:txBody>
            </p:sp>
            <p:sp>
              <p:nvSpPr>
                <p:cNvPr id="2528" name="Line 379"/>
                <p:cNvSpPr>
                  <a:spLocks noChangeShapeType="1"/>
                </p:cNvSpPr>
                <p:nvPr/>
              </p:nvSpPr>
              <p:spPr bwMode="auto">
                <a:xfrm>
                  <a:off x="2343" y="2231"/>
                  <a:ext cx="9" cy="1"/>
                </a:xfrm>
                <a:prstGeom prst="line">
                  <a:avLst/>
                </a:prstGeom>
                <a:grpFill/>
                <a:ln w="4763">
                  <a:solidFill>
                    <a:srgbClr val="000000"/>
                  </a:solidFill>
                  <a:prstDash val="sysDashDotDot"/>
                  <a:round/>
                  <a:headEnd/>
                  <a:tailEnd/>
                </a:ln>
              </p:spPr>
              <p:txBody>
                <a:bodyPr/>
                <a:lstStyle/>
                <a:p>
                  <a:endParaRPr lang="en-GB" dirty="0"/>
                </a:p>
              </p:txBody>
            </p:sp>
            <p:sp>
              <p:nvSpPr>
                <p:cNvPr id="2529" name="Line 380"/>
                <p:cNvSpPr>
                  <a:spLocks noChangeShapeType="1"/>
                </p:cNvSpPr>
                <p:nvPr/>
              </p:nvSpPr>
              <p:spPr bwMode="auto">
                <a:xfrm>
                  <a:off x="2357" y="2231"/>
                  <a:ext cx="2" cy="1"/>
                </a:xfrm>
                <a:prstGeom prst="line">
                  <a:avLst/>
                </a:prstGeom>
                <a:grpFill/>
                <a:ln w="4763">
                  <a:solidFill>
                    <a:srgbClr val="000000"/>
                  </a:solidFill>
                  <a:prstDash val="sysDashDotDot"/>
                  <a:round/>
                  <a:headEnd/>
                  <a:tailEnd/>
                </a:ln>
              </p:spPr>
              <p:txBody>
                <a:bodyPr/>
                <a:lstStyle/>
                <a:p>
                  <a:endParaRPr lang="en-GB" dirty="0"/>
                </a:p>
              </p:txBody>
            </p:sp>
            <p:sp>
              <p:nvSpPr>
                <p:cNvPr id="2530" name="Line 381"/>
                <p:cNvSpPr>
                  <a:spLocks noChangeShapeType="1"/>
                </p:cNvSpPr>
                <p:nvPr/>
              </p:nvSpPr>
              <p:spPr bwMode="auto">
                <a:xfrm>
                  <a:off x="2363" y="2231"/>
                  <a:ext cx="3" cy="1"/>
                </a:xfrm>
                <a:prstGeom prst="line">
                  <a:avLst/>
                </a:prstGeom>
                <a:grpFill/>
                <a:ln w="4763">
                  <a:solidFill>
                    <a:srgbClr val="000000"/>
                  </a:solidFill>
                  <a:prstDash val="sysDashDotDot"/>
                  <a:round/>
                  <a:headEnd/>
                  <a:tailEnd/>
                </a:ln>
              </p:spPr>
              <p:txBody>
                <a:bodyPr/>
                <a:lstStyle/>
                <a:p>
                  <a:endParaRPr lang="en-GB" dirty="0"/>
                </a:p>
              </p:txBody>
            </p:sp>
            <p:sp>
              <p:nvSpPr>
                <p:cNvPr id="2531" name="Line 382"/>
                <p:cNvSpPr>
                  <a:spLocks noChangeShapeType="1"/>
                </p:cNvSpPr>
                <p:nvPr/>
              </p:nvSpPr>
              <p:spPr bwMode="auto">
                <a:xfrm>
                  <a:off x="2370" y="2231"/>
                  <a:ext cx="9" cy="1"/>
                </a:xfrm>
                <a:prstGeom prst="line">
                  <a:avLst/>
                </a:prstGeom>
                <a:grpFill/>
                <a:ln w="4763">
                  <a:solidFill>
                    <a:srgbClr val="000000"/>
                  </a:solidFill>
                  <a:prstDash val="sysDashDotDot"/>
                  <a:round/>
                  <a:headEnd/>
                  <a:tailEnd/>
                </a:ln>
              </p:spPr>
              <p:txBody>
                <a:bodyPr/>
                <a:lstStyle/>
                <a:p>
                  <a:endParaRPr lang="en-GB" dirty="0"/>
                </a:p>
              </p:txBody>
            </p:sp>
            <p:sp>
              <p:nvSpPr>
                <p:cNvPr id="2532" name="Line 383"/>
                <p:cNvSpPr>
                  <a:spLocks noChangeShapeType="1"/>
                </p:cNvSpPr>
                <p:nvPr/>
              </p:nvSpPr>
              <p:spPr bwMode="auto">
                <a:xfrm>
                  <a:off x="2384" y="2231"/>
                  <a:ext cx="2" cy="1"/>
                </a:xfrm>
                <a:prstGeom prst="line">
                  <a:avLst/>
                </a:prstGeom>
                <a:grpFill/>
                <a:ln w="4763">
                  <a:solidFill>
                    <a:srgbClr val="000000"/>
                  </a:solidFill>
                  <a:prstDash val="sysDashDotDot"/>
                  <a:round/>
                  <a:headEnd/>
                  <a:tailEnd/>
                </a:ln>
              </p:spPr>
              <p:txBody>
                <a:bodyPr/>
                <a:lstStyle/>
                <a:p>
                  <a:endParaRPr lang="en-GB" dirty="0"/>
                </a:p>
              </p:txBody>
            </p:sp>
            <p:sp>
              <p:nvSpPr>
                <p:cNvPr id="2533" name="Line 384"/>
                <p:cNvSpPr>
                  <a:spLocks noChangeShapeType="1"/>
                </p:cNvSpPr>
                <p:nvPr/>
              </p:nvSpPr>
              <p:spPr bwMode="auto">
                <a:xfrm>
                  <a:off x="2390" y="2231"/>
                  <a:ext cx="3" cy="1"/>
                </a:xfrm>
                <a:prstGeom prst="line">
                  <a:avLst/>
                </a:prstGeom>
                <a:grpFill/>
                <a:ln w="4763">
                  <a:solidFill>
                    <a:srgbClr val="000000"/>
                  </a:solidFill>
                  <a:prstDash val="sysDashDotDot"/>
                  <a:round/>
                  <a:headEnd/>
                  <a:tailEnd/>
                </a:ln>
              </p:spPr>
              <p:txBody>
                <a:bodyPr/>
                <a:lstStyle/>
                <a:p>
                  <a:endParaRPr lang="en-GB" dirty="0"/>
                </a:p>
              </p:txBody>
            </p:sp>
            <p:sp>
              <p:nvSpPr>
                <p:cNvPr id="2534" name="Line 385"/>
                <p:cNvSpPr>
                  <a:spLocks noChangeShapeType="1"/>
                </p:cNvSpPr>
                <p:nvPr/>
              </p:nvSpPr>
              <p:spPr bwMode="auto">
                <a:xfrm>
                  <a:off x="2397" y="2231"/>
                  <a:ext cx="9" cy="1"/>
                </a:xfrm>
                <a:prstGeom prst="line">
                  <a:avLst/>
                </a:prstGeom>
                <a:grpFill/>
                <a:ln w="4763">
                  <a:solidFill>
                    <a:srgbClr val="000000"/>
                  </a:solidFill>
                  <a:prstDash val="sysDashDotDot"/>
                  <a:round/>
                  <a:headEnd/>
                  <a:tailEnd/>
                </a:ln>
              </p:spPr>
              <p:txBody>
                <a:bodyPr/>
                <a:lstStyle/>
                <a:p>
                  <a:endParaRPr lang="en-GB" dirty="0"/>
                </a:p>
              </p:txBody>
            </p:sp>
            <p:sp>
              <p:nvSpPr>
                <p:cNvPr id="2535" name="Line 386"/>
                <p:cNvSpPr>
                  <a:spLocks noChangeShapeType="1"/>
                </p:cNvSpPr>
                <p:nvPr/>
              </p:nvSpPr>
              <p:spPr bwMode="auto">
                <a:xfrm>
                  <a:off x="2411" y="2231"/>
                  <a:ext cx="2" cy="1"/>
                </a:xfrm>
                <a:prstGeom prst="line">
                  <a:avLst/>
                </a:prstGeom>
                <a:grpFill/>
                <a:ln w="4763">
                  <a:solidFill>
                    <a:srgbClr val="000000"/>
                  </a:solidFill>
                  <a:prstDash val="sysDashDotDot"/>
                  <a:round/>
                  <a:headEnd/>
                  <a:tailEnd/>
                </a:ln>
              </p:spPr>
              <p:txBody>
                <a:bodyPr/>
                <a:lstStyle/>
                <a:p>
                  <a:endParaRPr lang="en-GB" dirty="0"/>
                </a:p>
              </p:txBody>
            </p:sp>
            <p:sp>
              <p:nvSpPr>
                <p:cNvPr id="2536" name="Line 387"/>
                <p:cNvSpPr>
                  <a:spLocks noChangeShapeType="1"/>
                </p:cNvSpPr>
                <p:nvPr/>
              </p:nvSpPr>
              <p:spPr bwMode="auto">
                <a:xfrm>
                  <a:off x="2418" y="2231"/>
                  <a:ext cx="2" cy="1"/>
                </a:xfrm>
                <a:prstGeom prst="line">
                  <a:avLst/>
                </a:prstGeom>
                <a:grpFill/>
                <a:ln w="4763">
                  <a:solidFill>
                    <a:srgbClr val="000000"/>
                  </a:solidFill>
                  <a:prstDash val="sysDashDotDot"/>
                  <a:round/>
                  <a:headEnd/>
                  <a:tailEnd/>
                </a:ln>
              </p:spPr>
              <p:txBody>
                <a:bodyPr/>
                <a:lstStyle/>
                <a:p>
                  <a:endParaRPr lang="en-GB" dirty="0"/>
                </a:p>
              </p:txBody>
            </p:sp>
            <p:sp>
              <p:nvSpPr>
                <p:cNvPr id="2537" name="Line 388"/>
                <p:cNvSpPr>
                  <a:spLocks noChangeShapeType="1"/>
                </p:cNvSpPr>
                <p:nvPr/>
              </p:nvSpPr>
              <p:spPr bwMode="auto">
                <a:xfrm>
                  <a:off x="2424" y="2231"/>
                  <a:ext cx="9" cy="1"/>
                </a:xfrm>
                <a:prstGeom prst="line">
                  <a:avLst/>
                </a:prstGeom>
                <a:grpFill/>
                <a:ln w="4763">
                  <a:solidFill>
                    <a:srgbClr val="000000"/>
                  </a:solidFill>
                  <a:prstDash val="sysDashDotDot"/>
                  <a:round/>
                  <a:headEnd/>
                  <a:tailEnd/>
                </a:ln>
              </p:spPr>
              <p:txBody>
                <a:bodyPr/>
                <a:lstStyle/>
                <a:p>
                  <a:endParaRPr lang="en-GB" dirty="0"/>
                </a:p>
              </p:txBody>
            </p:sp>
            <p:sp>
              <p:nvSpPr>
                <p:cNvPr id="2538" name="Line 389"/>
                <p:cNvSpPr>
                  <a:spLocks noChangeShapeType="1"/>
                </p:cNvSpPr>
                <p:nvPr/>
              </p:nvSpPr>
              <p:spPr bwMode="auto">
                <a:xfrm>
                  <a:off x="2438" y="2231"/>
                  <a:ext cx="2" cy="1"/>
                </a:xfrm>
                <a:prstGeom prst="line">
                  <a:avLst/>
                </a:prstGeom>
                <a:grpFill/>
                <a:ln w="4763">
                  <a:solidFill>
                    <a:srgbClr val="000000"/>
                  </a:solidFill>
                  <a:prstDash val="sysDashDotDot"/>
                  <a:round/>
                  <a:headEnd/>
                  <a:tailEnd/>
                </a:ln>
              </p:spPr>
              <p:txBody>
                <a:bodyPr/>
                <a:lstStyle/>
                <a:p>
                  <a:endParaRPr lang="en-GB" dirty="0"/>
                </a:p>
              </p:txBody>
            </p:sp>
            <p:sp>
              <p:nvSpPr>
                <p:cNvPr id="2539" name="Line 390"/>
                <p:cNvSpPr>
                  <a:spLocks noChangeShapeType="1"/>
                </p:cNvSpPr>
                <p:nvPr/>
              </p:nvSpPr>
              <p:spPr bwMode="auto">
                <a:xfrm>
                  <a:off x="2445"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0" name="Line 391"/>
                <p:cNvSpPr>
                  <a:spLocks noChangeShapeType="1"/>
                </p:cNvSpPr>
                <p:nvPr/>
              </p:nvSpPr>
              <p:spPr bwMode="auto">
                <a:xfrm>
                  <a:off x="2451" y="2231"/>
                  <a:ext cx="9" cy="1"/>
                </a:xfrm>
                <a:prstGeom prst="line">
                  <a:avLst/>
                </a:prstGeom>
                <a:grpFill/>
                <a:ln w="4763">
                  <a:solidFill>
                    <a:srgbClr val="000000"/>
                  </a:solidFill>
                  <a:prstDash val="sysDashDotDot"/>
                  <a:round/>
                  <a:headEnd/>
                  <a:tailEnd/>
                </a:ln>
              </p:spPr>
              <p:txBody>
                <a:bodyPr/>
                <a:lstStyle/>
                <a:p>
                  <a:endParaRPr lang="en-GB" dirty="0"/>
                </a:p>
              </p:txBody>
            </p:sp>
            <p:sp>
              <p:nvSpPr>
                <p:cNvPr id="2541" name="Line 392"/>
                <p:cNvSpPr>
                  <a:spLocks noChangeShapeType="1"/>
                </p:cNvSpPr>
                <p:nvPr/>
              </p:nvSpPr>
              <p:spPr bwMode="auto">
                <a:xfrm>
                  <a:off x="2465"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2" name="Line 393"/>
                <p:cNvSpPr>
                  <a:spLocks noChangeShapeType="1"/>
                </p:cNvSpPr>
                <p:nvPr/>
              </p:nvSpPr>
              <p:spPr bwMode="auto">
                <a:xfrm>
                  <a:off x="2472"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3" name="Line 394"/>
                <p:cNvSpPr>
                  <a:spLocks noChangeShapeType="1"/>
                </p:cNvSpPr>
                <p:nvPr/>
              </p:nvSpPr>
              <p:spPr bwMode="auto">
                <a:xfrm>
                  <a:off x="2478" y="2231"/>
                  <a:ext cx="9" cy="1"/>
                </a:xfrm>
                <a:prstGeom prst="line">
                  <a:avLst/>
                </a:prstGeom>
                <a:grpFill/>
                <a:ln w="4763">
                  <a:solidFill>
                    <a:srgbClr val="000000"/>
                  </a:solidFill>
                  <a:prstDash val="sysDashDotDot"/>
                  <a:round/>
                  <a:headEnd/>
                  <a:tailEnd/>
                </a:ln>
              </p:spPr>
              <p:txBody>
                <a:bodyPr/>
                <a:lstStyle/>
                <a:p>
                  <a:endParaRPr lang="en-GB" dirty="0"/>
                </a:p>
              </p:txBody>
            </p:sp>
            <p:sp>
              <p:nvSpPr>
                <p:cNvPr id="2544" name="Line 395"/>
                <p:cNvSpPr>
                  <a:spLocks noChangeShapeType="1"/>
                </p:cNvSpPr>
                <p:nvPr/>
              </p:nvSpPr>
              <p:spPr bwMode="auto">
                <a:xfrm>
                  <a:off x="2492"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5" name="Line 396"/>
                <p:cNvSpPr>
                  <a:spLocks noChangeShapeType="1"/>
                </p:cNvSpPr>
                <p:nvPr/>
              </p:nvSpPr>
              <p:spPr bwMode="auto">
                <a:xfrm>
                  <a:off x="2499"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6" name="Line 397"/>
                <p:cNvSpPr>
                  <a:spLocks noChangeShapeType="1"/>
                </p:cNvSpPr>
                <p:nvPr/>
              </p:nvSpPr>
              <p:spPr bwMode="auto">
                <a:xfrm>
                  <a:off x="2505" y="2231"/>
                  <a:ext cx="9" cy="1"/>
                </a:xfrm>
                <a:prstGeom prst="line">
                  <a:avLst/>
                </a:prstGeom>
                <a:grpFill/>
                <a:ln w="4763">
                  <a:solidFill>
                    <a:srgbClr val="000000"/>
                  </a:solidFill>
                  <a:prstDash val="sysDashDotDot"/>
                  <a:round/>
                  <a:headEnd/>
                  <a:tailEnd/>
                </a:ln>
              </p:spPr>
              <p:txBody>
                <a:bodyPr/>
                <a:lstStyle/>
                <a:p>
                  <a:endParaRPr lang="en-GB" dirty="0"/>
                </a:p>
              </p:txBody>
            </p:sp>
            <p:sp>
              <p:nvSpPr>
                <p:cNvPr id="2547" name="Line 398"/>
                <p:cNvSpPr>
                  <a:spLocks noChangeShapeType="1"/>
                </p:cNvSpPr>
                <p:nvPr/>
              </p:nvSpPr>
              <p:spPr bwMode="auto">
                <a:xfrm>
                  <a:off x="2519"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8" name="Line 399"/>
                <p:cNvSpPr>
                  <a:spLocks noChangeShapeType="1"/>
                </p:cNvSpPr>
                <p:nvPr/>
              </p:nvSpPr>
              <p:spPr bwMode="auto">
                <a:xfrm>
                  <a:off x="2526" y="2231"/>
                  <a:ext cx="2" cy="1"/>
                </a:xfrm>
                <a:prstGeom prst="line">
                  <a:avLst/>
                </a:prstGeom>
                <a:grpFill/>
                <a:ln w="4763">
                  <a:solidFill>
                    <a:srgbClr val="000000"/>
                  </a:solidFill>
                  <a:prstDash val="sysDashDotDot"/>
                  <a:round/>
                  <a:headEnd/>
                  <a:tailEnd/>
                </a:ln>
              </p:spPr>
              <p:txBody>
                <a:bodyPr/>
                <a:lstStyle/>
                <a:p>
                  <a:endParaRPr lang="en-GB" dirty="0"/>
                </a:p>
              </p:txBody>
            </p:sp>
            <p:sp>
              <p:nvSpPr>
                <p:cNvPr id="2549" name="Line 400"/>
                <p:cNvSpPr>
                  <a:spLocks noChangeShapeType="1"/>
                </p:cNvSpPr>
                <p:nvPr/>
              </p:nvSpPr>
              <p:spPr bwMode="auto">
                <a:xfrm>
                  <a:off x="2532" y="2231"/>
                  <a:ext cx="9" cy="1"/>
                </a:xfrm>
                <a:prstGeom prst="line">
                  <a:avLst/>
                </a:prstGeom>
                <a:grpFill/>
                <a:ln w="4763">
                  <a:solidFill>
                    <a:srgbClr val="000000"/>
                  </a:solidFill>
                  <a:prstDash val="sysDashDotDot"/>
                  <a:round/>
                  <a:headEnd/>
                  <a:tailEnd/>
                </a:ln>
              </p:spPr>
              <p:txBody>
                <a:bodyPr/>
                <a:lstStyle/>
                <a:p>
                  <a:endParaRPr lang="en-GB" dirty="0"/>
                </a:p>
              </p:txBody>
            </p:sp>
            <p:sp>
              <p:nvSpPr>
                <p:cNvPr id="2550" name="Line 401"/>
                <p:cNvSpPr>
                  <a:spLocks noChangeShapeType="1"/>
                </p:cNvSpPr>
                <p:nvPr/>
              </p:nvSpPr>
              <p:spPr bwMode="auto">
                <a:xfrm>
                  <a:off x="2546" y="2231"/>
                  <a:ext cx="2" cy="1"/>
                </a:xfrm>
                <a:prstGeom prst="line">
                  <a:avLst/>
                </a:prstGeom>
                <a:grpFill/>
                <a:ln w="4763">
                  <a:solidFill>
                    <a:srgbClr val="000000"/>
                  </a:solidFill>
                  <a:prstDash val="sysDashDotDot"/>
                  <a:round/>
                  <a:headEnd/>
                  <a:tailEnd/>
                </a:ln>
              </p:spPr>
              <p:txBody>
                <a:bodyPr/>
                <a:lstStyle/>
                <a:p>
                  <a:endParaRPr lang="en-GB" dirty="0"/>
                </a:p>
              </p:txBody>
            </p:sp>
            <p:sp>
              <p:nvSpPr>
                <p:cNvPr id="2551" name="Line 402"/>
                <p:cNvSpPr>
                  <a:spLocks noChangeShapeType="1"/>
                </p:cNvSpPr>
                <p:nvPr/>
              </p:nvSpPr>
              <p:spPr bwMode="auto">
                <a:xfrm>
                  <a:off x="2553" y="2231"/>
                  <a:ext cx="2" cy="1"/>
                </a:xfrm>
                <a:prstGeom prst="line">
                  <a:avLst/>
                </a:prstGeom>
                <a:grpFill/>
                <a:ln w="4763">
                  <a:solidFill>
                    <a:srgbClr val="000000"/>
                  </a:solidFill>
                  <a:prstDash val="sysDashDotDot"/>
                  <a:round/>
                  <a:headEnd/>
                  <a:tailEnd/>
                </a:ln>
              </p:spPr>
              <p:txBody>
                <a:bodyPr/>
                <a:lstStyle/>
                <a:p>
                  <a:endParaRPr lang="en-GB" dirty="0"/>
                </a:p>
              </p:txBody>
            </p:sp>
            <p:sp>
              <p:nvSpPr>
                <p:cNvPr id="2552" name="Line 403"/>
                <p:cNvSpPr>
                  <a:spLocks noChangeShapeType="1"/>
                </p:cNvSpPr>
                <p:nvPr/>
              </p:nvSpPr>
              <p:spPr bwMode="auto">
                <a:xfrm>
                  <a:off x="2559" y="2231"/>
                  <a:ext cx="9" cy="1"/>
                </a:xfrm>
                <a:prstGeom prst="line">
                  <a:avLst/>
                </a:prstGeom>
                <a:grpFill/>
                <a:ln w="4763">
                  <a:solidFill>
                    <a:srgbClr val="000000"/>
                  </a:solidFill>
                  <a:prstDash val="sysDashDotDot"/>
                  <a:round/>
                  <a:headEnd/>
                  <a:tailEnd/>
                </a:ln>
              </p:spPr>
              <p:txBody>
                <a:bodyPr/>
                <a:lstStyle/>
                <a:p>
                  <a:endParaRPr lang="en-GB" dirty="0"/>
                </a:p>
              </p:txBody>
            </p:sp>
            <p:sp>
              <p:nvSpPr>
                <p:cNvPr id="2553" name="Line 404"/>
                <p:cNvSpPr>
                  <a:spLocks noChangeShapeType="1"/>
                </p:cNvSpPr>
                <p:nvPr/>
              </p:nvSpPr>
              <p:spPr bwMode="auto">
                <a:xfrm>
                  <a:off x="2573" y="2231"/>
                  <a:ext cx="2" cy="1"/>
                </a:xfrm>
                <a:prstGeom prst="line">
                  <a:avLst/>
                </a:prstGeom>
                <a:grpFill/>
                <a:ln w="4763">
                  <a:solidFill>
                    <a:srgbClr val="000000"/>
                  </a:solidFill>
                  <a:prstDash val="sysDashDotDot"/>
                  <a:round/>
                  <a:headEnd/>
                  <a:tailEnd/>
                </a:ln>
              </p:spPr>
              <p:txBody>
                <a:bodyPr/>
                <a:lstStyle/>
                <a:p>
                  <a:endParaRPr lang="en-GB" dirty="0"/>
                </a:p>
              </p:txBody>
            </p:sp>
            <p:sp>
              <p:nvSpPr>
                <p:cNvPr id="2554" name="Line 405"/>
                <p:cNvSpPr>
                  <a:spLocks noChangeShapeType="1"/>
                </p:cNvSpPr>
                <p:nvPr/>
              </p:nvSpPr>
              <p:spPr bwMode="auto">
                <a:xfrm>
                  <a:off x="2580" y="2231"/>
                  <a:ext cx="2" cy="1"/>
                </a:xfrm>
                <a:prstGeom prst="line">
                  <a:avLst/>
                </a:prstGeom>
                <a:grpFill/>
                <a:ln w="4763">
                  <a:solidFill>
                    <a:srgbClr val="000000"/>
                  </a:solidFill>
                  <a:prstDash val="sysDashDotDot"/>
                  <a:round/>
                  <a:headEnd/>
                  <a:tailEnd/>
                </a:ln>
              </p:spPr>
              <p:txBody>
                <a:bodyPr/>
                <a:lstStyle/>
                <a:p>
                  <a:endParaRPr lang="en-GB" dirty="0"/>
                </a:p>
              </p:txBody>
            </p:sp>
            <p:sp>
              <p:nvSpPr>
                <p:cNvPr id="2555" name="Line 406"/>
                <p:cNvSpPr>
                  <a:spLocks noChangeShapeType="1"/>
                </p:cNvSpPr>
                <p:nvPr/>
              </p:nvSpPr>
              <p:spPr bwMode="auto">
                <a:xfrm>
                  <a:off x="2586" y="2231"/>
                  <a:ext cx="10" cy="1"/>
                </a:xfrm>
                <a:prstGeom prst="line">
                  <a:avLst/>
                </a:prstGeom>
                <a:grpFill/>
                <a:ln w="4763">
                  <a:solidFill>
                    <a:srgbClr val="000000"/>
                  </a:solidFill>
                  <a:prstDash val="sysDashDotDot"/>
                  <a:round/>
                  <a:headEnd/>
                  <a:tailEnd/>
                </a:ln>
              </p:spPr>
              <p:txBody>
                <a:bodyPr/>
                <a:lstStyle/>
                <a:p>
                  <a:endParaRPr lang="en-GB" dirty="0"/>
                </a:p>
              </p:txBody>
            </p:sp>
          </p:grpSp>
          <p:grpSp>
            <p:nvGrpSpPr>
              <p:cNvPr id="29" name="Group 407"/>
              <p:cNvGrpSpPr>
                <a:grpSpLocks/>
              </p:cNvGrpSpPr>
              <p:nvPr/>
            </p:nvGrpSpPr>
            <p:grpSpPr bwMode="auto">
              <a:xfrm>
                <a:off x="673" y="1059"/>
                <a:ext cx="2648" cy="566"/>
                <a:chOff x="1204" y="1739"/>
                <a:chExt cx="2648" cy="566"/>
              </a:xfrm>
              <a:grpFill/>
            </p:grpSpPr>
            <p:sp>
              <p:nvSpPr>
                <p:cNvPr id="2156" name="Line 408"/>
                <p:cNvSpPr>
                  <a:spLocks noChangeShapeType="1"/>
                </p:cNvSpPr>
                <p:nvPr/>
              </p:nvSpPr>
              <p:spPr bwMode="auto">
                <a:xfrm>
                  <a:off x="2600" y="2231"/>
                  <a:ext cx="2" cy="1"/>
                </a:xfrm>
                <a:prstGeom prst="line">
                  <a:avLst/>
                </a:prstGeom>
                <a:grpFill/>
                <a:ln w="4763">
                  <a:solidFill>
                    <a:srgbClr val="000000"/>
                  </a:solidFill>
                  <a:prstDash val="sysDashDotDot"/>
                  <a:round/>
                  <a:headEnd/>
                  <a:tailEnd/>
                </a:ln>
              </p:spPr>
              <p:txBody>
                <a:bodyPr/>
                <a:lstStyle/>
                <a:p>
                  <a:endParaRPr lang="en-GB" dirty="0"/>
                </a:p>
              </p:txBody>
            </p:sp>
            <p:sp>
              <p:nvSpPr>
                <p:cNvPr id="2157" name="Line 409"/>
                <p:cNvSpPr>
                  <a:spLocks noChangeShapeType="1"/>
                </p:cNvSpPr>
                <p:nvPr/>
              </p:nvSpPr>
              <p:spPr bwMode="auto">
                <a:xfrm>
                  <a:off x="2607" y="2231"/>
                  <a:ext cx="2" cy="1"/>
                </a:xfrm>
                <a:prstGeom prst="line">
                  <a:avLst/>
                </a:prstGeom>
                <a:grpFill/>
                <a:ln w="4763">
                  <a:solidFill>
                    <a:srgbClr val="000000"/>
                  </a:solidFill>
                  <a:prstDash val="sysDashDotDot"/>
                  <a:round/>
                  <a:headEnd/>
                  <a:tailEnd/>
                </a:ln>
              </p:spPr>
              <p:txBody>
                <a:bodyPr/>
                <a:lstStyle/>
                <a:p>
                  <a:endParaRPr lang="en-GB" dirty="0"/>
                </a:p>
              </p:txBody>
            </p:sp>
            <p:sp>
              <p:nvSpPr>
                <p:cNvPr id="2158" name="Line 410"/>
                <p:cNvSpPr>
                  <a:spLocks noChangeShapeType="1"/>
                </p:cNvSpPr>
                <p:nvPr/>
              </p:nvSpPr>
              <p:spPr bwMode="auto">
                <a:xfrm>
                  <a:off x="2613" y="2231"/>
                  <a:ext cx="10" cy="1"/>
                </a:xfrm>
                <a:prstGeom prst="line">
                  <a:avLst/>
                </a:prstGeom>
                <a:grpFill/>
                <a:ln w="4763">
                  <a:solidFill>
                    <a:srgbClr val="000000"/>
                  </a:solidFill>
                  <a:prstDash val="sysDashDotDot"/>
                  <a:round/>
                  <a:headEnd/>
                  <a:tailEnd/>
                </a:ln>
              </p:spPr>
              <p:txBody>
                <a:bodyPr/>
                <a:lstStyle/>
                <a:p>
                  <a:endParaRPr lang="en-GB" dirty="0"/>
                </a:p>
              </p:txBody>
            </p:sp>
            <p:sp>
              <p:nvSpPr>
                <p:cNvPr id="2159" name="Line 411"/>
                <p:cNvSpPr>
                  <a:spLocks noChangeShapeType="1"/>
                </p:cNvSpPr>
                <p:nvPr/>
              </p:nvSpPr>
              <p:spPr bwMode="auto">
                <a:xfrm>
                  <a:off x="2627"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0" name="Line 412"/>
                <p:cNvSpPr>
                  <a:spLocks noChangeShapeType="1"/>
                </p:cNvSpPr>
                <p:nvPr/>
              </p:nvSpPr>
              <p:spPr bwMode="auto">
                <a:xfrm>
                  <a:off x="2634" y="2231"/>
                  <a:ext cx="2" cy="1"/>
                </a:xfrm>
                <a:prstGeom prst="line">
                  <a:avLst/>
                </a:prstGeom>
                <a:grpFill/>
                <a:ln w="4763">
                  <a:solidFill>
                    <a:srgbClr val="000000"/>
                  </a:solidFill>
                  <a:prstDash val="sysDashDotDot"/>
                  <a:round/>
                  <a:headEnd/>
                  <a:tailEnd/>
                </a:ln>
              </p:spPr>
              <p:txBody>
                <a:bodyPr/>
                <a:lstStyle/>
                <a:p>
                  <a:endParaRPr lang="en-GB" dirty="0"/>
                </a:p>
              </p:txBody>
            </p:sp>
            <p:sp>
              <p:nvSpPr>
                <p:cNvPr id="2161" name="Line 413"/>
                <p:cNvSpPr>
                  <a:spLocks noChangeShapeType="1"/>
                </p:cNvSpPr>
                <p:nvPr/>
              </p:nvSpPr>
              <p:spPr bwMode="auto">
                <a:xfrm>
                  <a:off x="2640" y="2231"/>
                  <a:ext cx="10" cy="1"/>
                </a:xfrm>
                <a:prstGeom prst="line">
                  <a:avLst/>
                </a:prstGeom>
                <a:grpFill/>
                <a:ln w="4763">
                  <a:solidFill>
                    <a:srgbClr val="000000"/>
                  </a:solidFill>
                  <a:prstDash val="sysDashDotDot"/>
                  <a:round/>
                  <a:headEnd/>
                  <a:tailEnd/>
                </a:ln>
              </p:spPr>
              <p:txBody>
                <a:bodyPr/>
                <a:lstStyle/>
                <a:p>
                  <a:endParaRPr lang="en-GB" dirty="0"/>
                </a:p>
              </p:txBody>
            </p:sp>
            <p:sp>
              <p:nvSpPr>
                <p:cNvPr id="2162" name="Line 414"/>
                <p:cNvSpPr>
                  <a:spLocks noChangeShapeType="1"/>
                </p:cNvSpPr>
                <p:nvPr/>
              </p:nvSpPr>
              <p:spPr bwMode="auto">
                <a:xfrm>
                  <a:off x="2654"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3" name="Line 415"/>
                <p:cNvSpPr>
                  <a:spLocks noChangeShapeType="1"/>
                </p:cNvSpPr>
                <p:nvPr/>
              </p:nvSpPr>
              <p:spPr bwMode="auto">
                <a:xfrm>
                  <a:off x="2661"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4" name="Line 416"/>
                <p:cNvSpPr>
                  <a:spLocks noChangeShapeType="1"/>
                </p:cNvSpPr>
                <p:nvPr/>
              </p:nvSpPr>
              <p:spPr bwMode="auto">
                <a:xfrm>
                  <a:off x="2668" y="2231"/>
                  <a:ext cx="9" cy="1"/>
                </a:xfrm>
                <a:prstGeom prst="line">
                  <a:avLst/>
                </a:prstGeom>
                <a:grpFill/>
                <a:ln w="4763">
                  <a:solidFill>
                    <a:srgbClr val="000000"/>
                  </a:solidFill>
                  <a:prstDash val="sysDashDotDot"/>
                  <a:round/>
                  <a:headEnd/>
                  <a:tailEnd/>
                </a:ln>
              </p:spPr>
              <p:txBody>
                <a:bodyPr/>
                <a:lstStyle/>
                <a:p>
                  <a:endParaRPr lang="en-GB" dirty="0"/>
                </a:p>
              </p:txBody>
            </p:sp>
            <p:sp>
              <p:nvSpPr>
                <p:cNvPr id="2165" name="Line 417"/>
                <p:cNvSpPr>
                  <a:spLocks noChangeShapeType="1"/>
                </p:cNvSpPr>
                <p:nvPr/>
              </p:nvSpPr>
              <p:spPr bwMode="auto">
                <a:xfrm>
                  <a:off x="2681"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6" name="Line 418"/>
                <p:cNvSpPr>
                  <a:spLocks noChangeShapeType="1"/>
                </p:cNvSpPr>
                <p:nvPr/>
              </p:nvSpPr>
              <p:spPr bwMode="auto">
                <a:xfrm>
                  <a:off x="2688"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7" name="Line 419"/>
                <p:cNvSpPr>
                  <a:spLocks noChangeShapeType="1"/>
                </p:cNvSpPr>
                <p:nvPr/>
              </p:nvSpPr>
              <p:spPr bwMode="auto">
                <a:xfrm>
                  <a:off x="2695" y="2231"/>
                  <a:ext cx="9" cy="1"/>
                </a:xfrm>
                <a:prstGeom prst="line">
                  <a:avLst/>
                </a:prstGeom>
                <a:grpFill/>
                <a:ln w="4763">
                  <a:solidFill>
                    <a:srgbClr val="000000"/>
                  </a:solidFill>
                  <a:prstDash val="sysDashDotDot"/>
                  <a:round/>
                  <a:headEnd/>
                  <a:tailEnd/>
                </a:ln>
              </p:spPr>
              <p:txBody>
                <a:bodyPr/>
                <a:lstStyle/>
                <a:p>
                  <a:endParaRPr lang="en-GB" dirty="0"/>
                </a:p>
              </p:txBody>
            </p:sp>
            <p:sp>
              <p:nvSpPr>
                <p:cNvPr id="2168" name="Line 420"/>
                <p:cNvSpPr>
                  <a:spLocks noChangeShapeType="1"/>
                </p:cNvSpPr>
                <p:nvPr/>
              </p:nvSpPr>
              <p:spPr bwMode="auto">
                <a:xfrm>
                  <a:off x="2708" y="2231"/>
                  <a:ext cx="3" cy="1"/>
                </a:xfrm>
                <a:prstGeom prst="line">
                  <a:avLst/>
                </a:prstGeom>
                <a:grpFill/>
                <a:ln w="4763">
                  <a:solidFill>
                    <a:srgbClr val="000000"/>
                  </a:solidFill>
                  <a:prstDash val="sysDashDotDot"/>
                  <a:round/>
                  <a:headEnd/>
                  <a:tailEnd/>
                </a:ln>
              </p:spPr>
              <p:txBody>
                <a:bodyPr/>
                <a:lstStyle/>
                <a:p>
                  <a:endParaRPr lang="en-GB" dirty="0"/>
                </a:p>
              </p:txBody>
            </p:sp>
            <p:sp>
              <p:nvSpPr>
                <p:cNvPr id="2169" name="Line 421"/>
                <p:cNvSpPr>
                  <a:spLocks noChangeShapeType="1"/>
                </p:cNvSpPr>
                <p:nvPr/>
              </p:nvSpPr>
              <p:spPr bwMode="auto">
                <a:xfrm>
                  <a:off x="2715" y="2231"/>
                  <a:ext cx="3" cy="1"/>
                </a:xfrm>
                <a:prstGeom prst="line">
                  <a:avLst/>
                </a:prstGeom>
                <a:grpFill/>
                <a:ln w="4763">
                  <a:solidFill>
                    <a:srgbClr val="000000"/>
                  </a:solidFill>
                  <a:prstDash val="sysDashDotDot"/>
                  <a:round/>
                  <a:headEnd/>
                  <a:tailEnd/>
                </a:ln>
              </p:spPr>
              <p:txBody>
                <a:bodyPr/>
                <a:lstStyle/>
                <a:p>
                  <a:endParaRPr lang="en-GB" dirty="0"/>
                </a:p>
              </p:txBody>
            </p:sp>
            <p:sp>
              <p:nvSpPr>
                <p:cNvPr id="2170" name="Line 422"/>
                <p:cNvSpPr>
                  <a:spLocks noChangeShapeType="1"/>
                </p:cNvSpPr>
                <p:nvPr/>
              </p:nvSpPr>
              <p:spPr bwMode="auto">
                <a:xfrm>
                  <a:off x="2722" y="2231"/>
                  <a:ext cx="9" cy="1"/>
                </a:xfrm>
                <a:prstGeom prst="line">
                  <a:avLst/>
                </a:prstGeom>
                <a:grpFill/>
                <a:ln w="4763">
                  <a:solidFill>
                    <a:srgbClr val="000000"/>
                  </a:solidFill>
                  <a:prstDash val="sysDashDotDot"/>
                  <a:round/>
                  <a:headEnd/>
                  <a:tailEnd/>
                </a:ln>
              </p:spPr>
              <p:txBody>
                <a:bodyPr/>
                <a:lstStyle/>
                <a:p>
                  <a:endParaRPr lang="en-GB" dirty="0"/>
                </a:p>
              </p:txBody>
            </p:sp>
            <p:sp>
              <p:nvSpPr>
                <p:cNvPr id="2171" name="Line 423"/>
                <p:cNvSpPr>
                  <a:spLocks noChangeShapeType="1"/>
                </p:cNvSpPr>
                <p:nvPr/>
              </p:nvSpPr>
              <p:spPr bwMode="auto">
                <a:xfrm>
                  <a:off x="2736" y="2231"/>
                  <a:ext cx="2" cy="1"/>
                </a:xfrm>
                <a:prstGeom prst="line">
                  <a:avLst/>
                </a:prstGeom>
                <a:grpFill/>
                <a:ln w="4763">
                  <a:solidFill>
                    <a:srgbClr val="000000"/>
                  </a:solidFill>
                  <a:prstDash val="sysDashDotDot"/>
                  <a:round/>
                  <a:headEnd/>
                  <a:tailEnd/>
                </a:ln>
              </p:spPr>
              <p:txBody>
                <a:bodyPr/>
                <a:lstStyle/>
                <a:p>
                  <a:endParaRPr lang="en-GB" dirty="0"/>
                </a:p>
              </p:txBody>
            </p:sp>
            <p:sp>
              <p:nvSpPr>
                <p:cNvPr id="2172" name="Line 424"/>
                <p:cNvSpPr>
                  <a:spLocks noChangeShapeType="1"/>
                </p:cNvSpPr>
                <p:nvPr/>
              </p:nvSpPr>
              <p:spPr bwMode="auto">
                <a:xfrm>
                  <a:off x="2742" y="2231"/>
                  <a:ext cx="3" cy="1"/>
                </a:xfrm>
                <a:prstGeom prst="line">
                  <a:avLst/>
                </a:prstGeom>
                <a:grpFill/>
                <a:ln w="4763">
                  <a:solidFill>
                    <a:srgbClr val="000000"/>
                  </a:solidFill>
                  <a:prstDash val="sysDashDotDot"/>
                  <a:round/>
                  <a:headEnd/>
                  <a:tailEnd/>
                </a:ln>
              </p:spPr>
              <p:txBody>
                <a:bodyPr/>
                <a:lstStyle/>
                <a:p>
                  <a:endParaRPr lang="en-GB" dirty="0"/>
                </a:p>
              </p:txBody>
            </p:sp>
            <p:sp>
              <p:nvSpPr>
                <p:cNvPr id="2173" name="Line 425"/>
                <p:cNvSpPr>
                  <a:spLocks noChangeShapeType="1"/>
                </p:cNvSpPr>
                <p:nvPr/>
              </p:nvSpPr>
              <p:spPr bwMode="auto">
                <a:xfrm>
                  <a:off x="2749" y="2231"/>
                  <a:ext cx="9" cy="1"/>
                </a:xfrm>
                <a:prstGeom prst="line">
                  <a:avLst/>
                </a:prstGeom>
                <a:grpFill/>
                <a:ln w="4763">
                  <a:solidFill>
                    <a:srgbClr val="000000"/>
                  </a:solidFill>
                  <a:prstDash val="sysDashDotDot"/>
                  <a:round/>
                  <a:headEnd/>
                  <a:tailEnd/>
                </a:ln>
              </p:spPr>
              <p:txBody>
                <a:bodyPr/>
                <a:lstStyle/>
                <a:p>
                  <a:endParaRPr lang="en-GB" dirty="0"/>
                </a:p>
              </p:txBody>
            </p:sp>
            <p:sp>
              <p:nvSpPr>
                <p:cNvPr id="2174" name="Line 426"/>
                <p:cNvSpPr>
                  <a:spLocks noChangeShapeType="1"/>
                </p:cNvSpPr>
                <p:nvPr/>
              </p:nvSpPr>
              <p:spPr bwMode="auto">
                <a:xfrm>
                  <a:off x="2763" y="2231"/>
                  <a:ext cx="2" cy="1"/>
                </a:xfrm>
                <a:prstGeom prst="line">
                  <a:avLst/>
                </a:prstGeom>
                <a:grpFill/>
                <a:ln w="4763">
                  <a:solidFill>
                    <a:srgbClr val="000000"/>
                  </a:solidFill>
                  <a:prstDash val="sysDashDotDot"/>
                  <a:round/>
                  <a:headEnd/>
                  <a:tailEnd/>
                </a:ln>
              </p:spPr>
              <p:txBody>
                <a:bodyPr/>
                <a:lstStyle/>
                <a:p>
                  <a:endParaRPr lang="en-GB" dirty="0"/>
                </a:p>
              </p:txBody>
            </p:sp>
            <p:sp>
              <p:nvSpPr>
                <p:cNvPr id="2175" name="Line 427"/>
                <p:cNvSpPr>
                  <a:spLocks noChangeShapeType="1"/>
                </p:cNvSpPr>
                <p:nvPr/>
              </p:nvSpPr>
              <p:spPr bwMode="auto">
                <a:xfrm>
                  <a:off x="2769" y="2231"/>
                  <a:ext cx="3" cy="1"/>
                </a:xfrm>
                <a:prstGeom prst="line">
                  <a:avLst/>
                </a:prstGeom>
                <a:grpFill/>
                <a:ln w="4763">
                  <a:solidFill>
                    <a:srgbClr val="000000"/>
                  </a:solidFill>
                  <a:prstDash val="sysDashDotDot"/>
                  <a:round/>
                  <a:headEnd/>
                  <a:tailEnd/>
                </a:ln>
              </p:spPr>
              <p:txBody>
                <a:bodyPr/>
                <a:lstStyle/>
                <a:p>
                  <a:endParaRPr lang="en-GB" dirty="0"/>
                </a:p>
              </p:txBody>
            </p:sp>
            <p:sp>
              <p:nvSpPr>
                <p:cNvPr id="2176" name="Line 428"/>
                <p:cNvSpPr>
                  <a:spLocks noChangeShapeType="1"/>
                </p:cNvSpPr>
                <p:nvPr/>
              </p:nvSpPr>
              <p:spPr bwMode="auto">
                <a:xfrm>
                  <a:off x="2776" y="2231"/>
                  <a:ext cx="9" cy="1"/>
                </a:xfrm>
                <a:prstGeom prst="line">
                  <a:avLst/>
                </a:prstGeom>
                <a:grpFill/>
                <a:ln w="4763">
                  <a:solidFill>
                    <a:srgbClr val="000000"/>
                  </a:solidFill>
                  <a:prstDash val="sysDashDotDot"/>
                  <a:round/>
                  <a:headEnd/>
                  <a:tailEnd/>
                </a:ln>
              </p:spPr>
              <p:txBody>
                <a:bodyPr/>
                <a:lstStyle/>
                <a:p>
                  <a:endParaRPr lang="en-GB" dirty="0"/>
                </a:p>
              </p:txBody>
            </p:sp>
            <p:sp>
              <p:nvSpPr>
                <p:cNvPr id="2177" name="Line 429"/>
                <p:cNvSpPr>
                  <a:spLocks noChangeShapeType="1"/>
                </p:cNvSpPr>
                <p:nvPr/>
              </p:nvSpPr>
              <p:spPr bwMode="auto">
                <a:xfrm>
                  <a:off x="2790" y="2231"/>
                  <a:ext cx="2" cy="1"/>
                </a:xfrm>
                <a:prstGeom prst="line">
                  <a:avLst/>
                </a:prstGeom>
                <a:grpFill/>
                <a:ln w="4763">
                  <a:solidFill>
                    <a:srgbClr val="000000"/>
                  </a:solidFill>
                  <a:prstDash val="sysDashDotDot"/>
                  <a:round/>
                  <a:headEnd/>
                  <a:tailEnd/>
                </a:ln>
              </p:spPr>
              <p:txBody>
                <a:bodyPr/>
                <a:lstStyle/>
                <a:p>
                  <a:endParaRPr lang="en-GB" dirty="0"/>
                </a:p>
              </p:txBody>
            </p:sp>
            <p:sp>
              <p:nvSpPr>
                <p:cNvPr id="2178" name="Line 430"/>
                <p:cNvSpPr>
                  <a:spLocks noChangeShapeType="1"/>
                </p:cNvSpPr>
                <p:nvPr/>
              </p:nvSpPr>
              <p:spPr bwMode="auto">
                <a:xfrm>
                  <a:off x="2797" y="2231"/>
                  <a:ext cx="2" cy="1"/>
                </a:xfrm>
                <a:prstGeom prst="line">
                  <a:avLst/>
                </a:prstGeom>
                <a:grpFill/>
                <a:ln w="4763">
                  <a:solidFill>
                    <a:srgbClr val="000000"/>
                  </a:solidFill>
                  <a:prstDash val="sysDashDotDot"/>
                  <a:round/>
                  <a:headEnd/>
                  <a:tailEnd/>
                </a:ln>
              </p:spPr>
              <p:txBody>
                <a:bodyPr/>
                <a:lstStyle/>
                <a:p>
                  <a:endParaRPr lang="en-GB" dirty="0"/>
                </a:p>
              </p:txBody>
            </p:sp>
            <p:sp>
              <p:nvSpPr>
                <p:cNvPr id="2179" name="Line 431"/>
                <p:cNvSpPr>
                  <a:spLocks noChangeShapeType="1"/>
                </p:cNvSpPr>
                <p:nvPr/>
              </p:nvSpPr>
              <p:spPr bwMode="auto">
                <a:xfrm>
                  <a:off x="2803" y="2231"/>
                  <a:ext cx="9" cy="1"/>
                </a:xfrm>
                <a:prstGeom prst="line">
                  <a:avLst/>
                </a:prstGeom>
                <a:grpFill/>
                <a:ln w="4763">
                  <a:solidFill>
                    <a:srgbClr val="000000"/>
                  </a:solidFill>
                  <a:prstDash val="sysDashDotDot"/>
                  <a:round/>
                  <a:headEnd/>
                  <a:tailEnd/>
                </a:ln>
              </p:spPr>
              <p:txBody>
                <a:bodyPr/>
                <a:lstStyle/>
                <a:p>
                  <a:endParaRPr lang="en-GB" dirty="0"/>
                </a:p>
              </p:txBody>
            </p:sp>
            <p:sp>
              <p:nvSpPr>
                <p:cNvPr id="2180" name="Line 432"/>
                <p:cNvSpPr>
                  <a:spLocks noChangeShapeType="1"/>
                </p:cNvSpPr>
                <p:nvPr/>
              </p:nvSpPr>
              <p:spPr bwMode="auto">
                <a:xfrm>
                  <a:off x="2817"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1" name="Line 433"/>
                <p:cNvSpPr>
                  <a:spLocks noChangeShapeType="1"/>
                </p:cNvSpPr>
                <p:nvPr/>
              </p:nvSpPr>
              <p:spPr bwMode="auto">
                <a:xfrm>
                  <a:off x="2824"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2" name="Line 434"/>
                <p:cNvSpPr>
                  <a:spLocks noChangeShapeType="1"/>
                </p:cNvSpPr>
                <p:nvPr/>
              </p:nvSpPr>
              <p:spPr bwMode="auto">
                <a:xfrm>
                  <a:off x="2830" y="2231"/>
                  <a:ext cx="9" cy="1"/>
                </a:xfrm>
                <a:prstGeom prst="line">
                  <a:avLst/>
                </a:prstGeom>
                <a:grpFill/>
                <a:ln w="4763">
                  <a:solidFill>
                    <a:srgbClr val="000000"/>
                  </a:solidFill>
                  <a:prstDash val="sysDashDotDot"/>
                  <a:round/>
                  <a:headEnd/>
                  <a:tailEnd/>
                </a:ln>
              </p:spPr>
              <p:txBody>
                <a:bodyPr/>
                <a:lstStyle/>
                <a:p>
                  <a:endParaRPr lang="en-GB" dirty="0"/>
                </a:p>
              </p:txBody>
            </p:sp>
            <p:sp>
              <p:nvSpPr>
                <p:cNvPr id="2183" name="Line 435"/>
                <p:cNvSpPr>
                  <a:spLocks noChangeShapeType="1"/>
                </p:cNvSpPr>
                <p:nvPr/>
              </p:nvSpPr>
              <p:spPr bwMode="auto">
                <a:xfrm>
                  <a:off x="2844"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4" name="Line 436"/>
                <p:cNvSpPr>
                  <a:spLocks noChangeShapeType="1"/>
                </p:cNvSpPr>
                <p:nvPr/>
              </p:nvSpPr>
              <p:spPr bwMode="auto">
                <a:xfrm>
                  <a:off x="2851"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5" name="Line 437"/>
                <p:cNvSpPr>
                  <a:spLocks noChangeShapeType="1"/>
                </p:cNvSpPr>
                <p:nvPr/>
              </p:nvSpPr>
              <p:spPr bwMode="auto">
                <a:xfrm>
                  <a:off x="2857" y="2231"/>
                  <a:ext cx="9" cy="1"/>
                </a:xfrm>
                <a:prstGeom prst="line">
                  <a:avLst/>
                </a:prstGeom>
                <a:grpFill/>
                <a:ln w="4763">
                  <a:solidFill>
                    <a:srgbClr val="000000"/>
                  </a:solidFill>
                  <a:prstDash val="sysDashDotDot"/>
                  <a:round/>
                  <a:headEnd/>
                  <a:tailEnd/>
                </a:ln>
              </p:spPr>
              <p:txBody>
                <a:bodyPr/>
                <a:lstStyle/>
                <a:p>
                  <a:endParaRPr lang="en-GB" dirty="0"/>
                </a:p>
              </p:txBody>
            </p:sp>
            <p:sp>
              <p:nvSpPr>
                <p:cNvPr id="2186" name="Line 438"/>
                <p:cNvSpPr>
                  <a:spLocks noChangeShapeType="1"/>
                </p:cNvSpPr>
                <p:nvPr/>
              </p:nvSpPr>
              <p:spPr bwMode="auto">
                <a:xfrm>
                  <a:off x="2871"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7" name="Line 439"/>
                <p:cNvSpPr>
                  <a:spLocks noChangeShapeType="1"/>
                </p:cNvSpPr>
                <p:nvPr/>
              </p:nvSpPr>
              <p:spPr bwMode="auto">
                <a:xfrm>
                  <a:off x="2878" y="2231"/>
                  <a:ext cx="2" cy="1"/>
                </a:xfrm>
                <a:prstGeom prst="line">
                  <a:avLst/>
                </a:prstGeom>
                <a:grpFill/>
                <a:ln w="4763">
                  <a:solidFill>
                    <a:srgbClr val="000000"/>
                  </a:solidFill>
                  <a:prstDash val="sysDashDotDot"/>
                  <a:round/>
                  <a:headEnd/>
                  <a:tailEnd/>
                </a:ln>
              </p:spPr>
              <p:txBody>
                <a:bodyPr/>
                <a:lstStyle/>
                <a:p>
                  <a:endParaRPr lang="en-GB" dirty="0"/>
                </a:p>
              </p:txBody>
            </p:sp>
            <p:sp>
              <p:nvSpPr>
                <p:cNvPr id="2188" name="Line 440"/>
                <p:cNvSpPr>
                  <a:spLocks noChangeShapeType="1"/>
                </p:cNvSpPr>
                <p:nvPr/>
              </p:nvSpPr>
              <p:spPr bwMode="auto">
                <a:xfrm>
                  <a:off x="2884" y="2231"/>
                  <a:ext cx="9" cy="1"/>
                </a:xfrm>
                <a:prstGeom prst="line">
                  <a:avLst/>
                </a:prstGeom>
                <a:grpFill/>
                <a:ln w="4763">
                  <a:solidFill>
                    <a:srgbClr val="000000"/>
                  </a:solidFill>
                  <a:prstDash val="sysDashDotDot"/>
                  <a:round/>
                  <a:headEnd/>
                  <a:tailEnd/>
                </a:ln>
              </p:spPr>
              <p:txBody>
                <a:bodyPr/>
                <a:lstStyle/>
                <a:p>
                  <a:endParaRPr lang="en-GB" dirty="0"/>
                </a:p>
              </p:txBody>
            </p:sp>
            <p:sp>
              <p:nvSpPr>
                <p:cNvPr id="2189" name="Line 441"/>
                <p:cNvSpPr>
                  <a:spLocks noChangeShapeType="1"/>
                </p:cNvSpPr>
                <p:nvPr/>
              </p:nvSpPr>
              <p:spPr bwMode="auto">
                <a:xfrm>
                  <a:off x="2898"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0" name="Line 442"/>
                <p:cNvSpPr>
                  <a:spLocks noChangeShapeType="1"/>
                </p:cNvSpPr>
                <p:nvPr/>
              </p:nvSpPr>
              <p:spPr bwMode="auto">
                <a:xfrm>
                  <a:off x="2905"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1" name="Line 443"/>
                <p:cNvSpPr>
                  <a:spLocks noChangeShapeType="1"/>
                </p:cNvSpPr>
                <p:nvPr/>
              </p:nvSpPr>
              <p:spPr bwMode="auto">
                <a:xfrm>
                  <a:off x="2911" y="2231"/>
                  <a:ext cx="9" cy="1"/>
                </a:xfrm>
                <a:prstGeom prst="line">
                  <a:avLst/>
                </a:prstGeom>
                <a:grpFill/>
                <a:ln w="4763">
                  <a:solidFill>
                    <a:srgbClr val="000000"/>
                  </a:solidFill>
                  <a:prstDash val="sysDashDotDot"/>
                  <a:round/>
                  <a:headEnd/>
                  <a:tailEnd/>
                </a:ln>
              </p:spPr>
              <p:txBody>
                <a:bodyPr/>
                <a:lstStyle/>
                <a:p>
                  <a:endParaRPr lang="en-GB" dirty="0"/>
                </a:p>
              </p:txBody>
            </p:sp>
            <p:sp>
              <p:nvSpPr>
                <p:cNvPr id="2192" name="Line 444"/>
                <p:cNvSpPr>
                  <a:spLocks noChangeShapeType="1"/>
                </p:cNvSpPr>
                <p:nvPr/>
              </p:nvSpPr>
              <p:spPr bwMode="auto">
                <a:xfrm>
                  <a:off x="2925"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3" name="Line 445"/>
                <p:cNvSpPr>
                  <a:spLocks noChangeShapeType="1"/>
                </p:cNvSpPr>
                <p:nvPr/>
              </p:nvSpPr>
              <p:spPr bwMode="auto">
                <a:xfrm>
                  <a:off x="2932"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4" name="Line 446"/>
                <p:cNvSpPr>
                  <a:spLocks noChangeShapeType="1"/>
                </p:cNvSpPr>
                <p:nvPr/>
              </p:nvSpPr>
              <p:spPr bwMode="auto">
                <a:xfrm>
                  <a:off x="2938" y="2231"/>
                  <a:ext cx="9" cy="1"/>
                </a:xfrm>
                <a:prstGeom prst="line">
                  <a:avLst/>
                </a:prstGeom>
                <a:grpFill/>
                <a:ln w="4763">
                  <a:solidFill>
                    <a:srgbClr val="000000"/>
                  </a:solidFill>
                  <a:prstDash val="sysDashDotDot"/>
                  <a:round/>
                  <a:headEnd/>
                  <a:tailEnd/>
                </a:ln>
              </p:spPr>
              <p:txBody>
                <a:bodyPr/>
                <a:lstStyle/>
                <a:p>
                  <a:endParaRPr lang="en-GB" dirty="0"/>
                </a:p>
              </p:txBody>
            </p:sp>
            <p:sp>
              <p:nvSpPr>
                <p:cNvPr id="2195" name="Line 447"/>
                <p:cNvSpPr>
                  <a:spLocks noChangeShapeType="1"/>
                </p:cNvSpPr>
                <p:nvPr/>
              </p:nvSpPr>
              <p:spPr bwMode="auto">
                <a:xfrm>
                  <a:off x="2952"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6" name="Line 448"/>
                <p:cNvSpPr>
                  <a:spLocks noChangeShapeType="1"/>
                </p:cNvSpPr>
                <p:nvPr/>
              </p:nvSpPr>
              <p:spPr bwMode="auto">
                <a:xfrm>
                  <a:off x="2959"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7" name="Line 449"/>
                <p:cNvSpPr>
                  <a:spLocks noChangeShapeType="1"/>
                </p:cNvSpPr>
                <p:nvPr/>
              </p:nvSpPr>
              <p:spPr bwMode="auto">
                <a:xfrm>
                  <a:off x="2965" y="2231"/>
                  <a:ext cx="10" cy="1"/>
                </a:xfrm>
                <a:prstGeom prst="line">
                  <a:avLst/>
                </a:prstGeom>
                <a:grpFill/>
                <a:ln w="4763">
                  <a:solidFill>
                    <a:srgbClr val="000000"/>
                  </a:solidFill>
                  <a:prstDash val="sysDashDotDot"/>
                  <a:round/>
                  <a:headEnd/>
                  <a:tailEnd/>
                </a:ln>
              </p:spPr>
              <p:txBody>
                <a:bodyPr/>
                <a:lstStyle/>
                <a:p>
                  <a:endParaRPr lang="en-GB" dirty="0"/>
                </a:p>
              </p:txBody>
            </p:sp>
            <p:sp>
              <p:nvSpPr>
                <p:cNvPr id="2198" name="Line 450"/>
                <p:cNvSpPr>
                  <a:spLocks noChangeShapeType="1"/>
                </p:cNvSpPr>
                <p:nvPr/>
              </p:nvSpPr>
              <p:spPr bwMode="auto">
                <a:xfrm>
                  <a:off x="2979" y="2231"/>
                  <a:ext cx="2" cy="1"/>
                </a:xfrm>
                <a:prstGeom prst="line">
                  <a:avLst/>
                </a:prstGeom>
                <a:grpFill/>
                <a:ln w="4763">
                  <a:solidFill>
                    <a:srgbClr val="000000"/>
                  </a:solidFill>
                  <a:prstDash val="sysDashDotDot"/>
                  <a:round/>
                  <a:headEnd/>
                  <a:tailEnd/>
                </a:ln>
              </p:spPr>
              <p:txBody>
                <a:bodyPr/>
                <a:lstStyle/>
                <a:p>
                  <a:endParaRPr lang="en-GB" dirty="0"/>
                </a:p>
              </p:txBody>
            </p:sp>
            <p:sp>
              <p:nvSpPr>
                <p:cNvPr id="2199" name="Line 451"/>
                <p:cNvSpPr>
                  <a:spLocks noChangeShapeType="1"/>
                </p:cNvSpPr>
                <p:nvPr/>
              </p:nvSpPr>
              <p:spPr bwMode="auto">
                <a:xfrm>
                  <a:off x="2986" y="2231"/>
                  <a:ext cx="2" cy="1"/>
                </a:xfrm>
                <a:prstGeom prst="line">
                  <a:avLst/>
                </a:prstGeom>
                <a:grpFill/>
                <a:ln w="4763">
                  <a:solidFill>
                    <a:srgbClr val="000000"/>
                  </a:solidFill>
                  <a:prstDash val="sysDashDotDot"/>
                  <a:round/>
                  <a:headEnd/>
                  <a:tailEnd/>
                </a:ln>
              </p:spPr>
              <p:txBody>
                <a:bodyPr/>
                <a:lstStyle/>
                <a:p>
                  <a:endParaRPr lang="en-GB" dirty="0"/>
                </a:p>
              </p:txBody>
            </p:sp>
            <p:sp>
              <p:nvSpPr>
                <p:cNvPr id="2200" name="Line 452"/>
                <p:cNvSpPr>
                  <a:spLocks noChangeShapeType="1"/>
                </p:cNvSpPr>
                <p:nvPr/>
              </p:nvSpPr>
              <p:spPr bwMode="auto">
                <a:xfrm>
                  <a:off x="2992"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01" name="Line 453"/>
                <p:cNvSpPr>
                  <a:spLocks noChangeShapeType="1"/>
                </p:cNvSpPr>
                <p:nvPr/>
              </p:nvSpPr>
              <p:spPr bwMode="auto">
                <a:xfrm>
                  <a:off x="3006" y="2231"/>
                  <a:ext cx="3" cy="1"/>
                </a:xfrm>
                <a:prstGeom prst="line">
                  <a:avLst/>
                </a:prstGeom>
                <a:grpFill/>
                <a:ln w="4763">
                  <a:solidFill>
                    <a:srgbClr val="000000"/>
                  </a:solidFill>
                  <a:prstDash val="sysDashDotDot"/>
                  <a:round/>
                  <a:headEnd/>
                  <a:tailEnd/>
                </a:ln>
              </p:spPr>
              <p:txBody>
                <a:bodyPr/>
                <a:lstStyle/>
                <a:p>
                  <a:endParaRPr lang="en-GB" dirty="0"/>
                </a:p>
              </p:txBody>
            </p:sp>
            <p:sp>
              <p:nvSpPr>
                <p:cNvPr id="2202" name="Line 454"/>
                <p:cNvSpPr>
                  <a:spLocks noChangeShapeType="1"/>
                </p:cNvSpPr>
                <p:nvPr/>
              </p:nvSpPr>
              <p:spPr bwMode="auto">
                <a:xfrm>
                  <a:off x="3013" y="2231"/>
                  <a:ext cx="2" cy="1"/>
                </a:xfrm>
                <a:prstGeom prst="line">
                  <a:avLst/>
                </a:prstGeom>
                <a:grpFill/>
                <a:ln w="4763">
                  <a:solidFill>
                    <a:srgbClr val="000000"/>
                  </a:solidFill>
                  <a:prstDash val="sysDashDotDot"/>
                  <a:round/>
                  <a:headEnd/>
                  <a:tailEnd/>
                </a:ln>
              </p:spPr>
              <p:txBody>
                <a:bodyPr/>
                <a:lstStyle/>
                <a:p>
                  <a:endParaRPr lang="en-GB" dirty="0"/>
                </a:p>
              </p:txBody>
            </p:sp>
            <p:sp>
              <p:nvSpPr>
                <p:cNvPr id="2203" name="Line 455"/>
                <p:cNvSpPr>
                  <a:spLocks noChangeShapeType="1"/>
                </p:cNvSpPr>
                <p:nvPr/>
              </p:nvSpPr>
              <p:spPr bwMode="auto">
                <a:xfrm>
                  <a:off x="3019"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04" name="Line 456"/>
                <p:cNvSpPr>
                  <a:spLocks noChangeShapeType="1"/>
                </p:cNvSpPr>
                <p:nvPr/>
              </p:nvSpPr>
              <p:spPr bwMode="auto">
                <a:xfrm>
                  <a:off x="3033" y="2231"/>
                  <a:ext cx="3" cy="1"/>
                </a:xfrm>
                <a:prstGeom prst="line">
                  <a:avLst/>
                </a:prstGeom>
                <a:grpFill/>
                <a:ln w="4763">
                  <a:solidFill>
                    <a:srgbClr val="000000"/>
                  </a:solidFill>
                  <a:prstDash val="sysDashDotDot"/>
                  <a:round/>
                  <a:headEnd/>
                  <a:tailEnd/>
                </a:ln>
              </p:spPr>
              <p:txBody>
                <a:bodyPr/>
                <a:lstStyle/>
                <a:p>
                  <a:endParaRPr lang="en-GB" dirty="0"/>
                </a:p>
              </p:txBody>
            </p:sp>
            <p:sp>
              <p:nvSpPr>
                <p:cNvPr id="2205" name="Line 457"/>
                <p:cNvSpPr>
                  <a:spLocks noChangeShapeType="1"/>
                </p:cNvSpPr>
                <p:nvPr/>
              </p:nvSpPr>
              <p:spPr bwMode="auto">
                <a:xfrm>
                  <a:off x="3040" y="2231"/>
                  <a:ext cx="3" cy="1"/>
                </a:xfrm>
                <a:prstGeom prst="line">
                  <a:avLst/>
                </a:prstGeom>
                <a:grpFill/>
                <a:ln w="4763">
                  <a:solidFill>
                    <a:srgbClr val="000000"/>
                  </a:solidFill>
                  <a:prstDash val="sysDashDotDot"/>
                  <a:round/>
                  <a:headEnd/>
                  <a:tailEnd/>
                </a:ln>
              </p:spPr>
              <p:txBody>
                <a:bodyPr/>
                <a:lstStyle/>
                <a:p>
                  <a:endParaRPr lang="en-GB" dirty="0"/>
                </a:p>
              </p:txBody>
            </p:sp>
            <p:sp>
              <p:nvSpPr>
                <p:cNvPr id="2206" name="Line 458"/>
                <p:cNvSpPr>
                  <a:spLocks noChangeShapeType="1"/>
                </p:cNvSpPr>
                <p:nvPr/>
              </p:nvSpPr>
              <p:spPr bwMode="auto">
                <a:xfrm>
                  <a:off x="3047" y="2231"/>
                  <a:ext cx="9" cy="1"/>
                </a:xfrm>
                <a:prstGeom prst="line">
                  <a:avLst/>
                </a:prstGeom>
                <a:grpFill/>
                <a:ln w="4763">
                  <a:solidFill>
                    <a:srgbClr val="000000"/>
                  </a:solidFill>
                  <a:prstDash val="sysDashDotDot"/>
                  <a:round/>
                  <a:headEnd/>
                  <a:tailEnd/>
                </a:ln>
              </p:spPr>
              <p:txBody>
                <a:bodyPr/>
                <a:lstStyle/>
                <a:p>
                  <a:endParaRPr lang="en-GB" dirty="0"/>
                </a:p>
              </p:txBody>
            </p:sp>
            <p:sp>
              <p:nvSpPr>
                <p:cNvPr id="2207" name="Line 459"/>
                <p:cNvSpPr>
                  <a:spLocks noChangeShapeType="1"/>
                </p:cNvSpPr>
                <p:nvPr/>
              </p:nvSpPr>
              <p:spPr bwMode="auto">
                <a:xfrm>
                  <a:off x="3060" y="2231"/>
                  <a:ext cx="3" cy="1"/>
                </a:xfrm>
                <a:prstGeom prst="line">
                  <a:avLst/>
                </a:prstGeom>
                <a:grpFill/>
                <a:ln w="4763">
                  <a:solidFill>
                    <a:srgbClr val="000000"/>
                  </a:solidFill>
                  <a:prstDash val="sysDashDotDot"/>
                  <a:round/>
                  <a:headEnd/>
                  <a:tailEnd/>
                </a:ln>
              </p:spPr>
              <p:txBody>
                <a:bodyPr/>
                <a:lstStyle/>
                <a:p>
                  <a:endParaRPr lang="en-GB" dirty="0"/>
                </a:p>
              </p:txBody>
            </p:sp>
            <p:sp>
              <p:nvSpPr>
                <p:cNvPr id="2208" name="Line 460"/>
                <p:cNvSpPr>
                  <a:spLocks noChangeShapeType="1"/>
                </p:cNvSpPr>
                <p:nvPr/>
              </p:nvSpPr>
              <p:spPr bwMode="auto">
                <a:xfrm>
                  <a:off x="3067" y="2231"/>
                  <a:ext cx="3" cy="1"/>
                </a:xfrm>
                <a:prstGeom prst="line">
                  <a:avLst/>
                </a:prstGeom>
                <a:grpFill/>
                <a:ln w="4763">
                  <a:solidFill>
                    <a:srgbClr val="000000"/>
                  </a:solidFill>
                  <a:prstDash val="sysDashDotDot"/>
                  <a:round/>
                  <a:headEnd/>
                  <a:tailEnd/>
                </a:ln>
              </p:spPr>
              <p:txBody>
                <a:bodyPr/>
                <a:lstStyle/>
                <a:p>
                  <a:endParaRPr lang="en-GB" dirty="0"/>
                </a:p>
              </p:txBody>
            </p:sp>
            <p:sp>
              <p:nvSpPr>
                <p:cNvPr id="2209" name="Line 461"/>
                <p:cNvSpPr>
                  <a:spLocks noChangeShapeType="1"/>
                </p:cNvSpPr>
                <p:nvPr/>
              </p:nvSpPr>
              <p:spPr bwMode="auto">
                <a:xfrm>
                  <a:off x="3074" y="2231"/>
                  <a:ext cx="9" cy="1"/>
                </a:xfrm>
                <a:prstGeom prst="line">
                  <a:avLst/>
                </a:prstGeom>
                <a:grpFill/>
                <a:ln w="4763">
                  <a:solidFill>
                    <a:srgbClr val="000000"/>
                  </a:solidFill>
                  <a:prstDash val="sysDashDotDot"/>
                  <a:round/>
                  <a:headEnd/>
                  <a:tailEnd/>
                </a:ln>
              </p:spPr>
              <p:txBody>
                <a:bodyPr/>
                <a:lstStyle/>
                <a:p>
                  <a:endParaRPr lang="en-GB" dirty="0"/>
                </a:p>
              </p:txBody>
            </p:sp>
            <p:sp>
              <p:nvSpPr>
                <p:cNvPr id="2210" name="Line 462"/>
                <p:cNvSpPr>
                  <a:spLocks noChangeShapeType="1"/>
                </p:cNvSpPr>
                <p:nvPr/>
              </p:nvSpPr>
              <p:spPr bwMode="auto">
                <a:xfrm>
                  <a:off x="3087" y="2231"/>
                  <a:ext cx="3" cy="1"/>
                </a:xfrm>
                <a:prstGeom prst="line">
                  <a:avLst/>
                </a:prstGeom>
                <a:grpFill/>
                <a:ln w="4763">
                  <a:solidFill>
                    <a:srgbClr val="000000"/>
                  </a:solidFill>
                  <a:prstDash val="sysDashDotDot"/>
                  <a:round/>
                  <a:headEnd/>
                  <a:tailEnd/>
                </a:ln>
              </p:spPr>
              <p:txBody>
                <a:bodyPr/>
                <a:lstStyle/>
                <a:p>
                  <a:endParaRPr lang="en-GB" dirty="0"/>
                </a:p>
              </p:txBody>
            </p:sp>
            <p:sp>
              <p:nvSpPr>
                <p:cNvPr id="2211" name="Line 463"/>
                <p:cNvSpPr>
                  <a:spLocks noChangeShapeType="1"/>
                </p:cNvSpPr>
                <p:nvPr/>
              </p:nvSpPr>
              <p:spPr bwMode="auto">
                <a:xfrm>
                  <a:off x="3094" y="2231"/>
                  <a:ext cx="3" cy="1"/>
                </a:xfrm>
                <a:prstGeom prst="line">
                  <a:avLst/>
                </a:prstGeom>
                <a:grpFill/>
                <a:ln w="4763">
                  <a:solidFill>
                    <a:srgbClr val="000000"/>
                  </a:solidFill>
                  <a:prstDash val="sysDashDotDot"/>
                  <a:round/>
                  <a:headEnd/>
                  <a:tailEnd/>
                </a:ln>
              </p:spPr>
              <p:txBody>
                <a:bodyPr/>
                <a:lstStyle/>
                <a:p>
                  <a:endParaRPr lang="en-GB" dirty="0"/>
                </a:p>
              </p:txBody>
            </p:sp>
            <p:sp>
              <p:nvSpPr>
                <p:cNvPr id="2212" name="Line 464"/>
                <p:cNvSpPr>
                  <a:spLocks noChangeShapeType="1"/>
                </p:cNvSpPr>
                <p:nvPr/>
              </p:nvSpPr>
              <p:spPr bwMode="auto">
                <a:xfrm>
                  <a:off x="3101" y="2231"/>
                  <a:ext cx="9" cy="1"/>
                </a:xfrm>
                <a:prstGeom prst="line">
                  <a:avLst/>
                </a:prstGeom>
                <a:grpFill/>
                <a:ln w="4763">
                  <a:solidFill>
                    <a:srgbClr val="000000"/>
                  </a:solidFill>
                  <a:prstDash val="sysDashDotDot"/>
                  <a:round/>
                  <a:headEnd/>
                  <a:tailEnd/>
                </a:ln>
              </p:spPr>
              <p:txBody>
                <a:bodyPr/>
                <a:lstStyle/>
                <a:p>
                  <a:endParaRPr lang="en-GB" dirty="0"/>
                </a:p>
              </p:txBody>
            </p:sp>
            <p:sp>
              <p:nvSpPr>
                <p:cNvPr id="2213" name="Line 465"/>
                <p:cNvSpPr>
                  <a:spLocks noChangeShapeType="1"/>
                </p:cNvSpPr>
                <p:nvPr/>
              </p:nvSpPr>
              <p:spPr bwMode="auto">
                <a:xfrm>
                  <a:off x="3114" y="2231"/>
                  <a:ext cx="3" cy="1"/>
                </a:xfrm>
                <a:prstGeom prst="line">
                  <a:avLst/>
                </a:prstGeom>
                <a:grpFill/>
                <a:ln w="4763">
                  <a:solidFill>
                    <a:srgbClr val="000000"/>
                  </a:solidFill>
                  <a:prstDash val="sysDashDotDot"/>
                  <a:round/>
                  <a:headEnd/>
                  <a:tailEnd/>
                </a:ln>
              </p:spPr>
              <p:txBody>
                <a:bodyPr/>
                <a:lstStyle/>
                <a:p>
                  <a:endParaRPr lang="en-GB" dirty="0"/>
                </a:p>
              </p:txBody>
            </p:sp>
            <p:sp>
              <p:nvSpPr>
                <p:cNvPr id="2214" name="Line 466"/>
                <p:cNvSpPr>
                  <a:spLocks noChangeShapeType="1"/>
                </p:cNvSpPr>
                <p:nvPr/>
              </p:nvSpPr>
              <p:spPr bwMode="auto">
                <a:xfrm>
                  <a:off x="3121" y="2231"/>
                  <a:ext cx="3" cy="1"/>
                </a:xfrm>
                <a:prstGeom prst="line">
                  <a:avLst/>
                </a:prstGeom>
                <a:grpFill/>
                <a:ln w="4763">
                  <a:solidFill>
                    <a:srgbClr val="000000"/>
                  </a:solidFill>
                  <a:prstDash val="sysDashDotDot"/>
                  <a:round/>
                  <a:headEnd/>
                  <a:tailEnd/>
                </a:ln>
              </p:spPr>
              <p:txBody>
                <a:bodyPr/>
                <a:lstStyle/>
                <a:p>
                  <a:endParaRPr lang="en-GB" dirty="0"/>
                </a:p>
              </p:txBody>
            </p:sp>
            <p:sp>
              <p:nvSpPr>
                <p:cNvPr id="2215" name="Line 467"/>
                <p:cNvSpPr>
                  <a:spLocks noChangeShapeType="1"/>
                </p:cNvSpPr>
                <p:nvPr/>
              </p:nvSpPr>
              <p:spPr bwMode="auto">
                <a:xfrm>
                  <a:off x="3128" y="2231"/>
                  <a:ext cx="9" cy="1"/>
                </a:xfrm>
                <a:prstGeom prst="line">
                  <a:avLst/>
                </a:prstGeom>
                <a:grpFill/>
                <a:ln w="4763">
                  <a:solidFill>
                    <a:srgbClr val="000000"/>
                  </a:solidFill>
                  <a:prstDash val="sysDashDotDot"/>
                  <a:round/>
                  <a:headEnd/>
                  <a:tailEnd/>
                </a:ln>
              </p:spPr>
              <p:txBody>
                <a:bodyPr/>
                <a:lstStyle/>
                <a:p>
                  <a:endParaRPr lang="en-GB" dirty="0"/>
                </a:p>
              </p:txBody>
            </p:sp>
            <p:sp>
              <p:nvSpPr>
                <p:cNvPr id="2216" name="Line 468"/>
                <p:cNvSpPr>
                  <a:spLocks noChangeShapeType="1"/>
                </p:cNvSpPr>
                <p:nvPr/>
              </p:nvSpPr>
              <p:spPr bwMode="auto">
                <a:xfrm>
                  <a:off x="3142" y="2231"/>
                  <a:ext cx="2" cy="1"/>
                </a:xfrm>
                <a:prstGeom prst="line">
                  <a:avLst/>
                </a:prstGeom>
                <a:grpFill/>
                <a:ln w="4763">
                  <a:solidFill>
                    <a:srgbClr val="000000"/>
                  </a:solidFill>
                  <a:prstDash val="sysDashDotDot"/>
                  <a:round/>
                  <a:headEnd/>
                  <a:tailEnd/>
                </a:ln>
              </p:spPr>
              <p:txBody>
                <a:bodyPr/>
                <a:lstStyle/>
                <a:p>
                  <a:endParaRPr lang="en-GB" dirty="0"/>
                </a:p>
              </p:txBody>
            </p:sp>
            <p:sp>
              <p:nvSpPr>
                <p:cNvPr id="2217" name="Line 469"/>
                <p:cNvSpPr>
                  <a:spLocks noChangeShapeType="1"/>
                </p:cNvSpPr>
                <p:nvPr/>
              </p:nvSpPr>
              <p:spPr bwMode="auto">
                <a:xfrm>
                  <a:off x="3148" y="2231"/>
                  <a:ext cx="3" cy="1"/>
                </a:xfrm>
                <a:prstGeom prst="line">
                  <a:avLst/>
                </a:prstGeom>
                <a:grpFill/>
                <a:ln w="4763">
                  <a:solidFill>
                    <a:srgbClr val="000000"/>
                  </a:solidFill>
                  <a:prstDash val="sysDashDotDot"/>
                  <a:round/>
                  <a:headEnd/>
                  <a:tailEnd/>
                </a:ln>
              </p:spPr>
              <p:txBody>
                <a:bodyPr/>
                <a:lstStyle/>
                <a:p>
                  <a:endParaRPr lang="en-GB" dirty="0"/>
                </a:p>
              </p:txBody>
            </p:sp>
            <p:sp>
              <p:nvSpPr>
                <p:cNvPr id="2218" name="Line 470"/>
                <p:cNvSpPr>
                  <a:spLocks noChangeShapeType="1"/>
                </p:cNvSpPr>
                <p:nvPr/>
              </p:nvSpPr>
              <p:spPr bwMode="auto">
                <a:xfrm>
                  <a:off x="3155" y="2231"/>
                  <a:ext cx="9" cy="1"/>
                </a:xfrm>
                <a:prstGeom prst="line">
                  <a:avLst/>
                </a:prstGeom>
                <a:grpFill/>
                <a:ln w="4763">
                  <a:solidFill>
                    <a:srgbClr val="000000"/>
                  </a:solidFill>
                  <a:prstDash val="sysDashDotDot"/>
                  <a:round/>
                  <a:headEnd/>
                  <a:tailEnd/>
                </a:ln>
              </p:spPr>
              <p:txBody>
                <a:bodyPr/>
                <a:lstStyle/>
                <a:p>
                  <a:endParaRPr lang="en-GB" dirty="0"/>
                </a:p>
              </p:txBody>
            </p:sp>
            <p:sp>
              <p:nvSpPr>
                <p:cNvPr id="2219" name="Line 471"/>
                <p:cNvSpPr>
                  <a:spLocks noChangeShapeType="1"/>
                </p:cNvSpPr>
                <p:nvPr/>
              </p:nvSpPr>
              <p:spPr bwMode="auto">
                <a:xfrm>
                  <a:off x="3169"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0" name="Line 472"/>
                <p:cNvSpPr>
                  <a:spLocks noChangeShapeType="1"/>
                </p:cNvSpPr>
                <p:nvPr/>
              </p:nvSpPr>
              <p:spPr bwMode="auto">
                <a:xfrm>
                  <a:off x="3176"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1" name="Line 473"/>
                <p:cNvSpPr>
                  <a:spLocks noChangeShapeType="1"/>
                </p:cNvSpPr>
                <p:nvPr/>
              </p:nvSpPr>
              <p:spPr bwMode="auto">
                <a:xfrm>
                  <a:off x="3182" y="2231"/>
                  <a:ext cx="9" cy="1"/>
                </a:xfrm>
                <a:prstGeom prst="line">
                  <a:avLst/>
                </a:prstGeom>
                <a:grpFill/>
                <a:ln w="4763">
                  <a:solidFill>
                    <a:srgbClr val="000000"/>
                  </a:solidFill>
                  <a:prstDash val="sysDashDotDot"/>
                  <a:round/>
                  <a:headEnd/>
                  <a:tailEnd/>
                </a:ln>
              </p:spPr>
              <p:txBody>
                <a:bodyPr/>
                <a:lstStyle/>
                <a:p>
                  <a:endParaRPr lang="en-GB" dirty="0"/>
                </a:p>
              </p:txBody>
            </p:sp>
            <p:sp>
              <p:nvSpPr>
                <p:cNvPr id="2222" name="Line 474"/>
                <p:cNvSpPr>
                  <a:spLocks noChangeShapeType="1"/>
                </p:cNvSpPr>
                <p:nvPr/>
              </p:nvSpPr>
              <p:spPr bwMode="auto">
                <a:xfrm>
                  <a:off x="3196"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3" name="Line 475"/>
                <p:cNvSpPr>
                  <a:spLocks noChangeShapeType="1"/>
                </p:cNvSpPr>
                <p:nvPr/>
              </p:nvSpPr>
              <p:spPr bwMode="auto">
                <a:xfrm>
                  <a:off x="3203"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4" name="Line 476"/>
                <p:cNvSpPr>
                  <a:spLocks noChangeShapeType="1"/>
                </p:cNvSpPr>
                <p:nvPr/>
              </p:nvSpPr>
              <p:spPr bwMode="auto">
                <a:xfrm>
                  <a:off x="3209" y="2231"/>
                  <a:ext cx="9" cy="1"/>
                </a:xfrm>
                <a:prstGeom prst="line">
                  <a:avLst/>
                </a:prstGeom>
                <a:grpFill/>
                <a:ln w="4763">
                  <a:solidFill>
                    <a:srgbClr val="000000"/>
                  </a:solidFill>
                  <a:prstDash val="sysDashDotDot"/>
                  <a:round/>
                  <a:headEnd/>
                  <a:tailEnd/>
                </a:ln>
              </p:spPr>
              <p:txBody>
                <a:bodyPr/>
                <a:lstStyle/>
                <a:p>
                  <a:endParaRPr lang="en-GB" dirty="0"/>
                </a:p>
              </p:txBody>
            </p:sp>
            <p:sp>
              <p:nvSpPr>
                <p:cNvPr id="2225" name="Line 477"/>
                <p:cNvSpPr>
                  <a:spLocks noChangeShapeType="1"/>
                </p:cNvSpPr>
                <p:nvPr/>
              </p:nvSpPr>
              <p:spPr bwMode="auto">
                <a:xfrm>
                  <a:off x="3223"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6" name="Line 478"/>
                <p:cNvSpPr>
                  <a:spLocks noChangeShapeType="1"/>
                </p:cNvSpPr>
                <p:nvPr/>
              </p:nvSpPr>
              <p:spPr bwMode="auto">
                <a:xfrm>
                  <a:off x="3230"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7" name="Line 479"/>
                <p:cNvSpPr>
                  <a:spLocks noChangeShapeType="1"/>
                </p:cNvSpPr>
                <p:nvPr/>
              </p:nvSpPr>
              <p:spPr bwMode="auto">
                <a:xfrm>
                  <a:off x="3236" y="2231"/>
                  <a:ext cx="9" cy="1"/>
                </a:xfrm>
                <a:prstGeom prst="line">
                  <a:avLst/>
                </a:prstGeom>
                <a:grpFill/>
                <a:ln w="4763">
                  <a:solidFill>
                    <a:srgbClr val="000000"/>
                  </a:solidFill>
                  <a:prstDash val="sysDashDotDot"/>
                  <a:round/>
                  <a:headEnd/>
                  <a:tailEnd/>
                </a:ln>
              </p:spPr>
              <p:txBody>
                <a:bodyPr/>
                <a:lstStyle/>
                <a:p>
                  <a:endParaRPr lang="en-GB" dirty="0"/>
                </a:p>
              </p:txBody>
            </p:sp>
            <p:sp>
              <p:nvSpPr>
                <p:cNvPr id="2228" name="Line 480"/>
                <p:cNvSpPr>
                  <a:spLocks noChangeShapeType="1"/>
                </p:cNvSpPr>
                <p:nvPr/>
              </p:nvSpPr>
              <p:spPr bwMode="auto">
                <a:xfrm>
                  <a:off x="3250" y="2231"/>
                  <a:ext cx="2" cy="1"/>
                </a:xfrm>
                <a:prstGeom prst="line">
                  <a:avLst/>
                </a:prstGeom>
                <a:grpFill/>
                <a:ln w="4763">
                  <a:solidFill>
                    <a:srgbClr val="000000"/>
                  </a:solidFill>
                  <a:prstDash val="sysDashDotDot"/>
                  <a:round/>
                  <a:headEnd/>
                  <a:tailEnd/>
                </a:ln>
              </p:spPr>
              <p:txBody>
                <a:bodyPr/>
                <a:lstStyle/>
                <a:p>
                  <a:endParaRPr lang="en-GB" dirty="0"/>
                </a:p>
              </p:txBody>
            </p:sp>
            <p:sp>
              <p:nvSpPr>
                <p:cNvPr id="2229" name="Line 481"/>
                <p:cNvSpPr>
                  <a:spLocks noChangeShapeType="1"/>
                </p:cNvSpPr>
                <p:nvPr/>
              </p:nvSpPr>
              <p:spPr bwMode="auto">
                <a:xfrm>
                  <a:off x="3257"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0" name="Line 482"/>
                <p:cNvSpPr>
                  <a:spLocks noChangeShapeType="1"/>
                </p:cNvSpPr>
                <p:nvPr/>
              </p:nvSpPr>
              <p:spPr bwMode="auto">
                <a:xfrm>
                  <a:off x="3263" y="2231"/>
                  <a:ext cx="9" cy="1"/>
                </a:xfrm>
                <a:prstGeom prst="line">
                  <a:avLst/>
                </a:prstGeom>
                <a:grpFill/>
                <a:ln w="4763">
                  <a:solidFill>
                    <a:srgbClr val="000000"/>
                  </a:solidFill>
                  <a:prstDash val="sysDashDotDot"/>
                  <a:round/>
                  <a:headEnd/>
                  <a:tailEnd/>
                </a:ln>
              </p:spPr>
              <p:txBody>
                <a:bodyPr/>
                <a:lstStyle/>
                <a:p>
                  <a:endParaRPr lang="en-GB" dirty="0"/>
                </a:p>
              </p:txBody>
            </p:sp>
            <p:sp>
              <p:nvSpPr>
                <p:cNvPr id="2231" name="Line 483"/>
                <p:cNvSpPr>
                  <a:spLocks noChangeShapeType="1"/>
                </p:cNvSpPr>
                <p:nvPr/>
              </p:nvSpPr>
              <p:spPr bwMode="auto">
                <a:xfrm>
                  <a:off x="3277"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2" name="Line 484"/>
                <p:cNvSpPr>
                  <a:spLocks noChangeShapeType="1"/>
                </p:cNvSpPr>
                <p:nvPr/>
              </p:nvSpPr>
              <p:spPr bwMode="auto">
                <a:xfrm>
                  <a:off x="3284"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3" name="Line 485"/>
                <p:cNvSpPr>
                  <a:spLocks noChangeShapeType="1"/>
                </p:cNvSpPr>
                <p:nvPr/>
              </p:nvSpPr>
              <p:spPr bwMode="auto">
                <a:xfrm>
                  <a:off x="3290" y="2231"/>
                  <a:ext cx="9" cy="1"/>
                </a:xfrm>
                <a:prstGeom prst="line">
                  <a:avLst/>
                </a:prstGeom>
                <a:grpFill/>
                <a:ln w="4763">
                  <a:solidFill>
                    <a:srgbClr val="000000"/>
                  </a:solidFill>
                  <a:prstDash val="sysDashDotDot"/>
                  <a:round/>
                  <a:headEnd/>
                  <a:tailEnd/>
                </a:ln>
              </p:spPr>
              <p:txBody>
                <a:bodyPr/>
                <a:lstStyle/>
                <a:p>
                  <a:endParaRPr lang="en-GB" dirty="0"/>
                </a:p>
              </p:txBody>
            </p:sp>
            <p:sp>
              <p:nvSpPr>
                <p:cNvPr id="2234" name="Line 486"/>
                <p:cNvSpPr>
                  <a:spLocks noChangeShapeType="1"/>
                </p:cNvSpPr>
                <p:nvPr/>
              </p:nvSpPr>
              <p:spPr bwMode="auto">
                <a:xfrm>
                  <a:off x="3304"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5" name="Line 487"/>
                <p:cNvSpPr>
                  <a:spLocks noChangeShapeType="1"/>
                </p:cNvSpPr>
                <p:nvPr/>
              </p:nvSpPr>
              <p:spPr bwMode="auto">
                <a:xfrm>
                  <a:off x="3311"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6" name="Line 488"/>
                <p:cNvSpPr>
                  <a:spLocks noChangeShapeType="1"/>
                </p:cNvSpPr>
                <p:nvPr/>
              </p:nvSpPr>
              <p:spPr bwMode="auto">
                <a:xfrm>
                  <a:off x="3317" y="2231"/>
                  <a:ext cx="9" cy="1"/>
                </a:xfrm>
                <a:prstGeom prst="line">
                  <a:avLst/>
                </a:prstGeom>
                <a:grpFill/>
                <a:ln w="4763">
                  <a:solidFill>
                    <a:srgbClr val="000000"/>
                  </a:solidFill>
                  <a:prstDash val="sysDashDotDot"/>
                  <a:round/>
                  <a:headEnd/>
                  <a:tailEnd/>
                </a:ln>
              </p:spPr>
              <p:txBody>
                <a:bodyPr/>
                <a:lstStyle/>
                <a:p>
                  <a:endParaRPr lang="en-GB" dirty="0"/>
                </a:p>
              </p:txBody>
            </p:sp>
            <p:sp>
              <p:nvSpPr>
                <p:cNvPr id="2237" name="Line 489"/>
                <p:cNvSpPr>
                  <a:spLocks noChangeShapeType="1"/>
                </p:cNvSpPr>
                <p:nvPr/>
              </p:nvSpPr>
              <p:spPr bwMode="auto">
                <a:xfrm>
                  <a:off x="3331"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8" name="Line 490"/>
                <p:cNvSpPr>
                  <a:spLocks noChangeShapeType="1"/>
                </p:cNvSpPr>
                <p:nvPr/>
              </p:nvSpPr>
              <p:spPr bwMode="auto">
                <a:xfrm>
                  <a:off x="3338" y="2231"/>
                  <a:ext cx="2" cy="1"/>
                </a:xfrm>
                <a:prstGeom prst="line">
                  <a:avLst/>
                </a:prstGeom>
                <a:grpFill/>
                <a:ln w="4763">
                  <a:solidFill>
                    <a:srgbClr val="000000"/>
                  </a:solidFill>
                  <a:prstDash val="sysDashDotDot"/>
                  <a:round/>
                  <a:headEnd/>
                  <a:tailEnd/>
                </a:ln>
              </p:spPr>
              <p:txBody>
                <a:bodyPr/>
                <a:lstStyle/>
                <a:p>
                  <a:endParaRPr lang="en-GB" dirty="0"/>
                </a:p>
              </p:txBody>
            </p:sp>
            <p:sp>
              <p:nvSpPr>
                <p:cNvPr id="2239" name="Line 491"/>
                <p:cNvSpPr>
                  <a:spLocks noChangeShapeType="1"/>
                </p:cNvSpPr>
                <p:nvPr/>
              </p:nvSpPr>
              <p:spPr bwMode="auto">
                <a:xfrm>
                  <a:off x="3344"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40" name="Line 492"/>
                <p:cNvSpPr>
                  <a:spLocks noChangeShapeType="1"/>
                </p:cNvSpPr>
                <p:nvPr/>
              </p:nvSpPr>
              <p:spPr bwMode="auto">
                <a:xfrm>
                  <a:off x="3358" y="2231"/>
                  <a:ext cx="2" cy="1"/>
                </a:xfrm>
                <a:prstGeom prst="line">
                  <a:avLst/>
                </a:prstGeom>
                <a:grpFill/>
                <a:ln w="4763">
                  <a:solidFill>
                    <a:srgbClr val="000000"/>
                  </a:solidFill>
                  <a:prstDash val="sysDashDotDot"/>
                  <a:round/>
                  <a:headEnd/>
                  <a:tailEnd/>
                </a:ln>
              </p:spPr>
              <p:txBody>
                <a:bodyPr/>
                <a:lstStyle/>
                <a:p>
                  <a:endParaRPr lang="en-GB" dirty="0"/>
                </a:p>
              </p:txBody>
            </p:sp>
            <p:sp>
              <p:nvSpPr>
                <p:cNvPr id="2241" name="Line 493"/>
                <p:cNvSpPr>
                  <a:spLocks noChangeShapeType="1"/>
                </p:cNvSpPr>
                <p:nvPr/>
              </p:nvSpPr>
              <p:spPr bwMode="auto">
                <a:xfrm>
                  <a:off x="3365" y="2231"/>
                  <a:ext cx="2" cy="1"/>
                </a:xfrm>
                <a:prstGeom prst="line">
                  <a:avLst/>
                </a:prstGeom>
                <a:grpFill/>
                <a:ln w="4763">
                  <a:solidFill>
                    <a:srgbClr val="000000"/>
                  </a:solidFill>
                  <a:prstDash val="sysDashDotDot"/>
                  <a:round/>
                  <a:headEnd/>
                  <a:tailEnd/>
                </a:ln>
              </p:spPr>
              <p:txBody>
                <a:bodyPr/>
                <a:lstStyle/>
                <a:p>
                  <a:endParaRPr lang="en-GB" dirty="0"/>
                </a:p>
              </p:txBody>
            </p:sp>
            <p:sp>
              <p:nvSpPr>
                <p:cNvPr id="2242" name="Line 494"/>
                <p:cNvSpPr>
                  <a:spLocks noChangeShapeType="1"/>
                </p:cNvSpPr>
                <p:nvPr/>
              </p:nvSpPr>
              <p:spPr bwMode="auto">
                <a:xfrm>
                  <a:off x="3371"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43" name="Line 495"/>
                <p:cNvSpPr>
                  <a:spLocks noChangeShapeType="1"/>
                </p:cNvSpPr>
                <p:nvPr/>
              </p:nvSpPr>
              <p:spPr bwMode="auto">
                <a:xfrm>
                  <a:off x="3385" y="2231"/>
                  <a:ext cx="3" cy="1"/>
                </a:xfrm>
                <a:prstGeom prst="line">
                  <a:avLst/>
                </a:prstGeom>
                <a:grpFill/>
                <a:ln w="4763">
                  <a:solidFill>
                    <a:srgbClr val="000000"/>
                  </a:solidFill>
                  <a:prstDash val="sysDashDotDot"/>
                  <a:round/>
                  <a:headEnd/>
                  <a:tailEnd/>
                </a:ln>
              </p:spPr>
              <p:txBody>
                <a:bodyPr/>
                <a:lstStyle/>
                <a:p>
                  <a:endParaRPr lang="en-GB" dirty="0"/>
                </a:p>
              </p:txBody>
            </p:sp>
            <p:sp>
              <p:nvSpPr>
                <p:cNvPr id="2244" name="Line 496"/>
                <p:cNvSpPr>
                  <a:spLocks noChangeShapeType="1"/>
                </p:cNvSpPr>
                <p:nvPr/>
              </p:nvSpPr>
              <p:spPr bwMode="auto">
                <a:xfrm>
                  <a:off x="3392" y="2231"/>
                  <a:ext cx="2" cy="1"/>
                </a:xfrm>
                <a:prstGeom prst="line">
                  <a:avLst/>
                </a:prstGeom>
                <a:grpFill/>
                <a:ln w="4763">
                  <a:solidFill>
                    <a:srgbClr val="000000"/>
                  </a:solidFill>
                  <a:prstDash val="sysDashDotDot"/>
                  <a:round/>
                  <a:headEnd/>
                  <a:tailEnd/>
                </a:ln>
              </p:spPr>
              <p:txBody>
                <a:bodyPr/>
                <a:lstStyle/>
                <a:p>
                  <a:endParaRPr lang="en-GB" dirty="0"/>
                </a:p>
              </p:txBody>
            </p:sp>
            <p:sp>
              <p:nvSpPr>
                <p:cNvPr id="2245" name="Line 497"/>
                <p:cNvSpPr>
                  <a:spLocks noChangeShapeType="1"/>
                </p:cNvSpPr>
                <p:nvPr/>
              </p:nvSpPr>
              <p:spPr bwMode="auto">
                <a:xfrm>
                  <a:off x="3398"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46" name="Line 498"/>
                <p:cNvSpPr>
                  <a:spLocks noChangeShapeType="1"/>
                </p:cNvSpPr>
                <p:nvPr/>
              </p:nvSpPr>
              <p:spPr bwMode="auto">
                <a:xfrm>
                  <a:off x="3412" y="2231"/>
                  <a:ext cx="3" cy="1"/>
                </a:xfrm>
                <a:prstGeom prst="line">
                  <a:avLst/>
                </a:prstGeom>
                <a:grpFill/>
                <a:ln w="4763">
                  <a:solidFill>
                    <a:srgbClr val="000000"/>
                  </a:solidFill>
                  <a:prstDash val="sysDashDotDot"/>
                  <a:round/>
                  <a:headEnd/>
                  <a:tailEnd/>
                </a:ln>
              </p:spPr>
              <p:txBody>
                <a:bodyPr/>
                <a:lstStyle/>
                <a:p>
                  <a:endParaRPr lang="en-GB" dirty="0"/>
                </a:p>
              </p:txBody>
            </p:sp>
            <p:sp>
              <p:nvSpPr>
                <p:cNvPr id="2247" name="Line 499"/>
                <p:cNvSpPr>
                  <a:spLocks noChangeShapeType="1"/>
                </p:cNvSpPr>
                <p:nvPr/>
              </p:nvSpPr>
              <p:spPr bwMode="auto">
                <a:xfrm>
                  <a:off x="3419" y="2231"/>
                  <a:ext cx="2" cy="1"/>
                </a:xfrm>
                <a:prstGeom prst="line">
                  <a:avLst/>
                </a:prstGeom>
                <a:grpFill/>
                <a:ln w="4763">
                  <a:solidFill>
                    <a:srgbClr val="000000"/>
                  </a:solidFill>
                  <a:prstDash val="sysDashDotDot"/>
                  <a:round/>
                  <a:headEnd/>
                  <a:tailEnd/>
                </a:ln>
              </p:spPr>
              <p:txBody>
                <a:bodyPr/>
                <a:lstStyle/>
                <a:p>
                  <a:endParaRPr lang="en-GB" dirty="0"/>
                </a:p>
              </p:txBody>
            </p:sp>
            <p:sp>
              <p:nvSpPr>
                <p:cNvPr id="2248" name="Line 500"/>
                <p:cNvSpPr>
                  <a:spLocks noChangeShapeType="1"/>
                </p:cNvSpPr>
                <p:nvPr/>
              </p:nvSpPr>
              <p:spPr bwMode="auto">
                <a:xfrm>
                  <a:off x="3426" y="2231"/>
                  <a:ext cx="9" cy="1"/>
                </a:xfrm>
                <a:prstGeom prst="line">
                  <a:avLst/>
                </a:prstGeom>
                <a:grpFill/>
                <a:ln w="4763">
                  <a:solidFill>
                    <a:srgbClr val="000000"/>
                  </a:solidFill>
                  <a:prstDash val="sysDashDotDot"/>
                  <a:round/>
                  <a:headEnd/>
                  <a:tailEnd/>
                </a:ln>
              </p:spPr>
              <p:txBody>
                <a:bodyPr/>
                <a:lstStyle/>
                <a:p>
                  <a:endParaRPr lang="en-GB" dirty="0"/>
                </a:p>
              </p:txBody>
            </p:sp>
            <p:sp>
              <p:nvSpPr>
                <p:cNvPr id="2249" name="Line 501"/>
                <p:cNvSpPr>
                  <a:spLocks noChangeShapeType="1"/>
                </p:cNvSpPr>
                <p:nvPr/>
              </p:nvSpPr>
              <p:spPr bwMode="auto">
                <a:xfrm>
                  <a:off x="3439"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0" name="Line 502"/>
                <p:cNvSpPr>
                  <a:spLocks noChangeShapeType="1"/>
                </p:cNvSpPr>
                <p:nvPr/>
              </p:nvSpPr>
              <p:spPr bwMode="auto">
                <a:xfrm>
                  <a:off x="3446"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1" name="Line 503"/>
                <p:cNvSpPr>
                  <a:spLocks noChangeShapeType="1"/>
                </p:cNvSpPr>
                <p:nvPr/>
              </p:nvSpPr>
              <p:spPr bwMode="auto">
                <a:xfrm>
                  <a:off x="3453" y="2231"/>
                  <a:ext cx="9" cy="1"/>
                </a:xfrm>
                <a:prstGeom prst="line">
                  <a:avLst/>
                </a:prstGeom>
                <a:grpFill/>
                <a:ln w="4763">
                  <a:solidFill>
                    <a:srgbClr val="000000"/>
                  </a:solidFill>
                  <a:prstDash val="sysDashDotDot"/>
                  <a:round/>
                  <a:headEnd/>
                  <a:tailEnd/>
                </a:ln>
              </p:spPr>
              <p:txBody>
                <a:bodyPr/>
                <a:lstStyle/>
                <a:p>
                  <a:endParaRPr lang="en-GB" dirty="0"/>
                </a:p>
              </p:txBody>
            </p:sp>
            <p:sp>
              <p:nvSpPr>
                <p:cNvPr id="2252" name="Line 504"/>
                <p:cNvSpPr>
                  <a:spLocks noChangeShapeType="1"/>
                </p:cNvSpPr>
                <p:nvPr/>
              </p:nvSpPr>
              <p:spPr bwMode="auto">
                <a:xfrm>
                  <a:off x="3466"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3" name="Line 505"/>
                <p:cNvSpPr>
                  <a:spLocks noChangeShapeType="1"/>
                </p:cNvSpPr>
                <p:nvPr/>
              </p:nvSpPr>
              <p:spPr bwMode="auto">
                <a:xfrm>
                  <a:off x="3473"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4" name="Line 506"/>
                <p:cNvSpPr>
                  <a:spLocks noChangeShapeType="1"/>
                </p:cNvSpPr>
                <p:nvPr/>
              </p:nvSpPr>
              <p:spPr bwMode="auto">
                <a:xfrm>
                  <a:off x="3480" y="2231"/>
                  <a:ext cx="9" cy="1"/>
                </a:xfrm>
                <a:prstGeom prst="line">
                  <a:avLst/>
                </a:prstGeom>
                <a:grpFill/>
                <a:ln w="4763">
                  <a:solidFill>
                    <a:srgbClr val="000000"/>
                  </a:solidFill>
                  <a:prstDash val="sysDashDotDot"/>
                  <a:round/>
                  <a:headEnd/>
                  <a:tailEnd/>
                </a:ln>
              </p:spPr>
              <p:txBody>
                <a:bodyPr/>
                <a:lstStyle/>
                <a:p>
                  <a:endParaRPr lang="en-GB" dirty="0"/>
                </a:p>
              </p:txBody>
            </p:sp>
            <p:sp>
              <p:nvSpPr>
                <p:cNvPr id="2255" name="Line 507"/>
                <p:cNvSpPr>
                  <a:spLocks noChangeShapeType="1"/>
                </p:cNvSpPr>
                <p:nvPr/>
              </p:nvSpPr>
              <p:spPr bwMode="auto">
                <a:xfrm>
                  <a:off x="3493"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6" name="Line 508"/>
                <p:cNvSpPr>
                  <a:spLocks noChangeShapeType="1"/>
                </p:cNvSpPr>
                <p:nvPr/>
              </p:nvSpPr>
              <p:spPr bwMode="auto">
                <a:xfrm>
                  <a:off x="3500" y="2231"/>
                  <a:ext cx="3" cy="1"/>
                </a:xfrm>
                <a:prstGeom prst="line">
                  <a:avLst/>
                </a:prstGeom>
                <a:grpFill/>
                <a:ln w="4763">
                  <a:solidFill>
                    <a:srgbClr val="000000"/>
                  </a:solidFill>
                  <a:prstDash val="sysDashDotDot"/>
                  <a:round/>
                  <a:headEnd/>
                  <a:tailEnd/>
                </a:ln>
              </p:spPr>
              <p:txBody>
                <a:bodyPr/>
                <a:lstStyle/>
                <a:p>
                  <a:endParaRPr lang="en-GB" dirty="0"/>
                </a:p>
              </p:txBody>
            </p:sp>
            <p:sp>
              <p:nvSpPr>
                <p:cNvPr id="2257" name="Line 509"/>
                <p:cNvSpPr>
                  <a:spLocks noChangeShapeType="1"/>
                </p:cNvSpPr>
                <p:nvPr/>
              </p:nvSpPr>
              <p:spPr bwMode="auto">
                <a:xfrm>
                  <a:off x="3507" y="2231"/>
                  <a:ext cx="9" cy="1"/>
                </a:xfrm>
                <a:prstGeom prst="line">
                  <a:avLst/>
                </a:prstGeom>
                <a:grpFill/>
                <a:ln w="4763">
                  <a:solidFill>
                    <a:srgbClr val="000000"/>
                  </a:solidFill>
                  <a:prstDash val="sysDashDotDot"/>
                  <a:round/>
                  <a:headEnd/>
                  <a:tailEnd/>
                </a:ln>
              </p:spPr>
              <p:txBody>
                <a:bodyPr/>
                <a:lstStyle/>
                <a:p>
                  <a:endParaRPr lang="en-GB" dirty="0"/>
                </a:p>
              </p:txBody>
            </p:sp>
            <p:sp>
              <p:nvSpPr>
                <p:cNvPr id="2258" name="Line 510"/>
                <p:cNvSpPr>
                  <a:spLocks noChangeShapeType="1"/>
                </p:cNvSpPr>
                <p:nvPr/>
              </p:nvSpPr>
              <p:spPr bwMode="auto">
                <a:xfrm>
                  <a:off x="3521" y="2231"/>
                  <a:ext cx="2" cy="1"/>
                </a:xfrm>
                <a:prstGeom prst="line">
                  <a:avLst/>
                </a:prstGeom>
                <a:grpFill/>
                <a:ln w="4763">
                  <a:solidFill>
                    <a:srgbClr val="000000"/>
                  </a:solidFill>
                  <a:prstDash val="sysDashDotDot"/>
                  <a:round/>
                  <a:headEnd/>
                  <a:tailEnd/>
                </a:ln>
              </p:spPr>
              <p:txBody>
                <a:bodyPr/>
                <a:lstStyle/>
                <a:p>
                  <a:endParaRPr lang="en-GB" dirty="0"/>
                </a:p>
              </p:txBody>
            </p:sp>
            <p:sp>
              <p:nvSpPr>
                <p:cNvPr id="2259" name="Line 511"/>
                <p:cNvSpPr>
                  <a:spLocks noChangeShapeType="1"/>
                </p:cNvSpPr>
                <p:nvPr/>
              </p:nvSpPr>
              <p:spPr bwMode="auto">
                <a:xfrm>
                  <a:off x="3527" y="2231"/>
                  <a:ext cx="3" cy="1"/>
                </a:xfrm>
                <a:prstGeom prst="line">
                  <a:avLst/>
                </a:prstGeom>
                <a:grpFill/>
                <a:ln w="4763">
                  <a:solidFill>
                    <a:srgbClr val="000000"/>
                  </a:solidFill>
                  <a:prstDash val="sysDashDotDot"/>
                  <a:round/>
                  <a:headEnd/>
                  <a:tailEnd/>
                </a:ln>
              </p:spPr>
              <p:txBody>
                <a:bodyPr/>
                <a:lstStyle/>
                <a:p>
                  <a:endParaRPr lang="en-GB" dirty="0"/>
                </a:p>
              </p:txBody>
            </p:sp>
            <p:sp>
              <p:nvSpPr>
                <p:cNvPr id="2260" name="Line 512"/>
                <p:cNvSpPr>
                  <a:spLocks noChangeShapeType="1"/>
                </p:cNvSpPr>
                <p:nvPr/>
              </p:nvSpPr>
              <p:spPr bwMode="auto">
                <a:xfrm>
                  <a:off x="3534" y="2231"/>
                  <a:ext cx="9" cy="1"/>
                </a:xfrm>
                <a:prstGeom prst="line">
                  <a:avLst/>
                </a:prstGeom>
                <a:grpFill/>
                <a:ln w="4763">
                  <a:solidFill>
                    <a:srgbClr val="000000"/>
                  </a:solidFill>
                  <a:prstDash val="sysDashDotDot"/>
                  <a:round/>
                  <a:headEnd/>
                  <a:tailEnd/>
                </a:ln>
              </p:spPr>
              <p:txBody>
                <a:bodyPr/>
                <a:lstStyle/>
                <a:p>
                  <a:endParaRPr lang="en-GB" dirty="0"/>
                </a:p>
              </p:txBody>
            </p:sp>
            <p:sp>
              <p:nvSpPr>
                <p:cNvPr id="2261" name="Line 513"/>
                <p:cNvSpPr>
                  <a:spLocks noChangeShapeType="1"/>
                </p:cNvSpPr>
                <p:nvPr/>
              </p:nvSpPr>
              <p:spPr bwMode="auto">
                <a:xfrm>
                  <a:off x="3548"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2" name="Line 514"/>
                <p:cNvSpPr>
                  <a:spLocks noChangeShapeType="1"/>
                </p:cNvSpPr>
                <p:nvPr/>
              </p:nvSpPr>
              <p:spPr bwMode="auto">
                <a:xfrm>
                  <a:off x="3555"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3" name="Line 515"/>
                <p:cNvSpPr>
                  <a:spLocks noChangeShapeType="1"/>
                </p:cNvSpPr>
                <p:nvPr/>
              </p:nvSpPr>
              <p:spPr bwMode="auto">
                <a:xfrm>
                  <a:off x="3561" y="2231"/>
                  <a:ext cx="9" cy="1"/>
                </a:xfrm>
                <a:prstGeom prst="line">
                  <a:avLst/>
                </a:prstGeom>
                <a:grpFill/>
                <a:ln w="4763">
                  <a:solidFill>
                    <a:srgbClr val="000000"/>
                  </a:solidFill>
                  <a:prstDash val="sysDashDotDot"/>
                  <a:round/>
                  <a:headEnd/>
                  <a:tailEnd/>
                </a:ln>
              </p:spPr>
              <p:txBody>
                <a:bodyPr/>
                <a:lstStyle/>
                <a:p>
                  <a:endParaRPr lang="en-GB" dirty="0"/>
                </a:p>
              </p:txBody>
            </p:sp>
            <p:sp>
              <p:nvSpPr>
                <p:cNvPr id="2264" name="Line 516"/>
                <p:cNvSpPr>
                  <a:spLocks noChangeShapeType="1"/>
                </p:cNvSpPr>
                <p:nvPr/>
              </p:nvSpPr>
              <p:spPr bwMode="auto">
                <a:xfrm>
                  <a:off x="3575"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5" name="Line 517"/>
                <p:cNvSpPr>
                  <a:spLocks noChangeShapeType="1"/>
                </p:cNvSpPr>
                <p:nvPr/>
              </p:nvSpPr>
              <p:spPr bwMode="auto">
                <a:xfrm>
                  <a:off x="3582"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6" name="Line 518"/>
                <p:cNvSpPr>
                  <a:spLocks noChangeShapeType="1"/>
                </p:cNvSpPr>
                <p:nvPr/>
              </p:nvSpPr>
              <p:spPr bwMode="auto">
                <a:xfrm>
                  <a:off x="3588" y="2231"/>
                  <a:ext cx="9" cy="1"/>
                </a:xfrm>
                <a:prstGeom prst="line">
                  <a:avLst/>
                </a:prstGeom>
                <a:grpFill/>
                <a:ln w="4763">
                  <a:solidFill>
                    <a:srgbClr val="000000"/>
                  </a:solidFill>
                  <a:prstDash val="sysDashDotDot"/>
                  <a:round/>
                  <a:headEnd/>
                  <a:tailEnd/>
                </a:ln>
              </p:spPr>
              <p:txBody>
                <a:bodyPr/>
                <a:lstStyle/>
                <a:p>
                  <a:endParaRPr lang="en-GB" dirty="0"/>
                </a:p>
              </p:txBody>
            </p:sp>
            <p:sp>
              <p:nvSpPr>
                <p:cNvPr id="2267" name="Line 519"/>
                <p:cNvSpPr>
                  <a:spLocks noChangeShapeType="1"/>
                </p:cNvSpPr>
                <p:nvPr/>
              </p:nvSpPr>
              <p:spPr bwMode="auto">
                <a:xfrm>
                  <a:off x="3602"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8" name="Line 520"/>
                <p:cNvSpPr>
                  <a:spLocks noChangeShapeType="1"/>
                </p:cNvSpPr>
                <p:nvPr/>
              </p:nvSpPr>
              <p:spPr bwMode="auto">
                <a:xfrm>
                  <a:off x="3609" y="2231"/>
                  <a:ext cx="2" cy="1"/>
                </a:xfrm>
                <a:prstGeom prst="line">
                  <a:avLst/>
                </a:prstGeom>
                <a:grpFill/>
                <a:ln w="4763">
                  <a:solidFill>
                    <a:srgbClr val="000000"/>
                  </a:solidFill>
                  <a:prstDash val="sysDashDotDot"/>
                  <a:round/>
                  <a:headEnd/>
                  <a:tailEnd/>
                </a:ln>
              </p:spPr>
              <p:txBody>
                <a:bodyPr/>
                <a:lstStyle/>
                <a:p>
                  <a:endParaRPr lang="en-GB" dirty="0"/>
                </a:p>
              </p:txBody>
            </p:sp>
            <p:sp>
              <p:nvSpPr>
                <p:cNvPr id="2269" name="Line 521"/>
                <p:cNvSpPr>
                  <a:spLocks noChangeShapeType="1"/>
                </p:cNvSpPr>
                <p:nvPr/>
              </p:nvSpPr>
              <p:spPr bwMode="auto">
                <a:xfrm>
                  <a:off x="3615" y="2231"/>
                  <a:ext cx="9" cy="1"/>
                </a:xfrm>
                <a:prstGeom prst="line">
                  <a:avLst/>
                </a:prstGeom>
                <a:grpFill/>
                <a:ln w="4763">
                  <a:solidFill>
                    <a:srgbClr val="000000"/>
                  </a:solidFill>
                  <a:prstDash val="sysDashDotDot"/>
                  <a:round/>
                  <a:headEnd/>
                  <a:tailEnd/>
                </a:ln>
              </p:spPr>
              <p:txBody>
                <a:bodyPr/>
                <a:lstStyle/>
                <a:p>
                  <a:endParaRPr lang="en-GB" dirty="0"/>
                </a:p>
              </p:txBody>
            </p:sp>
            <p:sp>
              <p:nvSpPr>
                <p:cNvPr id="2270" name="Line 522"/>
                <p:cNvSpPr>
                  <a:spLocks noChangeShapeType="1"/>
                </p:cNvSpPr>
                <p:nvPr/>
              </p:nvSpPr>
              <p:spPr bwMode="auto">
                <a:xfrm>
                  <a:off x="3629"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1" name="Line 523"/>
                <p:cNvSpPr>
                  <a:spLocks noChangeShapeType="1"/>
                </p:cNvSpPr>
                <p:nvPr/>
              </p:nvSpPr>
              <p:spPr bwMode="auto">
                <a:xfrm>
                  <a:off x="3636"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2" name="Line 524"/>
                <p:cNvSpPr>
                  <a:spLocks noChangeShapeType="1"/>
                </p:cNvSpPr>
                <p:nvPr/>
              </p:nvSpPr>
              <p:spPr bwMode="auto">
                <a:xfrm>
                  <a:off x="3642" y="2231"/>
                  <a:ext cx="9" cy="1"/>
                </a:xfrm>
                <a:prstGeom prst="line">
                  <a:avLst/>
                </a:prstGeom>
                <a:grpFill/>
                <a:ln w="4763">
                  <a:solidFill>
                    <a:srgbClr val="000000"/>
                  </a:solidFill>
                  <a:prstDash val="sysDashDotDot"/>
                  <a:round/>
                  <a:headEnd/>
                  <a:tailEnd/>
                </a:ln>
              </p:spPr>
              <p:txBody>
                <a:bodyPr/>
                <a:lstStyle/>
                <a:p>
                  <a:endParaRPr lang="en-GB" dirty="0"/>
                </a:p>
              </p:txBody>
            </p:sp>
            <p:sp>
              <p:nvSpPr>
                <p:cNvPr id="2273" name="Line 525"/>
                <p:cNvSpPr>
                  <a:spLocks noChangeShapeType="1"/>
                </p:cNvSpPr>
                <p:nvPr/>
              </p:nvSpPr>
              <p:spPr bwMode="auto">
                <a:xfrm>
                  <a:off x="3656"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4" name="Line 526"/>
                <p:cNvSpPr>
                  <a:spLocks noChangeShapeType="1"/>
                </p:cNvSpPr>
                <p:nvPr/>
              </p:nvSpPr>
              <p:spPr bwMode="auto">
                <a:xfrm>
                  <a:off x="3663"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5" name="Line 527"/>
                <p:cNvSpPr>
                  <a:spLocks noChangeShapeType="1"/>
                </p:cNvSpPr>
                <p:nvPr/>
              </p:nvSpPr>
              <p:spPr bwMode="auto">
                <a:xfrm>
                  <a:off x="3669" y="2231"/>
                  <a:ext cx="9" cy="1"/>
                </a:xfrm>
                <a:prstGeom prst="line">
                  <a:avLst/>
                </a:prstGeom>
                <a:grpFill/>
                <a:ln w="4763">
                  <a:solidFill>
                    <a:srgbClr val="000000"/>
                  </a:solidFill>
                  <a:prstDash val="sysDashDotDot"/>
                  <a:round/>
                  <a:headEnd/>
                  <a:tailEnd/>
                </a:ln>
              </p:spPr>
              <p:txBody>
                <a:bodyPr/>
                <a:lstStyle/>
                <a:p>
                  <a:endParaRPr lang="en-GB" dirty="0"/>
                </a:p>
              </p:txBody>
            </p:sp>
            <p:sp>
              <p:nvSpPr>
                <p:cNvPr id="2276" name="Line 528"/>
                <p:cNvSpPr>
                  <a:spLocks noChangeShapeType="1"/>
                </p:cNvSpPr>
                <p:nvPr/>
              </p:nvSpPr>
              <p:spPr bwMode="auto">
                <a:xfrm>
                  <a:off x="3683"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7" name="Line 529"/>
                <p:cNvSpPr>
                  <a:spLocks noChangeShapeType="1"/>
                </p:cNvSpPr>
                <p:nvPr/>
              </p:nvSpPr>
              <p:spPr bwMode="auto">
                <a:xfrm>
                  <a:off x="3690" y="2231"/>
                  <a:ext cx="2" cy="1"/>
                </a:xfrm>
                <a:prstGeom prst="line">
                  <a:avLst/>
                </a:prstGeom>
                <a:grpFill/>
                <a:ln w="4763">
                  <a:solidFill>
                    <a:srgbClr val="000000"/>
                  </a:solidFill>
                  <a:prstDash val="sysDashDotDot"/>
                  <a:round/>
                  <a:headEnd/>
                  <a:tailEnd/>
                </a:ln>
              </p:spPr>
              <p:txBody>
                <a:bodyPr/>
                <a:lstStyle/>
                <a:p>
                  <a:endParaRPr lang="en-GB" dirty="0"/>
                </a:p>
              </p:txBody>
            </p:sp>
            <p:sp>
              <p:nvSpPr>
                <p:cNvPr id="2278" name="Line 530"/>
                <p:cNvSpPr>
                  <a:spLocks noChangeShapeType="1"/>
                </p:cNvSpPr>
                <p:nvPr/>
              </p:nvSpPr>
              <p:spPr bwMode="auto">
                <a:xfrm>
                  <a:off x="3696" y="2231"/>
                  <a:ext cx="9" cy="1"/>
                </a:xfrm>
                <a:prstGeom prst="line">
                  <a:avLst/>
                </a:prstGeom>
                <a:grpFill/>
                <a:ln w="4763">
                  <a:solidFill>
                    <a:srgbClr val="000000"/>
                  </a:solidFill>
                  <a:prstDash val="sysDashDotDot"/>
                  <a:round/>
                  <a:headEnd/>
                  <a:tailEnd/>
                </a:ln>
              </p:spPr>
              <p:txBody>
                <a:bodyPr/>
                <a:lstStyle/>
                <a:p>
                  <a:endParaRPr lang="en-GB" dirty="0"/>
                </a:p>
              </p:txBody>
            </p:sp>
            <p:sp>
              <p:nvSpPr>
                <p:cNvPr id="2279" name="Line 531"/>
                <p:cNvSpPr>
                  <a:spLocks noChangeShapeType="1"/>
                </p:cNvSpPr>
                <p:nvPr/>
              </p:nvSpPr>
              <p:spPr bwMode="auto">
                <a:xfrm>
                  <a:off x="3710" y="2231"/>
                  <a:ext cx="2" cy="1"/>
                </a:xfrm>
                <a:prstGeom prst="line">
                  <a:avLst/>
                </a:prstGeom>
                <a:grpFill/>
                <a:ln w="4763">
                  <a:solidFill>
                    <a:srgbClr val="000000"/>
                  </a:solidFill>
                  <a:prstDash val="sysDashDotDot"/>
                  <a:round/>
                  <a:headEnd/>
                  <a:tailEnd/>
                </a:ln>
              </p:spPr>
              <p:txBody>
                <a:bodyPr/>
                <a:lstStyle/>
                <a:p>
                  <a:endParaRPr lang="en-GB" dirty="0"/>
                </a:p>
              </p:txBody>
            </p:sp>
            <p:sp>
              <p:nvSpPr>
                <p:cNvPr id="2280" name="Line 532"/>
                <p:cNvSpPr>
                  <a:spLocks noChangeShapeType="1"/>
                </p:cNvSpPr>
                <p:nvPr/>
              </p:nvSpPr>
              <p:spPr bwMode="auto">
                <a:xfrm>
                  <a:off x="3717" y="2231"/>
                  <a:ext cx="2" cy="1"/>
                </a:xfrm>
                <a:prstGeom prst="line">
                  <a:avLst/>
                </a:prstGeom>
                <a:grpFill/>
                <a:ln w="4763">
                  <a:solidFill>
                    <a:srgbClr val="000000"/>
                  </a:solidFill>
                  <a:prstDash val="sysDashDotDot"/>
                  <a:round/>
                  <a:headEnd/>
                  <a:tailEnd/>
                </a:ln>
              </p:spPr>
              <p:txBody>
                <a:bodyPr/>
                <a:lstStyle/>
                <a:p>
                  <a:endParaRPr lang="en-GB" dirty="0"/>
                </a:p>
              </p:txBody>
            </p:sp>
            <p:sp>
              <p:nvSpPr>
                <p:cNvPr id="2281" name="Line 533"/>
                <p:cNvSpPr>
                  <a:spLocks noChangeShapeType="1"/>
                </p:cNvSpPr>
                <p:nvPr/>
              </p:nvSpPr>
              <p:spPr bwMode="auto">
                <a:xfrm>
                  <a:off x="3723"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82" name="Line 534"/>
                <p:cNvSpPr>
                  <a:spLocks noChangeShapeType="1"/>
                </p:cNvSpPr>
                <p:nvPr/>
              </p:nvSpPr>
              <p:spPr bwMode="auto">
                <a:xfrm>
                  <a:off x="3737" y="2231"/>
                  <a:ext cx="2" cy="1"/>
                </a:xfrm>
                <a:prstGeom prst="line">
                  <a:avLst/>
                </a:prstGeom>
                <a:grpFill/>
                <a:ln w="4763">
                  <a:solidFill>
                    <a:srgbClr val="000000"/>
                  </a:solidFill>
                  <a:prstDash val="sysDashDotDot"/>
                  <a:round/>
                  <a:headEnd/>
                  <a:tailEnd/>
                </a:ln>
              </p:spPr>
              <p:txBody>
                <a:bodyPr/>
                <a:lstStyle/>
                <a:p>
                  <a:endParaRPr lang="en-GB" dirty="0"/>
                </a:p>
              </p:txBody>
            </p:sp>
            <p:sp>
              <p:nvSpPr>
                <p:cNvPr id="2283" name="Line 535"/>
                <p:cNvSpPr>
                  <a:spLocks noChangeShapeType="1"/>
                </p:cNvSpPr>
                <p:nvPr/>
              </p:nvSpPr>
              <p:spPr bwMode="auto">
                <a:xfrm>
                  <a:off x="3744" y="2231"/>
                  <a:ext cx="2" cy="1"/>
                </a:xfrm>
                <a:prstGeom prst="line">
                  <a:avLst/>
                </a:prstGeom>
                <a:grpFill/>
                <a:ln w="4763">
                  <a:solidFill>
                    <a:srgbClr val="000000"/>
                  </a:solidFill>
                  <a:prstDash val="sysDashDotDot"/>
                  <a:round/>
                  <a:headEnd/>
                  <a:tailEnd/>
                </a:ln>
              </p:spPr>
              <p:txBody>
                <a:bodyPr/>
                <a:lstStyle/>
                <a:p>
                  <a:endParaRPr lang="en-GB" dirty="0"/>
                </a:p>
              </p:txBody>
            </p:sp>
            <p:sp>
              <p:nvSpPr>
                <p:cNvPr id="2284" name="Line 536"/>
                <p:cNvSpPr>
                  <a:spLocks noChangeShapeType="1"/>
                </p:cNvSpPr>
                <p:nvPr/>
              </p:nvSpPr>
              <p:spPr bwMode="auto">
                <a:xfrm>
                  <a:off x="3750"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85" name="Line 537"/>
                <p:cNvSpPr>
                  <a:spLocks noChangeShapeType="1"/>
                </p:cNvSpPr>
                <p:nvPr/>
              </p:nvSpPr>
              <p:spPr bwMode="auto">
                <a:xfrm>
                  <a:off x="3764" y="2231"/>
                  <a:ext cx="3" cy="1"/>
                </a:xfrm>
                <a:prstGeom prst="line">
                  <a:avLst/>
                </a:prstGeom>
                <a:grpFill/>
                <a:ln w="4763">
                  <a:solidFill>
                    <a:srgbClr val="000000"/>
                  </a:solidFill>
                  <a:prstDash val="sysDashDotDot"/>
                  <a:round/>
                  <a:headEnd/>
                  <a:tailEnd/>
                </a:ln>
              </p:spPr>
              <p:txBody>
                <a:bodyPr/>
                <a:lstStyle/>
                <a:p>
                  <a:endParaRPr lang="en-GB" dirty="0"/>
                </a:p>
              </p:txBody>
            </p:sp>
            <p:sp>
              <p:nvSpPr>
                <p:cNvPr id="2286" name="Line 538"/>
                <p:cNvSpPr>
                  <a:spLocks noChangeShapeType="1"/>
                </p:cNvSpPr>
                <p:nvPr/>
              </p:nvSpPr>
              <p:spPr bwMode="auto">
                <a:xfrm>
                  <a:off x="3771" y="2231"/>
                  <a:ext cx="2" cy="1"/>
                </a:xfrm>
                <a:prstGeom prst="line">
                  <a:avLst/>
                </a:prstGeom>
                <a:grpFill/>
                <a:ln w="4763">
                  <a:solidFill>
                    <a:srgbClr val="000000"/>
                  </a:solidFill>
                  <a:prstDash val="sysDashDotDot"/>
                  <a:round/>
                  <a:headEnd/>
                  <a:tailEnd/>
                </a:ln>
              </p:spPr>
              <p:txBody>
                <a:bodyPr/>
                <a:lstStyle/>
                <a:p>
                  <a:endParaRPr lang="en-GB" dirty="0"/>
                </a:p>
              </p:txBody>
            </p:sp>
            <p:sp>
              <p:nvSpPr>
                <p:cNvPr id="2287" name="Line 539"/>
                <p:cNvSpPr>
                  <a:spLocks noChangeShapeType="1"/>
                </p:cNvSpPr>
                <p:nvPr/>
              </p:nvSpPr>
              <p:spPr bwMode="auto">
                <a:xfrm>
                  <a:off x="3777" y="2231"/>
                  <a:ext cx="10" cy="1"/>
                </a:xfrm>
                <a:prstGeom prst="line">
                  <a:avLst/>
                </a:prstGeom>
                <a:grpFill/>
                <a:ln w="4763">
                  <a:solidFill>
                    <a:srgbClr val="000000"/>
                  </a:solidFill>
                  <a:prstDash val="sysDashDotDot"/>
                  <a:round/>
                  <a:headEnd/>
                  <a:tailEnd/>
                </a:ln>
              </p:spPr>
              <p:txBody>
                <a:bodyPr/>
                <a:lstStyle/>
                <a:p>
                  <a:endParaRPr lang="en-GB" dirty="0"/>
                </a:p>
              </p:txBody>
            </p:sp>
            <p:sp>
              <p:nvSpPr>
                <p:cNvPr id="2288" name="Line 540"/>
                <p:cNvSpPr>
                  <a:spLocks noChangeShapeType="1"/>
                </p:cNvSpPr>
                <p:nvPr/>
              </p:nvSpPr>
              <p:spPr bwMode="auto">
                <a:xfrm>
                  <a:off x="3791" y="2231"/>
                  <a:ext cx="3" cy="1"/>
                </a:xfrm>
                <a:prstGeom prst="line">
                  <a:avLst/>
                </a:prstGeom>
                <a:grpFill/>
                <a:ln w="4763">
                  <a:solidFill>
                    <a:srgbClr val="000000"/>
                  </a:solidFill>
                  <a:prstDash val="sysDashDotDot"/>
                  <a:round/>
                  <a:headEnd/>
                  <a:tailEnd/>
                </a:ln>
              </p:spPr>
              <p:txBody>
                <a:bodyPr/>
                <a:lstStyle/>
                <a:p>
                  <a:endParaRPr lang="en-GB" dirty="0"/>
                </a:p>
              </p:txBody>
            </p:sp>
            <p:sp>
              <p:nvSpPr>
                <p:cNvPr id="2289" name="Line 541"/>
                <p:cNvSpPr>
                  <a:spLocks noChangeShapeType="1"/>
                </p:cNvSpPr>
                <p:nvPr/>
              </p:nvSpPr>
              <p:spPr bwMode="auto">
                <a:xfrm>
                  <a:off x="3798" y="2231"/>
                  <a:ext cx="2" cy="1"/>
                </a:xfrm>
                <a:prstGeom prst="line">
                  <a:avLst/>
                </a:prstGeom>
                <a:grpFill/>
                <a:ln w="4763">
                  <a:solidFill>
                    <a:srgbClr val="000000"/>
                  </a:solidFill>
                  <a:prstDash val="sysDashDotDot"/>
                  <a:round/>
                  <a:headEnd/>
                  <a:tailEnd/>
                </a:ln>
              </p:spPr>
              <p:txBody>
                <a:bodyPr/>
                <a:lstStyle/>
                <a:p>
                  <a:endParaRPr lang="en-GB" dirty="0"/>
                </a:p>
              </p:txBody>
            </p:sp>
            <p:sp>
              <p:nvSpPr>
                <p:cNvPr id="2290" name="Line 542"/>
                <p:cNvSpPr>
                  <a:spLocks noChangeShapeType="1"/>
                </p:cNvSpPr>
                <p:nvPr/>
              </p:nvSpPr>
              <p:spPr bwMode="auto">
                <a:xfrm>
                  <a:off x="3805" y="2231"/>
                  <a:ext cx="4" cy="1"/>
                </a:xfrm>
                <a:prstGeom prst="line">
                  <a:avLst/>
                </a:prstGeom>
                <a:grpFill/>
                <a:ln w="4763">
                  <a:solidFill>
                    <a:srgbClr val="000000"/>
                  </a:solidFill>
                  <a:prstDash val="sysDashDotDot"/>
                  <a:round/>
                  <a:headEnd/>
                  <a:tailEnd/>
                </a:ln>
              </p:spPr>
              <p:txBody>
                <a:bodyPr/>
                <a:lstStyle/>
                <a:p>
                  <a:endParaRPr lang="en-GB" dirty="0"/>
                </a:p>
              </p:txBody>
            </p:sp>
            <p:sp>
              <p:nvSpPr>
                <p:cNvPr id="2291" name="Rectangle 543"/>
                <p:cNvSpPr>
                  <a:spLocks noChangeArrowheads="1"/>
                </p:cNvSpPr>
                <p:nvPr/>
              </p:nvSpPr>
              <p:spPr bwMode="auto">
                <a:xfrm>
                  <a:off x="1204" y="2180"/>
                  <a:ext cx="14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0.2</a:t>
                  </a:r>
                  <a:endParaRPr lang="en-GB" altLang="de-DE" dirty="0"/>
                </a:p>
              </p:txBody>
            </p:sp>
            <p:sp>
              <p:nvSpPr>
                <p:cNvPr id="2292" name="Line 544"/>
                <p:cNvSpPr>
                  <a:spLocks noChangeShapeType="1"/>
                </p:cNvSpPr>
                <p:nvPr/>
              </p:nvSpPr>
              <p:spPr bwMode="auto">
                <a:xfrm flipH="1">
                  <a:off x="1405" y="1739"/>
                  <a:ext cx="44" cy="1"/>
                </a:xfrm>
                <a:prstGeom prst="line">
                  <a:avLst/>
                </a:prstGeom>
                <a:grpFill/>
                <a:ln w="22225">
                  <a:solidFill>
                    <a:srgbClr val="000000"/>
                  </a:solidFill>
                  <a:round/>
                  <a:headEnd/>
                  <a:tailEnd/>
                </a:ln>
              </p:spPr>
              <p:txBody>
                <a:bodyPr/>
                <a:lstStyle/>
                <a:p>
                  <a:endParaRPr lang="en-GB" dirty="0"/>
                </a:p>
              </p:txBody>
            </p:sp>
            <p:sp>
              <p:nvSpPr>
                <p:cNvPr id="2293" name="Line 545"/>
                <p:cNvSpPr>
                  <a:spLocks noChangeShapeType="1"/>
                </p:cNvSpPr>
                <p:nvPr/>
              </p:nvSpPr>
              <p:spPr bwMode="auto">
                <a:xfrm>
                  <a:off x="3809" y="1739"/>
                  <a:ext cx="43" cy="1"/>
                </a:xfrm>
                <a:prstGeom prst="line">
                  <a:avLst/>
                </a:prstGeom>
                <a:grpFill/>
                <a:ln w="22225">
                  <a:solidFill>
                    <a:srgbClr val="000000"/>
                  </a:solidFill>
                  <a:round/>
                  <a:headEnd/>
                  <a:tailEnd/>
                </a:ln>
              </p:spPr>
              <p:txBody>
                <a:bodyPr/>
                <a:lstStyle/>
                <a:p>
                  <a:endParaRPr lang="en-GB" dirty="0"/>
                </a:p>
              </p:txBody>
            </p:sp>
            <p:sp>
              <p:nvSpPr>
                <p:cNvPr id="2294" name="Line 546"/>
                <p:cNvSpPr>
                  <a:spLocks noChangeShapeType="1"/>
                </p:cNvSpPr>
                <p:nvPr/>
              </p:nvSpPr>
              <p:spPr bwMode="auto">
                <a:xfrm>
                  <a:off x="1449" y="1739"/>
                  <a:ext cx="10" cy="1"/>
                </a:xfrm>
                <a:prstGeom prst="line">
                  <a:avLst/>
                </a:prstGeom>
                <a:grpFill/>
                <a:ln w="4763">
                  <a:solidFill>
                    <a:srgbClr val="000000"/>
                  </a:solidFill>
                  <a:prstDash val="sysDashDotDot"/>
                  <a:round/>
                  <a:headEnd/>
                  <a:tailEnd/>
                </a:ln>
              </p:spPr>
              <p:txBody>
                <a:bodyPr/>
                <a:lstStyle/>
                <a:p>
                  <a:endParaRPr lang="en-GB" dirty="0"/>
                </a:p>
              </p:txBody>
            </p:sp>
            <p:sp>
              <p:nvSpPr>
                <p:cNvPr id="2295" name="Line 547"/>
                <p:cNvSpPr>
                  <a:spLocks noChangeShapeType="1"/>
                </p:cNvSpPr>
                <p:nvPr/>
              </p:nvSpPr>
              <p:spPr bwMode="auto">
                <a:xfrm>
                  <a:off x="1463" y="1739"/>
                  <a:ext cx="2" cy="1"/>
                </a:xfrm>
                <a:prstGeom prst="line">
                  <a:avLst/>
                </a:prstGeom>
                <a:grpFill/>
                <a:ln w="4763">
                  <a:solidFill>
                    <a:srgbClr val="000000"/>
                  </a:solidFill>
                  <a:prstDash val="sysDashDotDot"/>
                  <a:round/>
                  <a:headEnd/>
                  <a:tailEnd/>
                </a:ln>
              </p:spPr>
              <p:txBody>
                <a:bodyPr/>
                <a:lstStyle/>
                <a:p>
                  <a:endParaRPr lang="en-GB" dirty="0"/>
                </a:p>
              </p:txBody>
            </p:sp>
            <p:sp>
              <p:nvSpPr>
                <p:cNvPr id="2296" name="Line 548"/>
                <p:cNvSpPr>
                  <a:spLocks noChangeShapeType="1"/>
                </p:cNvSpPr>
                <p:nvPr/>
              </p:nvSpPr>
              <p:spPr bwMode="auto">
                <a:xfrm>
                  <a:off x="1470" y="1739"/>
                  <a:ext cx="2" cy="1"/>
                </a:xfrm>
                <a:prstGeom prst="line">
                  <a:avLst/>
                </a:prstGeom>
                <a:grpFill/>
                <a:ln w="4763">
                  <a:solidFill>
                    <a:srgbClr val="000000"/>
                  </a:solidFill>
                  <a:prstDash val="sysDashDotDot"/>
                  <a:round/>
                  <a:headEnd/>
                  <a:tailEnd/>
                </a:ln>
              </p:spPr>
              <p:txBody>
                <a:bodyPr/>
                <a:lstStyle/>
                <a:p>
                  <a:endParaRPr lang="en-GB" dirty="0"/>
                </a:p>
              </p:txBody>
            </p:sp>
            <p:sp>
              <p:nvSpPr>
                <p:cNvPr id="2297" name="Line 549"/>
                <p:cNvSpPr>
                  <a:spLocks noChangeShapeType="1"/>
                </p:cNvSpPr>
                <p:nvPr/>
              </p:nvSpPr>
              <p:spPr bwMode="auto">
                <a:xfrm>
                  <a:off x="1476" y="1739"/>
                  <a:ext cx="10" cy="1"/>
                </a:xfrm>
                <a:prstGeom prst="line">
                  <a:avLst/>
                </a:prstGeom>
                <a:grpFill/>
                <a:ln w="4763">
                  <a:solidFill>
                    <a:srgbClr val="000000"/>
                  </a:solidFill>
                  <a:prstDash val="sysDashDotDot"/>
                  <a:round/>
                  <a:headEnd/>
                  <a:tailEnd/>
                </a:ln>
              </p:spPr>
              <p:txBody>
                <a:bodyPr/>
                <a:lstStyle/>
                <a:p>
                  <a:endParaRPr lang="en-GB" dirty="0"/>
                </a:p>
              </p:txBody>
            </p:sp>
            <p:sp>
              <p:nvSpPr>
                <p:cNvPr id="2298" name="Line 550"/>
                <p:cNvSpPr>
                  <a:spLocks noChangeShapeType="1"/>
                </p:cNvSpPr>
                <p:nvPr/>
              </p:nvSpPr>
              <p:spPr bwMode="auto">
                <a:xfrm>
                  <a:off x="1490" y="1739"/>
                  <a:ext cx="3" cy="1"/>
                </a:xfrm>
                <a:prstGeom prst="line">
                  <a:avLst/>
                </a:prstGeom>
                <a:grpFill/>
                <a:ln w="4763">
                  <a:solidFill>
                    <a:srgbClr val="000000"/>
                  </a:solidFill>
                  <a:prstDash val="sysDashDotDot"/>
                  <a:round/>
                  <a:headEnd/>
                  <a:tailEnd/>
                </a:ln>
              </p:spPr>
              <p:txBody>
                <a:bodyPr/>
                <a:lstStyle/>
                <a:p>
                  <a:endParaRPr lang="en-GB" dirty="0"/>
                </a:p>
              </p:txBody>
            </p:sp>
            <p:sp>
              <p:nvSpPr>
                <p:cNvPr id="2299" name="Line 551"/>
                <p:cNvSpPr>
                  <a:spLocks noChangeShapeType="1"/>
                </p:cNvSpPr>
                <p:nvPr/>
              </p:nvSpPr>
              <p:spPr bwMode="auto">
                <a:xfrm>
                  <a:off x="1497" y="1739"/>
                  <a:ext cx="2" cy="1"/>
                </a:xfrm>
                <a:prstGeom prst="line">
                  <a:avLst/>
                </a:prstGeom>
                <a:grpFill/>
                <a:ln w="4763">
                  <a:solidFill>
                    <a:srgbClr val="000000"/>
                  </a:solidFill>
                  <a:prstDash val="sysDashDotDot"/>
                  <a:round/>
                  <a:headEnd/>
                  <a:tailEnd/>
                </a:ln>
              </p:spPr>
              <p:txBody>
                <a:bodyPr/>
                <a:lstStyle/>
                <a:p>
                  <a:endParaRPr lang="en-GB" dirty="0"/>
                </a:p>
              </p:txBody>
            </p:sp>
            <p:sp>
              <p:nvSpPr>
                <p:cNvPr id="2300" name="Line 552"/>
                <p:cNvSpPr>
                  <a:spLocks noChangeShapeType="1"/>
                </p:cNvSpPr>
                <p:nvPr/>
              </p:nvSpPr>
              <p:spPr bwMode="auto">
                <a:xfrm>
                  <a:off x="1503" y="1739"/>
                  <a:ext cx="10" cy="1"/>
                </a:xfrm>
                <a:prstGeom prst="line">
                  <a:avLst/>
                </a:prstGeom>
                <a:grpFill/>
                <a:ln w="4763">
                  <a:solidFill>
                    <a:srgbClr val="000000"/>
                  </a:solidFill>
                  <a:prstDash val="sysDashDotDot"/>
                  <a:round/>
                  <a:headEnd/>
                  <a:tailEnd/>
                </a:ln>
              </p:spPr>
              <p:txBody>
                <a:bodyPr/>
                <a:lstStyle/>
                <a:p>
                  <a:endParaRPr lang="en-GB" dirty="0"/>
                </a:p>
              </p:txBody>
            </p:sp>
            <p:sp>
              <p:nvSpPr>
                <p:cNvPr id="2301" name="Line 553"/>
                <p:cNvSpPr>
                  <a:spLocks noChangeShapeType="1"/>
                </p:cNvSpPr>
                <p:nvPr/>
              </p:nvSpPr>
              <p:spPr bwMode="auto">
                <a:xfrm>
                  <a:off x="1517"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2" name="Line 554"/>
                <p:cNvSpPr>
                  <a:spLocks noChangeShapeType="1"/>
                </p:cNvSpPr>
                <p:nvPr/>
              </p:nvSpPr>
              <p:spPr bwMode="auto">
                <a:xfrm>
                  <a:off x="1524"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3" name="Line 555"/>
                <p:cNvSpPr>
                  <a:spLocks noChangeShapeType="1"/>
                </p:cNvSpPr>
                <p:nvPr/>
              </p:nvSpPr>
              <p:spPr bwMode="auto">
                <a:xfrm>
                  <a:off x="1531" y="1739"/>
                  <a:ext cx="9" cy="1"/>
                </a:xfrm>
                <a:prstGeom prst="line">
                  <a:avLst/>
                </a:prstGeom>
                <a:grpFill/>
                <a:ln w="4763">
                  <a:solidFill>
                    <a:srgbClr val="000000"/>
                  </a:solidFill>
                  <a:prstDash val="sysDashDotDot"/>
                  <a:round/>
                  <a:headEnd/>
                  <a:tailEnd/>
                </a:ln>
              </p:spPr>
              <p:txBody>
                <a:bodyPr/>
                <a:lstStyle/>
                <a:p>
                  <a:endParaRPr lang="en-GB" dirty="0"/>
                </a:p>
              </p:txBody>
            </p:sp>
            <p:sp>
              <p:nvSpPr>
                <p:cNvPr id="2304" name="Line 556"/>
                <p:cNvSpPr>
                  <a:spLocks noChangeShapeType="1"/>
                </p:cNvSpPr>
                <p:nvPr/>
              </p:nvSpPr>
              <p:spPr bwMode="auto">
                <a:xfrm>
                  <a:off x="1544"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5" name="Line 557"/>
                <p:cNvSpPr>
                  <a:spLocks noChangeShapeType="1"/>
                </p:cNvSpPr>
                <p:nvPr/>
              </p:nvSpPr>
              <p:spPr bwMode="auto">
                <a:xfrm>
                  <a:off x="1551"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6" name="Line 558"/>
                <p:cNvSpPr>
                  <a:spLocks noChangeShapeType="1"/>
                </p:cNvSpPr>
                <p:nvPr/>
              </p:nvSpPr>
              <p:spPr bwMode="auto">
                <a:xfrm>
                  <a:off x="1558" y="1739"/>
                  <a:ext cx="9" cy="1"/>
                </a:xfrm>
                <a:prstGeom prst="line">
                  <a:avLst/>
                </a:prstGeom>
                <a:grpFill/>
                <a:ln w="4763">
                  <a:solidFill>
                    <a:srgbClr val="000000"/>
                  </a:solidFill>
                  <a:prstDash val="sysDashDotDot"/>
                  <a:round/>
                  <a:headEnd/>
                  <a:tailEnd/>
                </a:ln>
              </p:spPr>
              <p:txBody>
                <a:bodyPr/>
                <a:lstStyle/>
                <a:p>
                  <a:endParaRPr lang="en-GB" dirty="0"/>
                </a:p>
              </p:txBody>
            </p:sp>
            <p:sp>
              <p:nvSpPr>
                <p:cNvPr id="2307" name="Line 559"/>
                <p:cNvSpPr>
                  <a:spLocks noChangeShapeType="1"/>
                </p:cNvSpPr>
                <p:nvPr/>
              </p:nvSpPr>
              <p:spPr bwMode="auto">
                <a:xfrm>
                  <a:off x="1571"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8" name="Line 560"/>
                <p:cNvSpPr>
                  <a:spLocks noChangeShapeType="1"/>
                </p:cNvSpPr>
                <p:nvPr/>
              </p:nvSpPr>
              <p:spPr bwMode="auto">
                <a:xfrm>
                  <a:off x="1578" y="1739"/>
                  <a:ext cx="3" cy="1"/>
                </a:xfrm>
                <a:prstGeom prst="line">
                  <a:avLst/>
                </a:prstGeom>
                <a:grpFill/>
                <a:ln w="4763">
                  <a:solidFill>
                    <a:srgbClr val="000000"/>
                  </a:solidFill>
                  <a:prstDash val="sysDashDotDot"/>
                  <a:round/>
                  <a:headEnd/>
                  <a:tailEnd/>
                </a:ln>
              </p:spPr>
              <p:txBody>
                <a:bodyPr/>
                <a:lstStyle/>
                <a:p>
                  <a:endParaRPr lang="en-GB" dirty="0"/>
                </a:p>
              </p:txBody>
            </p:sp>
            <p:sp>
              <p:nvSpPr>
                <p:cNvPr id="2309" name="Line 561"/>
                <p:cNvSpPr>
                  <a:spLocks noChangeShapeType="1"/>
                </p:cNvSpPr>
                <p:nvPr/>
              </p:nvSpPr>
              <p:spPr bwMode="auto">
                <a:xfrm>
                  <a:off x="1585" y="1739"/>
                  <a:ext cx="9" cy="1"/>
                </a:xfrm>
                <a:prstGeom prst="line">
                  <a:avLst/>
                </a:prstGeom>
                <a:grpFill/>
                <a:ln w="4763">
                  <a:solidFill>
                    <a:srgbClr val="000000"/>
                  </a:solidFill>
                  <a:prstDash val="sysDashDotDot"/>
                  <a:round/>
                  <a:headEnd/>
                  <a:tailEnd/>
                </a:ln>
              </p:spPr>
              <p:txBody>
                <a:bodyPr/>
                <a:lstStyle/>
                <a:p>
                  <a:endParaRPr lang="en-GB" dirty="0"/>
                </a:p>
              </p:txBody>
            </p:sp>
            <p:sp>
              <p:nvSpPr>
                <p:cNvPr id="2310" name="Line 562"/>
                <p:cNvSpPr>
                  <a:spLocks noChangeShapeType="1"/>
                </p:cNvSpPr>
                <p:nvPr/>
              </p:nvSpPr>
              <p:spPr bwMode="auto">
                <a:xfrm>
                  <a:off x="1599" y="1739"/>
                  <a:ext cx="2" cy="1"/>
                </a:xfrm>
                <a:prstGeom prst="line">
                  <a:avLst/>
                </a:prstGeom>
                <a:grpFill/>
                <a:ln w="4763">
                  <a:solidFill>
                    <a:srgbClr val="000000"/>
                  </a:solidFill>
                  <a:prstDash val="sysDashDotDot"/>
                  <a:round/>
                  <a:headEnd/>
                  <a:tailEnd/>
                </a:ln>
              </p:spPr>
              <p:txBody>
                <a:bodyPr/>
                <a:lstStyle/>
                <a:p>
                  <a:endParaRPr lang="en-GB" dirty="0"/>
                </a:p>
              </p:txBody>
            </p:sp>
            <p:sp>
              <p:nvSpPr>
                <p:cNvPr id="2311" name="Line 563"/>
                <p:cNvSpPr>
                  <a:spLocks noChangeShapeType="1"/>
                </p:cNvSpPr>
                <p:nvPr/>
              </p:nvSpPr>
              <p:spPr bwMode="auto">
                <a:xfrm>
                  <a:off x="1605" y="1739"/>
                  <a:ext cx="3" cy="1"/>
                </a:xfrm>
                <a:prstGeom prst="line">
                  <a:avLst/>
                </a:prstGeom>
                <a:grpFill/>
                <a:ln w="4763">
                  <a:solidFill>
                    <a:srgbClr val="000000"/>
                  </a:solidFill>
                  <a:prstDash val="sysDashDotDot"/>
                  <a:round/>
                  <a:headEnd/>
                  <a:tailEnd/>
                </a:ln>
              </p:spPr>
              <p:txBody>
                <a:bodyPr/>
                <a:lstStyle/>
                <a:p>
                  <a:endParaRPr lang="en-GB" dirty="0"/>
                </a:p>
              </p:txBody>
            </p:sp>
            <p:sp>
              <p:nvSpPr>
                <p:cNvPr id="2312" name="Line 564"/>
                <p:cNvSpPr>
                  <a:spLocks noChangeShapeType="1"/>
                </p:cNvSpPr>
                <p:nvPr/>
              </p:nvSpPr>
              <p:spPr bwMode="auto">
                <a:xfrm>
                  <a:off x="1612" y="1739"/>
                  <a:ext cx="9" cy="1"/>
                </a:xfrm>
                <a:prstGeom prst="line">
                  <a:avLst/>
                </a:prstGeom>
                <a:grpFill/>
                <a:ln w="4763">
                  <a:solidFill>
                    <a:srgbClr val="000000"/>
                  </a:solidFill>
                  <a:prstDash val="sysDashDotDot"/>
                  <a:round/>
                  <a:headEnd/>
                  <a:tailEnd/>
                </a:ln>
              </p:spPr>
              <p:txBody>
                <a:bodyPr/>
                <a:lstStyle/>
                <a:p>
                  <a:endParaRPr lang="en-GB" dirty="0"/>
                </a:p>
              </p:txBody>
            </p:sp>
            <p:sp>
              <p:nvSpPr>
                <p:cNvPr id="2313" name="Line 565"/>
                <p:cNvSpPr>
                  <a:spLocks noChangeShapeType="1"/>
                </p:cNvSpPr>
                <p:nvPr/>
              </p:nvSpPr>
              <p:spPr bwMode="auto">
                <a:xfrm>
                  <a:off x="1626" y="1739"/>
                  <a:ext cx="2" cy="1"/>
                </a:xfrm>
                <a:prstGeom prst="line">
                  <a:avLst/>
                </a:prstGeom>
                <a:grpFill/>
                <a:ln w="4763">
                  <a:solidFill>
                    <a:srgbClr val="000000"/>
                  </a:solidFill>
                  <a:prstDash val="sysDashDotDot"/>
                  <a:round/>
                  <a:headEnd/>
                  <a:tailEnd/>
                </a:ln>
              </p:spPr>
              <p:txBody>
                <a:bodyPr/>
                <a:lstStyle/>
                <a:p>
                  <a:endParaRPr lang="en-GB" dirty="0"/>
                </a:p>
              </p:txBody>
            </p:sp>
            <p:sp>
              <p:nvSpPr>
                <p:cNvPr id="2314" name="Line 566"/>
                <p:cNvSpPr>
                  <a:spLocks noChangeShapeType="1"/>
                </p:cNvSpPr>
                <p:nvPr/>
              </p:nvSpPr>
              <p:spPr bwMode="auto">
                <a:xfrm>
                  <a:off x="1633" y="1739"/>
                  <a:ext cx="2" cy="1"/>
                </a:xfrm>
                <a:prstGeom prst="line">
                  <a:avLst/>
                </a:prstGeom>
                <a:grpFill/>
                <a:ln w="4763">
                  <a:solidFill>
                    <a:srgbClr val="000000"/>
                  </a:solidFill>
                  <a:prstDash val="sysDashDotDot"/>
                  <a:round/>
                  <a:headEnd/>
                  <a:tailEnd/>
                </a:ln>
              </p:spPr>
              <p:txBody>
                <a:bodyPr/>
                <a:lstStyle/>
                <a:p>
                  <a:endParaRPr lang="en-GB" dirty="0"/>
                </a:p>
              </p:txBody>
            </p:sp>
            <p:sp>
              <p:nvSpPr>
                <p:cNvPr id="2315" name="Line 567"/>
                <p:cNvSpPr>
                  <a:spLocks noChangeShapeType="1"/>
                </p:cNvSpPr>
                <p:nvPr/>
              </p:nvSpPr>
              <p:spPr bwMode="auto">
                <a:xfrm>
                  <a:off x="1639" y="1739"/>
                  <a:ext cx="9" cy="1"/>
                </a:xfrm>
                <a:prstGeom prst="line">
                  <a:avLst/>
                </a:prstGeom>
                <a:grpFill/>
                <a:ln w="4763">
                  <a:solidFill>
                    <a:srgbClr val="000000"/>
                  </a:solidFill>
                  <a:prstDash val="sysDashDotDot"/>
                  <a:round/>
                  <a:headEnd/>
                  <a:tailEnd/>
                </a:ln>
              </p:spPr>
              <p:txBody>
                <a:bodyPr/>
                <a:lstStyle/>
                <a:p>
                  <a:endParaRPr lang="en-GB" dirty="0"/>
                </a:p>
              </p:txBody>
            </p:sp>
            <p:sp>
              <p:nvSpPr>
                <p:cNvPr id="2316" name="Line 568"/>
                <p:cNvSpPr>
                  <a:spLocks noChangeShapeType="1"/>
                </p:cNvSpPr>
                <p:nvPr/>
              </p:nvSpPr>
              <p:spPr bwMode="auto">
                <a:xfrm>
                  <a:off x="1653" y="1739"/>
                  <a:ext cx="2" cy="1"/>
                </a:xfrm>
                <a:prstGeom prst="line">
                  <a:avLst/>
                </a:prstGeom>
                <a:grpFill/>
                <a:ln w="4763">
                  <a:solidFill>
                    <a:srgbClr val="000000"/>
                  </a:solidFill>
                  <a:prstDash val="sysDashDotDot"/>
                  <a:round/>
                  <a:headEnd/>
                  <a:tailEnd/>
                </a:ln>
              </p:spPr>
              <p:txBody>
                <a:bodyPr/>
                <a:lstStyle/>
                <a:p>
                  <a:endParaRPr lang="en-GB" dirty="0"/>
                </a:p>
              </p:txBody>
            </p:sp>
            <p:sp>
              <p:nvSpPr>
                <p:cNvPr id="2317" name="Line 569"/>
                <p:cNvSpPr>
                  <a:spLocks noChangeShapeType="1"/>
                </p:cNvSpPr>
                <p:nvPr/>
              </p:nvSpPr>
              <p:spPr bwMode="auto">
                <a:xfrm>
                  <a:off x="1660" y="1739"/>
                  <a:ext cx="2" cy="1"/>
                </a:xfrm>
                <a:prstGeom prst="line">
                  <a:avLst/>
                </a:prstGeom>
                <a:grpFill/>
                <a:ln w="4763">
                  <a:solidFill>
                    <a:srgbClr val="000000"/>
                  </a:solidFill>
                  <a:prstDash val="sysDashDotDot"/>
                  <a:round/>
                  <a:headEnd/>
                  <a:tailEnd/>
                </a:ln>
              </p:spPr>
              <p:txBody>
                <a:bodyPr/>
                <a:lstStyle/>
                <a:p>
                  <a:endParaRPr lang="en-GB" dirty="0"/>
                </a:p>
              </p:txBody>
            </p:sp>
            <p:sp>
              <p:nvSpPr>
                <p:cNvPr id="2318" name="Line 570"/>
                <p:cNvSpPr>
                  <a:spLocks noChangeShapeType="1"/>
                </p:cNvSpPr>
                <p:nvPr/>
              </p:nvSpPr>
              <p:spPr bwMode="auto">
                <a:xfrm>
                  <a:off x="1666" y="1739"/>
                  <a:ext cx="9" cy="1"/>
                </a:xfrm>
                <a:prstGeom prst="line">
                  <a:avLst/>
                </a:prstGeom>
                <a:grpFill/>
                <a:ln w="4763">
                  <a:solidFill>
                    <a:srgbClr val="000000"/>
                  </a:solidFill>
                  <a:prstDash val="sysDashDotDot"/>
                  <a:round/>
                  <a:headEnd/>
                  <a:tailEnd/>
                </a:ln>
              </p:spPr>
              <p:txBody>
                <a:bodyPr/>
                <a:lstStyle/>
                <a:p>
                  <a:endParaRPr lang="en-GB" dirty="0"/>
                </a:p>
              </p:txBody>
            </p:sp>
            <p:sp>
              <p:nvSpPr>
                <p:cNvPr id="2319" name="Line 571"/>
                <p:cNvSpPr>
                  <a:spLocks noChangeShapeType="1"/>
                </p:cNvSpPr>
                <p:nvPr/>
              </p:nvSpPr>
              <p:spPr bwMode="auto">
                <a:xfrm>
                  <a:off x="1680"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0" name="Line 572"/>
                <p:cNvSpPr>
                  <a:spLocks noChangeShapeType="1"/>
                </p:cNvSpPr>
                <p:nvPr/>
              </p:nvSpPr>
              <p:spPr bwMode="auto">
                <a:xfrm>
                  <a:off x="1687"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1" name="Line 573"/>
                <p:cNvSpPr>
                  <a:spLocks noChangeShapeType="1"/>
                </p:cNvSpPr>
                <p:nvPr/>
              </p:nvSpPr>
              <p:spPr bwMode="auto">
                <a:xfrm>
                  <a:off x="1693" y="1739"/>
                  <a:ext cx="9" cy="1"/>
                </a:xfrm>
                <a:prstGeom prst="line">
                  <a:avLst/>
                </a:prstGeom>
                <a:grpFill/>
                <a:ln w="4763">
                  <a:solidFill>
                    <a:srgbClr val="000000"/>
                  </a:solidFill>
                  <a:prstDash val="sysDashDotDot"/>
                  <a:round/>
                  <a:headEnd/>
                  <a:tailEnd/>
                </a:ln>
              </p:spPr>
              <p:txBody>
                <a:bodyPr/>
                <a:lstStyle/>
                <a:p>
                  <a:endParaRPr lang="en-GB" dirty="0"/>
                </a:p>
              </p:txBody>
            </p:sp>
            <p:sp>
              <p:nvSpPr>
                <p:cNvPr id="2322" name="Line 574"/>
                <p:cNvSpPr>
                  <a:spLocks noChangeShapeType="1"/>
                </p:cNvSpPr>
                <p:nvPr/>
              </p:nvSpPr>
              <p:spPr bwMode="auto">
                <a:xfrm>
                  <a:off x="1707"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3" name="Line 575"/>
                <p:cNvSpPr>
                  <a:spLocks noChangeShapeType="1"/>
                </p:cNvSpPr>
                <p:nvPr/>
              </p:nvSpPr>
              <p:spPr bwMode="auto">
                <a:xfrm>
                  <a:off x="1714"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4" name="Line 576"/>
                <p:cNvSpPr>
                  <a:spLocks noChangeShapeType="1"/>
                </p:cNvSpPr>
                <p:nvPr/>
              </p:nvSpPr>
              <p:spPr bwMode="auto">
                <a:xfrm>
                  <a:off x="1720" y="1739"/>
                  <a:ext cx="9" cy="1"/>
                </a:xfrm>
                <a:prstGeom prst="line">
                  <a:avLst/>
                </a:prstGeom>
                <a:grpFill/>
                <a:ln w="4763">
                  <a:solidFill>
                    <a:srgbClr val="000000"/>
                  </a:solidFill>
                  <a:prstDash val="sysDashDotDot"/>
                  <a:round/>
                  <a:headEnd/>
                  <a:tailEnd/>
                </a:ln>
              </p:spPr>
              <p:txBody>
                <a:bodyPr/>
                <a:lstStyle/>
                <a:p>
                  <a:endParaRPr lang="en-GB" dirty="0"/>
                </a:p>
              </p:txBody>
            </p:sp>
            <p:sp>
              <p:nvSpPr>
                <p:cNvPr id="2325" name="Line 577"/>
                <p:cNvSpPr>
                  <a:spLocks noChangeShapeType="1"/>
                </p:cNvSpPr>
                <p:nvPr/>
              </p:nvSpPr>
              <p:spPr bwMode="auto">
                <a:xfrm>
                  <a:off x="1734"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6" name="Line 578"/>
                <p:cNvSpPr>
                  <a:spLocks noChangeShapeType="1"/>
                </p:cNvSpPr>
                <p:nvPr/>
              </p:nvSpPr>
              <p:spPr bwMode="auto">
                <a:xfrm>
                  <a:off x="1741"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7" name="Line 579"/>
                <p:cNvSpPr>
                  <a:spLocks noChangeShapeType="1"/>
                </p:cNvSpPr>
                <p:nvPr/>
              </p:nvSpPr>
              <p:spPr bwMode="auto">
                <a:xfrm>
                  <a:off x="1747" y="1739"/>
                  <a:ext cx="9" cy="1"/>
                </a:xfrm>
                <a:prstGeom prst="line">
                  <a:avLst/>
                </a:prstGeom>
                <a:grpFill/>
                <a:ln w="4763">
                  <a:solidFill>
                    <a:srgbClr val="000000"/>
                  </a:solidFill>
                  <a:prstDash val="sysDashDotDot"/>
                  <a:round/>
                  <a:headEnd/>
                  <a:tailEnd/>
                </a:ln>
              </p:spPr>
              <p:txBody>
                <a:bodyPr/>
                <a:lstStyle/>
                <a:p>
                  <a:endParaRPr lang="en-GB" dirty="0"/>
                </a:p>
              </p:txBody>
            </p:sp>
            <p:sp>
              <p:nvSpPr>
                <p:cNvPr id="2328" name="Line 580"/>
                <p:cNvSpPr>
                  <a:spLocks noChangeShapeType="1"/>
                </p:cNvSpPr>
                <p:nvPr/>
              </p:nvSpPr>
              <p:spPr bwMode="auto">
                <a:xfrm>
                  <a:off x="1761" y="1739"/>
                  <a:ext cx="2" cy="1"/>
                </a:xfrm>
                <a:prstGeom prst="line">
                  <a:avLst/>
                </a:prstGeom>
                <a:grpFill/>
                <a:ln w="4763">
                  <a:solidFill>
                    <a:srgbClr val="000000"/>
                  </a:solidFill>
                  <a:prstDash val="sysDashDotDot"/>
                  <a:round/>
                  <a:headEnd/>
                  <a:tailEnd/>
                </a:ln>
              </p:spPr>
              <p:txBody>
                <a:bodyPr/>
                <a:lstStyle/>
                <a:p>
                  <a:endParaRPr lang="en-GB" dirty="0"/>
                </a:p>
              </p:txBody>
            </p:sp>
            <p:sp>
              <p:nvSpPr>
                <p:cNvPr id="2329" name="Line 581"/>
                <p:cNvSpPr>
                  <a:spLocks noChangeShapeType="1"/>
                </p:cNvSpPr>
                <p:nvPr/>
              </p:nvSpPr>
              <p:spPr bwMode="auto">
                <a:xfrm>
                  <a:off x="1768"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0" name="Line 582"/>
                <p:cNvSpPr>
                  <a:spLocks noChangeShapeType="1"/>
                </p:cNvSpPr>
                <p:nvPr/>
              </p:nvSpPr>
              <p:spPr bwMode="auto">
                <a:xfrm>
                  <a:off x="1774" y="1739"/>
                  <a:ext cx="9" cy="1"/>
                </a:xfrm>
                <a:prstGeom prst="line">
                  <a:avLst/>
                </a:prstGeom>
                <a:grpFill/>
                <a:ln w="4763">
                  <a:solidFill>
                    <a:srgbClr val="000000"/>
                  </a:solidFill>
                  <a:prstDash val="sysDashDotDot"/>
                  <a:round/>
                  <a:headEnd/>
                  <a:tailEnd/>
                </a:ln>
              </p:spPr>
              <p:txBody>
                <a:bodyPr/>
                <a:lstStyle/>
                <a:p>
                  <a:endParaRPr lang="en-GB" dirty="0"/>
                </a:p>
              </p:txBody>
            </p:sp>
            <p:sp>
              <p:nvSpPr>
                <p:cNvPr id="2331" name="Line 583"/>
                <p:cNvSpPr>
                  <a:spLocks noChangeShapeType="1"/>
                </p:cNvSpPr>
                <p:nvPr/>
              </p:nvSpPr>
              <p:spPr bwMode="auto">
                <a:xfrm>
                  <a:off x="1788"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2" name="Line 584"/>
                <p:cNvSpPr>
                  <a:spLocks noChangeShapeType="1"/>
                </p:cNvSpPr>
                <p:nvPr/>
              </p:nvSpPr>
              <p:spPr bwMode="auto">
                <a:xfrm>
                  <a:off x="1795"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3" name="Line 585"/>
                <p:cNvSpPr>
                  <a:spLocks noChangeShapeType="1"/>
                </p:cNvSpPr>
                <p:nvPr/>
              </p:nvSpPr>
              <p:spPr bwMode="auto">
                <a:xfrm>
                  <a:off x="1801" y="1739"/>
                  <a:ext cx="9" cy="1"/>
                </a:xfrm>
                <a:prstGeom prst="line">
                  <a:avLst/>
                </a:prstGeom>
                <a:grpFill/>
                <a:ln w="4763">
                  <a:solidFill>
                    <a:srgbClr val="000000"/>
                  </a:solidFill>
                  <a:prstDash val="sysDashDotDot"/>
                  <a:round/>
                  <a:headEnd/>
                  <a:tailEnd/>
                </a:ln>
              </p:spPr>
              <p:txBody>
                <a:bodyPr/>
                <a:lstStyle/>
                <a:p>
                  <a:endParaRPr lang="en-GB" dirty="0"/>
                </a:p>
              </p:txBody>
            </p:sp>
            <p:sp>
              <p:nvSpPr>
                <p:cNvPr id="2334" name="Line 586"/>
                <p:cNvSpPr>
                  <a:spLocks noChangeShapeType="1"/>
                </p:cNvSpPr>
                <p:nvPr/>
              </p:nvSpPr>
              <p:spPr bwMode="auto">
                <a:xfrm>
                  <a:off x="1815"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5" name="Line 587"/>
                <p:cNvSpPr>
                  <a:spLocks noChangeShapeType="1"/>
                </p:cNvSpPr>
                <p:nvPr/>
              </p:nvSpPr>
              <p:spPr bwMode="auto">
                <a:xfrm>
                  <a:off x="1822"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6" name="Line 588"/>
                <p:cNvSpPr>
                  <a:spLocks noChangeShapeType="1"/>
                </p:cNvSpPr>
                <p:nvPr/>
              </p:nvSpPr>
              <p:spPr bwMode="auto">
                <a:xfrm>
                  <a:off x="1828" y="1739"/>
                  <a:ext cx="10" cy="1"/>
                </a:xfrm>
                <a:prstGeom prst="line">
                  <a:avLst/>
                </a:prstGeom>
                <a:grpFill/>
                <a:ln w="4763">
                  <a:solidFill>
                    <a:srgbClr val="000000"/>
                  </a:solidFill>
                  <a:prstDash val="sysDashDotDot"/>
                  <a:round/>
                  <a:headEnd/>
                  <a:tailEnd/>
                </a:ln>
              </p:spPr>
              <p:txBody>
                <a:bodyPr/>
                <a:lstStyle/>
                <a:p>
                  <a:endParaRPr lang="en-GB" dirty="0"/>
                </a:p>
              </p:txBody>
            </p:sp>
            <p:sp>
              <p:nvSpPr>
                <p:cNvPr id="2337" name="Line 589"/>
                <p:cNvSpPr>
                  <a:spLocks noChangeShapeType="1"/>
                </p:cNvSpPr>
                <p:nvPr/>
              </p:nvSpPr>
              <p:spPr bwMode="auto">
                <a:xfrm>
                  <a:off x="1842"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8" name="Line 590"/>
                <p:cNvSpPr>
                  <a:spLocks noChangeShapeType="1"/>
                </p:cNvSpPr>
                <p:nvPr/>
              </p:nvSpPr>
              <p:spPr bwMode="auto">
                <a:xfrm>
                  <a:off x="1849" y="1739"/>
                  <a:ext cx="2" cy="1"/>
                </a:xfrm>
                <a:prstGeom prst="line">
                  <a:avLst/>
                </a:prstGeom>
                <a:grpFill/>
                <a:ln w="4763">
                  <a:solidFill>
                    <a:srgbClr val="000000"/>
                  </a:solidFill>
                  <a:prstDash val="sysDashDotDot"/>
                  <a:round/>
                  <a:headEnd/>
                  <a:tailEnd/>
                </a:ln>
              </p:spPr>
              <p:txBody>
                <a:bodyPr/>
                <a:lstStyle/>
                <a:p>
                  <a:endParaRPr lang="en-GB" dirty="0"/>
                </a:p>
              </p:txBody>
            </p:sp>
            <p:sp>
              <p:nvSpPr>
                <p:cNvPr id="2339" name="Line 591"/>
                <p:cNvSpPr>
                  <a:spLocks noChangeShapeType="1"/>
                </p:cNvSpPr>
                <p:nvPr/>
              </p:nvSpPr>
              <p:spPr bwMode="auto">
                <a:xfrm>
                  <a:off x="1855" y="1739"/>
                  <a:ext cx="10" cy="1"/>
                </a:xfrm>
                <a:prstGeom prst="line">
                  <a:avLst/>
                </a:prstGeom>
                <a:grpFill/>
                <a:ln w="4763">
                  <a:solidFill>
                    <a:srgbClr val="000000"/>
                  </a:solidFill>
                  <a:prstDash val="sysDashDotDot"/>
                  <a:round/>
                  <a:headEnd/>
                  <a:tailEnd/>
                </a:ln>
              </p:spPr>
              <p:txBody>
                <a:bodyPr/>
                <a:lstStyle/>
                <a:p>
                  <a:endParaRPr lang="en-GB" dirty="0"/>
                </a:p>
              </p:txBody>
            </p:sp>
            <p:sp>
              <p:nvSpPr>
                <p:cNvPr id="2340" name="Line 592"/>
                <p:cNvSpPr>
                  <a:spLocks noChangeShapeType="1"/>
                </p:cNvSpPr>
                <p:nvPr/>
              </p:nvSpPr>
              <p:spPr bwMode="auto">
                <a:xfrm>
                  <a:off x="1869" y="1739"/>
                  <a:ext cx="3" cy="1"/>
                </a:xfrm>
                <a:prstGeom prst="line">
                  <a:avLst/>
                </a:prstGeom>
                <a:grpFill/>
                <a:ln w="4763">
                  <a:solidFill>
                    <a:srgbClr val="000000"/>
                  </a:solidFill>
                  <a:prstDash val="sysDashDotDot"/>
                  <a:round/>
                  <a:headEnd/>
                  <a:tailEnd/>
                </a:ln>
              </p:spPr>
              <p:txBody>
                <a:bodyPr/>
                <a:lstStyle/>
                <a:p>
                  <a:endParaRPr lang="en-GB" dirty="0"/>
                </a:p>
              </p:txBody>
            </p:sp>
            <p:sp>
              <p:nvSpPr>
                <p:cNvPr id="2341" name="Line 593"/>
                <p:cNvSpPr>
                  <a:spLocks noChangeShapeType="1"/>
                </p:cNvSpPr>
                <p:nvPr/>
              </p:nvSpPr>
              <p:spPr bwMode="auto">
                <a:xfrm>
                  <a:off x="1876" y="1739"/>
                  <a:ext cx="2" cy="1"/>
                </a:xfrm>
                <a:prstGeom prst="line">
                  <a:avLst/>
                </a:prstGeom>
                <a:grpFill/>
                <a:ln w="4763">
                  <a:solidFill>
                    <a:srgbClr val="000000"/>
                  </a:solidFill>
                  <a:prstDash val="sysDashDotDot"/>
                  <a:round/>
                  <a:headEnd/>
                  <a:tailEnd/>
                </a:ln>
              </p:spPr>
              <p:txBody>
                <a:bodyPr/>
                <a:lstStyle/>
                <a:p>
                  <a:endParaRPr lang="en-GB" dirty="0"/>
                </a:p>
              </p:txBody>
            </p:sp>
            <p:sp>
              <p:nvSpPr>
                <p:cNvPr id="2342" name="Line 594"/>
                <p:cNvSpPr>
                  <a:spLocks noChangeShapeType="1"/>
                </p:cNvSpPr>
                <p:nvPr/>
              </p:nvSpPr>
              <p:spPr bwMode="auto">
                <a:xfrm>
                  <a:off x="1882" y="1739"/>
                  <a:ext cx="10" cy="1"/>
                </a:xfrm>
                <a:prstGeom prst="line">
                  <a:avLst/>
                </a:prstGeom>
                <a:grpFill/>
                <a:ln w="4763">
                  <a:solidFill>
                    <a:srgbClr val="000000"/>
                  </a:solidFill>
                  <a:prstDash val="sysDashDotDot"/>
                  <a:round/>
                  <a:headEnd/>
                  <a:tailEnd/>
                </a:ln>
              </p:spPr>
              <p:txBody>
                <a:bodyPr/>
                <a:lstStyle/>
                <a:p>
                  <a:endParaRPr lang="en-GB" dirty="0"/>
                </a:p>
              </p:txBody>
            </p:sp>
            <p:sp>
              <p:nvSpPr>
                <p:cNvPr id="2343" name="Line 595"/>
                <p:cNvSpPr>
                  <a:spLocks noChangeShapeType="1"/>
                </p:cNvSpPr>
                <p:nvPr/>
              </p:nvSpPr>
              <p:spPr bwMode="auto">
                <a:xfrm>
                  <a:off x="1896" y="1739"/>
                  <a:ext cx="3" cy="1"/>
                </a:xfrm>
                <a:prstGeom prst="line">
                  <a:avLst/>
                </a:prstGeom>
                <a:grpFill/>
                <a:ln w="4763">
                  <a:solidFill>
                    <a:srgbClr val="000000"/>
                  </a:solidFill>
                  <a:prstDash val="sysDashDotDot"/>
                  <a:round/>
                  <a:headEnd/>
                  <a:tailEnd/>
                </a:ln>
              </p:spPr>
              <p:txBody>
                <a:bodyPr/>
                <a:lstStyle/>
                <a:p>
                  <a:endParaRPr lang="en-GB" dirty="0"/>
                </a:p>
              </p:txBody>
            </p:sp>
            <p:sp>
              <p:nvSpPr>
                <p:cNvPr id="2344" name="Line 596"/>
                <p:cNvSpPr>
                  <a:spLocks noChangeShapeType="1"/>
                </p:cNvSpPr>
                <p:nvPr/>
              </p:nvSpPr>
              <p:spPr bwMode="auto">
                <a:xfrm>
                  <a:off x="1903" y="1739"/>
                  <a:ext cx="3" cy="1"/>
                </a:xfrm>
                <a:prstGeom prst="line">
                  <a:avLst/>
                </a:prstGeom>
                <a:grpFill/>
                <a:ln w="4763">
                  <a:solidFill>
                    <a:srgbClr val="000000"/>
                  </a:solidFill>
                  <a:prstDash val="sysDashDotDot"/>
                  <a:round/>
                  <a:headEnd/>
                  <a:tailEnd/>
                </a:ln>
              </p:spPr>
              <p:txBody>
                <a:bodyPr/>
                <a:lstStyle/>
                <a:p>
                  <a:endParaRPr lang="en-GB" dirty="0"/>
                </a:p>
              </p:txBody>
            </p:sp>
            <p:sp>
              <p:nvSpPr>
                <p:cNvPr id="2345" name="Line 597"/>
                <p:cNvSpPr>
                  <a:spLocks noChangeShapeType="1"/>
                </p:cNvSpPr>
                <p:nvPr/>
              </p:nvSpPr>
              <p:spPr bwMode="auto">
                <a:xfrm>
                  <a:off x="1910" y="1739"/>
                  <a:ext cx="9" cy="1"/>
                </a:xfrm>
                <a:prstGeom prst="line">
                  <a:avLst/>
                </a:prstGeom>
                <a:grpFill/>
                <a:ln w="4763">
                  <a:solidFill>
                    <a:srgbClr val="000000"/>
                  </a:solidFill>
                  <a:prstDash val="sysDashDotDot"/>
                  <a:round/>
                  <a:headEnd/>
                  <a:tailEnd/>
                </a:ln>
              </p:spPr>
              <p:txBody>
                <a:bodyPr/>
                <a:lstStyle/>
                <a:p>
                  <a:endParaRPr lang="en-GB" dirty="0"/>
                </a:p>
              </p:txBody>
            </p:sp>
            <p:sp>
              <p:nvSpPr>
                <p:cNvPr id="2346" name="Line 598"/>
                <p:cNvSpPr>
                  <a:spLocks noChangeShapeType="1"/>
                </p:cNvSpPr>
                <p:nvPr/>
              </p:nvSpPr>
              <p:spPr bwMode="auto">
                <a:xfrm>
                  <a:off x="1923" y="1739"/>
                  <a:ext cx="3" cy="1"/>
                </a:xfrm>
                <a:prstGeom prst="line">
                  <a:avLst/>
                </a:prstGeom>
                <a:grpFill/>
                <a:ln w="4763">
                  <a:solidFill>
                    <a:srgbClr val="000000"/>
                  </a:solidFill>
                  <a:prstDash val="sysDashDotDot"/>
                  <a:round/>
                  <a:headEnd/>
                  <a:tailEnd/>
                </a:ln>
              </p:spPr>
              <p:txBody>
                <a:bodyPr/>
                <a:lstStyle/>
                <a:p>
                  <a:endParaRPr lang="en-GB" dirty="0"/>
                </a:p>
              </p:txBody>
            </p:sp>
            <p:sp>
              <p:nvSpPr>
                <p:cNvPr id="2347" name="Line 599"/>
                <p:cNvSpPr>
                  <a:spLocks noChangeShapeType="1"/>
                </p:cNvSpPr>
                <p:nvPr/>
              </p:nvSpPr>
              <p:spPr bwMode="auto">
                <a:xfrm>
                  <a:off x="1930" y="1739"/>
                  <a:ext cx="3" cy="1"/>
                </a:xfrm>
                <a:prstGeom prst="line">
                  <a:avLst/>
                </a:prstGeom>
                <a:grpFill/>
                <a:ln w="4763">
                  <a:solidFill>
                    <a:srgbClr val="000000"/>
                  </a:solidFill>
                  <a:prstDash val="sysDashDotDot"/>
                  <a:round/>
                  <a:headEnd/>
                  <a:tailEnd/>
                </a:ln>
              </p:spPr>
              <p:txBody>
                <a:bodyPr/>
                <a:lstStyle/>
                <a:p>
                  <a:endParaRPr lang="en-GB" dirty="0"/>
                </a:p>
              </p:txBody>
            </p:sp>
            <p:sp>
              <p:nvSpPr>
                <p:cNvPr id="2348" name="Line 600"/>
                <p:cNvSpPr>
                  <a:spLocks noChangeShapeType="1"/>
                </p:cNvSpPr>
                <p:nvPr/>
              </p:nvSpPr>
              <p:spPr bwMode="auto">
                <a:xfrm>
                  <a:off x="1937" y="1739"/>
                  <a:ext cx="9" cy="1"/>
                </a:xfrm>
                <a:prstGeom prst="line">
                  <a:avLst/>
                </a:prstGeom>
                <a:grpFill/>
                <a:ln w="4763">
                  <a:solidFill>
                    <a:srgbClr val="000000"/>
                  </a:solidFill>
                  <a:prstDash val="sysDashDotDot"/>
                  <a:round/>
                  <a:headEnd/>
                  <a:tailEnd/>
                </a:ln>
              </p:spPr>
              <p:txBody>
                <a:bodyPr/>
                <a:lstStyle/>
                <a:p>
                  <a:endParaRPr lang="en-GB" dirty="0"/>
                </a:p>
              </p:txBody>
            </p:sp>
            <p:sp>
              <p:nvSpPr>
                <p:cNvPr id="2349" name="Line 601"/>
                <p:cNvSpPr>
                  <a:spLocks noChangeShapeType="1"/>
                </p:cNvSpPr>
                <p:nvPr/>
              </p:nvSpPr>
              <p:spPr bwMode="auto">
                <a:xfrm>
                  <a:off x="1950" y="1739"/>
                  <a:ext cx="3" cy="1"/>
                </a:xfrm>
                <a:prstGeom prst="line">
                  <a:avLst/>
                </a:prstGeom>
                <a:grpFill/>
                <a:ln w="4763">
                  <a:solidFill>
                    <a:srgbClr val="000000"/>
                  </a:solidFill>
                  <a:prstDash val="sysDashDotDot"/>
                  <a:round/>
                  <a:headEnd/>
                  <a:tailEnd/>
                </a:ln>
              </p:spPr>
              <p:txBody>
                <a:bodyPr/>
                <a:lstStyle/>
                <a:p>
                  <a:endParaRPr lang="en-GB" dirty="0"/>
                </a:p>
              </p:txBody>
            </p:sp>
            <p:sp>
              <p:nvSpPr>
                <p:cNvPr id="2350" name="Line 602"/>
                <p:cNvSpPr>
                  <a:spLocks noChangeShapeType="1"/>
                </p:cNvSpPr>
                <p:nvPr/>
              </p:nvSpPr>
              <p:spPr bwMode="auto">
                <a:xfrm>
                  <a:off x="1957" y="1739"/>
                  <a:ext cx="3" cy="1"/>
                </a:xfrm>
                <a:prstGeom prst="line">
                  <a:avLst/>
                </a:prstGeom>
                <a:grpFill/>
                <a:ln w="4763">
                  <a:solidFill>
                    <a:srgbClr val="000000"/>
                  </a:solidFill>
                  <a:prstDash val="sysDashDotDot"/>
                  <a:round/>
                  <a:headEnd/>
                  <a:tailEnd/>
                </a:ln>
              </p:spPr>
              <p:txBody>
                <a:bodyPr/>
                <a:lstStyle/>
                <a:p>
                  <a:endParaRPr lang="en-GB" dirty="0"/>
                </a:p>
              </p:txBody>
            </p:sp>
            <p:sp>
              <p:nvSpPr>
                <p:cNvPr id="2351" name="Line 603"/>
                <p:cNvSpPr>
                  <a:spLocks noChangeShapeType="1"/>
                </p:cNvSpPr>
                <p:nvPr/>
              </p:nvSpPr>
              <p:spPr bwMode="auto">
                <a:xfrm>
                  <a:off x="1964" y="1739"/>
                  <a:ext cx="9" cy="1"/>
                </a:xfrm>
                <a:prstGeom prst="line">
                  <a:avLst/>
                </a:prstGeom>
                <a:grpFill/>
                <a:ln w="4763">
                  <a:solidFill>
                    <a:srgbClr val="000000"/>
                  </a:solidFill>
                  <a:prstDash val="sysDashDotDot"/>
                  <a:round/>
                  <a:headEnd/>
                  <a:tailEnd/>
                </a:ln>
              </p:spPr>
              <p:txBody>
                <a:bodyPr/>
                <a:lstStyle/>
                <a:p>
                  <a:endParaRPr lang="en-GB" dirty="0"/>
                </a:p>
              </p:txBody>
            </p:sp>
            <p:sp>
              <p:nvSpPr>
                <p:cNvPr id="2352" name="Line 604"/>
                <p:cNvSpPr>
                  <a:spLocks noChangeShapeType="1"/>
                </p:cNvSpPr>
                <p:nvPr/>
              </p:nvSpPr>
              <p:spPr bwMode="auto">
                <a:xfrm>
                  <a:off x="1978" y="1739"/>
                  <a:ext cx="2" cy="1"/>
                </a:xfrm>
                <a:prstGeom prst="line">
                  <a:avLst/>
                </a:prstGeom>
                <a:grpFill/>
                <a:ln w="4763">
                  <a:solidFill>
                    <a:srgbClr val="000000"/>
                  </a:solidFill>
                  <a:prstDash val="sysDashDotDot"/>
                  <a:round/>
                  <a:headEnd/>
                  <a:tailEnd/>
                </a:ln>
              </p:spPr>
              <p:txBody>
                <a:bodyPr/>
                <a:lstStyle/>
                <a:p>
                  <a:endParaRPr lang="en-GB" dirty="0"/>
                </a:p>
              </p:txBody>
            </p:sp>
            <p:sp>
              <p:nvSpPr>
                <p:cNvPr id="2353" name="Line 605"/>
                <p:cNvSpPr>
                  <a:spLocks noChangeShapeType="1"/>
                </p:cNvSpPr>
                <p:nvPr/>
              </p:nvSpPr>
              <p:spPr bwMode="auto">
                <a:xfrm>
                  <a:off x="1984" y="1739"/>
                  <a:ext cx="3" cy="1"/>
                </a:xfrm>
                <a:prstGeom prst="line">
                  <a:avLst/>
                </a:prstGeom>
                <a:grpFill/>
                <a:ln w="4763">
                  <a:solidFill>
                    <a:srgbClr val="000000"/>
                  </a:solidFill>
                  <a:prstDash val="sysDashDotDot"/>
                  <a:round/>
                  <a:headEnd/>
                  <a:tailEnd/>
                </a:ln>
              </p:spPr>
              <p:txBody>
                <a:bodyPr/>
                <a:lstStyle/>
                <a:p>
                  <a:endParaRPr lang="en-GB" dirty="0"/>
                </a:p>
              </p:txBody>
            </p:sp>
            <p:sp>
              <p:nvSpPr>
                <p:cNvPr id="2354" name="Line 606"/>
                <p:cNvSpPr>
                  <a:spLocks noChangeShapeType="1"/>
                </p:cNvSpPr>
                <p:nvPr/>
              </p:nvSpPr>
              <p:spPr bwMode="auto">
                <a:xfrm>
                  <a:off x="1991" y="1739"/>
                  <a:ext cx="9" cy="1"/>
                </a:xfrm>
                <a:prstGeom prst="line">
                  <a:avLst/>
                </a:prstGeom>
                <a:grpFill/>
                <a:ln w="4763">
                  <a:solidFill>
                    <a:srgbClr val="000000"/>
                  </a:solidFill>
                  <a:prstDash val="sysDashDotDot"/>
                  <a:round/>
                  <a:headEnd/>
                  <a:tailEnd/>
                </a:ln>
              </p:spPr>
              <p:txBody>
                <a:bodyPr/>
                <a:lstStyle/>
                <a:p>
                  <a:endParaRPr lang="en-GB" dirty="0"/>
                </a:p>
              </p:txBody>
            </p:sp>
            <p:sp>
              <p:nvSpPr>
                <p:cNvPr id="2355" name="Line 607"/>
                <p:cNvSpPr>
                  <a:spLocks noChangeShapeType="1"/>
                </p:cNvSpPr>
                <p:nvPr/>
              </p:nvSpPr>
              <p:spPr bwMode="auto">
                <a:xfrm>
                  <a:off x="2005" y="1739"/>
                  <a:ext cx="2" cy="1"/>
                </a:xfrm>
                <a:prstGeom prst="line">
                  <a:avLst/>
                </a:prstGeom>
                <a:grpFill/>
                <a:ln w="4763">
                  <a:solidFill>
                    <a:srgbClr val="000000"/>
                  </a:solidFill>
                  <a:prstDash val="sysDashDotDot"/>
                  <a:round/>
                  <a:headEnd/>
                  <a:tailEnd/>
                </a:ln>
              </p:spPr>
              <p:txBody>
                <a:bodyPr/>
                <a:lstStyle/>
                <a:p>
                  <a:endParaRPr lang="en-GB" dirty="0"/>
                </a:p>
              </p:txBody>
            </p:sp>
          </p:grpSp>
          <p:grpSp>
            <p:nvGrpSpPr>
              <p:cNvPr id="30" name="Group 608"/>
              <p:cNvGrpSpPr>
                <a:grpSpLocks/>
              </p:cNvGrpSpPr>
              <p:nvPr/>
            </p:nvGrpSpPr>
            <p:grpSpPr bwMode="auto">
              <a:xfrm>
                <a:off x="1481" y="1059"/>
                <a:ext cx="1797" cy="1"/>
                <a:chOff x="2012" y="1739"/>
                <a:chExt cx="1797" cy="1"/>
              </a:xfrm>
              <a:grpFill/>
            </p:grpSpPr>
            <p:sp>
              <p:nvSpPr>
                <p:cNvPr id="1956" name="Line 609"/>
                <p:cNvSpPr>
                  <a:spLocks noChangeShapeType="1"/>
                </p:cNvSpPr>
                <p:nvPr/>
              </p:nvSpPr>
              <p:spPr bwMode="auto">
                <a:xfrm>
                  <a:off x="2012" y="1739"/>
                  <a:ext cx="2" cy="1"/>
                </a:xfrm>
                <a:prstGeom prst="line">
                  <a:avLst/>
                </a:prstGeom>
                <a:grpFill/>
                <a:ln w="4763">
                  <a:solidFill>
                    <a:srgbClr val="000000"/>
                  </a:solidFill>
                  <a:prstDash val="sysDashDotDot"/>
                  <a:round/>
                  <a:headEnd/>
                  <a:tailEnd/>
                </a:ln>
              </p:spPr>
              <p:txBody>
                <a:bodyPr/>
                <a:lstStyle/>
                <a:p>
                  <a:endParaRPr lang="en-GB" dirty="0"/>
                </a:p>
              </p:txBody>
            </p:sp>
            <p:sp>
              <p:nvSpPr>
                <p:cNvPr id="1957" name="Line 610"/>
                <p:cNvSpPr>
                  <a:spLocks noChangeShapeType="1"/>
                </p:cNvSpPr>
                <p:nvPr/>
              </p:nvSpPr>
              <p:spPr bwMode="auto">
                <a:xfrm>
                  <a:off x="2018" y="1739"/>
                  <a:ext cx="9" cy="1"/>
                </a:xfrm>
                <a:prstGeom prst="line">
                  <a:avLst/>
                </a:prstGeom>
                <a:grpFill/>
                <a:ln w="4763">
                  <a:solidFill>
                    <a:srgbClr val="000000"/>
                  </a:solidFill>
                  <a:prstDash val="sysDashDotDot"/>
                  <a:round/>
                  <a:headEnd/>
                  <a:tailEnd/>
                </a:ln>
              </p:spPr>
              <p:txBody>
                <a:bodyPr/>
                <a:lstStyle/>
                <a:p>
                  <a:endParaRPr lang="en-GB" dirty="0"/>
                </a:p>
              </p:txBody>
            </p:sp>
            <p:sp>
              <p:nvSpPr>
                <p:cNvPr id="1958" name="Line 611"/>
                <p:cNvSpPr>
                  <a:spLocks noChangeShapeType="1"/>
                </p:cNvSpPr>
                <p:nvPr/>
              </p:nvSpPr>
              <p:spPr bwMode="auto">
                <a:xfrm>
                  <a:off x="2032" y="1739"/>
                  <a:ext cx="2" cy="1"/>
                </a:xfrm>
                <a:prstGeom prst="line">
                  <a:avLst/>
                </a:prstGeom>
                <a:grpFill/>
                <a:ln w="4763">
                  <a:solidFill>
                    <a:srgbClr val="000000"/>
                  </a:solidFill>
                  <a:prstDash val="sysDashDotDot"/>
                  <a:round/>
                  <a:headEnd/>
                  <a:tailEnd/>
                </a:ln>
              </p:spPr>
              <p:txBody>
                <a:bodyPr/>
                <a:lstStyle/>
                <a:p>
                  <a:endParaRPr lang="en-GB" dirty="0"/>
                </a:p>
              </p:txBody>
            </p:sp>
            <p:sp>
              <p:nvSpPr>
                <p:cNvPr id="1959" name="Line 612"/>
                <p:cNvSpPr>
                  <a:spLocks noChangeShapeType="1"/>
                </p:cNvSpPr>
                <p:nvPr/>
              </p:nvSpPr>
              <p:spPr bwMode="auto">
                <a:xfrm>
                  <a:off x="2039"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0" name="Line 613"/>
                <p:cNvSpPr>
                  <a:spLocks noChangeShapeType="1"/>
                </p:cNvSpPr>
                <p:nvPr/>
              </p:nvSpPr>
              <p:spPr bwMode="auto">
                <a:xfrm>
                  <a:off x="2045" y="1739"/>
                  <a:ext cx="9" cy="1"/>
                </a:xfrm>
                <a:prstGeom prst="line">
                  <a:avLst/>
                </a:prstGeom>
                <a:grpFill/>
                <a:ln w="4763">
                  <a:solidFill>
                    <a:srgbClr val="000000"/>
                  </a:solidFill>
                  <a:prstDash val="sysDashDotDot"/>
                  <a:round/>
                  <a:headEnd/>
                  <a:tailEnd/>
                </a:ln>
              </p:spPr>
              <p:txBody>
                <a:bodyPr/>
                <a:lstStyle/>
                <a:p>
                  <a:endParaRPr lang="en-GB" dirty="0"/>
                </a:p>
              </p:txBody>
            </p:sp>
            <p:sp>
              <p:nvSpPr>
                <p:cNvPr id="1961" name="Line 614"/>
                <p:cNvSpPr>
                  <a:spLocks noChangeShapeType="1"/>
                </p:cNvSpPr>
                <p:nvPr/>
              </p:nvSpPr>
              <p:spPr bwMode="auto">
                <a:xfrm>
                  <a:off x="2059"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2" name="Line 615"/>
                <p:cNvSpPr>
                  <a:spLocks noChangeShapeType="1"/>
                </p:cNvSpPr>
                <p:nvPr/>
              </p:nvSpPr>
              <p:spPr bwMode="auto">
                <a:xfrm>
                  <a:off x="2066"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3" name="Line 616"/>
                <p:cNvSpPr>
                  <a:spLocks noChangeShapeType="1"/>
                </p:cNvSpPr>
                <p:nvPr/>
              </p:nvSpPr>
              <p:spPr bwMode="auto">
                <a:xfrm>
                  <a:off x="2072" y="1739"/>
                  <a:ext cx="9" cy="1"/>
                </a:xfrm>
                <a:prstGeom prst="line">
                  <a:avLst/>
                </a:prstGeom>
                <a:grpFill/>
                <a:ln w="4763">
                  <a:solidFill>
                    <a:srgbClr val="000000"/>
                  </a:solidFill>
                  <a:prstDash val="sysDashDotDot"/>
                  <a:round/>
                  <a:headEnd/>
                  <a:tailEnd/>
                </a:ln>
              </p:spPr>
              <p:txBody>
                <a:bodyPr/>
                <a:lstStyle/>
                <a:p>
                  <a:endParaRPr lang="en-GB" dirty="0"/>
                </a:p>
              </p:txBody>
            </p:sp>
            <p:sp>
              <p:nvSpPr>
                <p:cNvPr id="1964" name="Line 617"/>
                <p:cNvSpPr>
                  <a:spLocks noChangeShapeType="1"/>
                </p:cNvSpPr>
                <p:nvPr/>
              </p:nvSpPr>
              <p:spPr bwMode="auto">
                <a:xfrm>
                  <a:off x="2086"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5" name="Line 618"/>
                <p:cNvSpPr>
                  <a:spLocks noChangeShapeType="1"/>
                </p:cNvSpPr>
                <p:nvPr/>
              </p:nvSpPr>
              <p:spPr bwMode="auto">
                <a:xfrm>
                  <a:off x="2093"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6" name="Line 619"/>
                <p:cNvSpPr>
                  <a:spLocks noChangeShapeType="1"/>
                </p:cNvSpPr>
                <p:nvPr/>
              </p:nvSpPr>
              <p:spPr bwMode="auto">
                <a:xfrm>
                  <a:off x="2099" y="1739"/>
                  <a:ext cx="9" cy="1"/>
                </a:xfrm>
                <a:prstGeom prst="line">
                  <a:avLst/>
                </a:prstGeom>
                <a:grpFill/>
                <a:ln w="4763">
                  <a:solidFill>
                    <a:srgbClr val="000000"/>
                  </a:solidFill>
                  <a:prstDash val="sysDashDotDot"/>
                  <a:round/>
                  <a:headEnd/>
                  <a:tailEnd/>
                </a:ln>
              </p:spPr>
              <p:txBody>
                <a:bodyPr/>
                <a:lstStyle/>
                <a:p>
                  <a:endParaRPr lang="en-GB" dirty="0"/>
                </a:p>
              </p:txBody>
            </p:sp>
            <p:sp>
              <p:nvSpPr>
                <p:cNvPr id="1967" name="Line 620"/>
                <p:cNvSpPr>
                  <a:spLocks noChangeShapeType="1"/>
                </p:cNvSpPr>
                <p:nvPr/>
              </p:nvSpPr>
              <p:spPr bwMode="auto">
                <a:xfrm>
                  <a:off x="2113"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8" name="Line 621"/>
                <p:cNvSpPr>
                  <a:spLocks noChangeShapeType="1"/>
                </p:cNvSpPr>
                <p:nvPr/>
              </p:nvSpPr>
              <p:spPr bwMode="auto">
                <a:xfrm>
                  <a:off x="2120" y="1739"/>
                  <a:ext cx="2" cy="1"/>
                </a:xfrm>
                <a:prstGeom prst="line">
                  <a:avLst/>
                </a:prstGeom>
                <a:grpFill/>
                <a:ln w="4763">
                  <a:solidFill>
                    <a:srgbClr val="000000"/>
                  </a:solidFill>
                  <a:prstDash val="sysDashDotDot"/>
                  <a:round/>
                  <a:headEnd/>
                  <a:tailEnd/>
                </a:ln>
              </p:spPr>
              <p:txBody>
                <a:bodyPr/>
                <a:lstStyle/>
                <a:p>
                  <a:endParaRPr lang="en-GB" dirty="0"/>
                </a:p>
              </p:txBody>
            </p:sp>
            <p:sp>
              <p:nvSpPr>
                <p:cNvPr id="1969" name="Line 622"/>
                <p:cNvSpPr>
                  <a:spLocks noChangeShapeType="1"/>
                </p:cNvSpPr>
                <p:nvPr/>
              </p:nvSpPr>
              <p:spPr bwMode="auto">
                <a:xfrm>
                  <a:off x="2126" y="1739"/>
                  <a:ext cx="9" cy="1"/>
                </a:xfrm>
                <a:prstGeom prst="line">
                  <a:avLst/>
                </a:prstGeom>
                <a:grpFill/>
                <a:ln w="4763">
                  <a:solidFill>
                    <a:srgbClr val="000000"/>
                  </a:solidFill>
                  <a:prstDash val="sysDashDotDot"/>
                  <a:round/>
                  <a:headEnd/>
                  <a:tailEnd/>
                </a:ln>
              </p:spPr>
              <p:txBody>
                <a:bodyPr/>
                <a:lstStyle/>
                <a:p>
                  <a:endParaRPr lang="en-GB" dirty="0"/>
                </a:p>
              </p:txBody>
            </p:sp>
            <p:sp>
              <p:nvSpPr>
                <p:cNvPr id="1970" name="Line 623"/>
                <p:cNvSpPr>
                  <a:spLocks noChangeShapeType="1"/>
                </p:cNvSpPr>
                <p:nvPr/>
              </p:nvSpPr>
              <p:spPr bwMode="auto">
                <a:xfrm>
                  <a:off x="2140"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1" name="Line 624"/>
                <p:cNvSpPr>
                  <a:spLocks noChangeShapeType="1"/>
                </p:cNvSpPr>
                <p:nvPr/>
              </p:nvSpPr>
              <p:spPr bwMode="auto">
                <a:xfrm>
                  <a:off x="2147"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2" name="Line 625"/>
                <p:cNvSpPr>
                  <a:spLocks noChangeShapeType="1"/>
                </p:cNvSpPr>
                <p:nvPr/>
              </p:nvSpPr>
              <p:spPr bwMode="auto">
                <a:xfrm>
                  <a:off x="2153" y="1739"/>
                  <a:ext cx="9" cy="1"/>
                </a:xfrm>
                <a:prstGeom prst="line">
                  <a:avLst/>
                </a:prstGeom>
                <a:grpFill/>
                <a:ln w="4763">
                  <a:solidFill>
                    <a:srgbClr val="000000"/>
                  </a:solidFill>
                  <a:prstDash val="sysDashDotDot"/>
                  <a:round/>
                  <a:headEnd/>
                  <a:tailEnd/>
                </a:ln>
              </p:spPr>
              <p:txBody>
                <a:bodyPr/>
                <a:lstStyle/>
                <a:p>
                  <a:endParaRPr lang="en-GB" dirty="0"/>
                </a:p>
              </p:txBody>
            </p:sp>
            <p:sp>
              <p:nvSpPr>
                <p:cNvPr id="1973" name="Line 626"/>
                <p:cNvSpPr>
                  <a:spLocks noChangeShapeType="1"/>
                </p:cNvSpPr>
                <p:nvPr/>
              </p:nvSpPr>
              <p:spPr bwMode="auto">
                <a:xfrm>
                  <a:off x="2167"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4" name="Line 627"/>
                <p:cNvSpPr>
                  <a:spLocks noChangeShapeType="1"/>
                </p:cNvSpPr>
                <p:nvPr/>
              </p:nvSpPr>
              <p:spPr bwMode="auto">
                <a:xfrm>
                  <a:off x="2174"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5" name="Line 628"/>
                <p:cNvSpPr>
                  <a:spLocks noChangeShapeType="1"/>
                </p:cNvSpPr>
                <p:nvPr/>
              </p:nvSpPr>
              <p:spPr bwMode="auto">
                <a:xfrm>
                  <a:off x="2180" y="1739"/>
                  <a:ext cx="9" cy="1"/>
                </a:xfrm>
                <a:prstGeom prst="line">
                  <a:avLst/>
                </a:prstGeom>
                <a:grpFill/>
                <a:ln w="4763">
                  <a:solidFill>
                    <a:srgbClr val="000000"/>
                  </a:solidFill>
                  <a:prstDash val="sysDashDotDot"/>
                  <a:round/>
                  <a:headEnd/>
                  <a:tailEnd/>
                </a:ln>
              </p:spPr>
              <p:txBody>
                <a:bodyPr/>
                <a:lstStyle/>
                <a:p>
                  <a:endParaRPr lang="en-GB" dirty="0"/>
                </a:p>
              </p:txBody>
            </p:sp>
            <p:sp>
              <p:nvSpPr>
                <p:cNvPr id="1976" name="Line 629"/>
                <p:cNvSpPr>
                  <a:spLocks noChangeShapeType="1"/>
                </p:cNvSpPr>
                <p:nvPr/>
              </p:nvSpPr>
              <p:spPr bwMode="auto">
                <a:xfrm>
                  <a:off x="2194"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7" name="Line 630"/>
                <p:cNvSpPr>
                  <a:spLocks noChangeShapeType="1"/>
                </p:cNvSpPr>
                <p:nvPr/>
              </p:nvSpPr>
              <p:spPr bwMode="auto">
                <a:xfrm>
                  <a:off x="2201" y="1739"/>
                  <a:ext cx="2" cy="1"/>
                </a:xfrm>
                <a:prstGeom prst="line">
                  <a:avLst/>
                </a:prstGeom>
                <a:grpFill/>
                <a:ln w="4763">
                  <a:solidFill>
                    <a:srgbClr val="000000"/>
                  </a:solidFill>
                  <a:prstDash val="sysDashDotDot"/>
                  <a:round/>
                  <a:headEnd/>
                  <a:tailEnd/>
                </a:ln>
              </p:spPr>
              <p:txBody>
                <a:bodyPr/>
                <a:lstStyle/>
                <a:p>
                  <a:endParaRPr lang="en-GB" dirty="0"/>
                </a:p>
              </p:txBody>
            </p:sp>
            <p:sp>
              <p:nvSpPr>
                <p:cNvPr id="1978" name="Line 631"/>
                <p:cNvSpPr>
                  <a:spLocks noChangeShapeType="1"/>
                </p:cNvSpPr>
                <p:nvPr/>
              </p:nvSpPr>
              <p:spPr bwMode="auto">
                <a:xfrm>
                  <a:off x="2207" y="1739"/>
                  <a:ext cx="10" cy="1"/>
                </a:xfrm>
                <a:prstGeom prst="line">
                  <a:avLst/>
                </a:prstGeom>
                <a:grpFill/>
                <a:ln w="4763">
                  <a:solidFill>
                    <a:srgbClr val="000000"/>
                  </a:solidFill>
                  <a:prstDash val="sysDashDotDot"/>
                  <a:round/>
                  <a:headEnd/>
                  <a:tailEnd/>
                </a:ln>
              </p:spPr>
              <p:txBody>
                <a:bodyPr/>
                <a:lstStyle/>
                <a:p>
                  <a:endParaRPr lang="en-GB" dirty="0"/>
                </a:p>
              </p:txBody>
            </p:sp>
            <p:sp>
              <p:nvSpPr>
                <p:cNvPr id="1979" name="Line 632"/>
                <p:cNvSpPr>
                  <a:spLocks noChangeShapeType="1"/>
                </p:cNvSpPr>
                <p:nvPr/>
              </p:nvSpPr>
              <p:spPr bwMode="auto">
                <a:xfrm>
                  <a:off x="2221" y="1739"/>
                  <a:ext cx="2" cy="1"/>
                </a:xfrm>
                <a:prstGeom prst="line">
                  <a:avLst/>
                </a:prstGeom>
                <a:grpFill/>
                <a:ln w="4763">
                  <a:solidFill>
                    <a:srgbClr val="000000"/>
                  </a:solidFill>
                  <a:prstDash val="sysDashDotDot"/>
                  <a:round/>
                  <a:headEnd/>
                  <a:tailEnd/>
                </a:ln>
              </p:spPr>
              <p:txBody>
                <a:bodyPr/>
                <a:lstStyle/>
                <a:p>
                  <a:endParaRPr lang="en-GB" dirty="0"/>
                </a:p>
              </p:txBody>
            </p:sp>
            <p:sp>
              <p:nvSpPr>
                <p:cNvPr id="1980" name="Line 633"/>
                <p:cNvSpPr>
                  <a:spLocks noChangeShapeType="1"/>
                </p:cNvSpPr>
                <p:nvPr/>
              </p:nvSpPr>
              <p:spPr bwMode="auto">
                <a:xfrm>
                  <a:off x="2228" y="1739"/>
                  <a:ext cx="2" cy="1"/>
                </a:xfrm>
                <a:prstGeom prst="line">
                  <a:avLst/>
                </a:prstGeom>
                <a:grpFill/>
                <a:ln w="4763">
                  <a:solidFill>
                    <a:srgbClr val="000000"/>
                  </a:solidFill>
                  <a:prstDash val="sysDashDotDot"/>
                  <a:round/>
                  <a:headEnd/>
                  <a:tailEnd/>
                </a:ln>
              </p:spPr>
              <p:txBody>
                <a:bodyPr/>
                <a:lstStyle/>
                <a:p>
                  <a:endParaRPr lang="en-GB" dirty="0"/>
                </a:p>
              </p:txBody>
            </p:sp>
            <p:sp>
              <p:nvSpPr>
                <p:cNvPr id="1981" name="Line 634"/>
                <p:cNvSpPr>
                  <a:spLocks noChangeShapeType="1"/>
                </p:cNvSpPr>
                <p:nvPr/>
              </p:nvSpPr>
              <p:spPr bwMode="auto">
                <a:xfrm>
                  <a:off x="2234" y="1739"/>
                  <a:ext cx="10" cy="1"/>
                </a:xfrm>
                <a:prstGeom prst="line">
                  <a:avLst/>
                </a:prstGeom>
                <a:grpFill/>
                <a:ln w="4763">
                  <a:solidFill>
                    <a:srgbClr val="000000"/>
                  </a:solidFill>
                  <a:prstDash val="sysDashDotDot"/>
                  <a:round/>
                  <a:headEnd/>
                  <a:tailEnd/>
                </a:ln>
              </p:spPr>
              <p:txBody>
                <a:bodyPr/>
                <a:lstStyle/>
                <a:p>
                  <a:endParaRPr lang="en-GB" dirty="0"/>
                </a:p>
              </p:txBody>
            </p:sp>
            <p:sp>
              <p:nvSpPr>
                <p:cNvPr id="1982" name="Line 635"/>
                <p:cNvSpPr>
                  <a:spLocks noChangeShapeType="1"/>
                </p:cNvSpPr>
                <p:nvPr/>
              </p:nvSpPr>
              <p:spPr bwMode="auto">
                <a:xfrm>
                  <a:off x="2248" y="1739"/>
                  <a:ext cx="3" cy="1"/>
                </a:xfrm>
                <a:prstGeom prst="line">
                  <a:avLst/>
                </a:prstGeom>
                <a:grpFill/>
                <a:ln w="4763">
                  <a:solidFill>
                    <a:srgbClr val="000000"/>
                  </a:solidFill>
                  <a:prstDash val="sysDashDotDot"/>
                  <a:round/>
                  <a:headEnd/>
                  <a:tailEnd/>
                </a:ln>
              </p:spPr>
              <p:txBody>
                <a:bodyPr/>
                <a:lstStyle/>
                <a:p>
                  <a:endParaRPr lang="en-GB" dirty="0"/>
                </a:p>
              </p:txBody>
            </p:sp>
            <p:sp>
              <p:nvSpPr>
                <p:cNvPr id="1983" name="Line 636"/>
                <p:cNvSpPr>
                  <a:spLocks noChangeShapeType="1"/>
                </p:cNvSpPr>
                <p:nvPr/>
              </p:nvSpPr>
              <p:spPr bwMode="auto">
                <a:xfrm>
                  <a:off x="2255" y="1739"/>
                  <a:ext cx="2" cy="1"/>
                </a:xfrm>
                <a:prstGeom prst="line">
                  <a:avLst/>
                </a:prstGeom>
                <a:grpFill/>
                <a:ln w="4763">
                  <a:solidFill>
                    <a:srgbClr val="000000"/>
                  </a:solidFill>
                  <a:prstDash val="sysDashDotDot"/>
                  <a:round/>
                  <a:headEnd/>
                  <a:tailEnd/>
                </a:ln>
              </p:spPr>
              <p:txBody>
                <a:bodyPr/>
                <a:lstStyle/>
                <a:p>
                  <a:endParaRPr lang="en-GB" dirty="0"/>
                </a:p>
              </p:txBody>
            </p:sp>
            <p:sp>
              <p:nvSpPr>
                <p:cNvPr id="1984" name="Line 637"/>
                <p:cNvSpPr>
                  <a:spLocks noChangeShapeType="1"/>
                </p:cNvSpPr>
                <p:nvPr/>
              </p:nvSpPr>
              <p:spPr bwMode="auto">
                <a:xfrm>
                  <a:off x="2261" y="1739"/>
                  <a:ext cx="10" cy="1"/>
                </a:xfrm>
                <a:prstGeom prst="line">
                  <a:avLst/>
                </a:prstGeom>
                <a:grpFill/>
                <a:ln w="4763">
                  <a:solidFill>
                    <a:srgbClr val="000000"/>
                  </a:solidFill>
                  <a:prstDash val="sysDashDotDot"/>
                  <a:round/>
                  <a:headEnd/>
                  <a:tailEnd/>
                </a:ln>
              </p:spPr>
              <p:txBody>
                <a:bodyPr/>
                <a:lstStyle/>
                <a:p>
                  <a:endParaRPr lang="en-GB" dirty="0"/>
                </a:p>
              </p:txBody>
            </p:sp>
            <p:sp>
              <p:nvSpPr>
                <p:cNvPr id="1985" name="Line 638"/>
                <p:cNvSpPr>
                  <a:spLocks noChangeShapeType="1"/>
                </p:cNvSpPr>
                <p:nvPr/>
              </p:nvSpPr>
              <p:spPr bwMode="auto">
                <a:xfrm>
                  <a:off x="2275" y="1739"/>
                  <a:ext cx="3" cy="1"/>
                </a:xfrm>
                <a:prstGeom prst="line">
                  <a:avLst/>
                </a:prstGeom>
                <a:grpFill/>
                <a:ln w="4763">
                  <a:solidFill>
                    <a:srgbClr val="000000"/>
                  </a:solidFill>
                  <a:prstDash val="sysDashDotDot"/>
                  <a:round/>
                  <a:headEnd/>
                  <a:tailEnd/>
                </a:ln>
              </p:spPr>
              <p:txBody>
                <a:bodyPr/>
                <a:lstStyle/>
                <a:p>
                  <a:endParaRPr lang="en-GB" dirty="0"/>
                </a:p>
              </p:txBody>
            </p:sp>
            <p:sp>
              <p:nvSpPr>
                <p:cNvPr id="1986" name="Line 639"/>
                <p:cNvSpPr>
                  <a:spLocks noChangeShapeType="1"/>
                </p:cNvSpPr>
                <p:nvPr/>
              </p:nvSpPr>
              <p:spPr bwMode="auto">
                <a:xfrm>
                  <a:off x="2282" y="1739"/>
                  <a:ext cx="3" cy="1"/>
                </a:xfrm>
                <a:prstGeom prst="line">
                  <a:avLst/>
                </a:prstGeom>
                <a:grpFill/>
                <a:ln w="4763">
                  <a:solidFill>
                    <a:srgbClr val="000000"/>
                  </a:solidFill>
                  <a:prstDash val="sysDashDotDot"/>
                  <a:round/>
                  <a:headEnd/>
                  <a:tailEnd/>
                </a:ln>
              </p:spPr>
              <p:txBody>
                <a:bodyPr/>
                <a:lstStyle/>
                <a:p>
                  <a:endParaRPr lang="en-GB" dirty="0"/>
                </a:p>
              </p:txBody>
            </p:sp>
            <p:sp>
              <p:nvSpPr>
                <p:cNvPr id="1987" name="Line 640"/>
                <p:cNvSpPr>
                  <a:spLocks noChangeShapeType="1"/>
                </p:cNvSpPr>
                <p:nvPr/>
              </p:nvSpPr>
              <p:spPr bwMode="auto">
                <a:xfrm>
                  <a:off x="2289" y="1739"/>
                  <a:ext cx="9" cy="1"/>
                </a:xfrm>
                <a:prstGeom prst="line">
                  <a:avLst/>
                </a:prstGeom>
                <a:grpFill/>
                <a:ln w="4763">
                  <a:solidFill>
                    <a:srgbClr val="000000"/>
                  </a:solidFill>
                  <a:prstDash val="sysDashDotDot"/>
                  <a:round/>
                  <a:headEnd/>
                  <a:tailEnd/>
                </a:ln>
              </p:spPr>
              <p:txBody>
                <a:bodyPr/>
                <a:lstStyle/>
                <a:p>
                  <a:endParaRPr lang="en-GB" dirty="0"/>
                </a:p>
              </p:txBody>
            </p:sp>
            <p:sp>
              <p:nvSpPr>
                <p:cNvPr id="1988" name="Line 641"/>
                <p:cNvSpPr>
                  <a:spLocks noChangeShapeType="1"/>
                </p:cNvSpPr>
                <p:nvPr/>
              </p:nvSpPr>
              <p:spPr bwMode="auto">
                <a:xfrm>
                  <a:off x="2302" y="1739"/>
                  <a:ext cx="3" cy="1"/>
                </a:xfrm>
                <a:prstGeom prst="line">
                  <a:avLst/>
                </a:prstGeom>
                <a:grpFill/>
                <a:ln w="4763">
                  <a:solidFill>
                    <a:srgbClr val="000000"/>
                  </a:solidFill>
                  <a:prstDash val="sysDashDotDot"/>
                  <a:round/>
                  <a:headEnd/>
                  <a:tailEnd/>
                </a:ln>
              </p:spPr>
              <p:txBody>
                <a:bodyPr/>
                <a:lstStyle/>
                <a:p>
                  <a:endParaRPr lang="en-GB" dirty="0"/>
                </a:p>
              </p:txBody>
            </p:sp>
            <p:sp>
              <p:nvSpPr>
                <p:cNvPr id="1989" name="Line 642"/>
                <p:cNvSpPr>
                  <a:spLocks noChangeShapeType="1"/>
                </p:cNvSpPr>
                <p:nvPr/>
              </p:nvSpPr>
              <p:spPr bwMode="auto">
                <a:xfrm>
                  <a:off x="2309" y="1739"/>
                  <a:ext cx="3" cy="1"/>
                </a:xfrm>
                <a:prstGeom prst="line">
                  <a:avLst/>
                </a:prstGeom>
                <a:grpFill/>
                <a:ln w="4763">
                  <a:solidFill>
                    <a:srgbClr val="000000"/>
                  </a:solidFill>
                  <a:prstDash val="sysDashDotDot"/>
                  <a:round/>
                  <a:headEnd/>
                  <a:tailEnd/>
                </a:ln>
              </p:spPr>
              <p:txBody>
                <a:bodyPr/>
                <a:lstStyle/>
                <a:p>
                  <a:endParaRPr lang="en-GB" dirty="0"/>
                </a:p>
              </p:txBody>
            </p:sp>
            <p:sp>
              <p:nvSpPr>
                <p:cNvPr id="1990" name="Line 643"/>
                <p:cNvSpPr>
                  <a:spLocks noChangeShapeType="1"/>
                </p:cNvSpPr>
                <p:nvPr/>
              </p:nvSpPr>
              <p:spPr bwMode="auto">
                <a:xfrm>
                  <a:off x="2316" y="1739"/>
                  <a:ext cx="9" cy="1"/>
                </a:xfrm>
                <a:prstGeom prst="line">
                  <a:avLst/>
                </a:prstGeom>
                <a:grpFill/>
                <a:ln w="4763">
                  <a:solidFill>
                    <a:srgbClr val="000000"/>
                  </a:solidFill>
                  <a:prstDash val="sysDashDotDot"/>
                  <a:round/>
                  <a:headEnd/>
                  <a:tailEnd/>
                </a:ln>
              </p:spPr>
              <p:txBody>
                <a:bodyPr/>
                <a:lstStyle/>
                <a:p>
                  <a:endParaRPr lang="en-GB" dirty="0"/>
                </a:p>
              </p:txBody>
            </p:sp>
            <p:sp>
              <p:nvSpPr>
                <p:cNvPr id="1991" name="Line 644"/>
                <p:cNvSpPr>
                  <a:spLocks noChangeShapeType="1"/>
                </p:cNvSpPr>
                <p:nvPr/>
              </p:nvSpPr>
              <p:spPr bwMode="auto">
                <a:xfrm>
                  <a:off x="2329" y="1739"/>
                  <a:ext cx="3" cy="1"/>
                </a:xfrm>
                <a:prstGeom prst="line">
                  <a:avLst/>
                </a:prstGeom>
                <a:grpFill/>
                <a:ln w="4763">
                  <a:solidFill>
                    <a:srgbClr val="000000"/>
                  </a:solidFill>
                  <a:prstDash val="sysDashDotDot"/>
                  <a:round/>
                  <a:headEnd/>
                  <a:tailEnd/>
                </a:ln>
              </p:spPr>
              <p:txBody>
                <a:bodyPr/>
                <a:lstStyle/>
                <a:p>
                  <a:endParaRPr lang="en-GB" dirty="0"/>
                </a:p>
              </p:txBody>
            </p:sp>
            <p:sp>
              <p:nvSpPr>
                <p:cNvPr id="1992" name="Line 645"/>
                <p:cNvSpPr>
                  <a:spLocks noChangeShapeType="1"/>
                </p:cNvSpPr>
                <p:nvPr/>
              </p:nvSpPr>
              <p:spPr bwMode="auto">
                <a:xfrm>
                  <a:off x="2336" y="1739"/>
                  <a:ext cx="3" cy="1"/>
                </a:xfrm>
                <a:prstGeom prst="line">
                  <a:avLst/>
                </a:prstGeom>
                <a:grpFill/>
                <a:ln w="4763">
                  <a:solidFill>
                    <a:srgbClr val="000000"/>
                  </a:solidFill>
                  <a:prstDash val="sysDashDotDot"/>
                  <a:round/>
                  <a:headEnd/>
                  <a:tailEnd/>
                </a:ln>
              </p:spPr>
              <p:txBody>
                <a:bodyPr/>
                <a:lstStyle/>
                <a:p>
                  <a:endParaRPr lang="en-GB" dirty="0"/>
                </a:p>
              </p:txBody>
            </p:sp>
            <p:sp>
              <p:nvSpPr>
                <p:cNvPr id="1993" name="Line 646"/>
                <p:cNvSpPr>
                  <a:spLocks noChangeShapeType="1"/>
                </p:cNvSpPr>
                <p:nvPr/>
              </p:nvSpPr>
              <p:spPr bwMode="auto">
                <a:xfrm>
                  <a:off x="2343" y="1739"/>
                  <a:ext cx="9" cy="1"/>
                </a:xfrm>
                <a:prstGeom prst="line">
                  <a:avLst/>
                </a:prstGeom>
                <a:grpFill/>
                <a:ln w="4763">
                  <a:solidFill>
                    <a:srgbClr val="000000"/>
                  </a:solidFill>
                  <a:prstDash val="sysDashDotDot"/>
                  <a:round/>
                  <a:headEnd/>
                  <a:tailEnd/>
                </a:ln>
              </p:spPr>
              <p:txBody>
                <a:bodyPr/>
                <a:lstStyle/>
                <a:p>
                  <a:endParaRPr lang="en-GB" dirty="0"/>
                </a:p>
              </p:txBody>
            </p:sp>
            <p:sp>
              <p:nvSpPr>
                <p:cNvPr id="1994" name="Line 647"/>
                <p:cNvSpPr>
                  <a:spLocks noChangeShapeType="1"/>
                </p:cNvSpPr>
                <p:nvPr/>
              </p:nvSpPr>
              <p:spPr bwMode="auto">
                <a:xfrm>
                  <a:off x="2357" y="1739"/>
                  <a:ext cx="2" cy="1"/>
                </a:xfrm>
                <a:prstGeom prst="line">
                  <a:avLst/>
                </a:prstGeom>
                <a:grpFill/>
                <a:ln w="4763">
                  <a:solidFill>
                    <a:srgbClr val="000000"/>
                  </a:solidFill>
                  <a:prstDash val="sysDashDotDot"/>
                  <a:round/>
                  <a:headEnd/>
                  <a:tailEnd/>
                </a:ln>
              </p:spPr>
              <p:txBody>
                <a:bodyPr/>
                <a:lstStyle/>
                <a:p>
                  <a:endParaRPr lang="en-GB" dirty="0"/>
                </a:p>
              </p:txBody>
            </p:sp>
            <p:sp>
              <p:nvSpPr>
                <p:cNvPr id="1995" name="Line 648"/>
                <p:cNvSpPr>
                  <a:spLocks noChangeShapeType="1"/>
                </p:cNvSpPr>
                <p:nvPr/>
              </p:nvSpPr>
              <p:spPr bwMode="auto">
                <a:xfrm>
                  <a:off x="2363" y="1739"/>
                  <a:ext cx="3" cy="1"/>
                </a:xfrm>
                <a:prstGeom prst="line">
                  <a:avLst/>
                </a:prstGeom>
                <a:grpFill/>
                <a:ln w="4763">
                  <a:solidFill>
                    <a:srgbClr val="000000"/>
                  </a:solidFill>
                  <a:prstDash val="sysDashDotDot"/>
                  <a:round/>
                  <a:headEnd/>
                  <a:tailEnd/>
                </a:ln>
              </p:spPr>
              <p:txBody>
                <a:bodyPr/>
                <a:lstStyle/>
                <a:p>
                  <a:endParaRPr lang="en-GB" dirty="0"/>
                </a:p>
              </p:txBody>
            </p:sp>
            <p:sp>
              <p:nvSpPr>
                <p:cNvPr id="1996" name="Line 649"/>
                <p:cNvSpPr>
                  <a:spLocks noChangeShapeType="1"/>
                </p:cNvSpPr>
                <p:nvPr/>
              </p:nvSpPr>
              <p:spPr bwMode="auto">
                <a:xfrm>
                  <a:off x="2370" y="1739"/>
                  <a:ext cx="9" cy="1"/>
                </a:xfrm>
                <a:prstGeom prst="line">
                  <a:avLst/>
                </a:prstGeom>
                <a:grpFill/>
                <a:ln w="4763">
                  <a:solidFill>
                    <a:srgbClr val="000000"/>
                  </a:solidFill>
                  <a:prstDash val="sysDashDotDot"/>
                  <a:round/>
                  <a:headEnd/>
                  <a:tailEnd/>
                </a:ln>
              </p:spPr>
              <p:txBody>
                <a:bodyPr/>
                <a:lstStyle/>
                <a:p>
                  <a:endParaRPr lang="en-GB" dirty="0"/>
                </a:p>
              </p:txBody>
            </p:sp>
            <p:sp>
              <p:nvSpPr>
                <p:cNvPr id="1997" name="Line 650"/>
                <p:cNvSpPr>
                  <a:spLocks noChangeShapeType="1"/>
                </p:cNvSpPr>
                <p:nvPr/>
              </p:nvSpPr>
              <p:spPr bwMode="auto">
                <a:xfrm>
                  <a:off x="2384" y="1739"/>
                  <a:ext cx="2" cy="1"/>
                </a:xfrm>
                <a:prstGeom prst="line">
                  <a:avLst/>
                </a:prstGeom>
                <a:grpFill/>
                <a:ln w="4763">
                  <a:solidFill>
                    <a:srgbClr val="000000"/>
                  </a:solidFill>
                  <a:prstDash val="sysDashDotDot"/>
                  <a:round/>
                  <a:headEnd/>
                  <a:tailEnd/>
                </a:ln>
              </p:spPr>
              <p:txBody>
                <a:bodyPr/>
                <a:lstStyle/>
                <a:p>
                  <a:endParaRPr lang="en-GB" dirty="0"/>
                </a:p>
              </p:txBody>
            </p:sp>
            <p:sp>
              <p:nvSpPr>
                <p:cNvPr id="1998" name="Line 651"/>
                <p:cNvSpPr>
                  <a:spLocks noChangeShapeType="1"/>
                </p:cNvSpPr>
                <p:nvPr/>
              </p:nvSpPr>
              <p:spPr bwMode="auto">
                <a:xfrm>
                  <a:off x="2390" y="1739"/>
                  <a:ext cx="3" cy="1"/>
                </a:xfrm>
                <a:prstGeom prst="line">
                  <a:avLst/>
                </a:prstGeom>
                <a:grpFill/>
                <a:ln w="4763">
                  <a:solidFill>
                    <a:srgbClr val="000000"/>
                  </a:solidFill>
                  <a:prstDash val="sysDashDotDot"/>
                  <a:round/>
                  <a:headEnd/>
                  <a:tailEnd/>
                </a:ln>
              </p:spPr>
              <p:txBody>
                <a:bodyPr/>
                <a:lstStyle/>
                <a:p>
                  <a:endParaRPr lang="en-GB" dirty="0"/>
                </a:p>
              </p:txBody>
            </p:sp>
            <p:sp>
              <p:nvSpPr>
                <p:cNvPr id="1999" name="Line 652"/>
                <p:cNvSpPr>
                  <a:spLocks noChangeShapeType="1"/>
                </p:cNvSpPr>
                <p:nvPr/>
              </p:nvSpPr>
              <p:spPr bwMode="auto">
                <a:xfrm>
                  <a:off x="2397" y="1739"/>
                  <a:ext cx="9" cy="1"/>
                </a:xfrm>
                <a:prstGeom prst="line">
                  <a:avLst/>
                </a:prstGeom>
                <a:grpFill/>
                <a:ln w="4763">
                  <a:solidFill>
                    <a:srgbClr val="000000"/>
                  </a:solidFill>
                  <a:prstDash val="sysDashDotDot"/>
                  <a:round/>
                  <a:headEnd/>
                  <a:tailEnd/>
                </a:ln>
              </p:spPr>
              <p:txBody>
                <a:bodyPr/>
                <a:lstStyle/>
                <a:p>
                  <a:endParaRPr lang="en-GB" dirty="0"/>
                </a:p>
              </p:txBody>
            </p:sp>
            <p:sp>
              <p:nvSpPr>
                <p:cNvPr id="2000" name="Line 653"/>
                <p:cNvSpPr>
                  <a:spLocks noChangeShapeType="1"/>
                </p:cNvSpPr>
                <p:nvPr/>
              </p:nvSpPr>
              <p:spPr bwMode="auto">
                <a:xfrm>
                  <a:off x="2411"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1" name="Line 654"/>
                <p:cNvSpPr>
                  <a:spLocks noChangeShapeType="1"/>
                </p:cNvSpPr>
                <p:nvPr/>
              </p:nvSpPr>
              <p:spPr bwMode="auto">
                <a:xfrm>
                  <a:off x="2418"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2" name="Line 655"/>
                <p:cNvSpPr>
                  <a:spLocks noChangeShapeType="1"/>
                </p:cNvSpPr>
                <p:nvPr/>
              </p:nvSpPr>
              <p:spPr bwMode="auto">
                <a:xfrm>
                  <a:off x="2424" y="1739"/>
                  <a:ext cx="9" cy="1"/>
                </a:xfrm>
                <a:prstGeom prst="line">
                  <a:avLst/>
                </a:prstGeom>
                <a:grpFill/>
                <a:ln w="4763">
                  <a:solidFill>
                    <a:srgbClr val="000000"/>
                  </a:solidFill>
                  <a:prstDash val="sysDashDotDot"/>
                  <a:round/>
                  <a:headEnd/>
                  <a:tailEnd/>
                </a:ln>
              </p:spPr>
              <p:txBody>
                <a:bodyPr/>
                <a:lstStyle/>
                <a:p>
                  <a:endParaRPr lang="en-GB" dirty="0"/>
                </a:p>
              </p:txBody>
            </p:sp>
            <p:sp>
              <p:nvSpPr>
                <p:cNvPr id="2003" name="Line 656"/>
                <p:cNvSpPr>
                  <a:spLocks noChangeShapeType="1"/>
                </p:cNvSpPr>
                <p:nvPr/>
              </p:nvSpPr>
              <p:spPr bwMode="auto">
                <a:xfrm>
                  <a:off x="2438"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4" name="Line 657"/>
                <p:cNvSpPr>
                  <a:spLocks noChangeShapeType="1"/>
                </p:cNvSpPr>
                <p:nvPr/>
              </p:nvSpPr>
              <p:spPr bwMode="auto">
                <a:xfrm>
                  <a:off x="2445"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5" name="Line 658"/>
                <p:cNvSpPr>
                  <a:spLocks noChangeShapeType="1"/>
                </p:cNvSpPr>
                <p:nvPr/>
              </p:nvSpPr>
              <p:spPr bwMode="auto">
                <a:xfrm>
                  <a:off x="2451" y="1739"/>
                  <a:ext cx="9" cy="1"/>
                </a:xfrm>
                <a:prstGeom prst="line">
                  <a:avLst/>
                </a:prstGeom>
                <a:grpFill/>
                <a:ln w="4763">
                  <a:solidFill>
                    <a:srgbClr val="000000"/>
                  </a:solidFill>
                  <a:prstDash val="sysDashDotDot"/>
                  <a:round/>
                  <a:headEnd/>
                  <a:tailEnd/>
                </a:ln>
              </p:spPr>
              <p:txBody>
                <a:bodyPr/>
                <a:lstStyle/>
                <a:p>
                  <a:endParaRPr lang="en-GB" dirty="0"/>
                </a:p>
              </p:txBody>
            </p:sp>
            <p:sp>
              <p:nvSpPr>
                <p:cNvPr id="2006" name="Line 659"/>
                <p:cNvSpPr>
                  <a:spLocks noChangeShapeType="1"/>
                </p:cNvSpPr>
                <p:nvPr/>
              </p:nvSpPr>
              <p:spPr bwMode="auto">
                <a:xfrm>
                  <a:off x="2465"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7" name="Line 660"/>
                <p:cNvSpPr>
                  <a:spLocks noChangeShapeType="1"/>
                </p:cNvSpPr>
                <p:nvPr/>
              </p:nvSpPr>
              <p:spPr bwMode="auto">
                <a:xfrm>
                  <a:off x="2472" y="1739"/>
                  <a:ext cx="2" cy="1"/>
                </a:xfrm>
                <a:prstGeom prst="line">
                  <a:avLst/>
                </a:prstGeom>
                <a:grpFill/>
                <a:ln w="4763">
                  <a:solidFill>
                    <a:srgbClr val="000000"/>
                  </a:solidFill>
                  <a:prstDash val="sysDashDotDot"/>
                  <a:round/>
                  <a:headEnd/>
                  <a:tailEnd/>
                </a:ln>
              </p:spPr>
              <p:txBody>
                <a:bodyPr/>
                <a:lstStyle/>
                <a:p>
                  <a:endParaRPr lang="en-GB" dirty="0"/>
                </a:p>
              </p:txBody>
            </p:sp>
            <p:sp>
              <p:nvSpPr>
                <p:cNvPr id="2008" name="Line 661"/>
                <p:cNvSpPr>
                  <a:spLocks noChangeShapeType="1"/>
                </p:cNvSpPr>
                <p:nvPr/>
              </p:nvSpPr>
              <p:spPr bwMode="auto">
                <a:xfrm>
                  <a:off x="2478" y="1739"/>
                  <a:ext cx="9" cy="1"/>
                </a:xfrm>
                <a:prstGeom prst="line">
                  <a:avLst/>
                </a:prstGeom>
                <a:grpFill/>
                <a:ln w="4763">
                  <a:solidFill>
                    <a:srgbClr val="000000"/>
                  </a:solidFill>
                  <a:prstDash val="sysDashDotDot"/>
                  <a:round/>
                  <a:headEnd/>
                  <a:tailEnd/>
                </a:ln>
              </p:spPr>
              <p:txBody>
                <a:bodyPr/>
                <a:lstStyle/>
                <a:p>
                  <a:endParaRPr lang="en-GB" dirty="0"/>
                </a:p>
              </p:txBody>
            </p:sp>
            <p:sp>
              <p:nvSpPr>
                <p:cNvPr id="2009" name="Line 662"/>
                <p:cNvSpPr>
                  <a:spLocks noChangeShapeType="1"/>
                </p:cNvSpPr>
                <p:nvPr/>
              </p:nvSpPr>
              <p:spPr bwMode="auto">
                <a:xfrm>
                  <a:off x="2492"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0" name="Line 663"/>
                <p:cNvSpPr>
                  <a:spLocks noChangeShapeType="1"/>
                </p:cNvSpPr>
                <p:nvPr/>
              </p:nvSpPr>
              <p:spPr bwMode="auto">
                <a:xfrm>
                  <a:off x="2499"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1" name="Line 664"/>
                <p:cNvSpPr>
                  <a:spLocks noChangeShapeType="1"/>
                </p:cNvSpPr>
                <p:nvPr/>
              </p:nvSpPr>
              <p:spPr bwMode="auto">
                <a:xfrm>
                  <a:off x="2505" y="1739"/>
                  <a:ext cx="9" cy="1"/>
                </a:xfrm>
                <a:prstGeom prst="line">
                  <a:avLst/>
                </a:prstGeom>
                <a:grpFill/>
                <a:ln w="4763">
                  <a:solidFill>
                    <a:srgbClr val="000000"/>
                  </a:solidFill>
                  <a:prstDash val="sysDashDotDot"/>
                  <a:round/>
                  <a:headEnd/>
                  <a:tailEnd/>
                </a:ln>
              </p:spPr>
              <p:txBody>
                <a:bodyPr/>
                <a:lstStyle/>
                <a:p>
                  <a:endParaRPr lang="en-GB" dirty="0"/>
                </a:p>
              </p:txBody>
            </p:sp>
            <p:sp>
              <p:nvSpPr>
                <p:cNvPr id="2012" name="Line 665"/>
                <p:cNvSpPr>
                  <a:spLocks noChangeShapeType="1"/>
                </p:cNvSpPr>
                <p:nvPr/>
              </p:nvSpPr>
              <p:spPr bwMode="auto">
                <a:xfrm>
                  <a:off x="2519"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3" name="Line 666"/>
                <p:cNvSpPr>
                  <a:spLocks noChangeShapeType="1"/>
                </p:cNvSpPr>
                <p:nvPr/>
              </p:nvSpPr>
              <p:spPr bwMode="auto">
                <a:xfrm>
                  <a:off x="252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4" name="Line 667"/>
                <p:cNvSpPr>
                  <a:spLocks noChangeShapeType="1"/>
                </p:cNvSpPr>
                <p:nvPr/>
              </p:nvSpPr>
              <p:spPr bwMode="auto">
                <a:xfrm>
                  <a:off x="2532" y="1739"/>
                  <a:ext cx="9" cy="1"/>
                </a:xfrm>
                <a:prstGeom prst="line">
                  <a:avLst/>
                </a:prstGeom>
                <a:grpFill/>
                <a:ln w="4763">
                  <a:solidFill>
                    <a:srgbClr val="000000"/>
                  </a:solidFill>
                  <a:prstDash val="sysDashDotDot"/>
                  <a:round/>
                  <a:headEnd/>
                  <a:tailEnd/>
                </a:ln>
              </p:spPr>
              <p:txBody>
                <a:bodyPr/>
                <a:lstStyle/>
                <a:p>
                  <a:endParaRPr lang="en-GB" dirty="0"/>
                </a:p>
              </p:txBody>
            </p:sp>
            <p:sp>
              <p:nvSpPr>
                <p:cNvPr id="2015" name="Line 668"/>
                <p:cNvSpPr>
                  <a:spLocks noChangeShapeType="1"/>
                </p:cNvSpPr>
                <p:nvPr/>
              </p:nvSpPr>
              <p:spPr bwMode="auto">
                <a:xfrm>
                  <a:off x="254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6" name="Line 669"/>
                <p:cNvSpPr>
                  <a:spLocks noChangeShapeType="1"/>
                </p:cNvSpPr>
                <p:nvPr/>
              </p:nvSpPr>
              <p:spPr bwMode="auto">
                <a:xfrm>
                  <a:off x="255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7" name="Line 670"/>
                <p:cNvSpPr>
                  <a:spLocks noChangeShapeType="1"/>
                </p:cNvSpPr>
                <p:nvPr/>
              </p:nvSpPr>
              <p:spPr bwMode="auto">
                <a:xfrm>
                  <a:off x="2559" y="1739"/>
                  <a:ext cx="9" cy="1"/>
                </a:xfrm>
                <a:prstGeom prst="line">
                  <a:avLst/>
                </a:prstGeom>
                <a:grpFill/>
                <a:ln w="4763">
                  <a:solidFill>
                    <a:srgbClr val="000000"/>
                  </a:solidFill>
                  <a:prstDash val="sysDashDotDot"/>
                  <a:round/>
                  <a:headEnd/>
                  <a:tailEnd/>
                </a:ln>
              </p:spPr>
              <p:txBody>
                <a:bodyPr/>
                <a:lstStyle/>
                <a:p>
                  <a:endParaRPr lang="en-GB" dirty="0"/>
                </a:p>
              </p:txBody>
            </p:sp>
            <p:sp>
              <p:nvSpPr>
                <p:cNvPr id="2018" name="Line 671"/>
                <p:cNvSpPr>
                  <a:spLocks noChangeShapeType="1"/>
                </p:cNvSpPr>
                <p:nvPr/>
              </p:nvSpPr>
              <p:spPr bwMode="auto">
                <a:xfrm>
                  <a:off x="257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19" name="Line 672"/>
                <p:cNvSpPr>
                  <a:spLocks noChangeShapeType="1"/>
                </p:cNvSpPr>
                <p:nvPr/>
              </p:nvSpPr>
              <p:spPr bwMode="auto">
                <a:xfrm>
                  <a:off x="2580" y="1739"/>
                  <a:ext cx="2" cy="1"/>
                </a:xfrm>
                <a:prstGeom prst="line">
                  <a:avLst/>
                </a:prstGeom>
                <a:grpFill/>
                <a:ln w="4763">
                  <a:solidFill>
                    <a:srgbClr val="000000"/>
                  </a:solidFill>
                  <a:prstDash val="sysDashDotDot"/>
                  <a:round/>
                  <a:headEnd/>
                  <a:tailEnd/>
                </a:ln>
              </p:spPr>
              <p:txBody>
                <a:bodyPr/>
                <a:lstStyle/>
                <a:p>
                  <a:endParaRPr lang="en-GB" dirty="0"/>
                </a:p>
              </p:txBody>
            </p:sp>
            <p:sp>
              <p:nvSpPr>
                <p:cNvPr id="2020" name="Line 673"/>
                <p:cNvSpPr>
                  <a:spLocks noChangeShapeType="1"/>
                </p:cNvSpPr>
                <p:nvPr/>
              </p:nvSpPr>
              <p:spPr bwMode="auto">
                <a:xfrm>
                  <a:off x="2586"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21" name="Line 674"/>
                <p:cNvSpPr>
                  <a:spLocks noChangeShapeType="1"/>
                </p:cNvSpPr>
                <p:nvPr/>
              </p:nvSpPr>
              <p:spPr bwMode="auto">
                <a:xfrm>
                  <a:off x="2600" y="1739"/>
                  <a:ext cx="2" cy="1"/>
                </a:xfrm>
                <a:prstGeom prst="line">
                  <a:avLst/>
                </a:prstGeom>
                <a:grpFill/>
                <a:ln w="4763">
                  <a:solidFill>
                    <a:srgbClr val="000000"/>
                  </a:solidFill>
                  <a:prstDash val="sysDashDotDot"/>
                  <a:round/>
                  <a:headEnd/>
                  <a:tailEnd/>
                </a:ln>
              </p:spPr>
              <p:txBody>
                <a:bodyPr/>
                <a:lstStyle/>
                <a:p>
                  <a:endParaRPr lang="en-GB" dirty="0"/>
                </a:p>
              </p:txBody>
            </p:sp>
            <p:sp>
              <p:nvSpPr>
                <p:cNvPr id="2022" name="Line 675"/>
                <p:cNvSpPr>
                  <a:spLocks noChangeShapeType="1"/>
                </p:cNvSpPr>
                <p:nvPr/>
              </p:nvSpPr>
              <p:spPr bwMode="auto">
                <a:xfrm>
                  <a:off x="2607" y="1739"/>
                  <a:ext cx="2" cy="1"/>
                </a:xfrm>
                <a:prstGeom prst="line">
                  <a:avLst/>
                </a:prstGeom>
                <a:grpFill/>
                <a:ln w="4763">
                  <a:solidFill>
                    <a:srgbClr val="000000"/>
                  </a:solidFill>
                  <a:prstDash val="sysDashDotDot"/>
                  <a:round/>
                  <a:headEnd/>
                  <a:tailEnd/>
                </a:ln>
              </p:spPr>
              <p:txBody>
                <a:bodyPr/>
                <a:lstStyle/>
                <a:p>
                  <a:endParaRPr lang="en-GB" dirty="0"/>
                </a:p>
              </p:txBody>
            </p:sp>
            <p:sp>
              <p:nvSpPr>
                <p:cNvPr id="2023" name="Line 676"/>
                <p:cNvSpPr>
                  <a:spLocks noChangeShapeType="1"/>
                </p:cNvSpPr>
                <p:nvPr/>
              </p:nvSpPr>
              <p:spPr bwMode="auto">
                <a:xfrm>
                  <a:off x="2613"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24" name="Line 677"/>
                <p:cNvSpPr>
                  <a:spLocks noChangeShapeType="1"/>
                </p:cNvSpPr>
                <p:nvPr/>
              </p:nvSpPr>
              <p:spPr bwMode="auto">
                <a:xfrm>
                  <a:off x="2627" y="1739"/>
                  <a:ext cx="3" cy="1"/>
                </a:xfrm>
                <a:prstGeom prst="line">
                  <a:avLst/>
                </a:prstGeom>
                <a:grpFill/>
                <a:ln w="4763">
                  <a:solidFill>
                    <a:srgbClr val="000000"/>
                  </a:solidFill>
                  <a:prstDash val="sysDashDotDot"/>
                  <a:round/>
                  <a:headEnd/>
                  <a:tailEnd/>
                </a:ln>
              </p:spPr>
              <p:txBody>
                <a:bodyPr/>
                <a:lstStyle/>
                <a:p>
                  <a:endParaRPr lang="en-GB" dirty="0"/>
                </a:p>
              </p:txBody>
            </p:sp>
            <p:sp>
              <p:nvSpPr>
                <p:cNvPr id="2025" name="Line 678"/>
                <p:cNvSpPr>
                  <a:spLocks noChangeShapeType="1"/>
                </p:cNvSpPr>
                <p:nvPr/>
              </p:nvSpPr>
              <p:spPr bwMode="auto">
                <a:xfrm>
                  <a:off x="2634" y="1739"/>
                  <a:ext cx="2" cy="1"/>
                </a:xfrm>
                <a:prstGeom prst="line">
                  <a:avLst/>
                </a:prstGeom>
                <a:grpFill/>
                <a:ln w="4763">
                  <a:solidFill>
                    <a:srgbClr val="000000"/>
                  </a:solidFill>
                  <a:prstDash val="sysDashDotDot"/>
                  <a:round/>
                  <a:headEnd/>
                  <a:tailEnd/>
                </a:ln>
              </p:spPr>
              <p:txBody>
                <a:bodyPr/>
                <a:lstStyle/>
                <a:p>
                  <a:endParaRPr lang="en-GB" dirty="0"/>
                </a:p>
              </p:txBody>
            </p:sp>
            <p:sp>
              <p:nvSpPr>
                <p:cNvPr id="2026" name="Line 679"/>
                <p:cNvSpPr>
                  <a:spLocks noChangeShapeType="1"/>
                </p:cNvSpPr>
                <p:nvPr/>
              </p:nvSpPr>
              <p:spPr bwMode="auto">
                <a:xfrm>
                  <a:off x="2640"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27" name="Line 680"/>
                <p:cNvSpPr>
                  <a:spLocks noChangeShapeType="1"/>
                </p:cNvSpPr>
                <p:nvPr/>
              </p:nvSpPr>
              <p:spPr bwMode="auto">
                <a:xfrm>
                  <a:off x="2654" y="1739"/>
                  <a:ext cx="3" cy="1"/>
                </a:xfrm>
                <a:prstGeom prst="line">
                  <a:avLst/>
                </a:prstGeom>
                <a:grpFill/>
                <a:ln w="4763">
                  <a:solidFill>
                    <a:srgbClr val="000000"/>
                  </a:solidFill>
                  <a:prstDash val="sysDashDotDot"/>
                  <a:round/>
                  <a:headEnd/>
                  <a:tailEnd/>
                </a:ln>
              </p:spPr>
              <p:txBody>
                <a:bodyPr/>
                <a:lstStyle/>
                <a:p>
                  <a:endParaRPr lang="en-GB" dirty="0"/>
                </a:p>
              </p:txBody>
            </p:sp>
            <p:sp>
              <p:nvSpPr>
                <p:cNvPr id="2028" name="Line 681"/>
                <p:cNvSpPr>
                  <a:spLocks noChangeShapeType="1"/>
                </p:cNvSpPr>
                <p:nvPr/>
              </p:nvSpPr>
              <p:spPr bwMode="auto">
                <a:xfrm>
                  <a:off x="2661" y="1739"/>
                  <a:ext cx="3" cy="1"/>
                </a:xfrm>
                <a:prstGeom prst="line">
                  <a:avLst/>
                </a:prstGeom>
                <a:grpFill/>
                <a:ln w="4763">
                  <a:solidFill>
                    <a:srgbClr val="000000"/>
                  </a:solidFill>
                  <a:prstDash val="sysDashDotDot"/>
                  <a:round/>
                  <a:headEnd/>
                  <a:tailEnd/>
                </a:ln>
              </p:spPr>
              <p:txBody>
                <a:bodyPr/>
                <a:lstStyle/>
                <a:p>
                  <a:endParaRPr lang="en-GB" dirty="0"/>
                </a:p>
              </p:txBody>
            </p:sp>
            <p:sp>
              <p:nvSpPr>
                <p:cNvPr id="2029" name="Line 682"/>
                <p:cNvSpPr>
                  <a:spLocks noChangeShapeType="1"/>
                </p:cNvSpPr>
                <p:nvPr/>
              </p:nvSpPr>
              <p:spPr bwMode="auto">
                <a:xfrm>
                  <a:off x="2668" y="1739"/>
                  <a:ext cx="9" cy="1"/>
                </a:xfrm>
                <a:prstGeom prst="line">
                  <a:avLst/>
                </a:prstGeom>
                <a:grpFill/>
                <a:ln w="4763">
                  <a:solidFill>
                    <a:srgbClr val="000000"/>
                  </a:solidFill>
                  <a:prstDash val="sysDashDotDot"/>
                  <a:round/>
                  <a:headEnd/>
                  <a:tailEnd/>
                </a:ln>
              </p:spPr>
              <p:txBody>
                <a:bodyPr/>
                <a:lstStyle/>
                <a:p>
                  <a:endParaRPr lang="en-GB" dirty="0"/>
                </a:p>
              </p:txBody>
            </p:sp>
            <p:sp>
              <p:nvSpPr>
                <p:cNvPr id="2030" name="Line 683"/>
                <p:cNvSpPr>
                  <a:spLocks noChangeShapeType="1"/>
                </p:cNvSpPr>
                <p:nvPr/>
              </p:nvSpPr>
              <p:spPr bwMode="auto">
                <a:xfrm>
                  <a:off x="2681" y="1739"/>
                  <a:ext cx="3" cy="1"/>
                </a:xfrm>
                <a:prstGeom prst="line">
                  <a:avLst/>
                </a:prstGeom>
                <a:grpFill/>
                <a:ln w="4763">
                  <a:solidFill>
                    <a:srgbClr val="000000"/>
                  </a:solidFill>
                  <a:prstDash val="sysDashDotDot"/>
                  <a:round/>
                  <a:headEnd/>
                  <a:tailEnd/>
                </a:ln>
              </p:spPr>
              <p:txBody>
                <a:bodyPr/>
                <a:lstStyle/>
                <a:p>
                  <a:endParaRPr lang="en-GB" dirty="0"/>
                </a:p>
              </p:txBody>
            </p:sp>
            <p:sp>
              <p:nvSpPr>
                <p:cNvPr id="2031" name="Line 684"/>
                <p:cNvSpPr>
                  <a:spLocks noChangeShapeType="1"/>
                </p:cNvSpPr>
                <p:nvPr/>
              </p:nvSpPr>
              <p:spPr bwMode="auto">
                <a:xfrm>
                  <a:off x="2688" y="1739"/>
                  <a:ext cx="3" cy="1"/>
                </a:xfrm>
                <a:prstGeom prst="line">
                  <a:avLst/>
                </a:prstGeom>
                <a:grpFill/>
                <a:ln w="4763">
                  <a:solidFill>
                    <a:srgbClr val="000000"/>
                  </a:solidFill>
                  <a:prstDash val="sysDashDotDot"/>
                  <a:round/>
                  <a:headEnd/>
                  <a:tailEnd/>
                </a:ln>
              </p:spPr>
              <p:txBody>
                <a:bodyPr/>
                <a:lstStyle/>
                <a:p>
                  <a:endParaRPr lang="en-GB" dirty="0"/>
                </a:p>
              </p:txBody>
            </p:sp>
            <p:sp>
              <p:nvSpPr>
                <p:cNvPr id="2032" name="Line 685"/>
                <p:cNvSpPr>
                  <a:spLocks noChangeShapeType="1"/>
                </p:cNvSpPr>
                <p:nvPr/>
              </p:nvSpPr>
              <p:spPr bwMode="auto">
                <a:xfrm>
                  <a:off x="2695" y="1739"/>
                  <a:ext cx="9" cy="1"/>
                </a:xfrm>
                <a:prstGeom prst="line">
                  <a:avLst/>
                </a:prstGeom>
                <a:grpFill/>
                <a:ln w="4763">
                  <a:solidFill>
                    <a:srgbClr val="000000"/>
                  </a:solidFill>
                  <a:prstDash val="sysDashDotDot"/>
                  <a:round/>
                  <a:headEnd/>
                  <a:tailEnd/>
                </a:ln>
              </p:spPr>
              <p:txBody>
                <a:bodyPr/>
                <a:lstStyle/>
                <a:p>
                  <a:endParaRPr lang="en-GB" dirty="0"/>
                </a:p>
              </p:txBody>
            </p:sp>
            <p:sp>
              <p:nvSpPr>
                <p:cNvPr id="2033" name="Line 686"/>
                <p:cNvSpPr>
                  <a:spLocks noChangeShapeType="1"/>
                </p:cNvSpPr>
                <p:nvPr/>
              </p:nvSpPr>
              <p:spPr bwMode="auto">
                <a:xfrm>
                  <a:off x="2708" y="1739"/>
                  <a:ext cx="3" cy="1"/>
                </a:xfrm>
                <a:prstGeom prst="line">
                  <a:avLst/>
                </a:prstGeom>
                <a:grpFill/>
                <a:ln w="4763">
                  <a:solidFill>
                    <a:srgbClr val="000000"/>
                  </a:solidFill>
                  <a:prstDash val="sysDashDotDot"/>
                  <a:round/>
                  <a:headEnd/>
                  <a:tailEnd/>
                </a:ln>
              </p:spPr>
              <p:txBody>
                <a:bodyPr/>
                <a:lstStyle/>
                <a:p>
                  <a:endParaRPr lang="en-GB" dirty="0"/>
                </a:p>
              </p:txBody>
            </p:sp>
            <p:sp>
              <p:nvSpPr>
                <p:cNvPr id="2034" name="Line 687"/>
                <p:cNvSpPr>
                  <a:spLocks noChangeShapeType="1"/>
                </p:cNvSpPr>
                <p:nvPr/>
              </p:nvSpPr>
              <p:spPr bwMode="auto">
                <a:xfrm>
                  <a:off x="2715" y="1739"/>
                  <a:ext cx="3" cy="1"/>
                </a:xfrm>
                <a:prstGeom prst="line">
                  <a:avLst/>
                </a:prstGeom>
                <a:grpFill/>
                <a:ln w="4763">
                  <a:solidFill>
                    <a:srgbClr val="000000"/>
                  </a:solidFill>
                  <a:prstDash val="sysDashDotDot"/>
                  <a:round/>
                  <a:headEnd/>
                  <a:tailEnd/>
                </a:ln>
              </p:spPr>
              <p:txBody>
                <a:bodyPr/>
                <a:lstStyle/>
                <a:p>
                  <a:endParaRPr lang="en-GB" dirty="0"/>
                </a:p>
              </p:txBody>
            </p:sp>
            <p:sp>
              <p:nvSpPr>
                <p:cNvPr id="2035" name="Line 688"/>
                <p:cNvSpPr>
                  <a:spLocks noChangeShapeType="1"/>
                </p:cNvSpPr>
                <p:nvPr/>
              </p:nvSpPr>
              <p:spPr bwMode="auto">
                <a:xfrm>
                  <a:off x="2722" y="1739"/>
                  <a:ext cx="9" cy="1"/>
                </a:xfrm>
                <a:prstGeom prst="line">
                  <a:avLst/>
                </a:prstGeom>
                <a:grpFill/>
                <a:ln w="4763">
                  <a:solidFill>
                    <a:srgbClr val="000000"/>
                  </a:solidFill>
                  <a:prstDash val="sysDashDotDot"/>
                  <a:round/>
                  <a:headEnd/>
                  <a:tailEnd/>
                </a:ln>
              </p:spPr>
              <p:txBody>
                <a:bodyPr/>
                <a:lstStyle/>
                <a:p>
                  <a:endParaRPr lang="en-GB" dirty="0"/>
                </a:p>
              </p:txBody>
            </p:sp>
            <p:sp>
              <p:nvSpPr>
                <p:cNvPr id="2036" name="Line 689"/>
                <p:cNvSpPr>
                  <a:spLocks noChangeShapeType="1"/>
                </p:cNvSpPr>
                <p:nvPr/>
              </p:nvSpPr>
              <p:spPr bwMode="auto">
                <a:xfrm>
                  <a:off x="273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37" name="Line 690"/>
                <p:cNvSpPr>
                  <a:spLocks noChangeShapeType="1"/>
                </p:cNvSpPr>
                <p:nvPr/>
              </p:nvSpPr>
              <p:spPr bwMode="auto">
                <a:xfrm>
                  <a:off x="2742" y="1739"/>
                  <a:ext cx="3" cy="1"/>
                </a:xfrm>
                <a:prstGeom prst="line">
                  <a:avLst/>
                </a:prstGeom>
                <a:grpFill/>
                <a:ln w="4763">
                  <a:solidFill>
                    <a:srgbClr val="000000"/>
                  </a:solidFill>
                  <a:prstDash val="sysDashDotDot"/>
                  <a:round/>
                  <a:headEnd/>
                  <a:tailEnd/>
                </a:ln>
              </p:spPr>
              <p:txBody>
                <a:bodyPr/>
                <a:lstStyle/>
                <a:p>
                  <a:endParaRPr lang="en-GB" dirty="0"/>
                </a:p>
              </p:txBody>
            </p:sp>
            <p:sp>
              <p:nvSpPr>
                <p:cNvPr id="2038" name="Line 691"/>
                <p:cNvSpPr>
                  <a:spLocks noChangeShapeType="1"/>
                </p:cNvSpPr>
                <p:nvPr/>
              </p:nvSpPr>
              <p:spPr bwMode="auto">
                <a:xfrm>
                  <a:off x="2749" y="1739"/>
                  <a:ext cx="9" cy="1"/>
                </a:xfrm>
                <a:prstGeom prst="line">
                  <a:avLst/>
                </a:prstGeom>
                <a:grpFill/>
                <a:ln w="4763">
                  <a:solidFill>
                    <a:srgbClr val="000000"/>
                  </a:solidFill>
                  <a:prstDash val="sysDashDotDot"/>
                  <a:round/>
                  <a:headEnd/>
                  <a:tailEnd/>
                </a:ln>
              </p:spPr>
              <p:txBody>
                <a:bodyPr/>
                <a:lstStyle/>
                <a:p>
                  <a:endParaRPr lang="en-GB" dirty="0"/>
                </a:p>
              </p:txBody>
            </p:sp>
            <p:sp>
              <p:nvSpPr>
                <p:cNvPr id="2039" name="Line 692"/>
                <p:cNvSpPr>
                  <a:spLocks noChangeShapeType="1"/>
                </p:cNvSpPr>
                <p:nvPr/>
              </p:nvSpPr>
              <p:spPr bwMode="auto">
                <a:xfrm>
                  <a:off x="276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0" name="Line 693"/>
                <p:cNvSpPr>
                  <a:spLocks noChangeShapeType="1"/>
                </p:cNvSpPr>
                <p:nvPr/>
              </p:nvSpPr>
              <p:spPr bwMode="auto">
                <a:xfrm>
                  <a:off x="2769" y="1739"/>
                  <a:ext cx="3" cy="1"/>
                </a:xfrm>
                <a:prstGeom prst="line">
                  <a:avLst/>
                </a:prstGeom>
                <a:grpFill/>
                <a:ln w="4763">
                  <a:solidFill>
                    <a:srgbClr val="000000"/>
                  </a:solidFill>
                  <a:prstDash val="sysDashDotDot"/>
                  <a:round/>
                  <a:headEnd/>
                  <a:tailEnd/>
                </a:ln>
              </p:spPr>
              <p:txBody>
                <a:bodyPr/>
                <a:lstStyle/>
                <a:p>
                  <a:endParaRPr lang="en-GB" dirty="0"/>
                </a:p>
              </p:txBody>
            </p:sp>
            <p:sp>
              <p:nvSpPr>
                <p:cNvPr id="2041" name="Line 694"/>
                <p:cNvSpPr>
                  <a:spLocks noChangeShapeType="1"/>
                </p:cNvSpPr>
                <p:nvPr/>
              </p:nvSpPr>
              <p:spPr bwMode="auto">
                <a:xfrm>
                  <a:off x="2776" y="1739"/>
                  <a:ext cx="9" cy="1"/>
                </a:xfrm>
                <a:prstGeom prst="line">
                  <a:avLst/>
                </a:prstGeom>
                <a:grpFill/>
                <a:ln w="4763">
                  <a:solidFill>
                    <a:srgbClr val="000000"/>
                  </a:solidFill>
                  <a:prstDash val="sysDashDotDot"/>
                  <a:round/>
                  <a:headEnd/>
                  <a:tailEnd/>
                </a:ln>
              </p:spPr>
              <p:txBody>
                <a:bodyPr/>
                <a:lstStyle/>
                <a:p>
                  <a:endParaRPr lang="en-GB" dirty="0"/>
                </a:p>
              </p:txBody>
            </p:sp>
            <p:sp>
              <p:nvSpPr>
                <p:cNvPr id="2042" name="Line 695"/>
                <p:cNvSpPr>
                  <a:spLocks noChangeShapeType="1"/>
                </p:cNvSpPr>
                <p:nvPr/>
              </p:nvSpPr>
              <p:spPr bwMode="auto">
                <a:xfrm>
                  <a:off x="2790"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3" name="Line 696"/>
                <p:cNvSpPr>
                  <a:spLocks noChangeShapeType="1"/>
                </p:cNvSpPr>
                <p:nvPr/>
              </p:nvSpPr>
              <p:spPr bwMode="auto">
                <a:xfrm>
                  <a:off x="2797"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4" name="Line 697"/>
                <p:cNvSpPr>
                  <a:spLocks noChangeShapeType="1"/>
                </p:cNvSpPr>
                <p:nvPr/>
              </p:nvSpPr>
              <p:spPr bwMode="auto">
                <a:xfrm>
                  <a:off x="2803" y="1739"/>
                  <a:ext cx="9" cy="1"/>
                </a:xfrm>
                <a:prstGeom prst="line">
                  <a:avLst/>
                </a:prstGeom>
                <a:grpFill/>
                <a:ln w="4763">
                  <a:solidFill>
                    <a:srgbClr val="000000"/>
                  </a:solidFill>
                  <a:prstDash val="sysDashDotDot"/>
                  <a:round/>
                  <a:headEnd/>
                  <a:tailEnd/>
                </a:ln>
              </p:spPr>
              <p:txBody>
                <a:bodyPr/>
                <a:lstStyle/>
                <a:p>
                  <a:endParaRPr lang="en-GB" dirty="0"/>
                </a:p>
              </p:txBody>
            </p:sp>
            <p:sp>
              <p:nvSpPr>
                <p:cNvPr id="2045" name="Line 698"/>
                <p:cNvSpPr>
                  <a:spLocks noChangeShapeType="1"/>
                </p:cNvSpPr>
                <p:nvPr/>
              </p:nvSpPr>
              <p:spPr bwMode="auto">
                <a:xfrm>
                  <a:off x="2817"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6" name="Line 699"/>
                <p:cNvSpPr>
                  <a:spLocks noChangeShapeType="1"/>
                </p:cNvSpPr>
                <p:nvPr/>
              </p:nvSpPr>
              <p:spPr bwMode="auto">
                <a:xfrm>
                  <a:off x="2824"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7" name="Line 700"/>
                <p:cNvSpPr>
                  <a:spLocks noChangeShapeType="1"/>
                </p:cNvSpPr>
                <p:nvPr/>
              </p:nvSpPr>
              <p:spPr bwMode="auto">
                <a:xfrm>
                  <a:off x="2830" y="1739"/>
                  <a:ext cx="9" cy="1"/>
                </a:xfrm>
                <a:prstGeom prst="line">
                  <a:avLst/>
                </a:prstGeom>
                <a:grpFill/>
                <a:ln w="4763">
                  <a:solidFill>
                    <a:srgbClr val="000000"/>
                  </a:solidFill>
                  <a:prstDash val="sysDashDotDot"/>
                  <a:round/>
                  <a:headEnd/>
                  <a:tailEnd/>
                </a:ln>
              </p:spPr>
              <p:txBody>
                <a:bodyPr/>
                <a:lstStyle/>
                <a:p>
                  <a:endParaRPr lang="en-GB" dirty="0"/>
                </a:p>
              </p:txBody>
            </p:sp>
            <p:sp>
              <p:nvSpPr>
                <p:cNvPr id="2048" name="Line 701"/>
                <p:cNvSpPr>
                  <a:spLocks noChangeShapeType="1"/>
                </p:cNvSpPr>
                <p:nvPr/>
              </p:nvSpPr>
              <p:spPr bwMode="auto">
                <a:xfrm>
                  <a:off x="2844" y="1739"/>
                  <a:ext cx="2" cy="1"/>
                </a:xfrm>
                <a:prstGeom prst="line">
                  <a:avLst/>
                </a:prstGeom>
                <a:grpFill/>
                <a:ln w="4763">
                  <a:solidFill>
                    <a:srgbClr val="000000"/>
                  </a:solidFill>
                  <a:prstDash val="sysDashDotDot"/>
                  <a:round/>
                  <a:headEnd/>
                  <a:tailEnd/>
                </a:ln>
              </p:spPr>
              <p:txBody>
                <a:bodyPr/>
                <a:lstStyle/>
                <a:p>
                  <a:endParaRPr lang="en-GB" dirty="0"/>
                </a:p>
              </p:txBody>
            </p:sp>
            <p:sp>
              <p:nvSpPr>
                <p:cNvPr id="2049" name="Line 702"/>
                <p:cNvSpPr>
                  <a:spLocks noChangeShapeType="1"/>
                </p:cNvSpPr>
                <p:nvPr/>
              </p:nvSpPr>
              <p:spPr bwMode="auto">
                <a:xfrm>
                  <a:off x="2851"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0" name="Line 703"/>
                <p:cNvSpPr>
                  <a:spLocks noChangeShapeType="1"/>
                </p:cNvSpPr>
                <p:nvPr/>
              </p:nvSpPr>
              <p:spPr bwMode="auto">
                <a:xfrm>
                  <a:off x="2857" y="1739"/>
                  <a:ext cx="9" cy="1"/>
                </a:xfrm>
                <a:prstGeom prst="line">
                  <a:avLst/>
                </a:prstGeom>
                <a:grpFill/>
                <a:ln w="4763">
                  <a:solidFill>
                    <a:srgbClr val="000000"/>
                  </a:solidFill>
                  <a:prstDash val="sysDashDotDot"/>
                  <a:round/>
                  <a:headEnd/>
                  <a:tailEnd/>
                </a:ln>
              </p:spPr>
              <p:txBody>
                <a:bodyPr/>
                <a:lstStyle/>
                <a:p>
                  <a:endParaRPr lang="en-GB" dirty="0"/>
                </a:p>
              </p:txBody>
            </p:sp>
            <p:sp>
              <p:nvSpPr>
                <p:cNvPr id="2051" name="Line 704"/>
                <p:cNvSpPr>
                  <a:spLocks noChangeShapeType="1"/>
                </p:cNvSpPr>
                <p:nvPr/>
              </p:nvSpPr>
              <p:spPr bwMode="auto">
                <a:xfrm>
                  <a:off x="2871"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2" name="Line 705"/>
                <p:cNvSpPr>
                  <a:spLocks noChangeShapeType="1"/>
                </p:cNvSpPr>
                <p:nvPr/>
              </p:nvSpPr>
              <p:spPr bwMode="auto">
                <a:xfrm>
                  <a:off x="2878"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3" name="Line 706"/>
                <p:cNvSpPr>
                  <a:spLocks noChangeShapeType="1"/>
                </p:cNvSpPr>
                <p:nvPr/>
              </p:nvSpPr>
              <p:spPr bwMode="auto">
                <a:xfrm>
                  <a:off x="2884" y="1739"/>
                  <a:ext cx="9" cy="1"/>
                </a:xfrm>
                <a:prstGeom prst="line">
                  <a:avLst/>
                </a:prstGeom>
                <a:grpFill/>
                <a:ln w="4763">
                  <a:solidFill>
                    <a:srgbClr val="000000"/>
                  </a:solidFill>
                  <a:prstDash val="sysDashDotDot"/>
                  <a:round/>
                  <a:headEnd/>
                  <a:tailEnd/>
                </a:ln>
              </p:spPr>
              <p:txBody>
                <a:bodyPr/>
                <a:lstStyle/>
                <a:p>
                  <a:endParaRPr lang="en-GB" dirty="0"/>
                </a:p>
              </p:txBody>
            </p:sp>
            <p:sp>
              <p:nvSpPr>
                <p:cNvPr id="2054" name="Line 707"/>
                <p:cNvSpPr>
                  <a:spLocks noChangeShapeType="1"/>
                </p:cNvSpPr>
                <p:nvPr/>
              </p:nvSpPr>
              <p:spPr bwMode="auto">
                <a:xfrm>
                  <a:off x="2898"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5" name="Line 708"/>
                <p:cNvSpPr>
                  <a:spLocks noChangeShapeType="1"/>
                </p:cNvSpPr>
                <p:nvPr/>
              </p:nvSpPr>
              <p:spPr bwMode="auto">
                <a:xfrm>
                  <a:off x="2905"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6" name="Line 709"/>
                <p:cNvSpPr>
                  <a:spLocks noChangeShapeType="1"/>
                </p:cNvSpPr>
                <p:nvPr/>
              </p:nvSpPr>
              <p:spPr bwMode="auto">
                <a:xfrm>
                  <a:off x="2911" y="1739"/>
                  <a:ext cx="9" cy="1"/>
                </a:xfrm>
                <a:prstGeom prst="line">
                  <a:avLst/>
                </a:prstGeom>
                <a:grpFill/>
                <a:ln w="4763">
                  <a:solidFill>
                    <a:srgbClr val="000000"/>
                  </a:solidFill>
                  <a:prstDash val="sysDashDotDot"/>
                  <a:round/>
                  <a:headEnd/>
                  <a:tailEnd/>
                </a:ln>
              </p:spPr>
              <p:txBody>
                <a:bodyPr/>
                <a:lstStyle/>
                <a:p>
                  <a:endParaRPr lang="en-GB" dirty="0"/>
                </a:p>
              </p:txBody>
            </p:sp>
            <p:sp>
              <p:nvSpPr>
                <p:cNvPr id="2057" name="Line 710"/>
                <p:cNvSpPr>
                  <a:spLocks noChangeShapeType="1"/>
                </p:cNvSpPr>
                <p:nvPr/>
              </p:nvSpPr>
              <p:spPr bwMode="auto">
                <a:xfrm>
                  <a:off x="2925"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8" name="Line 711"/>
                <p:cNvSpPr>
                  <a:spLocks noChangeShapeType="1"/>
                </p:cNvSpPr>
                <p:nvPr/>
              </p:nvSpPr>
              <p:spPr bwMode="auto">
                <a:xfrm>
                  <a:off x="2932" y="1739"/>
                  <a:ext cx="2" cy="1"/>
                </a:xfrm>
                <a:prstGeom prst="line">
                  <a:avLst/>
                </a:prstGeom>
                <a:grpFill/>
                <a:ln w="4763">
                  <a:solidFill>
                    <a:srgbClr val="000000"/>
                  </a:solidFill>
                  <a:prstDash val="sysDashDotDot"/>
                  <a:round/>
                  <a:headEnd/>
                  <a:tailEnd/>
                </a:ln>
              </p:spPr>
              <p:txBody>
                <a:bodyPr/>
                <a:lstStyle/>
                <a:p>
                  <a:endParaRPr lang="en-GB" dirty="0"/>
                </a:p>
              </p:txBody>
            </p:sp>
            <p:sp>
              <p:nvSpPr>
                <p:cNvPr id="2059" name="Line 712"/>
                <p:cNvSpPr>
                  <a:spLocks noChangeShapeType="1"/>
                </p:cNvSpPr>
                <p:nvPr/>
              </p:nvSpPr>
              <p:spPr bwMode="auto">
                <a:xfrm>
                  <a:off x="2938" y="1739"/>
                  <a:ext cx="9" cy="1"/>
                </a:xfrm>
                <a:prstGeom prst="line">
                  <a:avLst/>
                </a:prstGeom>
                <a:grpFill/>
                <a:ln w="4763">
                  <a:solidFill>
                    <a:srgbClr val="000000"/>
                  </a:solidFill>
                  <a:prstDash val="sysDashDotDot"/>
                  <a:round/>
                  <a:headEnd/>
                  <a:tailEnd/>
                </a:ln>
              </p:spPr>
              <p:txBody>
                <a:bodyPr/>
                <a:lstStyle/>
                <a:p>
                  <a:endParaRPr lang="en-GB" dirty="0"/>
                </a:p>
              </p:txBody>
            </p:sp>
            <p:sp>
              <p:nvSpPr>
                <p:cNvPr id="2060" name="Line 713"/>
                <p:cNvSpPr>
                  <a:spLocks noChangeShapeType="1"/>
                </p:cNvSpPr>
                <p:nvPr/>
              </p:nvSpPr>
              <p:spPr bwMode="auto">
                <a:xfrm>
                  <a:off x="2952" y="1739"/>
                  <a:ext cx="2" cy="1"/>
                </a:xfrm>
                <a:prstGeom prst="line">
                  <a:avLst/>
                </a:prstGeom>
                <a:grpFill/>
                <a:ln w="4763">
                  <a:solidFill>
                    <a:srgbClr val="000000"/>
                  </a:solidFill>
                  <a:prstDash val="sysDashDotDot"/>
                  <a:round/>
                  <a:headEnd/>
                  <a:tailEnd/>
                </a:ln>
              </p:spPr>
              <p:txBody>
                <a:bodyPr/>
                <a:lstStyle/>
                <a:p>
                  <a:endParaRPr lang="en-GB" dirty="0"/>
                </a:p>
              </p:txBody>
            </p:sp>
            <p:sp>
              <p:nvSpPr>
                <p:cNvPr id="2061" name="Line 714"/>
                <p:cNvSpPr>
                  <a:spLocks noChangeShapeType="1"/>
                </p:cNvSpPr>
                <p:nvPr/>
              </p:nvSpPr>
              <p:spPr bwMode="auto">
                <a:xfrm>
                  <a:off x="2959" y="1739"/>
                  <a:ext cx="2" cy="1"/>
                </a:xfrm>
                <a:prstGeom prst="line">
                  <a:avLst/>
                </a:prstGeom>
                <a:grpFill/>
                <a:ln w="4763">
                  <a:solidFill>
                    <a:srgbClr val="000000"/>
                  </a:solidFill>
                  <a:prstDash val="sysDashDotDot"/>
                  <a:round/>
                  <a:headEnd/>
                  <a:tailEnd/>
                </a:ln>
              </p:spPr>
              <p:txBody>
                <a:bodyPr/>
                <a:lstStyle/>
                <a:p>
                  <a:endParaRPr lang="en-GB" dirty="0"/>
                </a:p>
              </p:txBody>
            </p:sp>
            <p:sp>
              <p:nvSpPr>
                <p:cNvPr id="2062" name="Line 715"/>
                <p:cNvSpPr>
                  <a:spLocks noChangeShapeType="1"/>
                </p:cNvSpPr>
                <p:nvPr/>
              </p:nvSpPr>
              <p:spPr bwMode="auto">
                <a:xfrm>
                  <a:off x="2965"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63" name="Line 716"/>
                <p:cNvSpPr>
                  <a:spLocks noChangeShapeType="1"/>
                </p:cNvSpPr>
                <p:nvPr/>
              </p:nvSpPr>
              <p:spPr bwMode="auto">
                <a:xfrm>
                  <a:off x="2979" y="1739"/>
                  <a:ext cx="2" cy="1"/>
                </a:xfrm>
                <a:prstGeom prst="line">
                  <a:avLst/>
                </a:prstGeom>
                <a:grpFill/>
                <a:ln w="4763">
                  <a:solidFill>
                    <a:srgbClr val="000000"/>
                  </a:solidFill>
                  <a:prstDash val="sysDashDotDot"/>
                  <a:round/>
                  <a:headEnd/>
                  <a:tailEnd/>
                </a:ln>
              </p:spPr>
              <p:txBody>
                <a:bodyPr/>
                <a:lstStyle/>
                <a:p>
                  <a:endParaRPr lang="en-GB" dirty="0"/>
                </a:p>
              </p:txBody>
            </p:sp>
            <p:sp>
              <p:nvSpPr>
                <p:cNvPr id="2064" name="Line 717"/>
                <p:cNvSpPr>
                  <a:spLocks noChangeShapeType="1"/>
                </p:cNvSpPr>
                <p:nvPr/>
              </p:nvSpPr>
              <p:spPr bwMode="auto">
                <a:xfrm>
                  <a:off x="298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65" name="Line 718"/>
                <p:cNvSpPr>
                  <a:spLocks noChangeShapeType="1"/>
                </p:cNvSpPr>
                <p:nvPr/>
              </p:nvSpPr>
              <p:spPr bwMode="auto">
                <a:xfrm>
                  <a:off x="2992"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66" name="Line 719"/>
                <p:cNvSpPr>
                  <a:spLocks noChangeShapeType="1"/>
                </p:cNvSpPr>
                <p:nvPr/>
              </p:nvSpPr>
              <p:spPr bwMode="auto">
                <a:xfrm>
                  <a:off x="3006" y="1739"/>
                  <a:ext cx="3" cy="1"/>
                </a:xfrm>
                <a:prstGeom prst="line">
                  <a:avLst/>
                </a:prstGeom>
                <a:grpFill/>
                <a:ln w="4763">
                  <a:solidFill>
                    <a:srgbClr val="000000"/>
                  </a:solidFill>
                  <a:prstDash val="sysDashDotDot"/>
                  <a:round/>
                  <a:headEnd/>
                  <a:tailEnd/>
                </a:ln>
              </p:spPr>
              <p:txBody>
                <a:bodyPr/>
                <a:lstStyle/>
                <a:p>
                  <a:endParaRPr lang="en-GB" dirty="0"/>
                </a:p>
              </p:txBody>
            </p:sp>
            <p:sp>
              <p:nvSpPr>
                <p:cNvPr id="2067" name="Line 720"/>
                <p:cNvSpPr>
                  <a:spLocks noChangeShapeType="1"/>
                </p:cNvSpPr>
                <p:nvPr/>
              </p:nvSpPr>
              <p:spPr bwMode="auto">
                <a:xfrm>
                  <a:off x="301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68" name="Line 721"/>
                <p:cNvSpPr>
                  <a:spLocks noChangeShapeType="1"/>
                </p:cNvSpPr>
                <p:nvPr/>
              </p:nvSpPr>
              <p:spPr bwMode="auto">
                <a:xfrm>
                  <a:off x="3019" y="1739"/>
                  <a:ext cx="10" cy="1"/>
                </a:xfrm>
                <a:prstGeom prst="line">
                  <a:avLst/>
                </a:prstGeom>
                <a:grpFill/>
                <a:ln w="4763">
                  <a:solidFill>
                    <a:srgbClr val="000000"/>
                  </a:solidFill>
                  <a:prstDash val="sysDashDotDot"/>
                  <a:round/>
                  <a:headEnd/>
                  <a:tailEnd/>
                </a:ln>
              </p:spPr>
              <p:txBody>
                <a:bodyPr/>
                <a:lstStyle/>
                <a:p>
                  <a:endParaRPr lang="en-GB" dirty="0"/>
                </a:p>
              </p:txBody>
            </p:sp>
            <p:sp>
              <p:nvSpPr>
                <p:cNvPr id="2069" name="Line 722"/>
                <p:cNvSpPr>
                  <a:spLocks noChangeShapeType="1"/>
                </p:cNvSpPr>
                <p:nvPr/>
              </p:nvSpPr>
              <p:spPr bwMode="auto">
                <a:xfrm>
                  <a:off x="3033"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0" name="Line 723"/>
                <p:cNvSpPr>
                  <a:spLocks noChangeShapeType="1"/>
                </p:cNvSpPr>
                <p:nvPr/>
              </p:nvSpPr>
              <p:spPr bwMode="auto">
                <a:xfrm>
                  <a:off x="3040"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1" name="Line 724"/>
                <p:cNvSpPr>
                  <a:spLocks noChangeShapeType="1"/>
                </p:cNvSpPr>
                <p:nvPr/>
              </p:nvSpPr>
              <p:spPr bwMode="auto">
                <a:xfrm>
                  <a:off x="3047" y="1739"/>
                  <a:ext cx="9" cy="1"/>
                </a:xfrm>
                <a:prstGeom prst="line">
                  <a:avLst/>
                </a:prstGeom>
                <a:grpFill/>
                <a:ln w="4763">
                  <a:solidFill>
                    <a:srgbClr val="000000"/>
                  </a:solidFill>
                  <a:prstDash val="sysDashDotDot"/>
                  <a:round/>
                  <a:headEnd/>
                  <a:tailEnd/>
                </a:ln>
              </p:spPr>
              <p:txBody>
                <a:bodyPr/>
                <a:lstStyle/>
                <a:p>
                  <a:endParaRPr lang="en-GB" dirty="0"/>
                </a:p>
              </p:txBody>
            </p:sp>
            <p:sp>
              <p:nvSpPr>
                <p:cNvPr id="2072" name="Line 725"/>
                <p:cNvSpPr>
                  <a:spLocks noChangeShapeType="1"/>
                </p:cNvSpPr>
                <p:nvPr/>
              </p:nvSpPr>
              <p:spPr bwMode="auto">
                <a:xfrm>
                  <a:off x="3060"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3" name="Line 726"/>
                <p:cNvSpPr>
                  <a:spLocks noChangeShapeType="1"/>
                </p:cNvSpPr>
                <p:nvPr/>
              </p:nvSpPr>
              <p:spPr bwMode="auto">
                <a:xfrm>
                  <a:off x="3067"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4" name="Line 727"/>
                <p:cNvSpPr>
                  <a:spLocks noChangeShapeType="1"/>
                </p:cNvSpPr>
                <p:nvPr/>
              </p:nvSpPr>
              <p:spPr bwMode="auto">
                <a:xfrm>
                  <a:off x="3074" y="1739"/>
                  <a:ext cx="9" cy="1"/>
                </a:xfrm>
                <a:prstGeom prst="line">
                  <a:avLst/>
                </a:prstGeom>
                <a:grpFill/>
                <a:ln w="4763">
                  <a:solidFill>
                    <a:srgbClr val="000000"/>
                  </a:solidFill>
                  <a:prstDash val="sysDashDotDot"/>
                  <a:round/>
                  <a:headEnd/>
                  <a:tailEnd/>
                </a:ln>
              </p:spPr>
              <p:txBody>
                <a:bodyPr/>
                <a:lstStyle/>
                <a:p>
                  <a:endParaRPr lang="en-GB" dirty="0"/>
                </a:p>
              </p:txBody>
            </p:sp>
            <p:sp>
              <p:nvSpPr>
                <p:cNvPr id="2075" name="Line 728"/>
                <p:cNvSpPr>
                  <a:spLocks noChangeShapeType="1"/>
                </p:cNvSpPr>
                <p:nvPr/>
              </p:nvSpPr>
              <p:spPr bwMode="auto">
                <a:xfrm>
                  <a:off x="3087"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6" name="Line 729"/>
                <p:cNvSpPr>
                  <a:spLocks noChangeShapeType="1"/>
                </p:cNvSpPr>
                <p:nvPr/>
              </p:nvSpPr>
              <p:spPr bwMode="auto">
                <a:xfrm>
                  <a:off x="3094"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7" name="Line 730"/>
                <p:cNvSpPr>
                  <a:spLocks noChangeShapeType="1"/>
                </p:cNvSpPr>
                <p:nvPr/>
              </p:nvSpPr>
              <p:spPr bwMode="auto">
                <a:xfrm>
                  <a:off x="3101" y="1739"/>
                  <a:ext cx="9" cy="1"/>
                </a:xfrm>
                <a:prstGeom prst="line">
                  <a:avLst/>
                </a:prstGeom>
                <a:grpFill/>
                <a:ln w="4763">
                  <a:solidFill>
                    <a:srgbClr val="000000"/>
                  </a:solidFill>
                  <a:prstDash val="sysDashDotDot"/>
                  <a:round/>
                  <a:headEnd/>
                  <a:tailEnd/>
                </a:ln>
              </p:spPr>
              <p:txBody>
                <a:bodyPr/>
                <a:lstStyle/>
                <a:p>
                  <a:endParaRPr lang="en-GB" dirty="0"/>
                </a:p>
              </p:txBody>
            </p:sp>
            <p:sp>
              <p:nvSpPr>
                <p:cNvPr id="2078" name="Line 731"/>
                <p:cNvSpPr>
                  <a:spLocks noChangeShapeType="1"/>
                </p:cNvSpPr>
                <p:nvPr/>
              </p:nvSpPr>
              <p:spPr bwMode="auto">
                <a:xfrm>
                  <a:off x="3114" y="1739"/>
                  <a:ext cx="3" cy="1"/>
                </a:xfrm>
                <a:prstGeom prst="line">
                  <a:avLst/>
                </a:prstGeom>
                <a:grpFill/>
                <a:ln w="4763">
                  <a:solidFill>
                    <a:srgbClr val="000000"/>
                  </a:solidFill>
                  <a:prstDash val="sysDashDotDot"/>
                  <a:round/>
                  <a:headEnd/>
                  <a:tailEnd/>
                </a:ln>
              </p:spPr>
              <p:txBody>
                <a:bodyPr/>
                <a:lstStyle/>
                <a:p>
                  <a:endParaRPr lang="en-GB" dirty="0"/>
                </a:p>
              </p:txBody>
            </p:sp>
            <p:sp>
              <p:nvSpPr>
                <p:cNvPr id="2079" name="Line 732"/>
                <p:cNvSpPr>
                  <a:spLocks noChangeShapeType="1"/>
                </p:cNvSpPr>
                <p:nvPr/>
              </p:nvSpPr>
              <p:spPr bwMode="auto">
                <a:xfrm>
                  <a:off x="3121" y="1739"/>
                  <a:ext cx="3" cy="1"/>
                </a:xfrm>
                <a:prstGeom prst="line">
                  <a:avLst/>
                </a:prstGeom>
                <a:grpFill/>
                <a:ln w="4763">
                  <a:solidFill>
                    <a:srgbClr val="000000"/>
                  </a:solidFill>
                  <a:prstDash val="sysDashDotDot"/>
                  <a:round/>
                  <a:headEnd/>
                  <a:tailEnd/>
                </a:ln>
              </p:spPr>
              <p:txBody>
                <a:bodyPr/>
                <a:lstStyle/>
                <a:p>
                  <a:endParaRPr lang="en-GB" dirty="0"/>
                </a:p>
              </p:txBody>
            </p:sp>
            <p:sp>
              <p:nvSpPr>
                <p:cNvPr id="2080" name="Line 733"/>
                <p:cNvSpPr>
                  <a:spLocks noChangeShapeType="1"/>
                </p:cNvSpPr>
                <p:nvPr/>
              </p:nvSpPr>
              <p:spPr bwMode="auto">
                <a:xfrm>
                  <a:off x="3128" y="1739"/>
                  <a:ext cx="9" cy="1"/>
                </a:xfrm>
                <a:prstGeom prst="line">
                  <a:avLst/>
                </a:prstGeom>
                <a:grpFill/>
                <a:ln w="4763">
                  <a:solidFill>
                    <a:srgbClr val="000000"/>
                  </a:solidFill>
                  <a:prstDash val="sysDashDotDot"/>
                  <a:round/>
                  <a:headEnd/>
                  <a:tailEnd/>
                </a:ln>
              </p:spPr>
              <p:txBody>
                <a:bodyPr/>
                <a:lstStyle/>
                <a:p>
                  <a:endParaRPr lang="en-GB" dirty="0"/>
                </a:p>
              </p:txBody>
            </p:sp>
            <p:sp>
              <p:nvSpPr>
                <p:cNvPr id="2081" name="Line 734"/>
                <p:cNvSpPr>
                  <a:spLocks noChangeShapeType="1"/>
                </p:cNvSpPr>
                <p:nvPr/>
              </p:nvSpPr>
              <p:spPr bwMode="auto">
                <a:xfrm>
                  <a:off x="3142" y="1739"/>
                  <a:ext cx="2" cy="1"/>
                </a:xfrm>
                <a:prstGeom prst="line">
                  <a:avLst/>
                </a:prstGeom>
                <a:grpFill/>
                <a:ln w="4763">
                  <a:solidFill>
                    <a:srgbClr val="000000"/>
                  </a:solidFill>
                  <a:prstDash val="sysDashDotDot"/>
                  <a:round/>
                  <a:headEnd/>
                  <a:tailEnd/>
                </a:ln>
              </p:spPr>
              <p:txBody>
                <a:bodyPr/>
                <a:lstStyle/>
                <a:p>
                  <a:endParaRPr lang="en-GB" dirty="0"/>
                </a:p>
              </p:txBody>
            </p:sp>
            <p:sp>
              <p:nvSpPr>
                <p:cNvPr id="2082" name="Line 735"/>
                <p:cNvSpPr>
                  <a:spLocks noChangeShapeType="1"/>
                </p:cNvSpPr>
                <p:nvPr/>
              </p:nvSpPr>
              <p:spPr bwMode="auto">
                <a:xfrm>
                  <a:off x="3148" y="1739"/>
                  <a:ext cx="3" cy="1"/>
                </a:xfrm>
                <a:prstGeom prst="line">
                  <a:avLst/>
                </a:prstGeom>
                <a:grpFill/>
                <a:ln w="4763">
                  <a:solidFill>
                    <a:srgbClr val="000000"/>
                  </a:solidFill>
                  <a:prstDash val="sysDashDotDot"/>
                  <a:round/>
                  <a:headEnd/>
                  <a:tailEnd/>
                </a:ln>
              </p:spPr>
              <p:txBody>
                <a:bodyPr/>
                <a:lstStyle/>
                <a:p>
                  <a:endParaRPr lang="en-GB" dirty="0"/>
                </a:p>
              </p:txBody>
            </p:sp>
            <p:sp>
              <p:nvSpPr>
                <p:cNvPr id="2083" name="Line 736"/>
                <p:cNvSpPr>
                  <a:spLocks noChangeShapeType="1"/>
                </p:cNvSpPr>
                <p:nvPr/>
              </p:nvSpPr>
              <p:spPr bwMode="auto">
                <a:xfrm>
                  <a:off x="3155" y="1739"/>
                  <a:ext cx="9" cy="1"/>
                </a:xfrm>
                <a:prstGeom prst="line">
                  <a:avLst/>
                </a:prstGeom>
                <a:grpFill/>
                <a:ln w="4763">
                  <a:solidFill>
                    <a:srgbClr val="000000"/>
                  </a:solidFill>
                  <a:prstDash val="sysDashDotDot"/>
                  <a:round/>
                  <a:headEnd/>
                  <a:tailEnd/>
                </a:ln>
              </p:spPr>
              <p:txBody>
                <a:bodyPr/>
                <a:lstStyle/>
                <a:p>
                  <a:endParaRPr lang="en-GB" dirty="0"/>
                </a:p>
              </p:txBody>
            </p:sp>
            <p:sp>
              <p:nvSpPr>
                <p:cNvPr id="2084" name="Line 737"/>
                <p:cNvSpPr>
                  <a:spLocks noChangeShapeType="1"/>
                </p:cNvSpPr>
                <p:nvPr/>
              </p:nvSpPr>
              <p:spPr bwMode="auto">
                <a:xfrm>
                  <a:off x="3169" y="1739"/>
                  <a:ext cx="2" cy="1"/>
                </a:xfrm>
                <a:prstGeom prst="line">
                  <a:avLst/>
                </a:prstGeom>
                <a:grpFill/>
                <a:ln w="4763">
                  <a:solidFill>
                    <a:srgbClr val="000000"/>
                  </a:solidFill>
                  <a:prstDash val="sysDashDotDot"/>
                  <a:round/>
                  <a:headEnd/>
                  <a:tailEnd/>
                </a:ln>
              </p:spPr>
              <p:txBody>
                <a:bodyPr/>
                <a:lstStyle/>
                <a:p>
                  <a:endParaRPr lang="en-GB" dirty="0"/>
                </a:p>
              </p:txBody>
            </p:sp>
            <p:sp>
              <p:nvSpPr>
                <p:cNvPr id="2085" name="Line 738"/>
                <p:cNvSpPr>
                  <a:spLocks noChangeShapeType="1"/>
                </p:cNvSpPr>
                <p:nvPr/>
              </p:nvSpPr>
              <p:spPr bwMode="auto">
                <a:xfrm>
                  <a:off x="317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86" name="Line 739"/>
                <p:cNvSpPr>
                  <a:spLocks noChangeShapeType="1"/>
                </p:cNvSpPr>
                <p:nvPr/>
              </p:nvSpPr>
              <p:spPr bwMode="auto">
                <a:xfrm>
                  <a:off x="3182" y="1739"/>
                  <a:ext cx="9" cy="1"/>
                </a:xfrm>
                <a:prstGeom prst="line">
                  <a:avLst/>
                </a:prstGeom>
                <a:grpFill/>
                <a:ln w="4763">
                  <a:solidFill>
                    <a:srgbClr val="000000"/>
                  </a:solidFill>
                  <a:prstDash val="sysDashDotDot"/>
                  <a:round/>
                  <a:headEnd/>
                  <a:tailEnd/>
                </a:ln>
              </p:spPr>
              <p:txBody>
                <a:bodyPr/>
                <a:lstStyle/>
                <a:p>
                  <a:endParaRPr lang="en-GB" dirty="0"/>
                </a:p>
              </p:txBody>
            </p:sp>
            <p:sp>
              <p:nvSpPr>
                <p:cNvPr id="2087" name="Line 740"/>
                <p:cNvSpPr>
                  <a:spLocks noChangeShapeType="1"/>
                </p:cNvSpPr>
                <p:nvPr/>
              </p:nvSpPr>
              <p:spPr bwMode="auto">
                <a:xfrm>
                  <a:off x="3196" y="1739"/>
                  <a:ext cx="2" cy="1"/>
                </a:xfrm>
                <a:prstGeom prst="line">
                  <a:avLst/>
                </a:prstGeom>
                <a:grpFill/>
                <a:ln w="4763">
                  <a:solidFill>
                    <a:srgbClr val="000000"/>
                  </a:solidFill>
                  <a:prstDash val="sysDashDotDot"/>
                  <a:round/>
                  <a:headEnd/>
                  <a:tailEnd/>
                </a:ln>
              </p:spPr>
              <p:txBody>
                <a:bodyPr/>
                <a:lstStyle/>
                <a:p>
                  <a:endParaRPr lang="en-GB" dirty="0"/>
                </a:p>
              </p:txBody>
            </p:sp>
            <p:sp>
              <p:nvSpPr>
                <p:cNvPr id="2088" name="Line 741"/>
                <p:cNvSpPr>
                  <a:spLocks noChangeShapeType="1"/>
                </p:cNvSpPr>
                <p:nvPr/>
              </p:nvSpPr>
              <p:spPr bwMode="auto">
                <a:xfrm>
                  <a:off x="320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89" name="Line 742"/>
                <p:cNvSpPr>
                  <a:spLocks noChangeShapeType="1"/>
                </p:cNvSpPr>
                <p:nvPr/>
              </p:nvSpPr>
              <p:spPr bwMode="auto">
                <a:xfrm>
                  <a:off x="3209" y="1739"/>
                  <a:ext cx="9" cy="1"/>
                </a:xfrm>
                <a:prstGeom prst="line">
                  <a:avLst/>
                </a:prstGeom>
                <a:grpFill/>
                <a:ln w="4763">
                  <a:solidFill>
                    <a:srgbClr val="000000"/>
                  </a:solidFill>
                  <a:prstDash val="sysDashDotDot"/>
                  <a:round/>
                  <a:headEnd/>
                  <a:tailEnd/>
                </a:ln>
              </p:spPr>
              <p:txBody>
                <a:bodyPr/>
                <a:lstStyle/>
                <a:p>
                  <a:endParaRPr lang="en-GB" dirty="0"/>
                </a:p>
              </p:txBody>
            </p:sp>
            <p:sp>
              <p:nvSpPr>
                <p:cNvPr id="2090" name="Line 743"/>
                <p:cNvSpPr>
                  <a:spLocks noChangeShapeType="1"/>
                </p:cNvSpPr>
                <p:nvPr/>
              </p:nvSpPr>
              <p:spPr bwMode="auto">
                <a:xfrm>
                  <a:off x="3223"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1" name="Line 744"/>
                <p:cNvSpPr>
                  <a:spLocks noChangeShapeType="1"/>
                </p:cNvSpPr>
                <p:nvPr/>
              </p:nvSpPr>
              <p:spPr bwMode="auto">
                <a:xfrm>
                  <a:off x="3230"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2" name="Line 745"/>
                <p:cNvSpPr>
                  <a:spLocks noChangeShapeType="1"/>
                </p:cNvSpPr>
                <p:nvPr/>
              </p:nvSpPr>
              <p:spPr bwMode="auto">
                <a:xfrm>
                  <a:off x="3236" y="1739"/>
                  <a:ext cx="9" cy="1"/>
                </a:xfrm>
                <a:prstGeom prst="line">
                  <a:avLst/>
                </a:prstGeom>
                <a:grpFill/>
                <a:ln w="4763">
                  <a:solidFill>
                    <a:srgbClr val="000000"/>
                  </a:solidFill>
                  <a:prstDash val="sysDashDotDot"/>
                  <a:round/>
                  <a:headEnd/>
                  <a:tailEnd/>
                </a:ln>
              </p:spPr>
              <p:txBody>
                <a:bodyPr/>
                <a:lstStyle/>
                <a:p>
                  <a:endParaRPr lang="en-GB" dirty="0"/>
                </a:p>
              </p:txBody>
            </p:sp>
            <p:sp>
              <p:nvSpPr>
                <p:cNvPr id="2093" name="Line 746"/>
                <p:cNvSpPr>
                  <a:spLocks noChangeShapeType="1"/>
                </p:cNvSpPr>
                <p:nvPr/>
              </p:nvSpPr>
              <p:spPr bwMode="auto">
                <a:xfrm>
                  <a:off x="3250"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4" name="Line 747"/>
                <p:cNvSpPr>
                  <a:spLocks noChangeShapeType="1"/>
                </p:cNvSpPr>
                <p:nvPr/>
              </p:nvSpPr>
              <p:spPr bwMode="auto">
                <a:xfrm>
                  <a:off x="3257"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5" name="Line 748"/>
                <p:cNvSpPr>
                  <a:spLocks noChangeShapeType="1"/>
                </p:cNvSpPr>
                <p:nvPr/>
              </p:nvSpPr>
              <p:spPr bwMode="auto">
                <a:xfrm>
                  <a:off x="3263" y="1739"/>
                  <a:ext cx="9" cy="1"/>
                </a:xfrm>
                <a:prstGeom prst="line">
                  <a:avLst/>
                </a:prstGeom>
                <a:grpFill/>
                <a:ln w="4763">
                  <a:solidFill>
                    <a:srgbClr val="000000"/>
                  </a:solidFill>
                  <a:prstDash val="sysDashDotDot"/>
                  <a:round/>
                  <a:headEnd/>
                  <a:tailEnd/>
                </a:ln>
              </p:spPr>
              <p:txBody>
                <a:bodyPr/>
                <a:lstStyle/>
                <a:p>
                  <a:endParaRPr lang="en-GB" dirty="0"/>
                </a:p>
              </p:txBody>
            </p:sp>
            <p:sp>
              <p:nvSpPr>
                <p:cNvPr id="2096" name="Line 749"/>
                <p:cNvSpPr>
                  <a:spLocks noChangeShapeType="1"/>
                </p:cNvSpPr>
                <p:nvPr/>
              </p:nvSpPr>
              <p:spPr bwMode="auto">
                <a:xfrm>
                  <a:off x="3277"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7" name="Line 750"/>
                <p:cNvSpPr>
                  <a:spLocks noChangeShapeType="1"/>
                </p:cNvSpPr>
                <p:nvPr/>
              </p:nvSpPr>
              <p:spPr bwMode="auto">
                <a:xfrm>
                  <a:off x="3284" y="1739"/>
                  <a:ext cx="2" cy="1"/>
                </a:xfrm>
                <a:prstGeom prst="line">
                  <a:avLst/>
                </a:prstGeom>
                <a:grpFill/>
                <a:ln w="4763">
                  <a:solidFill>
                    <a:srgbClr val="000000"/>
                  </a:solidFill>
                  <a:prstDash val="sysDashDotDot"/>
                  <a:round/>
                  <a:headEnd/>
                  <a:tailEnd/>
                </a:ln>
              </p:spPr>
              <p:txBody>
                <a:bodyPr/>
                <a:lstStyle/>
                <a:p>
                  <a:endParaRPr lang="en-GB" dirty="0"/>
                </a:p>
              </p:txBody>
            </p:sp>
            <p:sp>
              <p:nvSpPr>
                <p:cNvPr id="2098" name="Line 751"/>
                <p:cNvSpPr>
                  <a:spLocks noChangeShapeType="1"/>
                </p:cNvSpPr>
                <p:nvPr/>
              </p:nvSpPr>
              <p:spPr bwMode="auto">
                <a:xfrm>
                  <a:off x="3290" y="1739"/>
                  <a:ext cx="9" cy="1"/>
                </a:xfrm>
                <a:prstGeom prst="line">
                  <a:avLst/>
                </a:prstGeom>
                <a:grpFill/>
                <a:ln w="4763">
                  <a:solidFill>
                    <a:srgbClr val="000000"/>
                  </a:solidFill>
                  <a:prstDash val="sysDashDotDot"/>
                  <a:round/>
                  <a:headEnd/>
                  <a:tailEnd/>
                </a:ln>
              </p:spPr>
              <p:txBody>
                <a:bodyPr/>
                <a:lstStyle/>
                <a:p>
                  <a:endParaRPr lang="en-GB" dirty="0"/>
                </a:p>
              </p:txBody>
            </p:sp>
            <p:sp>
              <p:nvSpPr>
                <p:cNvPr id="2099" name="Line 752"/>
                <p:cNvSpPr>
                  <a:spLocks noChangeShapeType="1"/>
                </p:cNvSpPr>
                <p:nvPr/>
              </p:nvSpPr>
              <p:spPr bwMode="auto">
                <a:xfrm>
                  <a:off x="3304"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0" name="Line 753"/>
                <p:cNvSpPr>
                  <a:spLocks noChangeShapeType="1"/>
                </p:cNvSpPr>
                <p:nvPr/>
              </p:nvSpPr>
              <p:spPr bwMode="auto">
                <a:xfrm>
                  <a:off x="3311"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1" name="Line 754"/>
                <p:cNvSpPr>
                  <a:spLocks noChangeShapeType="1"/>
                </p:cNvSpPr>
                <p:nvPr/>
              </p:nvSpPr>
              <p:spPr bwMode="auto">
                <a:xfrm>
                  <a:off x="3317" y="1739"/>
                  <a:ext cx="9" cy="1"/>
                </a:xfrm>
                <a:prstGeom prst="line">
                  <a:avLst/>
                </a:prstGeom>
                <a:grpFill/>
                <a:ln w="4763">
                  <a:solidFill>
                    <a:srgbClr val="000000"/>
                  </a:solidFill>
                  <a:prstDash val="sysDashDotDot"/>
                  <a:round/>
                  <a:headEnd/>
                  <a:tailEnd/>
                </a:ln>
              </p:spPr>
              <p:txBody>
                <a:bodyPr/>
                <a:lstStyle/>
                <a:p>
                  <a:endParaRPr lang="en-GB" dirty="0"/>
                </a:p>
              </p:txBody>
            </p:sp>
            <p:sp>
              <p:nvSpPr>
                <p:cNvPr id="2102" name="Line 755"/>
                <p:cNvSpPr>
                  <a:spLocks noChangeShapeType="1"/>
                </p:cNvSpPr>
                <p:nvPr/>
              </p:nvSpPr>
              <p:spPr bwMode="auto">
                <a:xfrm>
                  <a:off x="3331"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3" name="Line 756"/>
                <p:cNvSpPr>
                  <a:spLocks noChangeShapeType="1"/>
                </p:cNvSpPr>
                <p:nvPr/>
              </p:nvSpPr>
              <p:spPr bwMode="auto">
                <a:xfrm>
                  <a:off x="3338"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4" name="Line 757"/>
                <p:cNvSpPr>
                  <a:spLocks noChangeShapeType="1"/>
                </p:cNvSpPr>
                <p:nvPr/>
              </p:nvSpPr>
              <p:spPr bwMode="auto">
                <a:xfrm>
                  <a:off x="3344"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05" name="Line 758"/>
                <p:cNvSpPr>
                  <a:spLocks noChangeShapeType="1"/>
                </p:cNvSpPr>
                <p:nvPr/>
              </p:nvSpPr>
              <p:spPr bwMode="auto">
                <a:xfrm>
                  <a:off x="3358"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6" name="Line 759"/>
                <p:cNvSpPr>
                  <a:spLocks noChangeShapeType="1"/>
                </p:cNvSpPr>
                <p:nvPr/>
              </p:nvSpPr>
              <p:spPr bwMode="auto">
                <a:xfrm>
                  <a:off x="3365" y="1739"/>
                  <a:ext cx="2" cy="1"/>
                </a:xfrm>
                <a:prstGeom prst="line">
                  <a:avLst/>
                </a:prstGeom>
                <a:grpFill/>
                <a:ln w="4763">
                  <a:solidFill>
                    <a:srgbClr val="000000"/>
                  </a:solidFill>
                  <a:prstDash val="sysDashDotDot"/>
                  <a:round/>
                  <a:headEnd/>
                  <a:tailEnd/>
                </a:ln>
              </p:spPr>
              <p:txBody>
                <a:bodyPr/>
                <a:lstStyle/>
                <a:p>
                  <a:endParaRPr lang="en-GB" dirty="0"/>
                </a:p>
              </p:txBody>
            </p:sp>
            <p:sp>
              <p:nvSpPr>
                <p:cNvPr id="2107" name="Line 760"/>
                <p:cNvSpPr>
                  <a:spLocks noChangeShapeType="1"/>
                </p:cNvSpPr>
                <p:nvPr/>
              </p:nvSpPr>
              <p:spPr bwMode="auto">
                <a:xfrm>
                  <a:off x="3371"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08" name="Line 761"/>
                <p:cNvSpPr>
                  <a:spLocks noChangeShapeType="1"/>
                </p:cNvSpPr>
                <p:nvPr/>
              </p:nvSpPr>
              <p:spPr bwMode="auto">
                <a:xfrm>
                  <a:off x="3385" y="1739"/>
                  <a:ext cx="3" cy="1"/>
                </a:xfrm>
                <a:prstGeom prst="line">
                  <a:avLst/>
                </a:prstGeom>
                <a:grpFill/>
                <a:ln w="4763">
                  <a:solidFill>
                    <a:srgbClr val="000000"/>
                  </a:solidFill>
                  <a:prstDash val="sysDashDotDot"/>
                  <a:round/>
                  <a:headEnd/>
                  <a:tailEnd/>
                </a:ln>
              </p:spPr>
              <p:txBody>
                <a:bodyPr/>
                <a:lstStyle/>
                <a:p>
                  <a:endParaRPr lang="en-GB" dirty="0"/>
                </a:p>
              </p:txBody>
            </p:sp>
            <p:sp>
              <p:nvSpPr>
                <p:cNvPr id="2109" name="Line 762"/>
                <p:cNvSpPr>
                  <a:spLocks noChangeShapeType="1"/>
                </p:cNvSpPr>
                <p:nvPr/>
              </p:nvSpPr>
              <p:spPr bwMode="auto">
                <a:xfrm>
                  <a:off x="3392" y="1739"/>
                  <a:ext cx="2" cy="1"/>
                </a:xfrm>
                <a:prstGeom prst="line">
                  <a:avLst/>
                </a:prstGeom>
                <a:grpFill/>
                <a:ln w="4763">
                  <a:solidFill>
                    <a:srgbClr val="000000"/>
                  </a:solidFill>
                  <a:prstDash val="sysDashDotDot"/>
                  <a:round/>
                  <a:headEnd/>
                  <a:tailEnd/>
                </a:ln>
              </p:spPr>
              <p:txBody>
                <a:bodyPr/>
                <a:lstStyle/>
                <a:p>
                  <a:endParaRPr lang="en-GB" dirty="0"/>
                </a:p>
              </p:txBody>
            </p:sp>
            <p:sp>
              <p:nvSpPr>
                <p:cNvPr id="2110" name="Line 763"/>
                <p:cNvSpPr>
                  <a:spLocks noChangeShapeType="1"/>
                </p:cNvSpPr>
                <p:nvPr/>
              </p:nvSpPr>
              <p:spPr bwMode="auto">
                <a:xfrm>
                  <a:off x="3398"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11" name="Line 764"/>
                <p:cNvSpPr>
                  <a:spLocks noChangeShapeType="1"/>
                </p:cNvSpPr>
                <p:nvPr/>
              </p:nvSpPr>
              <p:spPr bwMode="auto">
                <a:xfrm>
                  <a:off x="3412" y="1739"/>
                  <a:ext cx="3" cy="1"/>
                </a:xfrm>
                <a:prstGeom prst="line">
                  <a:avLst/>
                </a:prstGeom>
                <a:grpFill/>
                <a:ln w="4763">
                  <a:solidFill>
                    <a:srgbClr val="000000"/>
                  </a:solidFill>
                  <a:prstDash val="sysDashDotDot"/>
                  <a:round/>
                  <a:headEnd/>
                  <a:tailEnd/>
                </a:ln>
              </p:spPr>
              <p:txBody>
                <a:bodyPr/>
                <a:lstStyle/>
                <a:p>
                  <a:endParaRPr lang="en-GB" dirty="0"/>
                </a:p>
              </p:txBody>
            </p:sp>
            <p:sp>
              <p:nvSpPr>
                <p:cNvPr id="2112" name="Line 765"/>
                <p:cNvSpPr>
                  <a:spLocks noChangeShapeType="1"/>
                </p:cNvSpPr>
                <p:nvPr/>
              </p:nvSpPr>
              <p:spPr bwMode="auto">
                <a:xfrm>
                  <a:off x="3419" y="1739"/>
                  <a:ext cx="2" cy="1"/>
                </a:xfrm>
                <a:prstGeom prst="line">
                  <a:avLst/>
                </a:prstGeom>
                <a:grpFill/>
                <a:ln w="4763">
                  <a:solidFill>
                    <a:srgbClr val="000000"/>
                  </a:solidFill>
                  <a:prstDash val="sysDashDotDot"/>
                  <a:round/>
                  <a:headEnd/>
                  <a:tailEnd/>
                </a:ln>
              </p:spPr>
              <p:txBody>
                <a:bodyPr/>
                <a:lstStyle/>
                <a:p>
                  <a:endParaRPr lang="en-GB" dirty="0"/>
                </a:p>
              </p:txBody>
            </p:sp>
            <p:sp>
              <p:nvSpPr>
                <p:cNvPr id="2113" name="Line 766"/>
                <p:cNvSpPr>
                  <a:spLocks noChangeShapeType="1"/>
                </p:cNvSpPr>
                <p:nvPr/>
              </p:nvSpPr>
              <p:spPr bwMode="auto">
                <a:xfrm>
                  <a:off x="3426" y="1739"/>
                  <a:ext cx="9" cy="1"/>
                </a:xfrm>
                <a:prstGeom prst="line">
                  <a:avLst/>
                </a:prstGeom>
                <a:grpFill/>
                <a:ln w="4763">
                  <a:solidFill>
                    <a:srgbClr val="000000"/>
                  </a:solidFill>
                  <a:prstDash val="sysDashDotDot"/>
                  <a:round/>
                  <a:headEnd/>
                  <a:tailEnd/>
                </a:ln>
              </p:spPr>
              <p:txBody>
                <a:bodyPr/>
                <a:lstStyle/>
                <a:p>
                  <a:endParaRPr lang="en-GB" dirty="0"/>
                </a:p>
              </p:txBody>
            </p:sp>
            <p:sp>
              <p:nvSpPr>
                <p:cNvPr id="2114" name="Line 767"/>
                <p:cNvSpPr>
                  <a:spLocks noChangeShapeType="1"/>
                </p:cNvSpPr>
                <p:nvPr/>
              </p:nvSpPr>
              <p:spPr bwMode="auto">
                <a:xfrm>
                  <a:off x="3439" y="1739"/>
                  <a:ext cx="3" cy="1"/>
                </a:xfrm>
                <a:prstGeom prst="line">
                  <a:avLst/>
                </a:prstGeom>
                <a:grpFill/>
                <a:ln w="4763">
                  <a:solidFill>
                    <a:srgbClr val="000000"/>
                  </a:solidFill>
                  <a:prstDash val="sysDashDotDot"/>
                  <a:round/>
                  <a:headEnd/>
                  <a:tailEnd/>
                </a:ln>
              </p:spPr>
              <p:txBody>
                <a:bodyPr/>
                <a:lstStyle/>
                <a:p>
                  <a:endParaRPr lang="en-GB" dirty="0"/>
                </a:p>
              </p:txBody>
            </p:sp>
            <p:sp>
              <p:nvSpPr>
                <p:cNvPr id="2115" name="Line 768"/>
                <p:cNvSpPr>
                  <a:spLocks noChangeShapeType="1"/>
                </p:cNvSpPr>
                <p:nvPr/>
              </p:nvSpPr>
              <p:spPr bwMode="auto">
                <a:xfrm>
                  <a:off x="3446" y="1739"/>
                  <a:ext cx="3" cy="1"/>
                </a:xfrm>
                <a:prstGeom prst="line">
                  <a:avLst/>
                </a:prstGeom>
                <a:grpFill/>
                <a:ln w="4763">
                  <a:solidFill>
                    <a:srgbClr val="000000"/>
                  </a:solidFill>
                  <a:prstDash val="sysDashDotDot"/>
                  <a:round/>
                  <a:headEnd/>
                  <a:tailEnd/>
                </a:ln>
              </p:spPr>
              <p:txBody>
                <a:bodyPr/>
                <a:lstStyle/>
                <a:p>
                  <a:endParaRPr lang="en-GB" dirty="0"/>
                </a:p>
              </p:txBody>
            </p:sp>
            <p:sp>
              <p:nvSpPr>
                <p:cNvPr id="2116" name="Line 769"/>
                <p:cNvSpPr>
                  <a:spLocks noChangeShapeType="1"/>
                </p:cNvSpPr>
                <p:nvPr/>
              </p:nvSpPr>
              <p:spPr bwMode="auto">
                <a:xfrm>
                  <a:off x="3453" y="1739"/>
                  <a:ext cx="9" cy="1"/>
                </a:xfrm>
                <a:prstGeom prst="line">
                  <a:avLst/>
                </a:prstGeom>
                <a:grpFill/>
                <a:ln w="4763">
                  <a:solidFill>
                    <a:srgbClr val="000000"/>
                  </a:solidFill>
                  <a:prstDash val="sysDashDotDot"/>
                  <a:round/>
                  <a:headEnd/>
                  <a:tailEnd/>
                </a:ln>
              </p:spPr>
              <p:txBody>
                <a:bodyPr/>
                <a:lstStyle/>
                <a:p>
                  <a:endParaRPr lang="en-GB" dirty="0"/>
                </a:p>
              </p:txBody>
            </p:sp>
            <p:sp>
              <p:nvSpPr>
                <p:cNvPr id="2117" name="Line 770"/>
                <p:cNvSpPr>
                  <a:spLocks noChangeShapeType="1"/>
                </p:cNvSpPr>
                <p:nvPr/>
              </p:nvSpPr>
              <p:spPr bwMode="auto">
                <a:xfrm>
                  <a:off x="3466" y="1739"/>
                  <a:ext cx="3" cy="1"/>
                </a:xfrm>
                <a:prstGeom prst="line">
                  <a:avLst/>
                </a:prstGeom>
                <a:grpFill/>
                <a:ln w="4763">
                  <a:solidFill>
                    <a:srgbClr val="000000"/>
                  </a:solidFill>
                  <a:prstDash val="sysDashDotDot"/>
                  <a:round/>
                  <a:headEnd/>
                  <a:tailEnd/>
                </a:ln>
              </p:spPr>
              <p:txBody>
                <a:bodyPr/>
                <a:lstStyle/>
                <a:p>
                  <a:endParaRPr lang="en-GB" dirty="0"/>
                </a:p>
              </p:txBody>
            </p:sp>
            <p:sp>
              <p:nvSpPr>
                <p:cNvPr id="2118" name="Line 771"/>
                <p:cNvSpPr>
                  <a:spLocks noChangeShapeType="1"/>
                </p:cNvSpPr>
                <p:nvPr/>
              </p:nvSpPr>
              <p:spPr bwMode="auto">
                <a:xfrm>
                  <a:off x="3473" y="1739"/>
                  <a:ext cx="3" cy="1"/>
                </a:xfrm>
                <a:prstGeom prst="line">
                  <a:avLst/>
                </a:prstGeom>
                <a:grpFill/>
                <a:ln w="4763">
                  <a:solidFill>
                    <a:srgbClr val="000000"/>
                  </a:solidFill>
                  <a:prstDash val="sysDashDotDot"/>
                  <a:round/>
                  <a:headEnd/>
                  <a:tailEnd/>
                </a:ln>
              </p:spPr>
              <p:txBody>
                <a:bodyPr/>
                <a:lstStyle/>
                <a:p>
                  <a:endParaRPr lang="en-GB" dirty="0"/>
                </a:p>
              </p:txBody>
            </p:sp>
            <p:sp>
              <p:nvSpPr>
                <p:cNvPr id="2119" name="Line 772"/>
                <p:cNvSpPr>
                  <a:spLocks noChangeShapeType="1"/>
                </p:cNvSpPr>
                <p:nvPr/>
              </p:nvSpPr>
              <p:spPr bwMode="auto">
                <a:xfrm>
                  <a:off x="3480" y="1739"/>
                  <a:ext cx="9" cy="1"/>
                </a:xfrm>
                <a:prstGeom prst="line">
                  <a:avLst/>
                </a:prstGeom>
                <a:grpFill/>
                <a:ln w="4763">
                  <a:solidFill>
                    <a:srgbClr val="000000"/>
                  </a:solidFill>
                  <a:prstDash val="sysDashDotDot"/>
                  <a:round/>
                  <a:headEnd/>
                  <a:tailEnd/>
                </a:ln>
              </p:spPr>
              <p:txBody>
                <a:bodyPr/>
                <a:lstStyle/>
                <a:p>
                  <a:endParaRPr lang="en-GB" dirty="0"/>
                </a:p>
              </p:txBody>
            </p:sp>
            <p:sp>
              <p:nvSpPr>
                <p:cNvPr id="2120" name="Line 773"/>
                <p:cNvSpPr>
                  <a:spLocks noChangeShapeType="1"/>
                </p:cNvSpPr>
                <p:nvPr/>
              </p:nvSpPr>
              <p:spPr bwMode="auto">
                <a:xfrm>
                  <a:off x="3493" y="1739"/>
                  <a:ext cx="3" cy="1"/>
                </a:xfrm>
                <a:prstGeom prst="line">
                  <a:avLst/>
                </a:prstGeom>
                <a:grpFill/>
                <a:ln w="4763">
                  <a:solidFill>
                    <a:srgbClr val="000000"/>
                  </a:solidFill>
                  <a:prstDash val="sysDashDotDot"/>
                  <a:round/>
                  <a:headEnd/>
                  <a:tailEnd/>
                </a:ln>
              </p:spPr>
              <p:txBody>
                <a:bodyPr/>
                <a:lstStyle/>
                <a:p>
                  <a:endParaRPr lang="en-GB" dirty="0"/>
                </a:p>
              </p:txBody>
            </p:sp>
            <p:sp>
              <p:nvSpPr>
                <p:cNvPr id="2121" name="Line 774"/>
                <p:cNvSpPr>
                  <a:spLocks noChangeShapeType="1"/>
                </p:cNvSpPr>
                <p:nvPr/>
              </p:nvSpPr>
              <p:spPr bwMode="auto">
                <a:xfrm>
                  <a:off x="3500" y="1739"/>
                  <a:ext cx="3" cy="1"/>
                </a:xfrm>
                <a:prstGeom prst="line">
                  <a:avLst/>
                </a:prstGeom>
                <a:grpFill/>
                <a:ln w="4763">
                  <a:solidFill>
                    <a:srgbClr val="000000"/>
                  </a:solidFill>
                  <a:prstDash val="sysDashDotDot"/>
                  <a:round/>
                  <a:headEnd/>
                  <a:tailEnd/>
                </a:ln>
              </p:spPr>
              <p:txBody>
                <a:bodyPr/>
                <a:lstStyle/>
                <a:p>
                  <a:endParaRPr lang="en-GB" dirty="0"/>
                </a:p>
              </p:txBody>
            </p:sp>
            <p:sp>
              <p:nvSpPr>
                <p:cNvPr id="2122" name="Line 775"/>
                <p:cNvSpPr>
                  <a:spLocks noChangeShapeType="1"/>
                </p:cNvSpPr>
                <p:nvPr/>
              </p:nvSpPr>
              <p:spPr bwMode="auto">
                <a:xfrm>
                  <a:off x="3507" y="1739"/>
                  <a:ext cx="9" cy="1"/>
                </a:xfrm>
                <a:prstGeom prst="line">
                  <a:avLst/>
                </a:prstGeom>
                <a:grpFill/>
                <a:ln w="4763">
                  <a:solidFill>
                    <a:srgbClr val="000000"/>
                  </a:solidFill>
                  <a:prstDash val="sysDashDotDot"/>
                  <a:round/>
                  <a:headEnd/>
                  <a:tailEnd/>
                </a:ln>
              </p:spPr>
              <p:txBody>
                <a:bodyPr/>
                <a:lstStyle/>
                <a:p>
                  <a:endParaRPr lang="en-GB" dirty="0"/>
                </a:p>
              </p:txBody>
            </p:sp>
            <p:sp>
              <p:nvSpPr>
                <p:cNvPr id="2123" name="Line 776"/>
                <p:cNvSpPr>
                  <a:spLocks noChangeShapeType="1"/>
                </p:cNvSpPr>
                <p:nvPr/>
              </p:nvSpPr>
              <p:spPr bwMode="auto">
                <a:xfrm>
                  <a:off x="3521" y="1739"/>
                  <a:ext cx="2" cy="1"/>
                </a:xfrm>
                <a:prstGeom prst="line">
                  <a:avLst/>
                </a:prstGeom>
                <a:grpFill/>
                <a:ln w="4763">
                  <a:solidFill>
                    <a:srgbClr val="000000"/>
                  </a:solidFill>
                  <a:prstDash val="sysDashDotDot"/>
                  <a:round/>
                  <a:headEnd/>
                  <a:tailEnd/>
                </a:ln>
              </p:spPr>
              <p:txBody>
                <a:bodyPr/>
                <a:lstStyle/>
                <a:p>
                  <a:endParaRPr lang="en-GB" dirty="0"/>
                </a:p>
              </p:txBody>
            </p:sp>
            <p:sp>
              <p:nvSpPr>
                <p:cNvPr id="2124" name="Line 777"/>
                <p:cNvSpPr>
                  <a:spLocks noChangeShapeType="1"/>
                </p:cNvSpPr>
                <p:nvPr/>
              </p:nvSpPr>
              <p:spPr bwMode="auto">
                <a:xfrm>
                  <a:off x="3527" y="1739"/>
                  <a:ext cx="3" cy="1"/>
                </a:xfrm>
                <a:prstGeom prst="line">
                  <a:avLst/>
                </a:prstGeom>
                <a:grpFill/>
                <a:ln w="4763">
                  <a:solidFill>
                    <a:srgbClr val="000000"/>
                  </a:solidFill>
                  <a:prstDash val="sysDashDotDot"/>
                  <a:round/>
                  <a:headEnd/>
                  <a:tailEnd/>
                </a:ln>
              </p:spPr>
              <p:txBody>
                <a:bodyPr/>
                <a:lstStyle/>
                <a:p>
                  <a:endParaRPr lang="en-GB" dirty="0"/>
                </a:p>
              </p:txBody>
            </p:sp>
            <p:sp>
              <p:nvSpPr>
                <p:cNvPr id="2125" name="Line 778"/>
                <p:cNvSpPr>
                  <a:spLocks noChangeShapeType="1"/>
                </p:cNvSpPr>
                <p:nvPr/>
              </p:nvSpPr>
              <p:spPr bwMode="auto">
                <a:xfrm>
                  <a:off x="3534" y="1739"/>
                  <a:ext cx="9" cy="1"/>
                </a:xfrm>
                <a:prstGeom prst="line">
                  <a:avLst/>
                </a:prstGeom>
                <a:grpFill/>
                <a:ln w="4763">
                  <a:solidFill>
                    <a:srgbClr val="000000"/>
                  </a:solidFill>
                  <a:prstDash val="sysDashDotDot"/>
                  <a:round/>
                  <a:headEnd/>
                  <a:tailEnd/>
                </a:ln>
              </p:spPr>
              <p:txBody>
                <a:bodyPr/>
                <a:lstStyle/>
                <a:p>
                  <a:endParaRPr lang="en-GB" dirty="0"/>
                </a:p>
              </p:txBody>
            </p:sp>
            <p:sp>
              <p:nvSpPr>
                <p:cNvPr id="2126" name="Line 779"/>
                <p:cNvSpPr>
                  <a:spLocks noChangeShapeType="1"/>
                </p:cNvSpPr>
                <p:nvPr/>
              </p:nvSpPr>
              <p:spPr bwMode="auto">
                <a:xfrm>
                  <a:off x="3548" y="1739"/>
                  <a:ext cx="2" cy="1"/>
                </a:xfrm>
                <a:prstGeom prst="line">
                  <a:avLst/>
                </a:prstGeom>
                <a:grpFill/>
                <a:ln w="4763">
                  <a:solidFill>
                    <a:srgbClr val="000000"/>
                  </a:solidFill>
                  <a:prstDash val="sysDashDotDot"/>
                  <a:round/>
                  <a:headEnd/>
                  <a:tailEnd/>
                </a:ln>
              </p:spPr>
              <p:txBody>
                <a:bodyPr/>
                <a:lstStyle/>
                <a:p>
                  <a:endParaRPr lang="en-GB" dirty="0"/>
                </a:p>
              </p:txBody>
            </p:sp>
            <p:sp>
              <p:nvSpPr>
                <p:cNvPr id="2127" name="Line 780"/>
                <p:cNvSpPr>
                  <a:spLocks noChangeShapeType="1"/>
                </p:cNvSpPr>
                <p:nvPr/>
              </p:nvSpPr>
              <p:spPr bwMode="auto">
                <a:xfrm>
                  <a:off x="3555" y="1739"/>
                  <a:ext cx="2" cy="1"/>
                </a:xfrm>
                <a:prstGeom prst="line">
                  <a:avLst/>
                </a:prstGeom>
                <a:grpFill/>
                <a:ln w="4763">
                  <a:solidFill>
                    <a:srgbClr val="000000"/>
                  </a:solidFill>
                  <a:prstDash val="sysDashDotDot"/>
                  <a:round/>
                  <a:headEnd/>
                  <a:tailEnd/>
                </a:ln>
              </p:spPr>
              <p:txBody>
                <a:bodyPr/>
                <a:lstStyle/>
                <a:p>
                  <a:endParaRPr lang="en-GB" dirty="0"/>
                </a:p>
              </p:txBody>
            </p:sp>
            <p:sp>
              <p:nvSpPr>
                <p:cNvPr id="2128" name="Line 781"/>
                <p:cNvSpPr>
                  <a:spLocks noChangeShapeType="1"/>
                </p:cNvSpPr>
                <p:nvPr/>
              </p:nvSpPr>
              <p:spPr bwMode="auto">
                <a:xfrm>
                  <a:off x="3561" y="1739"/>
                  <a:ext cx="9" cy="1"/>
                </a:xfrm>
                <a:prstGeom prst="line">
                  <a:avLst/>
                </a:prstGeom>
                <a:grpFill/>
                <a:ln w="4763">
                  <a:solidFill>
                    <a:srgbClr val="000000"/>
                  </a:solidFill>
                  <a:prstDash val="sysDashDotDot"/>
                  <a:round/>
                  <a:headEnd/>
                  <a:tailEnd/>
                </a:ln>
              </p:spPr>
              <p:txBody>
                <a:bodyPr/>
                <a:lstStyle/>
                <a:p>
                  <a:endParaRPr lang="en-GB" dirty="0"/>
                </a:p>
              </p:txBody>
            </p:sp>
            <p:sp>
              <p:nvSpPr>
                <p:cNvPr id="2129" name="Line 782"/>
                <p:cNvSpPr>
                  <a:spLocks noChangeShapeType="1"/>
                </p:cNvSpPr>
                <p:nvPr/>
              </p:nvSpPr>
              <p:spPr bwMode="auto">
                <a:xfrm>
                  <a:off x="3575"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0" name="Line 783"/>
                <p:cNvSpPr>
                  <a:spLocks noChangeShapeType="1"/>
                </p:cNvSpPr>
                <p:nvPr/>
              </p:nvSpPr>
              <p:spPr bwMode="auto">
                <a:xfrm>
                  <a:off x="3582"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1" name="Line 784"/>
                <p:cNvSpPr>
                  <a:spLocks noChangeShapeType="1"/>
                </p:cNvSpPr>
                <p:nvPr/>
              </p:nvSpPr>
              <p:spPr bwMode="auto">
                <a:xfrm>
                  <a:off x="3588" y="1739"/>
                  <a:ext cx="9" cy="1"/>
                </a:xfrm>
                <a:prstGeom prst="line">
                  <a:avLst/>
                </a:prstGeom>
                <a:grpFill/>
                <a:ln w="4763">
                  <a:solidFill>
                    <a:srgbClr val="000000"/>
                  </a:solidFill>
                  <a:prstDash val="sysDashDotDot"/>
                  <a:round/>
                  <a:headEnd/>
                  <a:tailEnd/>
                </a:ln>
              </p:spPr>
              <p:txBody>
                <a:bodyPr/>
                <a:lstStyle/>
                <a:p>
                  <a:endParaRPr lang="en-GB" dirty="0"/>
                </a:p>
              </p:txBody>
            </p:sp>
            <p:sp>
              <p:nvSpPr>
                <p:cNvPr id="2132" name="Line 785"/>
                <p:cNvSpPr>
                  <a:spLocks noChangeShapeType="1"/>
                </p:cNvSpPr>
                <p:nvPr/>
              </p:nvSpPr>
              <p:spPr bwMode="auto">
                <a:xfrm>
                  <a:off x="3602"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3" name="Line 786"/>
                <p:cNvSpPr>
                  <a:spLocks noChangeShapeType="1"/>
                </p:cNvSpPr>
                <p:nvPr/>
              </p:nvSpPr>
              <p:spPr bwMode="auto">
                <a:xfrm>
                  <a:off x="3609"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4" name="Line 787"/>
                <p:cNvSpPr>
                  <a:spLocks noChangeShapeType="1"/>
                </p:cNvSpPr>
                <p:nvPr/>
              </p:nvSpPr>
              <p:spPr bwMode="auto">
                <a:xfrm>
                  <a:off x="3615" y="1739"/>
                  <a:ext cx="9" cy="1"/>
                </a:xfrm>
                <a:prstGeom prst="line">
                  <a:avLst/>
                </a:prstGeom>
                <a:grpFill/>
                <a:ln w="4763">
                  <a:solidFill>
                    <a:srgbClr val="000000"/>
                  </a:solidFill>
                  <a:prstDash val="sysDashDotDot"/>
                  <a:round/>
                  <a:headEnd/>
                  <a:tailEnd/>
                </a:ln>
              </p:spPr>
              <p:txBody>
                <a:bodyPr/>
                <a:lstStyle/>
                <a:p>
                  <a:endParaRPr lang="en-GB" dirty="0"/>
                </a:p>
              </p:txBody>
            </p:sp>
            <p:sp>
              <p:nvSpPr>
                <p:cNvPr id="2135" name="Line 788"/>
                <p:cNvSpPr>
                  <a:spLocks noChangeShapeType="1"/>
                </p:cNvSpPr>
                <p:nvPr/>
              </p:nvSpPr>
              <p:spPr bwMode="auto">
                <a:xfrm>
                  <a:off x="3629"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6" name="Line 789"/>
                <p:cNvSpPr>
                  <a:spLocks noChangeShapeType="1"/>
                </p:cNvSpPr>
                <p:nvPr/>
              </p:nvSpPr>
              <p:spPr bwMode="auto">
                <a:xfrm>
                  <a:off x="3636"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7" name="Line 790"/>
                <p:cNvSpPr>
                  <a:spLocks noChangeShapeType="1"/>
                </p:cNvSpPr>
                <p:nvPr/>
              </p:nvSpPr>
              <p:spPr bwMode="auto">
                <a:xfrm>
                  <a:off x="3642" y="1739"/>
                  <a:ext cx="9" cy="1"/>
                </a:xfrm>
                <a:prstGeom prst="line">
                  <a:avLst/>
                </a:prstGeom>
                <a:grpFill/>
                <a:ln w="4763">
                  <a:solidFill>
                    <a:srgbClr val="000000"/>
                  </a:solidFill>
                  <a:prstDash val="sysDashDotDot"/>
                  <a:round/>
                  <a:headEnd/>
                  <a:tailEnd/>
                </a:ln>
              </p:spPr>
              <p:txBody>
                <a:bodyPr/>
                <a:lstStyle/>
                <a:p>
                  <a:endParaRPr lang="en-GB" dirty="0"/>
                </a:p>
              </p:txBody>
            </p:sp>
            <p:sp>
              <p:nvSpPr>
                <p:cNvPr id="2138" name="Line 791"/>
                <p:cNvSpPr>
                  <a:spLocks noChangeShapeType="1"/>
                </p:cNvSpPr>
                <p:nvPr/>
              </p:nvSpPr>
              <p:spPr bwMode="auto">
                <a:xfrm>
                  <a:off x="3656" y="1739"/>
                  <a:ext cx="2" cy="1"/>
                </a:xfrm>
                <a:prstGeom prst="line">
                  <a:avLst/>
                </a:prstGeom>
                <a:grpFill/>
                <a:ln w="4763">
                  <a:solidFill>
                    <a:srgbClr val="000000"/>
                  </a:solidFill>
                  <a:prstDash val="sysDashDotDot"/>
                  <a:round/>
                  <a:headEnd/>
                  <a:tailEnd/>
                </a:ln>
              </p:spPr>
              <p:txBody>
                <a:bodyPr/>
                <a:lstStyle/>
                <a:p>
                  <a:endParaRPr lang="en-GB" dirty="0"/>
                </a:p>
              </p:txBody>
            </p:sp>
            <p:sp>
              <p:nvSpPr>
                <p:cNvPr id="2139" name="Line 792"/>
                <p:cNvSpPr>
                  <a:spLocks noChangeShapeType="1"/>
                </p:cNvSpPr>
                <p:nvPr/>
              </p:nvSpPr>
              <p:spPr bwMode="auto">
                <a:xfrm>
                  <a:off x="3663"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0" name="Line 793"/>
                <p:cNvSpPr>
                  <a:spLocks noChangeShapeType="1"/>
                </p:cNvSpPr>
                <p:nvPr/>
              </p:nvSpPr>
              <p:spPr bwMode="auto">
                <a:xfrm>
                  <a:off x="3669" y="1739"/>
                  <a:ext cx="9" cy="1"/>
                </a:xfrm>
                <a:prstGeom prst="line">
                  <a:avLst/>
                </a:prstGeom>
                <a:grpFill/>
                <a:ln w="4763">
                  <a:solidFill>
                    <a:srgbClr val="000000"/>
                  </a:solidFill>
                  <a:prstDash val="sysDashDotDot"/>
                  <a:round/>
                  <a:headEnd/>
                  <a:tailEnd/>
                </a:ln>
              </p:spPr>
              <p:txBody>
                <a:bodyPr/>
                <a:lstStyle/>
                <a:p>
                  <a:endParaRPr lang="en-GB" dirty="0"/>
                </a:p>
              </p:txBody>
            </p:sp>
            <p:sp>
              <p:nvSpPr>
                <p:cNvPr id="2141" name="Line 794"/>
                <p:cNvSpPr>
                  <a:spLocks noChangeShapeType="1"/>
                </p:cNvSpPr>
                <p:nvPr/>
              </p:nvSpPr>
              <p:spPr bwMode="auto">
                <a:xfrm>
                  <a:off x="3683"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2" name="Line 795"/>
                <p:cNvSpPr>
                  <a:spLocks noChangeShapeType="1"/>
                </p:cNvSpPr>
                <p:nvPr/>
              </p:nvSpPr>
              <p:spPr bwMode="auto">
                <a:xfrm>
                  <a:off x="3690"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3" name="Line 796"/>
                <p:cNvSpPr>
                  <a:spLocks noChangeShapeType="1"/>
                </p:cNvSpPr>
                <p:nvPr/>
              </p:nvSpPr>
              <p:spPr bwMode="auto">
                <a:xfrm>
                  <a:off x="3696" y="1739"/>
                  <a:ext cx="9" cy="1"/>
                </a:xfrm>
                <a:prstGeom prst="line">
                  <a:avLst/>
                </a:prstGeom>
                <a:grpFill/>
                <a:ln w="4763">
                  <a:solidFill>
                    <a:srgbClr val="000000"/>
                  </a:solidFill>
                  <a:prstDash val="sysDashDotDot"/>
                  <a:round/>
                  <a:headEnd/>
                  <a:tailEnd/>
                </a:ln>
              </p:spPr>
              <p:txBody>
                <a:bodyPr/>
                <a:lstStyle/>
                <a:p>
                  <a:endParaRPr lang="en-GB" dirty="0"/>
                </a:p>
              </p:txBody>
            </p:sp>
            <p:sp>
              <p:nvSpPr>
                <p:cNvPr id="2144" name="Line 797"/>
                <p:cNvSpPr>
                  <a:spLocks noChangeShapeType="1"/>
                </p:cNvSpPr>
                <p:nvPr/>
              </p:nvSpPr>
              <p:spPr bwMode="auto">
                <a:xfrm>
                  <a:off x="3710"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5" name="Line 798"/>
                <p:cNvSpPr>
                  <a:spLocks noChangeShapeType="1"/>
                </p:cNvSpPr>
                <p:nvPr/>
              </p:nvSpPr>
              <p:spPr bwMode="auto">
                <a:xfrm>
                  <a:off x="3717"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6" name="Line 799"/>
                <p:cNvSpPr>
                  <a:spLocks noChangeShapeType="1"/>
                </p:cNvSpPr>
                <p:nvPr/>
              </p:nvSpPr>
              <p:spPr bwMode="auto">
                <a:xfrm>
                  <a:off x="3723"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47" name="Line 800"/>
                <p:cNvSpPr>
                  <a:spLocks noChangeShapeType="1"/>
                </p:cNvSpPr>
                <p:nvPr/>
              </p:nvSpPr>
              <p:spPr bwMode="auto">
                <a:xfrm>
                  <a:off x="3737"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8" name="Line 801"/>
                <p:cNvSpPr>
                  <a:spLocks noChangeShapeType="1"/>
                </p:cNvSpPr>
                <p:nvPr/>
              </p:nvSpPr>
              <p:spPr bwMode="auto">
                <a:xfrm>
                  <a:off x="3744" y="1739"/>
                  <a:ext cx="2" cy="1"/>
                </a:xfrm>
                <a:prstGeom prst="line">
                  <a:avLst/>
                </a:prstGeom>
                <a:grpFill/>
                <a:ln w="4763">
                  <a:solidFill>
                    <a:srgbClr val="000000"/>
                  </a:solidFill>
                  <a:prstDash val="sysDashDotDot"/>
                  <a:round/>
                  <a:headEnd/>
                  <a:tailEnd/>
                </a:ln>
              </p:spPr>
              <p:txBody>
                <a:bodyPr/>
                <a:lstStyle/>
                <a:p>
                  <a:endParaRPr lang="en-GB" dirty="0"/>
                </a:p>
              </p:txBody>
            </p:sp>
            <p:sp>
              <p:nvSpPr>
                <p:cNvPr id="2149" name="Line 802"/>
                <p:cNvSpPr>
                  <a:spLocks noChangeShapeType="1"/>
                </p:cNvSpPr>
                <p:nvPr/>
              </p:nvSpPr>
              <p:spPr bwMode="auto">
                <a:xfrm>
                  <a:off x="3750"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50" name="Line 803"/>
                <p:cNvSpPr>
                  <a:spLocks noChangeShapeType="1"/>
                </p:cNvSpPr>
                <p:nvPr/>
              </p:nvSpPr>
              <p:spPr bwMode="auto">
                <a:xfrm>
                  <a:off x="3764" y="1739"/>
                  <a:ext cx="3" cy="1"/>
                </a:xfrm>
                <a:prstGeom prst="line">
                  <a:avLst/>
                </a:prstGeom>
                <a:grpFill/>
                <a:ln w="4763">
                  <a:solidFill>
                    <a:srgbClr val="000000"/>
                  </a:solidFill>
                  <a:prstDash val="sysDashDotDot"/>
                  <a:round/>
                  <a:headEnd/>
                  <a:tailEnd/>
                </a:ln>
              </p:spPr>
              <p:txBody>
                <a:bodyPr/>
                <a:lstStyle/>
                <a:p>
                  <a:endParaRPr lang="en-GB" dirty="0"/>
                </a:p>
              </p:txBody>
            </p:sp>
            <p:sp>
              <p:nvSpPr>
                <p:cNvPr id="2151" name="Line 804"/>
                <p:cNvSpPr>
                  <a:spLocks noChangeShapeType="1"/>
                </p:cNvSpPr>
                <p:nvPr/>
              </p:nvSpPr>
              <p:spPr bwMode="auto">
                <a:xfrm>
                  <a:off x="3771" y="1739"/>
                  <a:ext cx="2" cy="1"/>
                </a:xfrm>
                <a:prstGeom prst="line">
                  <a:avLst/>
                </a:prstGeom>
                <a:grpFill/>
                <a:ln w="4763">
                  <a:solidFill>
                    <a:srgbClr val="000000"/>
                  </a:solidFill>
                  <a:prstDash val="sysDashDotDot"/>
                  <a:round/>
                  <a:headEnd/>
                  <a:tailEnd/>
                </a:ln>
              </p:spPr>
              <p:txBody>
                <a:bodyPr/>
                <a:lstStyle/>
                <a:p>
                  <a:endParaRPr lang="en-GB" dirty="0"/>
                </a:p>
              </p:txBody>
            </p:sp>
            <p:sp>
              <p:nvSpPr>
                <p:cNvPr id="2152" name="Line 805"/>
                <p:cNvSpPr>
                  <a:spLocks noChangeShapeType="1"/>
                </p:cNvSpPr>
                <p:nvPr/>
              </p:nvSpPr>
              <p:spPr bwMode="auto">
                <a:xfrm>
                  <a:off x="3777" y="1739"/>
                  <a:ext cx="10" cy="1"/>
                </a:xfrm>
                <a:prstGeom prst="line">
                  <a:avLst/>
                </a:prstGeom>
                <a:grpFill/>
                <a:ln w="4763">
                  <a:solidFill>
                    <a:srgbClr val="000000"/>
                  </a:solidFill>
                  <a:prstDash val="sysDashDotDot"/>
                  <a:round/>
                  <a:headEnd/>
                  <a:tailEnd/>
                </a:ln>
              </p:spPr>
              <p:txBody>
                <a:bodyPr/>
                <a:lstStyle/>
                <a:p>
                  <a:endParaRPr lang="en-GB" dirty="0"/>
                </a:p>
              </p:txBody>
            </p:sp>
            <p:sp>
              <p:nvSpPr>
                <p:cNvPr id="2153" name="Line 806"/>
                <p:cNvSpPr>
                  <a:spLocks noChangeShapeType="1"/>
                </p:cNvSpPr>
                <p:nvPr/>
              </p:nvSpPr>
              <p:spPr bwMode="auto">
                <a:xfrm>
                  <a:off x="3791" y="1739"/>
                  <a:ext cx="3" cy="1"/>
                </a:xfrm>
                <a:prstGeom prst="line">
                  <a:avLst/>
                </a:prstGeom>
                <a:grpFill/>
                <a:ln w="4763">
                  <a:solidFill>
                    <a:srgbClr val="000000"/>
                  </a:solidFill>
                  <a:prstDash val="sysDashDotDot"/>
                  <a:round/>
                  <a:headEnd/>
                  <a:tailEnd/>
                </a:ln>
              </p:spPr>
              <p:txBody>
                <a:bodyPr/>
                <a:lstStyle/>
                <a:p>
                  <a:endParaRPr lang="en-GB" dirty="0"/>
                </a:p>
              </p:txBody>
            </p:sp>
            <p:sp>
              <p:nvSpPr>
                <p:cNvPr id="2154" name="Line 807"/>
                <p:cNvSpPr>
                  <a:spLocks noChangeShapeType="1"/>
                </p:cNvSpPr>
                <p:nvPr/>
              </p:nvSpPr>
              <p:spPr bwMode="auto">
                <a:xfrm>
                  <a:off x="3798" y="1739"/>
                  <a:ext cx="2" cy="1"/>
                </a:xfrm>
                <a:prstGeom prst="line">
                  <a:avLst/>
                </a:prstGeom>
                <a:grpFill/>
                <a:ln w="4763">
                  <a:solidFill>
                    <a:srgbClr val="000000"/>
                  </a:solidFill>
                  <a:prstDash val="sysDashDotDot"/>
                  <a:round/>
                  <a:headEnd/>
                  <a:tailEnd/>
                </a:ln>
              </p:spPr>
              <p:txBody>
                <a:bodyPr/>
                <a:lstStyle/>
                <a:p>
                  <a:endParaRPr lang="en-GB" dirty="0"/>
                </a:p>
              </p:txBody>
            </p:sp>
            <p:sp>
              <p:nvSpPr>
                <p:cNvPr id="2155" name="Line 808"/>
                <p:cNvSpPr>
                  <a:spLocks noChangeShapeType="1"/>
                </p:cNvSpPr>
                <p:nvPr/>
              </p:nvSpPr>
              <p:spPr bwMode="auto">
                <a:xfrm>
                  <a:off x="3805" y="1739"/>
                  <a:ext cx="4" cy="1"/>
                </a:xfrm>
                <a:prstGeom prst="line">
                  <a:avLst/>
                </a:prstGeom>
                <a:grpFill/>
                <a:ln w="4763">
                  <a:solidFill>
                    <a:srgbClr val="000000"/>
                  </a:solidFill>
                  <a:prstDash val="sysDashDotDot"/>
                  <a:round/>
                  <a:headEnd/>
                  <a:tailEnd/>
                </a:ln>
              </p:spPr>
              <p:txBody>
                <a:bodyPr/>
                <a:lstStyle/>
                <a:p>
                  <a:endParaRPr lang="en-GB" dirty="0"/>
                </a:p>
              </p:txBody>
            </p:sp>
          </p:grpSp>
          <p:grpSp>
            <p:nvGrpSpPr>
              <p:cNvPr id="31" name="Group 809"/>
              <p:cNvGrpSpPr>
                <a:grpSpLocks/>
              </p:cNvGrpSpPr>
              <p:nvPr/>
            </p:nvGrpSpPr>
            <p:grpSpPr bwMode="auto">
              <a:xfrm>
                <a:off x="673" y="568"/>
                <a:ext cx="2648" cy="565"/>
                <a:chOff x="1204" y="1248"/>
                <a:chExt cx="2648" cy="565"/>
              </a:xfrm>
              <a:grpFill/>
            </p:grpSpPr>
            <p:sp>
              <p:nvSpPr>
                <p:cNvPr id="1756" name="Rectangle 810"/>
                <p:cNvSpPr>
                  <a:spLocks noChangeArrowheads="1"/>
                </p:cNvSpPr>
                <p:nvPr/>
              </p:nvSpPr>
              <p:spPr bwMode="auto">
                <a:xfrm>
                  <a:off x="1204" y="1688"/>
                  <a:ext cx="14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0.3</a:t>
                  </a:r>
                  <a:endParaRPr lang="en-GB" altLang="de-DE" dirty="0"/>
                </a:p>
              </p:txBody>
            </p:sp>
            <p:sp>
              <p:nvSpPr>
                <p:cNvPr id="1757" name="Line 811"/>
                <p:cNvSpPr>
                  <a:spLocks noChangeShapeType="1"/>
                </p:cNvSpPr>
                <p:nvPr/>
              </p:nvSpPr>
              <p:spPr bwMode="auto">
                <a:xfrm flipH="1">
                  <a:off x="1405" y="1248"/>
                  <a:ext cx="44" cy="1"/>
                </a:xfrm>
                <a:prstGeom prst="line">
                  <a:avLst/>
                </a:prstGeom>
                <a:grpFill/>
                <a:ln w="22225">
                  <a:solidFill>
                    <a:srgbClr val="000000"/>
                  </a:solidFill>
                  <a:round/>
                  <a:headEnd/>
                  <a:tailEnd/>
                </a:ln>
              </p:spPr>
              <p:txBody>
                <a:bodyPr/>
                <a:lstStyle/>
                <a:p>
                  <a:endParaRPr lang="en-GB" dirty="0"/>
                </a:p>
              </p:txBody>
            </p:sp>
            <p:sp>
              <p:nvSpPr>
                <p:cNvPr id="1758" name="Line 812"/>
                <p:cNvSpPr>
                  <a:spLocks noChangeShapeType="1"/>
                </p:cNvSpPr>
                <p:nvPr/>
              </p:nvSpPr>
              <p:spPr bwMode="auto">
                <a:xfrm>
                  <a:off x="3809" y="1248"/>
                  <a:ext cx="43" cy="1"/>
                </a:xfrm>
                <a:prstGeom prst="line">
                  <a:avLst/>
                </a:prstGeom>
                <a:grpFill/>
                <a:ln w="22225">
                  <a:solidFill>
                    <a:srgbClr val="000000"/>
                  </a:solidFill>
                  <a:round/>
                  <a:headEnd/>
                  <a:tailEnd/>
                </a:ln>
              </p:spPr>
              <p:txBody>
                <a:bodyPr/>
                <a:lstStyle/>
                <a:p>
                  <a:endParaRPr lang="en-GB" dirty="0"/>
                </a:p>
              </p:txBody>
            </p:sp>
            <p:sp>
              <p:nvSpPr>
                <p:cNvPr id="1759" name="Line 813"/>
                <p:cNvSpPr>
                  <a:spLocks noChangeShapeType="1"/>
                </p:cNvSpPr>
                <p:nvPr/>
              </p:nvSpPr>
              <p:spPr bwMode="auto">
                <a:xfrm>
                  <a:off x="1449" y="1248"/>
                  <a:ext cx="10" cy="1"/>
                </a:xfrm>
                <a:prstGeom prst="line">
                  <a:avLst/>
                </a:prstGeom>
                <a:grpFill/>
                <a:ln w="4763">
                  <a:solidFill>
                    <a:srgbClr val="000000"/>
                  </a:solidFill>
                  <a:prstDash val="sysDashDotDot"/>
                  <a:round/>
                  <a:headEnd/>
                  <a:tailEnd/>
                </a:ln>
              </p:spPr>
              <p:txBody>
                <a:bodyPr/>
                <a:lstStyle/>
                <a:p>
                  <a:endParaRPr lang="en-GB" dirty="0"/>
                </a:p>
              </p:txBody>
            </p:sp>
            <p:sp>
              <p:nvSpPr>
                <p:cNvPr id="1760" name="Line 814"/>
                <p:cNvSpPr>
                  <a:spLocks noChangeShapeType="1"/>
                </p:cNvSpPr>
                <p:nvPr/>
              </p:nvSpPr>
              <p:spPr bwMode="auto">
                <a:xfrm>
                  <a:off x="1463" y="1248"/>
                  <a:ext cx="2" cy="1"/>
                </a:xfrm>
                <a:prstGeom prst="line">
                  <a:avLst/>
                </a:prstGeom>
                <a:grpFill/>
                <a:ln w="4763">
                  <a:solidFill>
                    <a:srgbClr val="000000"/>
                  </a:solidFill>
                  <a:prstDash val="sysDashDotDot"/>
                  <a:round/>
                  <a:headEnd/>
                  <a:tailEnd/>
                </a:ln>
              </p:spPr>
              <p:txBody>
                <a:bodyPr/>
                <a:lstStyle/>
                <a:p>
                  <a:endParaRPr lang="en-GB" dirty="0"/>
                </a:p>
              </p:txBody>
            </p:sp>
            <p:sp>
              <p:nvSpPr>
                <p:cNvPr id="1761" name="Line 815"/>
                <p:cNvSpPr>
                  <a:spLocks noChangeShapeType="1"/>
                </p:cNvSpPr>
                <p:nvPr/>
              </p:nvSpPr>
              <p:spPr bwMode="auto">
                <a:xfrm>
                  <a:off x="1470" y="1248"/>
                  <a:ext cx="2" cy="1"/>
                </a:xfrm>
                <a:prstGeom prst="line">
                  <a:avLst/>
                </a:prstGeom>
                <a:grpFill/>
                <a:ln w="4763">
                  <a:solidFill>
                    <a:srgbClr val="000000"/>
                  </a:solidFill>
                  <a:prstDash val="sysDashDotDot"/>
                  <a:round/>
                  <a:headEnd/>
                  <a:tailEnd/>
                </a:ln>
              </p:spPr>
              <p:txBody>
                <a:bodyPr/>
                <a:lstStyle/>
                <a:p>
                  <a:endParaRPr lang="en-GB" dirty="0"/>
                </a:p>
              </p:txBody>
            </p:sp>
            <p:sp>
              <p:nvSpPr>
                <p:cNvPr id="1762" name="Line 816"/>
                <p:cNvSpPr>
                  <a:spLocks noChangeShapeType="1"/>
                </p:cNvSpPr>
                <p:nvPr/>
              </p:nvSpPr>
              <p:spPr bwMode="auto">
                <a:xfrm>
                  <a:off x="1476" y="1248"/>
                  <a:ext cx="10" cy="1"/>
                </a:xfrm>
                <a:prstGeom prst="line">
                  <a:avLst/>
                </a:prstGeom>
                <a:grpFill/>
                <a:ln w="4763">
                  <a:solidFill>
                    <a:srgbClr val="000000"/>
                  </a:solidFill>
                  <a:prstDash val="sysDashDotDot"/>
                  <a:round/>
                  <a:headEnd/>
                  <a:tailEnd/>
                </a:ln>
              </p:spPr>
              <p:txBody>
                <a:bodyPr/>
                <a:lstStyle/>
                <a:p>
                  <a:endParaRPr lang="en-GB" dirty="0"/>
                </a:p>
              </p:txBody>
            </p:sp>
            <p:sp>
              <p:nvSpPr>
                <p:cNvPr id="1763" name="Line 817"/>
                <p:cNvSpPr>
                  <a:spLocks noChangeShapeType="1"/>
                </p:cNvSpPr>
                <p:nvPr/>
              </p:nvSpPr>
              <p:spPr bwMode="auto">
                <a:xfrm>
                  <a:off x="1490" y="1248"/>
                  <a:ext cx="3" cy="1"/>
                </a:xfrm>
                <a:prstGeom prst="line">
                  <a:avLst/>
                </a:prstGeom>
                <a:grpFill/>
                <a:ln w="4763">
                  <a:solidFill>
                    <a:srgbClr val="000000"/>
                  </a:solidFill>
                  <a:prstDash val="sysDashDotDot"/>
                  <a:round/>
                  <a:headEnd/>
                  <a:tailEnd/>
                </a:ln>
              </p:spPr>
              <p:txBody>
                <a:bodyPr/>
                <a:lstStyle/>
                <a:p>
                  <a:endParaRPr lang="en-GB" dirty="0"/>
                </a:p>
              </p:txBody>
            </p:sp>
            <p:sp>
              <p:nvSpPr>
                <p:cNvPr id="1764" name="Line 818"/>
                <p:cNvSpPr>
                  <a:spLocks noChangeShapeType="1"/>
                </p:cNvSpPr>
                <p:nvPr/>
              </p:nvSpPr>
              <p:spPr bwMode="auto">
                <a:xfrm>
                  <a:off x="1497" y="1248"/>
                  <a:ext cx="2" cy="1"/>
                </a:xfrm>
                <a:prstGeom prst="line">
                  <a:avLst/>
                </a:prstGeom>
                <a:grpFill/>
                <a:ln w="4763">
                  <a:solidFill>
                    <a:srgbClr val="000000"/>
                  </a:solidFill>
                  <a:prstDash val="sysDashDotDot"/>
                  <a:round/>
                  <a:headEnd/>
                  <a:tailEnd/>
                </a:ln>
              </p:spPr>
              <p:txBody>
                <a:bodyPr/>
                <a:lstStyle/>
                <a:p>
                  <a:endParaRPr lang="en-GB" dirty="0"/>
                </a:p>
              </p:txBody>
            </p:sp>
            <p:sp>
              <p:nvSpPr>
                <p:cNvPr id="1765" name="Line 819"/>
                <p:cNvSpPr>
                  <a:spLocks noChangeShapeType="1"/>
                </p:cNvSpPr>
                <p:nvPr/>
              </p:nvSpPr>
              <p:spPr bwMode="auto">
                <a:xfrm>
                  <a:off x="1503" y="1248"/>
                  <a:ext cx="10" cy="1"/>
                </a:xfrm>
                <a:prstGeom prst="line">
                  <a:avLst/>
                </a:prstGeom>
                <a:grpFill/>
                <a:ln w="4763">
                  <a:solidFill>
                    <a:srgbClr val="000000"/>
                  </a:solidFill>
                  <a:prstDash val="sysDashDotDot"/>
                  <a:round/>
                  <a:headEnd/>
                  <a:tailEnd/>
                </a:ln>
              </p:spPr>
              <p:txBody>
                <a:bodyPr/>
                <a:lstStyle/>
                <a:p>
                  <a:endParaRPr lang="en-GB" dirty="0"/>
                </a:p>
              </p:txBody>
            </p:sp>
            <p:sp>
              <p:nvSpPr>
                <p:cNvPr id="1766" name="Line 820"/>
                <p:cNvSpPr>
                  <a:spLocks noChangeShapeType="1"/>
                </p:cNvSpPr>
                <p:nvPr/>
              </p:nvSpPr>
              <p:spPr bwMode="auto">
                <a:xfrm>
                  <a:off x="1517" y="1248"/>
                  <a:ext cx="3" cy="1"/>
                </a:xfrm>
                <a:prstGeom prst="line">
                  <a:avLst/>
                </a:prstGeom>
                <a:grpFill/>
                <a:ln w="4763">
                  <a:solidFill>
                    <a:srgbClr val="000000"/>
                  </a:solidFill>
                  <a:prstDash val="sysDashDotDot"/>
                  <a:round/>
                  <a:headEnd/>
                  <a:tailEnd/>
                </a:ln>
              </p:spPr>
              <p:txBody>
                <a:bodyPr/>
                <a:lstStyle/>
                <a:p>
                  <a:endParaRPr lang="en-GB" dirty="0"/>
                </a:p>
              </p:txBody>
            </p:sp>
            <p:sp>
              <p:nvSpPr>
                <p:cNvPr id="1767" name="Line 821"/>
                <p:cNvSpPr>
                  <a:spLocks noChangeShapeType="1"/>
                </p:cNvSpPr>
                <p:nvPr/>
              </p:nvSpPr>
              <p:spPr bwMode="auto">
                <a:xfrm>
                  <a:off x="1524" y="1248"/>
                  <a:ext cx="3" cy="1"/>
                </a:xfrm>
                <a:prstGeom prst="line">
                  <a:avLst/>
                </a:prstGeom>
                <a:grpFill/>
                <a:ln w="4763">
                  <a:solidFill>
                    <a:srgbClr val="000000"/>
                  </a:solidFill>
                  <a:prstDash val="sysDashDotDot"/>
                  <a:round/>
                  <a:headEnd/>
                  <a:tailEnd/>
                </a:ln>
              </p:spPr>
              <p:txBody>
                <a:bodyPr/>
                <a:lstStyle/>
                <a:p>
                  <a:endParaRPr lang="en-GB" dirty="0"/>
                </a:p>
              </p:txBody>
            </p:sp>
            <p:sp>
              <p:nvSpPr>
                <p:cNvPr id="1768" name="Line 822"/>
                <p:cNvSpPr>
                  <a:spLocks noChangeShapeType="1"/>
                </p:cNvSpPr>
                <p:nvPr/>
              </p:nvSpPr>
              <p:spPr bwMode="auto">
                <a:xfrm>
                  <a:off x="1531" y="1248"/>
                  <a:ext cx="9" cy="1"/>
                </a:xfrm>
                <a:prstGeom prst="line">
                  <a:avLst/>
                </a:prstGeom>
                <a:grpFill/>
                <a:ln w="4763">
                  <a:solidFill>
                    <a:srgbClr val="000000"/>
                  </a:solidFill>
                  <a:prstDash val="sysDashDotDot"/>
                  <a:round/>
                  <a:headEnd/>
                  <a:tailEnd/>
                </a:ln>
              </p:spPr>
              <p:txBody>
                <a:bodyPr/>
                <a:lstStyle/>
                <a:p>
                  <a:endParaRPr lang="en-GB" dirty="0"/>
                </a:p>
              </p:txBody>
            </p:sp>
            <p:sp>
              <p:nvSpPr>
                <p:cNvPr id="1769" name="Line 823"/>
                <p:cNvSpPr>
                  <a:spLocks noChangeShapeType="1"/>
                </p:cNvSpPr>
                <p:nvPr/>
              </p:nvSpPr>
              <p:spPr bwMode="auto">
                <a:xfrm>
                  <a:off x="1544" y="1248"/>
                  <a:ext cx="3" cy="1"/>
                </a:xfrm>
                <a:prstGeom prst="line">
                  <a:avLst/>
                </a:prstGeom>
                <a:grpFill/>
                <a:ln w="4763">
                  <a:solidFill>
                    <a:srgbClr val="000000"/>
                  </a:solidFill>
                  <a:prstDash val="sysDashDotDot"/>
                  <a:round/>
                  <a:headEnd/>
                  <a:tailEnd/>
                </a:ln>
              </p:spPr>
              <p:txBody>
                <a:bodyPr/>
                <a:lstStyle/>
                <a:p>
                  <a:endParaRPr lang="en-GB" dirty="0"/>
                </a:p>
              </p:txBody>
            </p:sp>
            <p:sp>
              <p:nvSpPr>
                <p:cNvPr id="1770" name="Line 824"/>
                <p:cNvSpPr>
                  <a:spLocks noChangeShapeType="1"/>
                </p:cNvSpPr>
                <p:nvPr/>
              </p:nvSpPr>
              <p:spPr bwMode="auto">
                <a:xfrm>
                  <a:off x="1551" y="1248"/>
                  <a:ext cx="3" cy="1"/>
                </a:xfrm>
                <a:prstGeom prst="line">
                  <a:avLst/>
                </a:prstGeom>
                <a:grpFill/>
                <a:ln w="4763">
                  <a:solidFill>
                    <a:srgbClr val="000000"/>
                  </a:solidFill>
                  <a:prstDash val="sysDashDotDot"/>
                  <a:round/>
                  <a:headEnd/>
                  <a:tailEnd/>
                </a:ln>
              </p:spPr>
              <p:txBody>
                <a:bodyPr/>
                <a:lstStyle/>
                <a:p>
                  <a:endParaRPr lang="en-GB" dirty="0"/>
                </a:p>
              </p:txBody>
            </p:sp>
            <p:sp>
              <p:nvSpPr>
                <p:cNvPr id="1771" name="Line 825"/>
                <p:cNvSpPr>
                  <a:spLocks noChangeShapeType="1"/>
                </p:cNvSpPr>
                <p:nvPr/>
              </p:nvSpPr>
              <p:spPr bwMode="auto">
                <a:xfrm>
                  <a:off x="1558" y="1248"/>
                  <a:ext cx="9" cy="1"/>
                </a:xfrm>
                <a:prstGeom prst="line">
                  <a:avLst/>
                </a:prstGeom>
                <a:grpFill/>
                <a:ln w="4763">
                  <a:solidFill>
                    <a:srgbClr val="000000"/>
                  </a:solidFill>
                  <a:prstDash val="sysDashDotDot"/>
                  <a:round/>
                  <a:headEnd/>
                  <a:tailEnd/>
                </a:ln>
              </p:spPr>
              <p:txBody>
                <a:bodyPr/>
                <a:lstStyle/>
                <a:p>
                  <a:endParaRPr lang="en-GB" dirty="0"/>
                </a:p>
              </p:txBody>
            </p:sp>
            <p:sp>
              <p:nvSpPr>
                <p:cNvPr id="1772" name="Line 826"/>
                <p:cNvSpPr>
                  <a:spLocks noChangeShapeType="1"/>
                </p:cNvSpPr>
                <p:nvPr/>
              </p:nvSpPr>
              <p:spPr bwMode="auto">
                <a:xfrm>
                  <a:off x="1571" y="1248"/>
                  <a:ext cx="3" cy="1"/>
                </a:xfrm>
                <a:prstGeom prst="line">
                  <a:avLst/>
                </a:prstGeom>
                <a:grpFill/>
                <a:ln w="4763">
                  <a:solidFill>
                    <a:srgbClr val="000000"/>
                  </a:solidFill>
                  <a:prstDash val="sysDashDotDot"/>
                  <a:round/>
                  <a:headEnd/>
                  <a:tailEnd/>
                </a:ln>
              </p:spPr>
              <p:txBody>
                <a:bodyPr/>
                <a:lstStyle/>
                <a:p>
                  <a:endParaRPr lang="en-GB" dirty="0"/>
                </a:p>
              </p:txBody>
            </p:sp>
            <p:sp>
              <p:nvSpPr>
                <p:cNvPr id="1773" name="Line 827"/>
                <p:cNvSpPr>
                  <a:spLocks noChangeShapeType="1"/>
                </p:cNvSpPr>
                <p:nvPr/>
              </p:nvSpPr>
              <p:spPr bwMode="auto">
                <a:xfrm>
                  <a:off x="1578" y="1248"/>
                  <a:ext cx="3" cy="1"/>
                </a:xfrm>
                <a:prstGeom prst="line">
                  <a:avLst/>
                </a:prstGeom>
                <a:grpFill/>
                <a:ln w="4763">
                  <a:solidFill>
                    <a:srgbClr val="000000"/>
                  </a:solidFill>
                  <a:prstDash val="sysDashDotDot"/>
                  <a:round/>
                  <a:headEnd/>
                  <a:tailEnd/>
                </a:ln>
              </p:spPr>
              <p:txBody>
                <a:bodyPr/>
                <a:lstStyle/>
                <a:p>
                  <a:endParaRPr lang="en-GB" dirty="0"/>
                </a:p>
              </p:txBody>
            </p:sp>
            <p:sp>
              <p:nvSpPr>
                <p:cNvPr id="1774" name="Line 828"/>
                <p:cNvSpPr>
                  <a:spLocks noChangeShapeType="1"/>
                </p:cNvSpPr>
                <p:nvPr/>
              </p:nvSpPr>
              <p:spPr bwMode="auto">
                <a:xfrm>
                  <a:off x="1585" y="1248"/>
                  <a:ext cx="9" cy="1"/>
                </a:xfrm>
                <a:prstGeom prst="line">
                  <a:avLst/>
                </a:prstGeom>
                <a:grpFill/>
                <a:ln w="4763">
                  <a:solidFill>
                    <a:srgbClr val="000000"/>
                  </a:solidFill>
                  <a:prstDash val="sysDashDotDot"/>
                  <a:round/>
                  <a:headEnd/>
                  <a:tailEnd/>
                </a:ln>
              </p:spPr>
              <p:txBody>
                <a:bodyPr/>
                <a:lstStyle/>
                <a:p>
                  <a:endParaRPr lang="en-GB" dirty="0"/>
                </a:p>
              </p:txBody>
            </p:sp>
            <p:sp>
              <p:nvSpPr>
                <p:cNvPr id="1775" name="Line 829"/>
                <p:cNvSpPr>
                  <a:spLocks noChangeShapeType="1"/>
                </p:cNvSpPr>
                <p:nvPr/>
              </p:nvSpPr>
              <p:spPr bwMode="auto">
                <a:xfrm>
                  <a:off x="1599" y="1248"/>
                  <a:ext cx="2" cy="1"/>
                </a:xfrm>
                <a:prstGeom prst="line">
                  <a:avLst/>
                </a:prstGeom>
                <a:grpFill/>
                <a:ln w="4763">
                  <a:solidFill>
                    <a:srgbClr val="000000"/>
                  </a:solidFill>
                  <a:prstDash val="sysDashDotDot"/>
                  <a:round/>
                  <a:headEnd/>
                  <a:tailEnd/>
                </a:ln>
              </p:spPr>
              <p:txBody>
                <a:bodyPr/>
                <a:lstStyle/>
                <a:p>
                  <a:endParaRPr lang="en-GB" dirty="0"/>
                </a:p>
              </p:txBody>
            </p:sp>
            <p:sp>
              <p:nvSpPr>
                <p:cNvPr id="1776" name="Line 830"/>
                <p:cNvSpPr>
                  <a:spLocks noChangeShapeType="1"/>
                </p:cNvSpPr>
                <p:nvPr/>
              </p:nvSpPr>
              <p:spPr bwMode="auto">
                <a:xfrm>
                  <a:off x="1605" y="1248"/>
                  <a:ext cx="3" cy="1"/>
                </a:xfrm>
                <a:prstGeom prst="line">
                  <a:avLst/>
                </a:prstGeom>
                <a:grpFill/>
                <a:ln w="4763">
                  <a:solidFill>
                    <a:srgbClr val="000000"/>
                  </a:solidFill>
                  <a:prstDash val="sysDashDotDot"/>
                  <a:round/>
                  <a:headEnd/>
                  <a:tailEnd/>
                </a:ln>
              </p:spPr>
              <p:txBody>
                <a:bodyPr/>
                <a:lstStyle/>
                <a:p>
                  <a:endParaRPr lang="en-GB" dirty="0"/>
                </a:p>
              </p:txBody>
            </p:sp>
            <p:sp>
              <p:nvSpPr>
                <p:cNvPr id="1777" name="Line 831"/>
                <p:cNvSpPr>
                  <a:spLocks noChangeShapeType="1"/>
                </p:cNvSpPr>
                <p:nvPr/>
              </p:nvSpPr>
              <p:spPr bwMode="auto">
                <a:xfrm>
                  <a:off x="1612" y="1248"/>
                  <a:ext cx="9" cy="1"/>
                </a:xfrm>
                <a:prstGeom prst="line">
                  <a:avLst/>
                </a:prstGeom>
                <a:grpFill/>
                <a:ln w="4763">
                  <a:solidFill>
                    <a:srgbClr val="000000"/>
                  </a:solidFill>
                  <a:prstDash val="sysDashDotDot"/>
                  <a:round/>
                  <a:headEnd/>
                  <a:tailEnd/>
                </a:ln>
              </p:spPr>
              <p:txBody>
                <a:bodyPr/>
                <a:lstStyle/>
                <a:p>
                  <a:endParaRPr lang="en-GB" dirty="0"/>
                </a:p>
              </p:txBody>
            </p:sp>
            <p:sp>
              <p:nvSpPr>
                <p:cNvPr id="1778" name="Line 832"/>
                <p:cNvSpPr>
                  <a:spLocks noChangeShapeType="1"/>
                </p:cNvSpPr>
                <p:nvPr/>
              </p:nvSpPr>
              <p:spPr bwMode="auto">
                <a:xfrm>
                  <a:off x="1626" y="1248"/>
                  <a:ext cx="2" cy="1"/>
                </a:xfrm>
                <a:prstGeom prst="line">
                  <a:avLst/>
                </a:prstGeom>
                <a:grpFill/>
                <a:ln w="4763">
                  <a:solidFill>
                    <a:srgbClr val="000000"/>
                  </a:solidFill>
                  <a:prstDash val="sysDashDotDot"/>
                  <a:round/>
                  <a:headEnd/>
                  <a:tailEnd/>
                </a:ln>
              </p:spPr>
              <p:txBody>
                <a:bodyPr/>
                <a:lstStyle/>
                <a:p>
                  <a:endParaRPr lang="en-GB" dirty="0"/>
                </a:p>
              </p:txBody>
            </p:sp>
            <p:sp>
              <p:nvSpPr>
                <p:cNvPr id="1779" name="Line 833"/>
                <p:cNvSpPr>
                  <a:spLocks noChangeShapeType="1"/>
                </p:cNvSpPr>
                <p:nvPr/>
              </p:nvSpPr>
              <p:spPr bwMode="auto">
                <a:xfrm>
                  <a:off x="1633"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0" name="Line 834"/>
                <p:cNvSpPr>
                  <a:spLocks noChangeShapeType="1"/>
                </p:cNvSpPr>
                <p:nvPr/>
              </p:nvSpPr>
              <p:spPr bwMode="auto">
                <a:xfrm>
                  <a:off x="1639" y="1248"/>
                  <a:ext cx="9" cy="1"/>
                </a:xfrm>
                <a:prstGeom prst="line">
                  <a:avLst/>
                </a:prstGeom>
                <a:grpFill/>
                <a:ln w="4763">
                  <a:solidFill>
                    <a:srgbClr val="000000"/>
                  </a:solidFill>
                  <a:prstDash val="sysDashDotDot"/>
                  <a:round/>
                  <a:headEnd/>
                  <a:tailEnd/>
                </a:ln>
              </p:spPr>
              <p:txBody>
                <a:bodyPr/>
                <a:lstStyle/>
                <a:p>
                  <a:endParaRPr lang="en-GB" dirty="0"/>
                </a:p>
              </p:txBody>
            </p:sp>
            <p:sp>
              <p:nvSpPr>
                <p:cNvPr id="1781" name="Line 835"/>
                <p:cNvSpPr>
                  <a:spLocks noChangeShapeType="1"/>
                </p:cNvSpPr>
                <p:nvPr/>
              </p:nvSpPr>
              <p:spPr bwMode="auto">
                <a:xfrm>
                  <a:off x="1653"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2" name="Line 836"/>
                <p:cNvSpPr>
                  <a:spLocks noChangeShapeType="1"/>
                </p:cNvSpPr>
                <p:nvPr/>
              </p:nvSpPr>
              <p:spPr bwMode="auto">
                <a:xfrm>
                  <a:off x="1660"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3" name="Line 837"/>
                <p:cNvSpPr>
                  <a:spLocks noChangeShapeType="1"/>
                </p:cNvSpPr>
                <p:nvPr/>
              </p:nvSpPr>
              <p:spPr bwMode="auto">
                <a:xfrm>
                  <a:off x="1666" y="1248"/>
                  <a:ext cx="9" cy="1"/>
                </a:xfrm>
                <a:prstGeom prst="line">
                  <a:avLst/>
                </a:prstGeom>
                <a:grpFill/>
                <a:ln w="4763">
                  <a:solidFill>
                    <a:srgbClr val="000000"/>
                  </a:solidFill>
                  <a:prstDash val="sysDashDotDot"/>
                  <a:round/>
                  <a:headEnd/>
                  <a:tailEnd/>
                </a:ln>
              </p:spPr>
              <p:txBody>
                <a:bodyPr/>
                <a:lstStyle/>
                <a:p>
                  <a:endParaRPr lang="en-GB" dirty="0"/>
                </a:p>
              </p:txBody>
            </p:sp>
            <p:sp>
              <p:nvSpPr>
                <p:cNvPr id="1784" name="Line 838"/>
                <p:cNvSpPr>
                  <a:spLocks noChangeShapeType="1"/>
                </p:cNvSpPr>
                <p:nvPr/>
              </p:nvSpPr>
              <p:spPr bwMode="auto">
                <a:xfrm>
                  <a:off x="1680"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5" name="Line 839"/>
                <p:cNvSpPr>
                  <a:spLocks noChangeShapeType="1"/>
                </p:cNvSpPr>
                <p:nvPr/>
              </p:nvSpPr>
              <p:spPr bwMode="auto">
                <a:xfrm>
                  <a:off x="1687"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6" name="Line 840"/>
                <p:cNvSpPr>
                  <a:spLocks noChangeShapeType="1"/>
                </p:cNvSpPr>
                <p:nvPr/>
              </p:nvSpPr>
              <p:spPr bwMode="auto">
                <a:xfrm>
                  <a:off x="1693" y="1248"/>
                  <a:ext cx="9" cy="1"/>
                </a:xfrm>
                <a:prstGeom prst="line">
                  <a:avLst/>
                </a:prstGeom>
                <a:grpFill/>
                <a:ln w="4763">
                  <a:solidFill>
                    <a:srgbClr val="000000"/>
                  </a:solidFill>
                  <a:prstDash val="sysDashDotDot"/>
                  <a:round/>
                  <a:headEnd/>
                  <a:tailEnd/>
                </a:ln>
              </p:spPr>
              <p:txBody>
                <a:bodyPr/>
                <a:lstStyle/>
                <a:p>
                  <a:endParaRPr lang="en-GB" dirty="0"/>
                </a:p>
              </p:txBody>
            </p:sp>
            <p:sp>
              <p:nvSpPr>
                <p:cNvPr id="1787" name="Line 841"/>
                <p:cNvSpPr>
                  <a:spLocks noChangeShapeType="1"/>
                </p:cNvSpPr>
                <p:nvPr/>
              </p:nvSpPr>
              <p:spPr bwMode="auto">
                <a:xfrm>
                  <a:off x="1707"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8" name="Line 842"/>
                <p:cNvSpPr>
                  <a:spLocks noChangeShapeType="1"/>
                </p:cNvSpPr>
                <p:nvPr/>
              </p:nvSpPr>
              <p:spPr bwMode="auto">
                <a:xfrm>
                  <a:off x="1714" y="1248"/>
                  <a:ext cx="2" cy="1"/>
                </a:xfrm>
                <a:prstGeom prst="line">
                  <a:avLst/>
                </a:prstGeom>
                <a:grpFill/>
                <a:ln w="4763">
                  <a:solidFill>
                    <a:srgbClr val="000000"/>
                  </a:solidFill>
                  <a:prstDash val="sysDashDotDot"/>
                  <a:round/>
                  <a:headEnd/>
                  <a:tailEnd/>
                </a:ln>
              </p:spPr>
              <p:txBody>
                <a:bodyPr/>
                <a:lstStyle/>
                <a:p>
                  <a:endParaRPr lang="en-GB" dirty="0"/>
                </a:p>
              </p:txBody>
            </p:sp>
            <p:sp>
              <p:nvSpPr>
                <p:cNvPr id="1789" name="Line 843"/>
                <p:cNvSpPr>
                  <a:spLocks noChangeShapeType="1"/>
                </p:cNvSpPr>
                <p:nvPr/>
              </p:nvSpPr>
              <p:spPr bwMode="auto">
                <a:xfrm>
                  <a:off x="1720" y="1248"/>
                  <a:ext cx="9" cy="1"/>
                </a:xfrm>
                <a:prstGeom prst="line">
                  <a:avLst/>
                </a:prstGeom>
                <a:grpFill/>
                <a:ln w="4763">
                  <a:solidFill>
                    <a:srgbClr val="000000"/>
                  </a:solidFill>
                  <a:prstDash val="sysDashDotDot"/>
                  <a:round/>
                  <a:headEnd/>
                  <a:tailEnd/>
                </a:ln>
              </p:spPr>
              <p:txBody>
                <a:bodyPr/>
                <a:lstStyle/>
                <a:p>
                  <a:endParaRPr lang="en-GB" dirty="0"/>
                </a:p>
              </p:txBody>
            </p:sp>
            <p:sp>
              <p:nvSpPr>
                <p:cNvPr id="1790" name="Line 844"/>
                <p:cNvSpPr>
                  <a:spLocks noChangeShapeType="1"/>
                </p:cNvSpPr>
                <p:nvPr/>
              </p:nvSpPr>
              <p:spPr bwMode="auto">
                <a:xfrm>
                  <a:off x="1734"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1" name="Line 845"/>
                <p:cNvSpPr>
                  <a:spLocks noChangeShapeType="1"/>
                </p:cNvSpPr>
                <p:nvPr/>
              </p:nvSpPr>
              <p:spPr bwMode="auto">
                <a:xfrm>
                  <a:off x="1741"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2" name="Line 846"/>
                <p:cNvSpPr>
                  <a:spLocks noChangeShapeType="1"/>
                </p:cNvSpPr>
                <p:nvPr/>
              </p:nvSpPr>
              <p:spPr bwMode="auto">
                <a:xfrm>
                  <a:off x="1747" y="1248"/>
                  <a:ext cx="9" cy="1"/>
                </a:xfrm>
                <a:prstGeom prst="line">
                  <a:avLst/>
                </a:prstGeom>
                <a:grpFill/>
                <a:ln w="4763">
                  <a:solidFill>
                    <a:srgbClr val="000000"/>
                  </a:solidFill>
                  <a:prstDash val="sysDashDotDot"/>
                  <a:round/>
                  <a:headEnd/>
                  <a:tailEnd/>
                </a:ln>
              </p:spPr>
              <p:txBody>
                <a:bodyPr/>
                <a:lstStyle/>
                <a:p>
                  <a:endParaRPr lang="en-GB" dirty="0"/>
                </a:p>
              </p:txBody>
            </p:sp>
            <p:sp>
              <p:nvSpPr>
                <p:cNvPr id="1793" name="Line 847"/>
                <p:cNvSpPr>
                  <a:spLocks noChangeShapeType="1"/>
                </p:cNvSpPr>
                <p:nvPr/>
              </p:nvSpPr>
              <p:spPr bwMode="auto">
                <a:xfrm>
                  <a:off x="1761"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4" name="Line 848"/>
                <p:cNvSpPr>
                  <a:spLocks noChangeShapeType="1"/>
                </p:cNvSpPr>
                <p:nvPr/>
              </p:nvSpPr>
              <p:spPr bwMode="auto">
                <a:xfrm>
                  <a:off x="1768"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5" name="Line 849"/>
                <p:cNvSpPr>
                  <a:spLocks noChangeShapeType="1"/>
                </p:cNvSpPr>
                <p:nvPr/>
              </p:nvSpPr>
              <p:spPr bwMode="auto">
                <a:xfrm>
                  <a:off x="1774" y="1248"/>
                  <a:ext cx="9" cy="1"/>
                </a:xfrm>
                <a:prstGeom prst="line">
                  <a:avLst/>
                </a:prstGeom>
                <a:grpFill/>
                <a:ln w="4763">
                  <a:solidFill>
                    <a:srgbClr val="000000"/>
                  </a:solidFill>
                  <a:prstDash val="sysDashDotDot"/>
                  <a:round/>
                  <a:headEnd/>
                  <a:tailEnd/>
                </a:ln>
              </p:spPr>
              <p:txBody>
                <a:bodyPr/>
                <a:lstStyle/>
                <a:p>
                  <a:endParaRPr lang="en-GB" dirty="0"/>
                </a:p>
              </p:txBody>
            </p:sp>
            <p:sp>
              <p:nvSpPr>
                <p:cNvPr id="1796" name="Line 850"/>
                <p:cNvSpPr>
                  <a:spLocks noChangeShapeType="1"/>
                </p:cNvSpPr>
                <p:nvPr/>
              </p:nvSpPr>
              <p:spPr bwMode="auto">
                <a:xfrm>
                  <a:off x="1788"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7" name="Line 851"/>
                <p:cNvSpPr>
                  <a:spLocks noChangeShapeType="1"/>
                </p:cNvSpPr>
                <p:nvPr/>
              </p:nvSpPr>
              <p:spPr bwMode="auto">
                <a:xfrm>
                  <a:off x="1795" y="1248"/>
                  <a:ext cx="2" cy="1"/>
                </a:xfrm>
                <a:prstGeom prst="line">
                  <a:avLst/>
                </a:prstGeom>
                <a:grpFill/>
                <a:ln w="4763">
                  <a:solidFill>
                    <a:srgbClr val="000000"/>
                  </a:solidFill>
                  <a:prstDash val="sysDashDotDot"/>
                  <a:round/>
                  <a:headEnd/>
                  <a:tailEnd/>
                </a:ln>
              </p:spPr>
              <p:txBody>
                <a:bodyPr/>
                <a:lstStyle/>
                <a:p>
                  <a:endParaRPr lang="en-GB" dirty="0"/>
                </a:p>
              </p:txBody>
            </p:sp>
            <p:sp>
              <p:nvSpPr>
                <p:cNvPr id="1798" name="Line 852"/>
                <p:cNvSpPr>
                  <a:spLocks noChangeShapeType="1"/>
                </p:cNvSpPr>
                <p:nvPr/>
              </p:nvSpPr>
              <p:spPr bwMode="auto">
                <a:xfrm>
                  <a:off x="1801" y="1248"/>
                  <a:ext cx="9" cy="1"/>
                </a:xfrm>
                <a:prstGeom prst="line">
                  <a:avLst/>
                </a:prstGeom>
                <a:grpFill/>
                <a:ln w="4763">
                  <a:solidFill>
                    <a:srgbClr val="000000"/>
                  </a:solidFill>
                  <a:prstDash val="sysDashDotDot"/>
                  <a:round/>
                  <a:headEnd/>
                  <a:tailEnd/>
                </a:ln>
              </p:spPr>
              <p:txBody>
                <a:bodyPr/>
                <a:lstStyle/>
                <a:p>
                  <a:endParaRPr lang="en-GB" dirty="0"/>
                </a:p>
              </p:txBody>
            </p:sp>
            <p:sp>
              <p:nvSpPr>
                <p:cNvPr id="1799" name="Line 853"/>
                <p:cNvSpPr>
                  <a:spLocks noChangeShapeType="1"/>
                </p:cNvSpPr>
                <p:nvPr/>
              </p:nvSpPr>
              <p:spPr bwMode="auto">
                <a:xfrm>
                  <a:off x="1815" y="1248"/>
                  <a:ext cx="2" cy="1"/>
                </a:xfrm>
                <a:prstGeom prst="line">
                  <a:avLst/>
                </a:prstGeom>
                <a:grpFill/>
                <a:ln w="4763">
                  <a:solidFill>
                    <a:srgbClr val="000000"/>
                  </a:solidFill>
                  <a:prstDash val="sysDashDotDot"/>
                  <a:round/>
                  <a:headEnd/>
                  <a:tailEnd/>
                </a:ln>
              </p:spPr>
              <p:txBody>
                <a:bodyPr/>
                <a:lstStyle/>
                <a:p>
                  <a:endParaRPr lang="en-GB" dirty="0"/>
                </a:p>
              </p:txBody>
            </p:sp>
            <p:sp>
              <p:nvSpPr>
                <p:cNvPr id="1800" name="Line 854"/>
                <p:cNvSpPr>
                  <a:spLocks noChangeShapeType="1"/>
                </p:cNvSpPr>
                <p:nvPr/>
              </p:nvSpPr>
              <p:spPr bwMode="auto">
                <a:xfrm>
                  <a:off x="182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01" name="Line 855"/>
                <p:cNvSpPr>
                  <a:spLocks noChangeShapeType="1"/>
                </p:cNvSpPr>
                <p:nvPr/>
              </p:nvSpPr>
              <p:spPr bwMode="auto">
                <a:xfrm>
                  <a:off x="1828"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02" name="Line 856"/>
                <p:cNvSpPr>
                  <a:spLocks noChangeShapeType="1"/>
                </p:cNvSpPr>
                <p:nvPr/>
              </p:nvSpPr>
              <p:spPr bwMode="auto">
                <a:xfrm>
                  <a:off x="184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03" name="Line 857"/>
                <p:cNvSpPr>
                  <a:spLocks noChangeShapeType="1"/>
                </p:cNvSpPr>
                <p:nvPr/>
              </p:nvSpPr>
              <p:spPr bwMode="auto">
                <a:xfrm>
                  <a:off x="1849" y="1248"/>
                  <a:ext cx="2" cy="1"/>
                </a:xfrm>
                <a:prstGeom prst="line">
                  <a:avLst/>
                </a:prstGeom>
                <a:grpFill/>
                <a:ln w="4763">
                  <a:solidFill>
                    <a:srgbClr val="000000"/>
                  </a:solidFill>
                  <a:prstDash val="sysDashDotDot"/>
                  <a:round/>
                  <a:headEnd/>
                  <a:tailEnd/>
                </a:ln>
              </p:spPr>
              <p:txBody>
                <a:bodyPr/>
                <a:lstStyle/>
                <a:p>
                  <a:endParaRPr lang="en-GB" dirty="0"/>
                </a:p>
              </p:txBody>
            </p:sp>
            <p:sp>
              <p:nvSpPr>
                <p:cNvPr id="1804" name="Line 858"/>
                <p:cNvSpPr>
                  <a:spLocks noChangeShapeType="1"/>
                </p:cNvSpPr>
                <p:nvPr/>
              </p:nvSpPr>
              <p:spPr bwMode="auto">
                <a:xfrm>
                  <a:off x="1855"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05" name="Line 859"/>
                <p:cNvSpPr>
                  <a:spLocks noChangeShapeType="1"/>
                </p:cNvSpPr>
                <p:nvPr/>
              </p:nvSpPr>
              <p:spPr bwMode="auto">
                <a:xfrm>
                  <a:off x="1869" y="1248"/>
                  <a:ext cx="3" cy="1"/>
                </a:xfrm>
                <a:prstGeom prst="line">
                  <a:avLst/>
                </a:prstGeom>
                <a:grpFill/>
                <a:ln w="4763">
                  <a:solidFill>
                    <a:srgbClr val="000000"/>
                  </a:solidFill>
                  <a:prstDash val="sysDashDotDot"/>
                  <a:round/>
                  <a:headEnd/>
                  <a:tailEnd/>
                </a:ln>
              </p:spPr>
              <p:txBody>
                <a:bodyPr/>
                <a:lstStyle/>
                <a:p>
                  <a:endParaRPr lang="en-GB" dirty="0"/>
                </a:p>
              </p:txBody>
            </p:sp>
            <p:sp>
              <p:nvSpPr>
                <p:cNvPr id="1806" name="Line 860"/>
                <p:cNvSpPr>
                  <a:spLocks noChangeShapeType="1"/>
                </p:cNvSpPr>
                <p:nvPr/>
              </p:nvSpPr>
              <p:spPr bwMode="auto">
                <a:xfrm>
                  <a:off x="1876" y="1248"/>
                  <a:ext cx="2" cy="1"/>
                </a:xfrm>
                <a:prstGeom prst="line">
                  <a:avLst/>
                </a:prstGeom>
                <a:grpFill/>
                <a:ln w="4763">
                  <a:solidFill>
                    <a:srgbClr val="000000"/>
                  </a:solidFill>
                  <a:prstDash val="sysDashDotDot"/>
                  <a:round/>
                  <a:headEnd/>
                  <a:tailEnd/>
                </a:ln>
              </p:spPr>
              <p:txBody>
                <a:bodyPr/>
                <a:lstStyle/>
                <a:p>
                  <a:endParaRPr lang="en-GB" dirty="0"/>
                </a:p>
              </p:txBody>
            </p:sp>
            <p:sp>
              <p:nvSpPr>
                <p:cNvPr id="1807" name="Line 861"/>
                <p:cNvSpPr>
                  <a:spLocks noChangeShapeType="1"/>
                </p:cNvSpPr>
                <p:nvPr/>
              </p:nvSpPr>
              <p:spPr bwMode="auto">
                <a:xfrm>
                  <a:off x="1882"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08" name="Line 862"/>
                <p:cNvSpPr>
                  <a:spLocks noChangeShapeType="1"/>
                </p:cNvSpPr>
                <p:nvPr/>
              </p:nvSpPr>
              <p:spPr bwMode="auto">
                <a:xfrm>
                  <a:off x="1896" y="1248"/>
                  <a:ext cx="3" cy="1"/>
                </a:xfrm>
                <a:prstGeom prst="line">
                  <a:avLst/>
                </a:prstGeom>
                <a:grpFill/>
                <a:ln w="4763">
                  <a:solidFill>
                    <a:srgbClr val="000000"/>
                  </a:solidFill>
                  <a:prstDash val="sysDashDotDot"/>
                  <a:round/>
                  <a:headEnd/>
                  <a:tailEnd/>
                </a:ln>
              </p:spPr>
              <p:txBody>
                <a:bodyPr/>
                <a:lstStyle/>
                <a:p>
                  <a:endParaRPr lang="en-GB" dirty="0"/>
                </a:p>
              </p:txBody>
            </p:sp>
            <p:sp>
              <p:nvSpPr>
                <p:cNvPr id="1809" name="Line 863"/>
                <p:cNvSpPr>
                  <a:spLocks noChangeShapeType="1"/>
                </p:cNvSpPr>
                <p:nvPr/>
              </p:nvSpPr>
              <p:spPr bwMode="auto">
                <a:xfrm>
                  <a:off x="1903"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0" name="Line 864"/>
                <p:cNvSpPr>
                  <a:spLocks noChangeShapeType="1"/>
                </p:cNvSpPr>
                <p:nvPr/>
              </p:nvSpPr>
              <p:spPr bwMode="auto">
                <a:xfrm>
                  <a:off x="1910" y="1248"/>
                  <a:ext cx="9" cy="1"/>
                </a:xfrm>
                <a:prstGeom prst="line">
                  <a:avLst/>
                </a:prstGeom>
                <a:grpFill/>
                <a:ln w="4763">
                  <a:solidFill>
                    <a:srgbClr val="000000"/>
                  </a:solidFill>
                  <a:prstDash val="sysDashDotDot"/>
                  <a:round/>
                  <a:headEnd/>
                  <a:tailEnd/>
                </a:ln>
              </p:spPr>
              <p:txBody>
                <a:bodyPr/>
                <a:lstStyle/>
                <a:p>
                  <a:endParaRPr lang="en-GB" dirty="0"/>
                </a:p>
              </p:txBody>
            </p:sp>
            <p:sp>
              <p:nvSpPr>
                <p:cNvPr id="1811" name="Line 865"/>
                <p:cNvSpPr>
                  <a:spLocks noChangeShapeType="1"/>
                </p:cNvSpPr>
                <p:nvPr/>
              </p:nvSpPr>
              <p:spPr bwMode="auto">
                <a:xfrm>
                  <a:off x="1923"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2" name="Line 866"/>
                <p:cNvSpPr>
                  <a:spLocks noChangeShapeType="1"/>
                </p:cNvSpPr>
                <p:nvPr/>
              </p:nvSpPr>
              <p:spPr bwMode="auto">
                <a:xfrm>
                  <a:off x="1930"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3" name="Line 867"/>
                <p:cNvSpPr>
                  <a:spLocks noChangeShapeType="1"/>
                </p:cNvSpPr>
                <p:nvPr/>
              </p:nvSpPr>
              <p:spPr bwMode="auto">
                <a:xfrm>
                  <a:off x="1937" y="1248"/>
                  <a:ext cx="9" cy="1"/>
                </a:xfrm>
                <a:prstGeom prst="line">
                  <a:avLst/>
                </a:prstGeom>
                <a:grpFill/>
                <a:ln w="4763">
                  <a:solidFill>
                    <a:srgbClr val="000000"/>
                  </a:solidFill>
                  <a:prstDash val="sysDashDotDot"/>
                  <a:round/>
                  <a:headEnd/>
                  <a:tailEnd/>
                </a:ln>
              </p:spPr>
              <p:txBody>
                <a:bodyPr/>
                <a:lstStyle/>
                <a:p>
                  <a:endParaRPr lang="en-GB" dirty="0"/>
                </a:p>
              </p:txBody>
            </p:sp>
            <p:sp>
              <p:nvSpPr>
                <p:cNvPr id="1814" name="Line 868"/>
                <p:cNvSpPr>
                  <a:spLocks noChangeShapeType="1"/>
                </p:cNvSpPr>
                <p:nvPr/>
              </p:nvSpPr>
              <p:spPr bwMode="auto">
                <a:xfrm>
                  <a:off x="1950"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5" name="Line 869"/>
                <p:cNvSpPr>
                  <a:spLocks noChangeShapeType="1"/>
                </p:cNvSpPr>
                <p:nvPr/>
              </p:nvSpPr>
              <p:spPr bwMode="auto">
                <a:xfrm>
                  <a:off x="1957"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6" name="Line 870"/>
                <p:cNvSpPr>
                  <a:spLocks noChangeShapeType="1"/>
                </p:cNvSpPr>
                <p:nvPr/>
              </p:nvSpPr>
              <p:spPr bwMode="auto">
                <a:xfrm>
                  <a:off x="1964" y="1248"/>
                  <a:ext cx="9" cy="1"/>
                </a:xfrm>
                <a:prstGeom prst="line">
                  <a:avLst/>
                </a:prstGeom>
                <a:grpFill/>
                <a:ln w="4763">
                  <a:solidFill>
                    <a:srgbClr val="000000"/>
                  </a:solidFill>
                  <a:prstDash val="sysDashDotDot"/>
                  <a:round/>
                  <a:headEnd/>
                  <a:tailEnd/>
                </a:ln>
              </p:spPr>
              <p:txBody>
                <a:bodyPr/>
                <a:lstStyle/>
                <a:p>
                  <a:endParaRPr lang="en-GB" dirty="0"/>
                </a:p>
              </p:txBody>
            </p:sp>
            <p:sp>
              <p:nvSpPr>
                <p:cNvPr id="1817" name="Line 871"/>
                <p:cNvSpPr>
                  <a:spLocks noChangeShapeType="1"/>
                </p:cNvSpPr>
                <p:nvPr/>
              </p:nvSpPr>
              <p:spPr bwMode="auto">
                <a:xfrm>
                  <a:off x="1978" y="1248"/>
                  <a:ext cx="2" cy="1"/>
                </a:xfrm>
                <a:prstGeom prst="line">
                  <a:avLst/>
                </a:prstGeom>
                <a:grpFill/>
                <a:ln w="4763">
                  <a:solidFill>
                    <a:srgbClr val="000000"/>
                  </a:solidFill>
                  <a:prstDash val="sysDashDotDot"/>
                  <a:round/>
                  <a:headEnd/>
                  <a:tailEnd/>
                </a:ln>
              </p:spPr>
              <p:txBody>
                <a:bodyPr/>
                <a:lstStyle/>
                <a:p>
                  <a:endParaRPr lang="en-GB" dirty="0"/>
                </a:p>
              </p:txBody>
            </p:sp>
            <p:sp>
              <p:nvSpPr>
                <p:cNvPr id="1818" name="Line 872"/>
                <p:cNvSpPr>
                  <a:spLocks noChangeShapeType="1"/>
                </p:cNvSpPr>
                <p:nvPr/>
              </p:nvSpPr>
              <p:spPr bwMode="auto">
                <a:xfrm>
                  <a:off x="1984" y="1248"/>
                  <a:ext cx="3" cy="1"/>
                </a:xfrm>
                <a:prstGeom prst="line">
                  <a:avLst/>
                </a:prstGeom>
                <a:grpFill/>
                <a:ln w="4763">
                  <a:solidFill>
                    <a:srgbClr val="000000"/>
                  </a:solidFill>
                  <a:prstDash val="sysDashDotDot"/>
                  <a:round/>
                  <a:headEnd/>
                  <a:tailEnd/>
                </a:ln>
              </p:spPr>
              <p:txBody>
                <a:bodyPr/>
                <a:lstStyle/>
                <a:p>
                  <a:endParaRPr lang="en-GB" dirty="0"/>
                </a:p>
              </p:txBody>
            </p:sp>
            <p:sp>
              <p:nvSpPr>
                <p:cNvPr id="1819" name="Line 873"/>
                <p:cNvSpPr>
                  <a:spLocks noChangeShapeType="1"/>
                </p:cNvSpPr>
                <p:nvPr/>
              </p:nvSpPr>
              <p:spPr bwMode="auto">
                <a:xfrm>
                  <a:off x="1991" y="1248"/>
                  <a:ext cx="9" cy="1"/>
                </a:xfrm>
                <a:prstGeom prst="line">
                  <a:avLst/>
                </a:prstGeom>
                <a:grpFill/>
                <a:ln w="4763">
                  <a:solidFill>
                    <a:srgbClr val="000000"/>
                  </a:solidFill>
                  <a:prstDash val="sysDashDotDot"/>
                  <a:round/>
                  <a:headEnd/>
                  <a:tailEnd/>
                </a:ln>
              </p:spPr>
              <p:txBody>
                <a:bodyPr/>
                <a:lstStyle/>
                <a:p>
                  <a:endParaRPr lang="en-GB" dirty="0"/>
                </a:p>
              </p:txBody>
            </p:sp>
            <p:sp>
              <p:nvSpPr>
                <p:cNvPr id="1820" name="Line 874"/>
                <p:cNvSpPr>
                  <a:spLocks noChangeShapeType="1"/>
                </p:cNvSpPr>
                <p:nvPr/>
              </p:nvSpPr>
              <p:spPr bwMode="auto">
                <a:xfrm>
                  <a:off x="2005"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1" name="Line 875"/>
                <p:cNvSpPr>
                  <a:spLocks noChangeShapeType="1"/>
                </p:cNvSpPr>
                <p:nvPr/>
              </p:nvSpPr>
              <p:spPr bwMode="auto">
                <a:xfrm>
                  <a:off x="201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2" name="Line 876"/>
                <p:cNvSpPr>
                  <a:spLocks noChangeShapeType="1"/>
                </p:cNvSpPr>
                <p:nvPr/>
              </p:nvSpPr>
              <p:spPr bwMode="auto">
                <a:xfrm>
                  <a:off x="2018" y="1248"/>
                  <a:ext cx="9" cy="1"/>
                </a:xfrm>
                <a:prstGeom prst="line">
                  <a:avLst/>
                </a:prstGeom>
                <a:grpFill/>
                <a:ln w="4763">
                  <a:solidFill>
                    <a:srgbClr val="000000"/>
                  </a:solidFill>
                  <a:prstDash val="sysDashDotDot"/>
                  <a:round/>
                  <a:headEnd/>
                  <a:tailEnd/>
                </a:ln>
              </p:spPr>
              <p:txBody>
                <a:bodyPr/>
                <a:lstStyle/>
                <a:p>
                  <a:endParaRPr lang="en-GB" dirty="0"/>
                </a:p>
              </p:txBody>
            </p:sp>
            <p:sp>
              <p:nvSpPr>
                <p:cNvPr id="1823" name="Line 877"/>
                <p:cNvSpPr>
                  <a:spLocks noChangeShapeType="1"/>
                </p:cNvSpPr>
                <p:nvPr/>
              </p:nvSpPr>
              <p:spPr bwMode="auto">
                <a:xfrm>
                  <a:off x="203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4" name="Line 878"/>
                <p:cNvSpPr>
                  <a:spLocks noChangeShapeType="1"/>
                </p:cNvSpPr>
                <p:nvPr/>
              </p:nvSpPr>
              <p:spPr bwMode="auto">
                <a:xfrm>
                  <a:off x="2039"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5" name="Line 879"/>
                <p:cNvSpPr>
                  <a:spLocks noChangeShapeType="1"/>
                </p:cNvSpPr>
                <p:nvPr/>
              </p:nvSpPr>
              <p:spPr bwMode="auto">
                <a:xfrm>
                  <a:off x="2045" y="1248"/>
                  <a:ext cx="9" cy="1"/>
                </a:xfrm>
                <a:prstGeom prst="line">
                  <a:avLst/>
                </a:prstGeom>
                <a:grpFill/>
                <a:ln w="4763">
                  <a:solidFill>
                    <a:srgbClr val="000000"/>
                  </a:solidFill>
                  <a:prstDash val="sysDashDotDot"/>
                  <a:round/>
                  <a:headEnd/>
                  <a:tailEnd/>
                </a:ln>
              </p:spPr>
              <p:txBody>
                <a:bodyPr/>
                <a:lstStyle/>
                <a:p>
                  <a:endParaRPr lang="en-GB" dirty="0"/>
                </a:p>
              </p:txBody>
            </p:sp>
            <p:sp>
              <p:nvSpPr>
                <p:cNvPr id="1826" name="Line 880"/>
                <p:cNvSpPr>
                  <a:spLocks noChangeShapeType="1"/>
                </p:cNvSpPr>
                <p:nvPr/>
              </p:nvSpPr>
              <p:spPr bwMode="auto">
                <a:xfrm>
                  <a:off x="2059"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7" name="Line 881"/>
                <p:cNvSpPr>
                  <a:spLocks noChangeShapeType="1"/>
                </p:cNvSpPr>
                <p:nvPr/>
              </p:nvSpPr>
              <p:spPr bwMode="auto">
                <a:xfrm>
                  <a:off x="2066" y="1248"/>
                  <a:ext cx="2" cy="1"/>
                </a:xfrm>
                <a:prstGeom prst="line">
                  <a:avLst/>
                </a:prstGeom>
                <a:grpFill/>
                <a:ln w="4763">
                  <a:solidFill>
                    <a:srgbClr val="000000"/>
                  </a:solidFill>
                  <a:prstDash val="sysDashDotDot"/>
                  <a:round/>
                  <a:headEnd/>
                  <a:tailEnd/>
                </a:ln>
              </p:spPr>
              <p:txBody>
                <a:bodyPr/>
                <a:lstStyle/>
                <a:p>
                  <a:endParaRPr lang="en-GB" dirty="0"/>
                </a:p>
              </p:txBody>
            </p:sp>
            <p:sp>
              <p:nvSpPr>
                <p:cNvPr id="1828" name="Line 882"/>
                <p:cNvSpPr>
                  <a:spLocks noChangeShapeType="1"/>
                </p:cNvSpPr>
                <p:nvPr/>
              </p:nvSpPr>
              <p:spPr bwMode="auto">
                <a:xfrm>
                  <a:off x="2072" y="1248"/>
                  <a:ext cx="9" cy="1"/>
                </a:xfrm>
                <a:prstGeom prst="line">
                  <a:avLst/>
                </a:prstGeom>
                <a:grpFill/>
                <a:ln w="4763">
                  <a:solidFill>
                    <a:srgbClr val="000000"/>
                  </a:solidFill>
                  <a:prstDash val="sysDashDotDot"/>
                  <a:round/>
                  <a:headEnd/>
                  <a:tailEnd/>
                </a:ln>
              </p:spPr>
              <p:txBody>
                <a:bodyPr/>
                <a:lstStyle/>
                <a:p>
                  <a:endParaRPr lang="en-GB" dirty="0"/>
                </a:p>
              </p:txBody>
            </p:sp>
            <p:sp>
              <p:nvSpPr>
                <p:cNvPr id="1829" name="Line 883"/>
                <p:cNvSpPr>
                  <a:spLocks noChangeShapeType="1"/>
                </p:cNvSpPr>
                <p:nvPr/>
              </p:nvSpPr>
              <p:spPr bwMode="auto">
                <a:xfrm>
                  <a:off x="2086"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0" name="Line 884"/>
                <p:cNvSpPr>
                  <a:spLocks noChangeShapeType="1"/>
                </p:cNvSpPr>
                <p:nvPr/>
              </p:nvSpPr>
              <p:spPr bwMode="auto">
                <a:xfrm>
                  <a:off x="2093"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1" name="Line 885"/>
                <p:cNvSpPr>
                  <a:spLocks noChangeShapeType="1"/>
                </p:cNvSpPr>
                <p:nvPr/>
              </p:nvSpPr>
              <p:spPr bwMode="auto">
                <a:xfrm>
                  <a:off x="2099" y="1248"/>
                  <a:ext cx="9" cy="1"/>
                </a:xfrm>
                <a:prstGeom prst="line">
                  <a:avLst/>
                </a:prstGeom>
                <a:grpFill/>
                <a:ln w="4763">
                  <a:solidFill>
                    <a:srgbClr val="000000"/>
                  </a:solidFill>
                  <a:prstDash val="sysDashDotDot"/>
                  <a:round/>
                  <a:headEnd/>
                  <a:tailEnd/>
                </a:ln>
              </p:spPr>
              <p:txBody>
                <a:bodyPr/>
                <a:lstStyle/>
                <a:p>
                  <a:endParaRPr lang="en-GB" dirty="0"/>
                </a:p>
              </p:txBody>
            </p:sp>
            <p:sp>
              <p:nvSpPr>
                <p:cNvPr id="1832" name="Line 886"/>
                <p:cNvSpPr>
                  <a:spLocks noChangeShapeType="1"/>
                </p:cNvSpPr>
                <p:nvPr/>
              </p:nvSpPr>
              <p:spPr bwMode="auto">
                <a:xfrm>
                  <a:off x="2113"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3" name="Line 887"/>
                <p:cNvSpPr>
                  <a:spLocks noChangeShapeType="1"/>
                </p:cNvSpPr>
                <p:nvPr/>
              </p:nvSpPr>
              <p:spPr bwMode="auto">
                <a:xfrm>
                  <a:off x="2120"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4" name="Line 888"/>
                <p:cNvSpPr>
                  <a:spLocks noChangeShapeType="1"/>
                </p:cNvSpPr>
                <p:nvPr/>
              </p:nvSpPr>
              <p:spPr bwMode="auto">
                <a:xfrm>
                  <a:off x="2126" y="1248"/>
                  <a:ext cx="9" cy="1"/>
                </a:xfrm>
                <a:prstGeom prst="line">
                  <a:avLst/>
                </a:prstGeom>
                <a:grpFill/>
                <a:ln w="4763">
                  <a:solidFill>
                    <a:srgbClr val="000000"/>
                  </a:solidFill>
                  <a:prstDash val="sysDashDotDot"/>
                  <a:round/>
                  <a:headEnd/>
                  <a:tailEnd/>
                </a:ln>
              </p:spPr>
              <p:txBody>
                <a:bodyPr/>
                <a:lstStyle/>
                <a:p>
                  <a:endParaRPr lang="en-GB" dirty="0"/>
                </a:p>
              </p:txBody>
            </p:sp>
            <p:sp>
              <p:nvSpPr>
                <p:cNvPr id="1835" name="Line 889"/>
                <p:cNvSpPr>
                  <a:spLocks noChangeShapeType="1"/>
                </p:cNvSpPr>
                <p:nvPr/>
              </p:nvSpPr>
              <p:spPr bwMode="auto">
                <a:xfrm>
                  <a:off x="2140"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6" name="Line 890"/>
                <p:cNvSpPr>
                  <a:spLocks noChangeShapeType="1"/>
                </p:cNvSpPr>
                <p:nvPr/>
              </p:nvSpPr>
              <p:spPr bwMode="auto">
                <a:xfrm>
                  <a:off x="2147"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7" name="Line 891"/>
                <p:cNvSpPr>
                  <a:spLocks noChangeShapeType="1"/>
                </p:cNvSpPr>
                <p:nvPr/>
              </p:nvSpPr>
              <p:spPr bwMode="auto">
                <a:xfrm>
                  <a:off x="2153" y="1248"/>
                  <a:ext cx="9" cy="1"/>
                </a:xfrm>
                <a:prstGeom prst="line">
                  <a:avLst/>
                </a:prstGeom>
                <a:grpFill/>
                <a:ln w="4763">
                  <a:solidFill>
                    <a:srgbClr val="000000"/>
                  </a:solidFill>
                  <a:prstDash val="sysDashDotDot"/>
                  <a:round/>
                  <a:headEnd/>
                  <a:tailEnd/>
                </a:ln>
              </p:spPr>
              <p:txBody>
                <a:bodyPr/>
                <a:lstStyle/>
                <a:p>
                  <a:endParaRPr lang="en-GB" dirty="0"/>
                </a:p>
              </p:txBody>
            </p:sp>
            <p:sp>
              <p:nvSpPr>
                <p:cNvPr id="1838" name="Line 892"/>
                <p:cNvSpPr>
                  <a:spLocks noChangeShapeType="1"/>
                </p:cNvSpPr>
                <p:nvPr/>
              </p:nvSpPr>
              <p:spPr bwMode="auto">
                <a:xfrm>
                  <a:off x="2167" y="1248"/>
                  <a:ext cx="2" cy="1"/>
                </a:xfrm>
                <a:prstGeom prst="line">
                  <a:avLst/>
                </a:prstGeom>
                <a:grpFill/>
                <a:ln w="4763">
                  <a:solidFill>
                    <a:srgbClr val="000000"/>
                  </a:solidFill>
                  <a:prstDash val="sysDashDotDot"/>
                  <a:round/>
                  <a:headEnd/>
                  <a:tailEnd/>
                </a:ln>
              </p:spPr>
              <p:txBody>
                <a:bodyPr/>
                <a:lstStyle/>
                <a:p>
                  <a:endParaRPr lang="en-GB" dirty="0"/>
                </a:p>
              </p:txBody>
            </p:sp>
            <p:sp>
              <p:nvSpPr>
                <p:cNvPr id="1839" name="Line 893"/>
                <p:cNvSpPr>
                  <a:spLocks noChangeShapeType="1"/>
                </p:cNvSpPr>
                <p:nvPr/>
              </p:nvSpPr>
              <p:spPr bwMode="auto">
                <a:xfrm>
                  <a:off x="2174"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0" name="Line 894"/>
                <p:cNvSpPr>
                  <a:spLocks noChangeShapeType="1"/>
                </p:cNvSpPr>
                <p:nvPr/>
              </p:nvSpPr>
              <p:spPr bwMode="auto">
                <a:xfrm>
                  <a:off x="2180" y="1248"/>
                  <a:ext cx="9" cy="1"/>
                </a:xfrm>
                <a:prstGeom prst="line">
                  <a:avLst/>
                </a:prstGeom>
                <a:grpFill/>
                <a:ln w="4763">
                  <a:solidFill>
                    <a:srgbClr val="000000"/>
                  </a:solidFill>
                  <a:prstDash val="sysDashDotDot"/>
                  <a:round/>
                  <a:headEnd/>
                  <a:tailEnd/>
                </a:ln>
              </p:spPr>
              <p:txBody>
                <a:bodyPr/>
                <a:lstStyle/>
                <a:p>
                  <a:endParaRPr lang="en-GB" dirty="0"/>
                </a:p>
              </p:txBody>
            </p:sp>
            <p:sp>
              <p:nvSpPr>
                <p:cNvPr id="1841" name="Line 895"/>
                <p:cNvSpPr>
                  <a:spLocks noChangeShapeType="1"/>
                </p:cNvSpPr>
                <p:nvPr/>
              </p:nvSpPr>
              <p:spPr bwMode="auto">
                <a:xfrm>
                  <a:off x="2194"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2" name="Line 896"/>
                <p:cNvSpPr>
                  <a:spLocks noChangeShapeType="1"/>
                </p:cNvSpPr>
                <p:nvPr/>
              </p:nvSpPr>
              <p:spPr bwMode="auto">
                <a:xfrm>
                  <a:off x="2201"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3" name="Line 897"/>
                <p:cNvSpPr>
                  <a:spLocks noChangeShapeType="1"/>
                </p:cNvSpPr>
                <p:nvPr/>
              </p:nvSpPr>
              <p:spPr bwMode="auto">
                <a:xfrm>
                  <a:off x="2207"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44" name="Line 898"/>
                <p:cNvSpPr>
                  <a:spLocks noChangeShapeType="1"/>
                </p:cNvSpPr>
                <p:nvPr/>
              </p:nvSpPr>
              <p:spPr bwMode="auto">
                <a:xfrm>
                  <a:off x="2221"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5" name="Line 899"/>
                <p:cNvSpPr>
                  <a:spLocks noChangeShapeType="1"/>
                </p:cNvSpPr>
                <p:nvPr/>
              </p:nvSpPr>
              <p:spPr bwMode="auto">
                <a:xfrm>
                  <a:off x="2228"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6" name="Line 900"/>
                <p:cNvSpPr>
                  <a:spLocks noChangeShapeType="1"/>
                </p:cNvSpPr>
                <p:nvPr/>
              </p:nvSpPr>
              <p:spPr bwMode="auto">
                <a:xfrm>
                  <a:off x="2234"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47" name="Line 901"/>
                <p:cNvSpPr>
                  <a:spLocks noChangeShapeType="1"/>
                </p:cNvSpPr>
                <p:nvPr/>
              </p:nvSpPr>
              <p:spPr bwMode="auto">
                <a:xfrm>
                  <a:off x="2248" y="1248"/>
                  <a:ext cx="3" cy="1"/>
                </a:xfrm>
                <a:prstGeom prst="line">
                  <a:avLst/>
                </a:prstGeom>
                <a:grpFill/>
                <a:ln w="4763">
                  <a:solidFill>
                    <a:srgbClr val="000000"/>
                  </a:solidFill>
                  <a:prstDash val="sysDashDotDot"/>
                  <a:round/>
                  <a:headEnd/>
                  <a:tailEnd/>
                </a:ln>
              </p:spPr>
              <p:txBody>
                <a:bodyPr/>
                <a:lstStyle/>
                <a:p>
                  <a:endParaRPr lang="en-GB" dirty="0"/>
                </a:p>
              </p:txBody>
            </p:sp>
            <p:sp>
              <p:nvSpPr>
                <p:cNvPr id="1848" name="Line 902"/>
                <p:cNvSpPr>
                  <a:spLocks noChangeShapeType="1"/>
                </p:cNvSpPr>
                <p:nvPr/>
              </p:nvSpPr>
              <p:spPr bwMode="auto">
                <a:xfrm>
                  <a:off x="2255" y="1248"/>
                  <a:ext cx="2" cy="1"/>
                </a:xfrm>
                <a:prstGeom prst="line">
                  <a:avLst/>
                </a:prstGeom>
                <a:grpFill/>
                <a:ln w="4763">
                  <a:solidFill>
                    <a:srgbClr val="000000"/>
                  </a:solidFill>
                  <a:prstDash val="sysDashDotDot"/>
                  <a:round/>
                  <a:headEnd/>
                  <a:tailEnd/>
                </a:ln>
              </p:spPr>
              <p:txBody>
                <a:bodyPr/>
                <a:lstStyle/>
                <a:p>
                  <a:endParaRPr lang="en-GB" dirty="0"/>
                </a:p>
              </p:txBody>
            </p:sp>
            <p:sp>
              <p:nvSpPr>
                <p:cNvPr id="1849" name="Line 903"/>
                <p:cNvSpPr>
                  <a:spLocks noChangeShapeType="1"/>
                </p:cNvSpPr>
                <p:nvPr/>
              </p:nvSpPr>
              <p:spPr bwMode="auto">
                <a:xfrm>
                  <a:off x="2261"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50" name="Line 904"/>
                <p:cNvSpPr>
                  <a:spLocks noChangeShapeType="1"/>
                </p:cNvSpPr>
                <p:nvPr/>
              </p:nvSpPr>
              <p:spPr bwMode="auto">
                <a:xfrm>
                  <a:off x="2275"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1" name="Line 905"/>
                <p:cNvSpPr>
                  <a:spLocks noChangeShapeType="1"/>
                </p:cNvSpPr>
                <p:nvPr/>
              </p:nvSpPr>
              <p:spPr bwMode="auto">
                <a:xfrm>
                  <a:off x="2282"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2" name="Line 906"/>
                <p:cNvSpPr>
                  <a:spLocks noChangeShapeType="1"/>
                </p:cNvSpPr>
                <p:nvPr/>
              </p:nvSpPr>
              <p:spPr bwMode="auto">
                <a:xfrm>
                  <a:off x="2289" y="1248"/>
                  <a:ext cx="9" cy="1"/>
                </a:xfrm>
                <a:prstGeom prst="line">
                  <a:avLst/>
                </a:prstGeom>
                <a:grpFill/>
                <a:ln w="4763">
                  <a:solidFill>
                    <a:srgbClr val="000000"/>
                  </a:solidFill>
                  <a:prstDash val="sysDashDotDot"/>
                  <a:round/>
                  <a:headEnd/>
                  <a:tailEnd/>
                </a:ln>
              </p:spPr>
              <p:txBody>
                <a:bodyPr/>
                <a:lstStyle/>
                <a:p>
                  <a:endParaRPr lang="en-GB" dirty="0"/>
                </a:p>
              </p:txBody>
            </p:sp>
            <p:sp>
              <p:nvSpPr>
                <p:cNvPr id="1853" name="Line 907"/>
                <p:cNvSpPr>
                  <a:spLocks noChangeShapeType="1"/>
                </p:cNvSpPr>
                <p:nvPr/>
              </p:nvSpPr>
              <p:spPr bwMode="auto">
                <a:xfrm>
                  <a:off x="2302"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4" name="Line 908"/>
                <p:cNvSpPr>
                  <a:spLocks noChangeShapeType="1"/>
                </p:cNvSpPr>
                <p:nvPr/>
              </p:nvSpPr>
              <p:spPr bwMode="auto">
                <a:xfrm>
                  <a:off x="2309"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5" name="Line 909"/>
                <p:cNvSpPr>
                  <a:spLocks noChangeShapeType="1"/>
                </p:cNvSpPr>
                <p:nvPr/>
              </p:nvSpPr>
              <p:spPr bwMode="auto">
                <a:xfrm>
                  <a:off x="2316" y="1248"/>
                  <a:ext cx="9" cy="1"/>
                </a:xfrm>
                <a:prstGeom prst="line">
                  <a:avLst/>
                </a:prstGeom>
                <a:grpFill/>
                <a:ln w="4763">
                  <a:solidFill>
                    <a:srgbClr val="000000"/>
                  </a:solidFill>
                  <a:prstDash val="sysDashDotDot"/>
                  <a:round/>
                  <a:headEnd/>
                  <a:tailEnd/>
                </a:ln>
              </p:spPr>
              <p:txBody>
                <a:bodyPr/>
                <a:lstStyle/>
                <a:p>
                  <a:endParaRPr lang="en-GB" dirty="0"/>
                </a:p>
              </p:txBody>
            </p:sp>
            <p:sp>
              <p:nvSpPr>
                <p:cNvPr id="1856" name="Line 910"/>
                <p:cNvSpPr>
                  <a:spLocks noChangeShapeType="1"/>
                </p:cNvSpPr>
                <p:nvPr/>
              </p:nvSpPr>
              <p:spPr bwMode="auto">
                <a:xfrm>
                  <a:off x="2329"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7" name="Line 911"/>
                <p:cNvSpPr>
                  <a:spLocks noChangeShapeType="1"/>
                </p:cNvSpPr>
                <p:nvPr/>
              </p:nvSpPr>
              <p:spPr bwMode="auto">
                <a:xfrm>
                  <a:off x="2336" y="1248"/>
                  <a:ext cx="3" cy="1"/>
                </a:xfrm>
                <a:prstGeom prst="line">
                  <a:avLst/>
                </a:prstGeom>
                <a:grpFill/>
                <a:ln w="4763">
                  <a:solidFill>
                    <a:srgbClr val="000000"/>
                  </a:solidFill>
                  <a:prstDash val="sysDashDotDot"/>
                  <a:round/>
                  <a:headEnd/>
                  <a:tailEnd/>
                </a:ln>
              </p:spPr>
              <p:txBody>
                <a:bodyPr/>
                <a:lstStyle/>
                <a:p>
                  <a:endParaRPr lang="en-GB" dirty="0"/>
                </a:p>
              </p:txBody>
            </p:sp>
            <p:sp>
              <p:nvSpPr>
                <p:cNvPr id="1858" name="Line 912"/>
                <p:cNvSpPr>
                  <a:spLocks noChangeShapeType="1"/>
                </p:cNvSpPr>
                <p:nvPr/>
              </p:nvSpPr>
              <p:spPr bwMode="auto">
                <a:xfrm>
                  <a:off x="2343" y="1248"/>
                  <a:ext cx="9" cy="1"/>
                </a:xfrm>
                <a:prstGeom prst="line">
                  <a:avLst/>
                </a:prstGeom>
                <a:grpFill/>
                <a:ln w="4763">
                  <a:solidFill>
                    <a:srgbClr val="000000"/>
                  </a:solidFill>
                  <a:prstDash val="sysDashDotDot"/>
                  <a:round/>
                  <a:headEnd/>
                  <a:tailEnd/>
                </a:ln>
              </p:spPr>
              <p:txBody>
                <a:bodyPr/>
                <a:lstStyle/>
                <a:p>
                  <a:endParaRPr lang="en-GB" dirty="0"/>
                </a:p>
              </p:txBody>
            </p:sp>
            <p:sp>
              <p:nvSpPr>
                <p:cNvPr id="1859" name="Line 913"/>
                <p:cNvSpPr>
                  <a:spLocks noChangeShapeType="1"/>
                </p:cNvSpPr>
                <p:nvPr/>
              </p:nvSpPr>
              <p:spPr bwMode="auto">
                <a:xfrm>
                  <a:off x="2357" y="1248"/>
                  <a:ext cx="2" cy="1"/>
                </a:xfrm>
                <a:prstGeom prst="line">
                  <a:avLst/>
                </a:prstGeom>
                <a:grpFill/>
                <a:ln w="4763">
                  <a:solidFill>
                    <a:srgbClr val="000000"/>
                  </a:solidFill>
                  <a:prstDash val="sysDashDotDot"/>
                  <a:round/>
                  <a:headEnd/>
                  <a:tailEnd/>
                </a:ln>
              </p:spPr>
              <p:txBody>
                <a:bodyPr/>
                <a:lstStyle/>
                <a:p>
                  <a:endParaRPr lang="en-GB" dirty="0"/>
                </a:p>
              </p:txBody>
            </p:sp>
            <p:sp>
              <p:nvSpPr>
                <p:cNvPr id="1860" name="Line 914"/>
                <p:cNvSpPr>
                  <a:spLocks noChangeShapeType="1"/>
                </p:cNvSpPr>
                <p:nvPr/>
              </p:nvSpPr>
              <p:spPr bwMode="auto">
                <a:xfrm>
                  <a:off x="2363" y="1248"/>
                  <a:ext cx="3" cy="1"/>
                </a:xfrm>
                <a:prstGeom prst="line">
                  <a:avLst/>
                </a:prstGeom>
                <a:grpFill/>
                <a:ln w="4763">
                  <a:solidFill>
                    <a:srgbClr val="000000"/>
                  </a:solidFill>
                  <a:prstDash val="sysDashDotDot"/>
                  <a:round/>
                  <a:headEnd/>
                  <a:tailEnd/>
                </a:ln>
              </p:spPr>
              <p:txBody>
                <a:bodyPr/>
                <a:lstStyle/>
                <a:p>
                  <a:endParaRPr lang="en-GB" dirty="0"/>
                </a:p>
              </p:txBody>
            </p:sp>
            <p:sp>
              <p:nvSpPr>
                <p:cNvPr id="1861" name="Line 915"/>
                <p:cNvSpPr>
                  <a:spLocks noChangeShapeType="1"/>
                </p:cNvSpPr>
                <p:nvPr/>
              </p:nvSpPr>
              <p:spPr bwMode="auto">
                <a:xfrm>
                  <a:off x="2370" y="1248"/>
                  <a:ext cx="9" cy="1"/>
                </a:xfrm>
                <a:prstGeom prst="line">
                  <a:avLst/>
                </a:prstGeom>
                <a:grpFill/>
                <a:ln w="4763">
                  <a:solidFill>
                    <a:srgbClr val="000000"/>
                  </a:solidFill>
                  <a:prstDash val="sysDashDotDot"/>
                  <a:round/>
                  <a:headEnd/>
                  <a:tailEnd/>
                </a:ln>
              </p:spPr>
              <p:txBody>
                <a:bodyPr/>
                <a:lstStyle/>
                <a:p>
                  <a:endParaRPr lang="en-GB" dirty="0"/>
                </a:p>
              </p:txBody>
            </p:sp>
            <p:sp>
              <p:nvSpPr>
                <p:cNvPr id="1862" name="Line 916"/>
                <p:cNvSpPr>
                  <a:spLocks noChangeShapeType="1"/>
                </p:cNvSpPr>
                <p:nvPr/>
              </p:nvSpPr>
              <p:spPr bwMode="auto">
                <a:xfrm>
                  <a:off x="2384" y="1248"/>
                  <a:ext cx="2" cy="1"/>
                </a:xfrm>
                <a:prstGeom prst="line">
                  <a:avLst/>
                </a:prstGeom>
                <a:grpFill/>
                <a:ln w="4763">
                  <a:solidFill>
                    <a:srgbClr val="000000"/>
                  </a:solidFill>
                  <a:prstDash val="sysDashDotDot"/>
                  <a:round/>
                  <a:headEnd/>
                  <a:tailEnd/>
                </a:ln>
              </p:spPr>
              <p:txBody>
                <a:bodyPr/>
                <a:lstStyle/>
                <a:p>
                  <a:endParaRPr lang="en-GB" dirty="0"/>
                </a:p>
              </p:txBody>
            </p:sp>
            <p:sp>
              <p:nvSpPr>
                <p:cNvPr id="1863" name="Line 917"/>
                <p:cNvSpPr>
                  <a:spLocks noChangeShapeType="1"/>
                </p:cNvSpPr>
                <p:nvPr/>
              </p:nvSpPr>
              <p:spPr bwMode="auto">
                <a:xfrm>
                  <a:off x="2390" y="1248"/>
                  <a:ext cx="3" cy="1"/>
                </a:xfrm>
                <a:prstGeom prst="line">
                  <a:avLst/>
                </a:prstGeom>
                <a:grpFill/>
                <a:ln w="4763">
                  <a:solidFill>
                    <a:srgbClr val="000000"/>
                  </a:solidFill>
                  <a:prstDash val="sysDashDotDot"/>
                  <a:round/>
                  <a:headEnd/>
                  <a:tailEnd/>
                </a:ln>
              </p:spPr>
              <p:txBody>
                <a:bodyPr/>
                <a:lstStyle/>
                <a:p>
                  <a:endParaRPr lang="en-GB" dirty="0"/>
                </a:p>
              </p:txBody>
            </p:sp>
            <p:sp>
              <p:nvSpPr>
                <p:cNvPr id="1864" name="Line 918"/>
                <p:cNvSpPr>
                  <a:spLocks noChangeShapeType="1"/>
                </p:cNvSpPr>
                <p:nvPr/>
              </p:nvSpPr>
              <p:spPr bwMode="auto">
                <a:xfrm>
                  <a:off x="2397" y="1248"/>
                  <a:ext cx="9" cy="1"/>
                </a:xfrm>
                <a:prstGeom prst="line">
                  <a:avLst/>
                </a:prstGeom>
                <a:grpFill/>
                <a:ln w="4763">
                  <a:solidFill>
                    <a:srgbClr val="000000"/>
                  </a:solidFill>
                  <a:prstDash val="sysDashDotDot"/>
                  <a:round/>
                  <a:headEnd/>
                  <a:tailEnd/>
                </a:ln>
              </p:spPr>
              <p:txBody>
                <a:bodyPr/>
                <a:lstStyle/>
                <a:p>
                  <a:endParaRPr lang="en-GB" dirty="0"/>
                </a:p>
              </p:txBody>
            </p:sp>
            <p:sp>
              <p:nvSpPr>
                <p:cNvPr id="1865" name="Line 919"/>
                <p:cNvSpPr>
                  <a:spLocks noChangeShapeType="1"/>
                </p:cNvSpPr>
                <p:nvPr/>
              </p:nvSpPr>
              <p:spPr bwMode="auto">
                <a:xfrm>
                  <a:off x="2411" y="1248"/>
                  <a:ext cx="2" cy="1"/>
                </a:xfrm>
                <a:prstGeom prst="line">
                  <a:avLst/>
                </a:prstGeom>
                <a:grpFill/>
                <a:ln w="4763">
                  <a:solidFill>
                    <a:srgbClr val="000000"/>
                  </a:solidFill>
                  <a:prstDash val="sysDashDotDot"/>
                  <a:round/>
                  <a:headEnd/>
                  <a:tailEnd/>
                </a:ln>
              </p:spPr>
              <p:txBody>
                <a:bodyPr/>
                <a:lstStyle/>
                <a:p>
                  <a:endParaRPr lang="en-GB" dirty="0"/>
                </a:p>
              </p:txBody>
            </p:sp>
            <p:sp>
              <p:nvSpPr>
                <p:cNvPr id="1866" name="Line 920"/>
                <p:cNvSpPr>
                  <a:spLocks noChangeShapeType="1"/>
                </p:cNvSpPr>
                <p:nvPr/>
              </p:nvSpPr>
              <p:spPr bwMode="auto">
                <a:xfrm>
                  <a:off x="2418" y="1248"/>
                  <a:ext cx="2" cy="1"/>
                </a:xfrm>
                <a:prstGeom prst="line">
                  <a:avLst/>
                </a:prstGeom>
                <a:grpFill/>
                <a:ln w="4763">
                  <a:solidFill>
                    <a:srgbClr val="000000"/>
                  </a:solidFill>
                  <a:prstDash val="sysDashDotDot"/>
                  <a:round/>
                  <a:headEnd/>
                  <a:tailEnd/>
                </a:ln>
              </p:spPr>
              <p:txBody>
                <a:bodyPr/>
                <a:lstStyle/>
                <a:p>
                  <a:endParaRPr lang="en-GB" dirty="0"/>
                </a:p>
              </p:txBody>
            </p:sp>
            <p:sp>
              <p:nvSpPr>
                <p:cNvPr id="1867" name="Line 921"/>
                <p:cNvSpPr>
                  <a:spLocks noChangeShapeType="1"/>
                </p:cNvSpPr>
                <p:nvPr/>
              </p:nvSpPr>
              <p:spPr bwMode="auto">
                <a:xfrm>
                  <a:off x="2424" y="1248"/>
                  <a:ext cx="9" cy="1"/>
                </a:xfrm>
                <a:prstGeom prst="line">
                  <a:avLst/>
                </a:prstGeom>
                <a:grpFill/>
                <a:ln w="4763">
                  <a:solidFill>
                    <a:srgbClr val="000000"/>
                  </a:solidFill>
                  <a:prstDash val="sysDashDotDot"/>
                  <a:round/>
                  <a:headEnd/>
                  <a:tailEnd/>
                </a:ln>
              </p:spPr>
              <p:txBody>
                <a:bodyPr/>
                <a:lstStyle/>
                <a:p>
                  <a:endParaRPr lang="en-GB" dirty="0"/>
                </a:p>
              </p:txBody>
            </p:sp>
            <p:sp>
              <p:nvSpPr>
                <p:cNvPr id="1868" name="Line 922"/>
                <p:cNvSpPr>
                  <a:spLocks noChangeShapeType="1"/>
                </p:cNvSpPr>
                <p:nvPr/>
              </p:nvSpPr>
              <p:spPr bwMode="auto">
                <a:xfrm>
                  <a:off x="2438" y="1248"/>
                  <a:ext cx="2" cy="1"/>
                </a:xfrm>
                <a:prstGeom prst="line">
                  <a:avLst/>
                </a:prstGeom>
                <a:grpFill/>
                <a:ln w="4763">
                  <a:solidFill>
                    <a:srgbClr val="000000"/>
                  </a:solidFill>
                  <a:prstDash val="sysDashDotDot"/>
                  <a:round/>
                  <a:headEnd/>
                  <a:tailEnd/>
                </a:ln>
              </p:spPr>
              <p:txBody>
                <a:bodyPr/>
                <a:lstStyle/>
                <a:p>
                  <a:endParaRPr lang="en-GB" dirty="0"/>
                </a:p>
              </p:txBody>
            </p:sp>
            <p:sp>
              <p:nvSpPr>
                <p:cNvPr id="1869" name="Line 923"/>
                <p:cNvSpPr>
                  <a:spLocks noChangeShapeType="1"/>
                </p:cNvSpPr>
                <p:nvPr/>
              </p:nvSpPr>
              <p:spPr bwMode="auto">
                <a:xfrm>
                  <a:off x="2445"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0" name="Line 924"/>
                <p:cNvSpPr>
                  <a:spLocks noChangeShapeType="1"/>
                </p:cNvSpPr>
                <p:nvPr/>
              </p:nvSpPr>
              <p:spPr bwMode="auto">
                <a:xfrm>
                  <a:off x="2451" y="1248"/>
                  <a:ext cx="9" cy="1"/>
                </a:xfrm>
                <a:prstGeom prst="line">
                  <a:avLst/>
                </a:prstGeom>
                <a:grpFill/>
                <a:ln w="4763">
                  <a:solidFill>
                    <a:srgbClr val="000000"/>
                  </a:solidFill>
                  <a:prstDash val="sysDashDotDot"/>
                  <a:round/>
                  <a:headEnd/>
                  <a:tailEnd/>
                </a:ln>
              </p:spPr>
              <p:txBody>
                <a:bodyPr/>
                <a:lstStyle/>
                <a:p>
                  <a:endParaRPr lang="en-GB" dirty="0"/>
                </a:p>
              </p:txBody>
            </p:sp>
            <p:sp>
              <p:nvSpPr>
                <p:cNvPr id="1871" name="Line 925"/>
                <p:cNvSpPr>
                  <a:spLocks noChangeShapeType="1"/>
                </p:cNvSpPr>
                <p:nvPr/>
              </p:nvSpPr>
              <p:spPr bwMode="auto">
                <a:xfrm>
                  <a:off x="2465"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2" name="Line 926"/>
                <p:cNvSpPr>
                  <a:spLocks noChangeShapeType="1"/>
                </p:cNvSpPr>
                <p:nvPr/>
              </p:nvSpPr>
              <p:spPr bwMode="auto">
                <a:xfrm>
                  <a:off x="247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3" name="Line 927"/>
                <p:cNvSpPr>
                  <a:spLocks noChangeShapeType="1"/>
                </p:cNvSpPr>
                <p:nvPr/>
              </p:nvSpPr>
              <p:spPr bwMode="auto">
                <a:xfrm>
                  <a:off x="2478" y="1248"/>
                  <a:ext cx="9" cy="1"/>
                </a:xfrm>
                <a:prstGeom prst="line">
                  <a:avLst/>
                </a:prstGeom>
                <a:grpFill/>
                <a:ln w="4763">
                  <a:solidFill>
                    <a:srgbClr val="000000"/>
                  </a:solidFill>
                  <a:prstDash val="sysDashDotDot"/>
                  <a:round/>
                  <a:headEnd/>
                  <a:tailEnd/>
                </a:ln>
              </p:spPr>
              <p:txBody>
                <a:bodyPr/>
                <a:lstStyle/>
                <a:p>
                  <a:endParaRPr lang="en-GB" dirty="0"/>
                </a:p>
              </p:txBody>
            </p:sp>
            <p:sp>
              <p:nvSpPr>
                <p:cNvPr id="1874" name="Line 928"/>
                <p:cNvSpPr>
                  <a:spLocks noChangeShapeType="1"/>
                </p:cNvSpPr>
                <p:nvPr/>
              </p:nvSpPr>
              <p:spPr bwMode="auto">
                <a:xfrm>
                  <a:off x="2492"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5" name="Line 929"/>
                <p:cNvSpPr>
                  <a:spLocks noChangeShapeType="1"/>
                </p:cNvSpPr>
                <p:nvPr/>
              </p:nvSpPr>
              <p:spPr bwMode="auto">
                <a:xfrm>
                  <a:off x="2499"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6" name="Line 930"/>
                <p:cNvSpPr>
                  <a:spLocks noChangeShapeType="1"/>
                </p:cNvSpPr>
                <p:nvPr/>
              </p:nvSpPr>
              <p:spPr bwMode="auto">
                <a:xfrm>
                  <a:off x="2505" y="1248"/>
                  <a:ext cx="9" cy="1"/>
                </a:xfrm>
                <a:prstGeom prst="line">
                  <a:avLst/>
                </a:prstGeom>
                <a:grpFill/>
                <a:ln w="4763">
                  <a:solidFill>
                    <a:srgbClr val="000000"/>
                  </a:solidFill>
                  <a:prstDash val="sysDashDotDot"/>
                  <a:round/>
                  <a:headEnd/>
                  <a:tailEnd/>
                </a:ln>
              </p:spPr>
              <p:txBody>
                <a:bodyPr/>
                <a:lstStyle/>
                <a:p>
                  <a:endParaRPr lang="en-GB" dirty="0"/>
                </a:p>
              </p:txBody>
            </p:sp>
            <p:sp>
              <p:nvSpPr>
                <p:cNvPr id="1877" name="Line 931"/>
                <p:cNvSpPr>
                  <a:spLocks noChangeShapeType="1"/>
                </p:cNvSpPr>
                <p:nvPr/>
              </p:nvSpPr>
              <p:spPr bwMode="auto">
                <a:xfrm>
                  <a:off x="2519"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8" name="Line 932"/>
                <p:cNvSpPr>
                  <a:spLocks noChangeShapeType="1"/>
                </p:cNvSpPr>
                <p:nvPr/>
              </p:nvSpPr>
              <p:spPr bwMode="auto">
                <a:xfrm>
                  <a:off x="2526" y="1248"/>
                  <a:ext cx="2" cy="1"/>
                </a:xfrm>
                <a:prstGeom prst="line">
                  <a:avLst/>
                </a:prstGeom>
                <a:grpFill/>
                <a:ln w="4763">
                  <a:solidFill>
                    <a:srgbClr val="000000"/>
                  </a:solidFill>
                  <a:prstDash val="sysDashDotDot"/>
                  <a:round/>
                  <a:headEnd/>
                  <a:tailEnd/>
                </a:ln>
              </p:spPr>
              <p:txBody>
                <a:bodyPr/>
                <a:lstStyle/>
                <a:p>
                  <a:endParaRPr lang="en-GB" dirty="0"/>
                </a:p>
              </p:txBody>
            </p:sp>
            <p:sp>
              <p:nvSpPr>
                <p:cNvPr id="1879" name="Line 933"/>
                <p:cNvSpPr>
                  <a:spLocks noChangeShapeType="1"/>
                </p:cNvSpPr>
                <p:nvPr/>
              </p:nvSpPr>
              <p:spPr bwMode="auto">
                <a:xfrm>
                  <a:off x="2532" y="1248"/>
                  <a:ext cx="9" cy="1"/>
                </a:xfrm>
                <a:prstGeom prst="line">
                  <a:avLst/>
                </a:prstGeom>
                <a:grpFill/>
                <a:ln w="4763">
                  <a:solidFill>
                    <a:srgbClr val="000000"/>
                  </a:solidFill>
                  <a:prstDash val="sysDashDotDot"/>
                  <a:round/>
                  <a:headEnd/>
                  <a:tailEnd/>
                </a:ln>
              </p:spPr>
              <p:txBody>
                <a:bodyPr/>
                <a:lstStyle/>
                <a:p>
                  <a:endParaRPr lang="en-GB" dirty="0"/>
                </a:p>
              </p:txBody>
            </p:sp>
            <p:sp>
              <p:nvSpPr>
                <p:cNvPr id="1880" name="Line 934"/>
                <p:cNvSpPr>
                  <a:spLocks noChangeShapeType="1"/>
                </p:cNvSpPr>
                <p:nvPr/>
              </p:nvSpPr>
              <p:spPr bwMode="auto">
                <a:xfrm>
                  <a:off x="2546"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1" name="Line 935"/>
                <p:cNvSpPr>
                  <a:spLocks noChangeShapeType="1"/>
                </p:cNvSpPr>
                <p:nvPr/>
              </p:nvSpPr>
              <p:spPr bwMode="auto">
                <a:xfrm>
                  <a:off x="2553"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2" name="Line 936"/>
                <p:cNvSpPr>
                  <a:spLocks noChangeShapeType="1"/>
                </p:cNvSpPr>
                <p:nvPr/>
              </p:nvSpPr>
              <p:spPr bwMode="auto">
                <a:xfrm>
                  <a:off x="2559" y="1248"/>
                  <a:ext cx="9" cy="1"/>
                </a:xfrm>
                <a:prstGeom prst="line">
                  <a:avLst/>
                </a:prstGeom>
                <a:grpFill/>
                <a:ln w="4763">
                  <a:solidFill>
                    <a:srgbClr val="000000"/>
                  </a:solidFill>
                  <a:prstDash val="sysDashDotDot"/>
                  <a:round/>
                  <a:headEnd/>
                  <a:tailEnd/>
                </a:ln>
              </p:spPr>
              <p:txBody>
                <a:bodyPr/>
                <a:lstStyle/>
                <a:p>
                  <a:endParaRPr lang="en-GB" dirty="0"/>
                </a:p>
              </p:txBody>
            </p:sp>
            <p:sp>
              <p:nvSpPr>
                <p:cNvPr id="1883" name="Line 937"/>
                <p:cNvSpPr>
                  <a:spLocks noChangeShapeType="1"/>
                </p:cNvSpPr>
                <p:nvPr/>
              </p:nvSpPr>
              <p:spPr bwMode="auto">
                <a:xfrm>
                  <a:off x="2573"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4" name="Line 938"/>
                <p:cNvSpPr>
                  <a:spLocks noChangeShapeType="1"/>
                </p:cNvSpPr>
                <p:nvPr/>
              </p:nvSpPr>
              <p:spPr bwMode="auto">
                <a:xfrm>
                  <a:off x="2580"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5" name="Line 939"/>
                <p:cNvSpPr>
                  <a:spLocks noChangeShapeType="1"/>
                </p:cNvSpPr>
                <p:nvPr/>
              </p:nvSpPr>
              <p:spPr bwMode="auto">
                <a:xfrm>
                  <a:off x="2586"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86" name="Line 940"/>
                <p:cNvSpPr>
                  <a:spLocks noChangeShapeType="1"/>
                </p:cNvSpPr>
                <p:nvPr/>
              </p:nvSpPr>
              <p:spPr bwMode="auto">
                <a:xfrm>
                  <a:off x="2600"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7" name="Line 941"/>
                <p:cNvSpPr>
                  <a:spLocks noChangeShapeType="1"/>
                </p:cNvSpPr>
                <p:nvPr/>
              </p:nvSpPr>
              <p:spPr bwMode="auto">
                <a:xfrm>
                  <a:off x="2607" y="1248"/>
                  <a:ext cx="2" cy="1"/>
                </a:xfrm>
                <a:prstGeom prst="line">
                  <a:avLst/>
                </a:prstGeom>
                <a:grpFill/>
                <a:ln w="4763">
                  <a:solidFill>
                    <a:srgbClr val="000000"/>
                  </a:solidFill>
                  <a:prstDash val="sysDashDotDot"/>
                  <a:round/>
                  <a:headEnd/>
                  <a:tailEnd/>
                </a:ln>
              </p:spPr>
              <p:txBody>
                <a:bodyPr/>
                <a:lstStyle/>
                <a:p>
                  <a:endParaRPr lang="en-GB" dirty="0"/>
                </a:p>
              </p:txBody>
            </p:sp>
            <p:sp>
              <p:nvSpPr>
                <p:cNvPr id="1888" name="Line 942"/>
                <p:cNvSpPr>
                  <a:spLocks noChangeShapeType="1"/>
                </p:cNvSpPr>
                <p:nvPr/>
              </p:nvSpPr>
              <p:spPr bwMode="auto">
                <a:xfrm>
                  <a:off x="2613"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89" name="Line 943"/>
                <p:cNvSpPr>
                  <a:spLocks noChangeShapeType="1"/>
                </p:cNvSpPr>
                <p:nvPr/>
              </p:nvSpPr>
              <p:spPr bwMode="auto">
                <a:xfrm>
                  <a:off x="2627"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0" name="Line 944"/>
                <p:cNvSpPr>
                  <a:spLocks noChangeShapeType="1"/>
                </p:cNvSpPr>
                <p:nvPr/>
              </p:nvSpPr>
              <p:spPr bwMode="auto">
                <a:xfrm>
                  <a:off x="2634" y="1248"/>
                  <a:ext cx="2" cy="1"/>
                </a:xfrm>
                <a:prstGeom prst="line">
                  <a:avLst/>
                </a:prstGeom>
                <a:grpFill/>
                <a:ln w="4763">
                  <a:solidFill>
                    <a:srgbClr val="000000"/>
                  </a:solidFill>
                  <a:prstDash val="sysDashDotDot"/>
                  <a:round/>
                  <a:headEnd/>
                  <a:tailEnd/>
                </a:ln>
              </p:spPr>
              <p:txBody>
                <a:bodyPr/>
                <a:lstStyle/>
                <a:p>
                  <a:endParaRPr lang="en-GB" dirty="0"/>
                </a:p>
              </p:txBody>
            </p:sp>
            <p:sp>
              <p:nvSpPr>
                <p:cNvPr id="1891" name="Line 945"/>
                <p:cNvSpPr>
                  <a:spLocks noChangeShapeType="1"/>
                </p:cNvSpPr>
                <p:nvPr/>
              </p:nvSpPr>
              <p:spPr bwMode="auto">
                <a:xfrm>
                  <a:off x="2640" y="1248"/>
                  <a:ext cx="10" cy="1"/>
                </a:xfrm>
                <a:prstGeom prst="line">
                  <a:avLst/>
                </a:prstGeom>
                <a:grpFill/>
                <a:ln w="4763">
                  <a:solidFill>
                    <a:srgbClr val="000000"/>
                  </a:solidFill>
                  <a:prstDash val="sysDashDotDot"/>
                  <a:round/>
                  <a:headEnd/>
                  <a:tailEnd/>
                </a:ln>
              </p:spPr>
              <p:txBody>
                <a:bodyPr/>
                <a:lstStyle/>
                <a:p>
                  <a:endParaRPr lang="en-GB" dirty="0"/>
                </a:p>
              </p:txBody>
            </p:sp>
            <p:sp>
              <p:nvSpPr>
                <p:cNvPr id="1892" name="Line 946"/>
                <p:cNvSpPr>
                  <a:spLocks noChangeShapeType="1"/>
                </p:cNvSpPr>
                <p:nvPr/>
              </p:nvSpPr>
              <p:spPr bwMode="auto">
                <a:xfrm>
                  <a:off x="2654"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3" name="Line 947"/>
                <p:cNvSpPr>
                  <a:spLocks noChangeShapeType="1"/>
                </p:cNvSpPr>
                <p:nvPr/>
              </p:nvSpPr>
              <p:spPr bwMode="auto">
                <a:xfrm>
                  <a:off x="2661"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4" name="Line 948"/>
                <p:cNvSpPr>
                  <a:spLocks noChangeShapeType="1"/>
                </p:cNvSpPr>
                <p:nvPr/>
              </p:nvSpPr>
              <p:spPr bwMode="auto">
                <a:xfrm>
                  <a:off x="2668" y="1248"/>
                  <a:ext cx="9" cy="1"/>
                </a:xfrm>
                <a:prstGeom prst="line">
                  <a:avLst/>
                </a:prstGeom>
                <a:grpFill/>
                <a:ln w="4763">
                  <a:solidFill>
                    <a:srgbClr val="000000"/>
                  </a:solidFill>
                  <a:prstDash val="sysDashDotDot"/>
                  <a:round/>
                  <a:headEnd/>
                  <a:tailEnd/>
                </a:ln>
              </p:spPr>
              <p:txBody>
                <a:bodyPr/>
                <a:lstStyle/>
                <a:p>
                  <a:endParaRPr lang="en-GB" dirty="0"/>
                </a:p>
              </p:txBody>
            </p:sp>
            <p:sp>
              <p:nvSpPr>
                <p:cNvPr id="1895" name="Line 949"/>
                <p:cNvSpPr>
                  <a:spLocks noChangeShapeType="1"/>
                </p:cNvSpPr>
                <p:nvPr/>
              </p:nvSpPr>
              <p:spPr bwMode="auto">
                <a:xfrm>
                  <a:off x="2681"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6" name="Line 950"/>
                <p:cNvSpPr>
                  <a:spLocks noChangeShapeType="1"/>
                </p:cNvSpPr>
                <p:nvPr/>
              </p:nvSpPr>
              <p:spPr bwMode="auto">
                <a:xfrm>
                  <a:off x="2688"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7" name="Line 951"/>
                <p:cNvSpPr>
                  <a:spLocks noChangeShapeType="1"/>
                </p:cNvSpPr>
                <p:nvPr/>
              </p:nvSpPr>
              <p:spPr bwMode="auto">
                <a:xfrm>
                  <a:off x="2695" y="1248"/>
                  <a:ext cx="9" cy="1"/>
                </a:xfrm>
                <a:prstGeom prst="line">
                  <a:avLst/>
                </a:prstGeom>
                <a:grpFill/>
                <a:ln w="4763">
                  <a:solidFill>
                    <a:srgbClr val="000000"/>
                  </a:solidFill>
                  <a:prstDash val="sysDashDotDot"/>
                  <a:round/>
                  <a:headEnd/>
                  <a:tailEnd/>
                </a:ln>
              </p:spPr>
              <p:txBody>
                <a:bodyPr/>
                <a:lstStyle/>
                <a:p>
                  <a:endParaRPr lang="en-GB" dirty="0"/>
                </a:p>
              </p:txBody>
            </p:sp>
            <p:sp>
              <p:nvSpPr>
                <p:cNvPr id="1898" name="Line 952"/>
                <p:cNvSpPr>
                  <a:spLocks noChangeShapeType="1"/>
                </p:cNvSpPr>
                <p:nvPr/>
              </p:nvSpPr>
              <p:spPr bwMode="auto">
                <a:xfrm>
                  <a:off x="2708" y="1248"/>
                  <a:ext cx="3" cy="1"/>
                </a:xfrm>
                <a:prstGeom prst="line">
                  <a:avLst/>
                </a:prstGeom>
                <a:grpFill/>
                <a:ln w="4763">
                  <a:solidFill>
                    <a:srgbClr val="000000"/>
                  </a:solidFill>
                  <a:prstDash val="sysDashDotDot"/>
                  <a:round/>
                  <a:headEnd/>
                  <a:tailEnd/>
                </a:ln>
              </p:spPr>
              <p:txBody>
                <a:bodyPr/>
                <a:lstStyle/>
                <a:p>
                  <a:endParaRPr lang="en-GB" dirty="0"/>
                </a:p>
              </p:txBody>
            </p:sp>
            <p:sp>
              <p:nvSpPr>
                <p:cNvPr id="1899" name="Line 953"/>
                <p:cNvSpPr>
                  <a:spLocks noChangeShapeType="1"/>
                </p:cNvSpPr>
                <p:nvPr/>
              </p:nvSpPr>
              <p:spPr bwMode="auto">
                <a:xfrm>
                  <a:off x="2715" y="1248"/>
                  <a:ext cx="3" cy="1"/>
                </a:xfrm>
                <a:prstGeom prst="line">
                  <a:avLst/>
                </a:prstGeom>
                <a:grpFill/>
                <a:ln w="4763">
                  <a:solidFill>
                    <a:srgbClr val="000000"/>
                  </a:solidFill>
                  <a:prstDash val="sysDashDotDot"/>
                  <a:round/>
                  <a:headEnd/>
                  <a:tailEnd/>
                </a:ln>
              </p:spPr>
              <p:txBody>
                <a:bodyPr/>
                <a:lstStyle/>
                <a:p>
                  <a:endParaRPr lang="en-GB" dirty="0"/>
                </a:p>
              </p:txBody>
            </p:sp>
            <p:sp>
              <p:nvSpPr>
                <p:cNvPr id="1900" name="Line 954"/>
                <p:cNvSpPr>
                  <a:spLocks noChangeShapeType="1"/>
                </p:cNvSpPr>
                <p:nvPr/>
              </p:nvSpPr>
              <p:spPr bwMode="auto">
                <a:xfrm>
                  <a:off x="2722" y="1248"/>
                  <a:ext cx="9" cy="1"/>
                </a:xfrm>
                <a:prstGeom prst="line">
                  <a:avLst/>
                </a:prstGeom>
                <a:grpFill/>
                <a:ln w="4763">
                  <a:solidFill>
                    <a:srgbClr val="000000"/>
                  </a:solidFill>
                  <a:prstDash val="sysDashDotDot"/>
                  <a:round/>
                  <a:headEnd/>
                  <a:tailEnd/>
                </a:ln>
              </p:spPr>
              <p:txBody>
                <a:bodyPr/>
                <a:lstStyle/>
                <a:p>
                  <a:endParaRPr lang="en-GB" dirty="0"/>
                </a:p>
              </p:txBody>
            </p:sp>
            <p:sp>
              <p:nvSpPr>
                <p:cNvPr id="1901" name="Line 955"/>
                <p:cNvSpPr>
                  <a:spLocks noChangeShapeType="1"/>
                </p:cNvSpPr>
                <p:nvPr/>
              </p:nvSpPr>
              <p:spPr bwMode="auto">
                <a:xfrm>
                  <a:off x="2736" y="1248"/>
                  <a:ext cx="2" cy="1"/>
                </a:xfrm>
                <a:prstGeom prst="line">
                  <a:avLst/>
                </a:prstGeom>
                <a:grpFill/>
                <a:ln w="4763">
                  <a:solidFill>
                    <a:srgbClr val="000000"/>
                  </a:solidFill>
                  <a:prstDash val="sysDashDotDot"/>
                  <a:round/>
                  <a:headEnd/>
                  <a:tailEnd/>
                </a:ln>
              </p:spPr>
              <p:txBody>
                <a:bodyPr/>
                <a:lstStyle/>
                <a:p>
                  <a:endParaRPr lang="en-GB" dirty="0"/>
                </a:p>
              </p:txBody>
            </p:sp>
            <p:sp>
              <p:nvSpPr>
                <p:cNvPr id="1902" name="Line 956"/>
                <p:cNvSpPr>
                  <a:spLocks noChangeShapeType="1"/>
                </p:cNvSpPr>
                <p:nvPr/>
              </p:nvSpPr>
              <p:spPr bwMode="auto">
                <a:xfrm>
                  <a:off x="2742" y="1248"/>
                  <a:ext cx="3" cy="1"/>
                </a:xfrm>
                <a:prstGeom prst="line">
                  <a:avLst/>
                </a:prstGeom>
                <a:grpFill/>
                <a:ln w="4763">
                  <a:solidFill>
                    <a:srgbClr val="000000"/>
                  </a:solidFill>
                  <a:prstDash val="sysDashDotDot"/>
                  <a:round/>
                  <a:headEnd/>
                  <a:tailEnd/>
                </a:ln>
              </p:spPr>
              <p:txBody>
                <a:bodyPr/>
                <a:lstStyle/>
                <a:p>
                  <a:endParaRPr lang="en-GB" dirty="0"/>
                </a:p>
              </p:txBody>
            </p:sp>
            <p:sp>
              <p:nvSpPr>
                <p:cNvPr id="1903" name="Line 957"/>
                <p:cNvSpPr>
                  <a:spLocks noChangeShapeType="1"/>
                </p:cNvSpPr>
                <p:nvPr/>
              </p:nvSpPr>
              <p:spPr bwMode="auto">
                <a:xfrm>
                  <a:off x="2749" y="1248"/>
                  <a:ext cx="9" cy="1"/>
                </a:xfrm>
                <a:prstGeom prst="line">
                  <a:avLst/>
                </a:prstGeom>
                <a:grpFill/>
                <a:ln w="4763">
                  <a:solidFill>
                    <a:srgbClr val="000000"/>
                  </a:solidFill>
                  <a:prstDash val="sysDashDotDot"/>
                  <a:round/>
                  <a:headEnd/>
                  <a:tailEnd/>
                </a:ln>
              </p:spPr>
              <p:txBody>
                <a:bodyPr/>
                <a:lstStyle/>
                <a:p>
                  <a:endParaRPr lang="en-GB" dirty="0"/>
                </a:p>
              </p:txBody>
            </p:sp>
            <p:sp>
              <p:nvSpPr>
                <p:cNvPr id="1904" name="Line 958"/>
                <p:cNvSpPr>
                  <a:spLocks noChangeShapeType="1"/>
                </p:cNvSpPr>
                <p:nvPr/>
              </p:nvSpPr>
              <p:spPr bwMode="auto">
                <a:xfrm>
                  <a:off x="2763" y="1248"/>
                  <a:ext cx="2" cy="1"/>
                </a:xfrm>
                <a:prstGeom prst="line">
                  <a:avLst/>
                </a:prstGeom>
                <a:grpFill/>
                <a:ln w="4763">
                  <a:solidFill>
                    <a:srgbClr val="000000"/>
                  </a:solidFill>
                  <a:prstDash val="sysDashDotDot"/>
                  <a:round/>
                  <a:headEnd/>
                  <a:tailEnd/>
                </a:ln>
              </p:spPr>
              <p:txBody>
                <a:bodyPr/>
                <a:lstStyle/>
                <a:p>
                  <a:endParaRPr lang="en-GB" dirty="0"/>
                </a:p>
              </p:txBody>
            </p:sp>
            <p:sp>
              <p:nvSpPr>
                <p:cNvPr id="1905" name="Line 959"/>
                <p:cNvSpPr>
                  <a:spLocks noChangeShapeType="1"/>
                </p:cNvSpPr>
                <p:nvPr/>
              </p:nvSpPr>
              <p:spPr bwMode="auto">
                <a:xfrm>
                  <a:off x="2769" y="1248"/>
                  <a:ext cx="3" cy="1"/>
                </a:xfrm>
                <a:prstGeom prst="line">
                  <a:avLst/>
                </a:prstGeom>
                <a:grpFill/>
                <a:ln w="4763">
                  <a:solidFill>
                    <a:srgbClr val="000000"/>
                  </a:solidFill>
                  <a:prstDash val="sysDashDotDot"/>
                  <a:round/>
                  <a:headEnd/>
                  <a:tailEnd/>
                </a:ln>
              </p:spPr>
              <p:txBody>
                <a:bodyPr/>
                <a:lstStyle/>
                <a:p>
                  <a:endParaRPr lang="en-GB" dirty="0"/>
                </a:p>
              </p:txBody>
            </p:sp>
            <p:sp>
              <p:nvSpPr>
                <p:cNvPr id="1906" name="Line 960"/>
                <p:cNvSpPr>
                  <a:spLocks noChangeShapeType="1"/>
                </p:cNvSpPr>
                <p:nvPr/>
              </p:nvSpPr>
              <p:spPr bwMode="auto">
                <a:xfrm>
                  <a:off x="2776" y="1248"/>
                  <a:ext cx="9" cy="1"/>
                </a:xfrm>
                <a:prstGeom prst="line">
                  <a:avLst/>
                </a:prstGeom>
                <a:grpFill/>
                <a:ln w="4763">
                  <a:solidFill>
                    <a:srgbClr val="000000"/>
                  </a:solidFill>
                  <a:prstDash val="sysDashDotDot"/>
                  <a:round/>
                  <a:headEnd/>
                  <a:tailEnd/>
                </a:ln>
              </p:spPr>
              <p:txBody>
                <a:bodyPr/>
                <a:lstStyle/>
                <a:p>
                  <a:endParaRPr lang="en-GB" dirty="0"/>
                </a:p>
              </p:txBody>
            </p:sp>
            <p:sp>
              <p:nvSpPr>
                <p:cNvPr id="1907" name="Line 961"/>
                <p:cNvSpPr>
                  <a:spLocks noChangeShapeType="1"/>
                </p:cNvSpPr>
                <p:nvPr/>
              </p:nvSpPr>
              <p:spPr bwMode="auto">
                <a:xfrm>
                  <a:off x="2790" y="1248"/>
                  <a:ext cx="2" cy="1"/>
                </a:xfrm>
                <a:prstGeom prst="line">
                  <a:avLst/>
                </a:prstGeom>
                <a:grpFill/>
                <a:ln w="4763">
                  <a:solidFill>
                    <a:srgbClr val="000000"/>
                  </a:solidFill>
                  <a:prstDash val="sysDashDotDot"/>
                  <a:round/>
                  <a:headEnd/>
                  <a:tailEnd/>
                </a:ln>
              </p:spPr>
              <p:txBody>
                <a:bodyPr/>
                <a:lstStyle/>
                <a:p>
                  <a:endParaRPr lang="en-GB" dirty="0"/>
                </a:p>
              </p:txBody>
            </p:sp>
            <p:sp>
              <p:nvSpPr>
                <p:cNvPr id="1908" name="Line 962"/>
                <p:cNvSpPr>
                  <a:spLocks noChangeShapeType="1"/>
                </p:cNvSpPr>
                <p:nvPr/>
              </p:nvSpPr>
              <p:spPr bwMode="auto">
                <a:xfrm>
                  <a:off x="2797" y="1248"/>
                  <a:ext cx="2" cy="1"/>
                </a:xfrm>
                <a:prstGeom prst="line">
                  <a:avLst/>
                </a:prstGeom>
                <a:grpFill/>
                <a:ln w="4763">
                  <a:solidFill>
                    <a:srgbClr val="000000"/>
                  </a:solidFill>
                  <a:prstDash val="sysDashDotDot"/>
                  <a:round/>
                  <a:headEnd/>
                  <a:tailEnd/>
                </a:ln>
              </p:spPr>
              <p:txBody>
                <a:bodyPr/>
                <a:lstStyle/>
                <a:p>
                  <a:endParaRPr lang="en-GB" dirty="0"/>
                </a:p>
              </p:txBody>
            </p:sp>
            <p:sp>
              <p:nvSpPr>
                <p:cNvPr id="1909" name="Line 963"/>
                <p:cNvSpPr>
                  <a:spLocks noChangeShapeType="1"/>
                </p:cNvSpPr>
                <p:nvPr/>
              </p:nvSpPr>
              <p:spPr bwMode="auto">
                <a:xfrm>
                  <a:off x="2803" y="1248"/>
                  <a:ext cx="9" cy="1"/>
                </a:xfrm>
                <a:prstGeom prst="line">
                  <a:avLst/>
                </a:prstGeom>
                <a:grpFill/>
                <a:ln w="4763">
                  <a:solidFill>
                    <a:srgbClr val="000000"/>
                  </a:solidFill>
                  <a:prstDash val="sysDashDotDot"/>
                  <a:round/>
                  <a:headEnd/>
                  <a:tailEnd/>
                </a:ln>
              </p:spPr>
              <p:txBody>
                <a:bodyPr/>
                <a:lstStyle/>
                <a:p>
                  <a:endParaRPr lang="en-GB" dirty="0"/>
                </a:p>
              </p:txBody>
            </p:sp>
            <p:sp>
              <p:nvSpPr>
                <p:cNvPr id="1910" name="Line 964"/>
                <p:cNvSpPr>
                  <a:spLocks noChangeShapeType="1"/>
                </p:cNvSpPr>
                <p:nvPr/>
              </p:nvSpPr>
              <p:spPr bwMode="auto">
                <a:xfrm>
                  <a:off x="2817"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1" name="Line 965"/>
                <p:cNvSpPr>
                  <a:spLocks noChangeShapeType="1"/>
                </p:cNvSpPr>
                <p:nvPr/>
              </p:nvSpPr>
              <p:spPr bwMode="auto">
                <a:xfrm>
                  <a:off x="2824"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2" name="Line 966"/>
                <p:cNvSpPr>
                  <a:spLocks noChangeShapeType="1"/>
                </p:cNvSpPr>
                <p:nvPr/>
              </p:nvSpPr>
              <p:spPr bwMode="auto">
                <a:xfrm>
                  <a:off x="2830" y="1248"/>
                  <a:ext cx="9" cy="1"/>
                </a:xfrm>
                <a:prstGeom prst="line">
                  <a:avLst/>
                </a:prstGeom>
                <a:grpFill/>
                <a:ln w="4763">
                  <a:solidFill>
                    <a:srgbClr val="000000"/>
                  </a:solidFill>
                  <a:prstDash val="sysDashDotDot"/>
                  <a:round/>
                  <a:headEnd/>
                  <a:tailEnd/>
                </a:ln>
              </p:spPr>
              <p:txBody>
                <a:bodyPr/>
                <a:lstStyle/>
                <a:p>
                  <a:endParaRPr lang="en-GB" dirty="0"/>
                </a:p>
              </p:txBody>
            </p:sp>
            <p:sp>
              <p:nvSpPr>
                <p:cNvPr id="1913" name="Line 967"/>
                <p:cNvSpPr>
                  <a:spLocks noChangeShapeType="1"/>
                </p:cNvSpPr>
                <p:nvPr/>
              </p:nvSpPr>
              <p:spPr bwMode="auto">
                <a:xfrm>
                  <a:off x="2844"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4" name="Line 968"/>
                <p:cNvSpPr>
                  <a:spLocks noChangeShapeType="1"/>
                </p:cNvSpPr>
                <p:nvPr/>
              </p:nvSpPr>
              <p:spPr bwMode="auto">
                <a:xfrm>
                  <a:off x="2851"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5" name="Line 969"/>
                <p:cNvSpPr>
                  <a:spLocks noChangeShapeType="1"/>
                </p:cNvSpPr>
                <p:nvPr/>
              </p:nvSpPr>
              <p:spPr bwMode="auto">
                <a:xfrm>
                  <a:off x="2857" y="1248"/>
                  <a:ext cx="9" cy="1"/>
                </a:xfrm>
                <a:prstGeom prst="line">
                  <a:avLst/>
                </a:prstGeom>
                <a:grpFill/>
                <a:ln w="4763">
                  <a:solidFill>
                    <a:srgbClr val="000000"/>
                  </a:solidFill>
                  <a:prstDash val="sysDashDotDot"/>
                  <a:round/>
                  <a:headEnd/>
                  <a:tailEnd/>
                </a:ln>
              </p:spPr>
              <p:txBody>
                <a:bodyPr/>
                <a:lstStyle/>
                <a:p>
                  <a:endParaRPr lang="en-GB" dirty="0"/>
                </a:p>
              </p:txBody>
            </p:sp>
            <p:sp>
              <p:nvSpPr>
                <p:cNvPr id="1916" name="Line 970"/>
                <p:cNvSpPr>
                  <a:spLocks noChangeShapeType="1"/>
                </p:cNvSpPr>
                <p:nvPr/>
              </p:nvSpPr>
              <p:spPr bwMode="auto">
                <a:xfrm>
                  <a:off x="2871"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7" name="Line 971"/>
                <p:cNvSpPr>
                  <a:spLocks noChangeShapeType="1"/>
                </p:cNvSpPr>
                <p:nvPr/>
              </p:nvSpPr>
              <p:spPr bwMode="auto">
                <a:xfrm>
                  <a:off x="2878" y="1248"/>
                  <a:ext cx="2" cy="1"/>
                </a:xfrm>
                <a:prstGeom prst="line">
                  <a:avLst/>
                </a:prstGeom>
                <a:grpFill/>
                <a:ln w="4763">
                  <a:solidFill>
                    <a:srgbClr val="000000"/>
                  </a:solidFill>
                  <a:prstDash val="sysDashDotDot"/>
                  <a:round/>
                  <a:headEnd/>
                  <a:tailEnd/>
                </a:ln>
              </p:spPr>
              <p:txBody>
                <a:bodyPr/>
                <a:lstStyle/>
                <a:p>
                  <a:endParaRPr lang="en-GB" dirty="0"/>
                </a:p>
              </p:txBody>
            </p:sp>
            <p:sp>
              <p:nvSpPr>
                <p:cNvPr id="1918" name="Line 972"/>
                <p:cNvSpPr>
                  <a:spLocks noChangeShapeType="1"/>
                </p:cNvSpPr>
                <p:nvPr/>
              </p:nvSpPr>
              <p:spPr bwMode="auto">
                <a:xfrm>
                  <a:off x="2884" y="1248"/>
                  <a:ext cx="9" cy="1"/>
                </a:xfrm>
                <a:prstGeom prst="line">
                  <a:avLst/>
                </a:prstGeom>
                <a:grpFill/>
                <a:ln w="4763">
                  <a:solidFill>
                    <a:srgbClr val="000000"/>
                  </a:solidFill>
                  <a:prstDash val="sysDashDotDot"/>
                  <a:round/>
                  <a:headEnd/>
                  <a:tailEnd/>
                </a:ln>
              </p:spPr>
              <p:txBody>
                <a:bodyPr/>
                <a:lstStyle/>
                <a:p>
                  <a:endParaRPr lang="en-GB" dirty="0"/>
                </a:p>
              </p:txBody>
            </p:sp>
            <p:sp>
              <p:nvSpPr>
                <p:cNvPr id="1919" name="Line 973"/>
                <p:cNvSpPr>
                  <a:spLocks noChangeShapeType="1"/>
                </p:cNvSpPr>
                <p:nvPr/>
              </p:nvSpPr>
              <p:spPr bwMode="auto">
                <a:xfrm>
                  <a:off x="2898"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0" name="Line 974"/>
                <p:cNvSpPr>
                  <a:spLocks noChangeShapeType="1"/>
                </p:cNvSpPr>
                <p:nvPr/>
              </p:nvSpPr>
              <p:spPr bwMode="auto">
                <a:xfrm>
                  <a:off x="2905"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1" name="Line 975"/>
                <p:cNvSpPr>
                  <a:spLocks noChangeShapeType="1"/>
                </p:cNvSpPr>
                <p:nvPr/>
              </p:nvSpPr>
              <p:spPr bwMode="auto">
                <a:xfrm>
                  <a:off x="2911" y="1248"/>
                  <a:ext cx="9" cy="1"/>
                </a:xfrm>
                <a:prstGeom prst="line">
                  <a:avLst/>
                </a:prstGeom>
                <a:grpFill/>
                <a:ln w="4763">
                  <a:solidFill>
                    <a:srgbClr val="000000"/>
                  </a:solidFill>
                  <a:prstDash val="sysDashDotDot"/>
                  <a:round/>
                  <a:headEnd/>
                  <a:tailEnd/>
                </a:ln>
              </p:spPr>
              <p:txBody>
                <a:bodyPr/>
                <a:lstStyle/>
                <a:p>
                  <a:endParaRPr lang="en-GB" dirty="0"/>
                </a:p>
              </p:txBody>
            </p:sp>
            <p:sp>
              <p:nvSpPr>
                <p:cNvPr id="1922" name="Line 976"/>
                <p:cNvSpPr>
                  <a:spLocks noChangeShapeType="1"/>
                </p:cNvSpPr>
                <p:nvPr/>
              </p:nvSpPr>
              <p:spPr bwMode="auto">
                <a:xfrm>
                  <a:off x="2925"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3" name="Line 977"/>
                <p:cNvSpPr>
                  <a:spLocks noChangeShapeType="1"/>
                </p:cNvSpPr>
                <p:nvPr/>
              </p:nvSpPr>
              <p:spPr bwMode="auto">
                <a:xfrm>
                  <a:off x="2932"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4" name="Line 978"/>
                <p:cNvSpPr>
                  <a:spLocks noChangeShapeType="1"/>
                </p:cNvSpPr>
                <p:nvPr/>
              </p:nvSpPr>
              <p:spPr bwMode="auto">
                <a:xfrm>
                  <a:off x="2938" y="1248"/>
                  <a:ext cx="9" cy="1"/>
                </a:xfrm>
                <a:prstGeom prst="line">
                  <a:avLst/>
                </a:prstGeom>
                <a:grpFill/>
                <a:ln w="4763">
                  <a:solidFill>
                    <a:srgbClr val="000000"/>
                  </a:solidFill>
                  <a:prstDash val="sysDashDotDot"/>
                  <a:round/>
                  <a:headEnd/>
                  <a:tailEnd/>
                </a:ln>
              </p:spPr>
              <p:txBody>
                <a:bodyPr/>
                <a:lstStyle/>
                <a:p>
                  <a:endParaRPr lang="en-GB" dirty="0"/>
                </a:p>
              </p:txBody>
            </p:sp>
            <p:sp>
              <p:nvSpPr>
                <p:cNvPr id="1925" name="Line 979"/>
                <p:cNvSpPr>
                  <a:spLocks noChangeShapeType="1"/>
                </p:cNvSpPr>
                <p:nvPr/>
              </p:nvSpPr>
              <p:spPr bwMode="auto">
                <a:xfrm>
                  <a:off x="2952"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6" name="Line 980"/>
                <p:cNvSpPr>
                  <a:spLocks noChangeShapeType="1"/>
                </p:cNvSpPr>
                <p:nvPr/>
              </p:nvSpPr>
              <p:spPr bwMode="auto">
                <a:xfrm>
                  <a:off x="2959"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7" name="Line 981"/>
                <p:cNvSpPr>
                  <a:spLocks noChangeShapeType="1"/>
                </p:cNvSpPr>
                <p:nvPr/>
              </p:nvSpPr>
              <p:spPr bwMode="auto">
                <a:xfrm>
                  <a:off x="2965" y="1248"/>
                  <a:ext cx="10" cy="1"/>
                </a:xfrm>
                <a:prstGeom prst="line">
                  <a:avLst/>
                </a:prstGeom>
                <a:grpFill/>
                <a:ln w="4763">
                  <a:solidFill>
                    <a:srgbClr val="000000"/>
                  </a:solidFill>
                  <a:prstDash val="sysDashDotDot"/>
                  <a:round/>
                  <a:headEnd/>
                  <a:tailEnd/>
                </a:ln>
              </p:spPr>
              <p:txBody>
                <a:bodyPr/>
                <a:lstStyle/>
                <a:p>
                  <a:endParaRPr lang="en-GB" dirty="0"/>
                </a:p>
              </p:txBody>
            </p:sp>
            <p:sp>
              <p:nvSpPr>
                <p:cNvPr id="1928" name="Line 982"/>
                <p:cNvSpPr>
                  <a:spLocks noChangeShapeType="1"/>
                </p:cNvSpPr>
                <p:nvPr/>
              </p:nvSpPr>
              <p:spPr bwMode="auto">
                <a:xfrm>
                  <a:off x="2979" y="1248"/>
                  <a:ext cx="2" cy="1"/>
                </a:xfrm>
                <a:prstGeom prst="line">
                  <a:avLst/>
                </a:prstGeom>
                <a:grpFill/>
                <a:ln w="4763">
                  <a:solidFill>
                    <a:srgbClr val="000000"/>
                  </a:solidFill>
                  <a:prstDash val="sysDashDotDot"/>
                  <a:round/>
                  <a:headEnd/>
                  <a:tailEnd/>
                </a:ln>
              </p:spPr>
              <p:txBody>
                <a:bodyPr/>
                <a:lstStyle/>
                <a:p>
                  <a:endParaRPr lang="en-GB" dirty="0"/>
                </a:p>
              </p:txBody>
            </p:sp>
            <p:sp>
              <p:nvSpPr>
                <p:cNvPr id="1929" name="Line 983"/>
                <p:cNvSpPr>
                  <a:spLocks noChangeShapeType="1"/>
                </p:cNvSpPr>
                <p:nvPr/>
              </p:nvSpPr>
              <p:spPr bwMode="auto">
                <a:xfrm>
                  <a:off x="2986" y="1248"/>
                  <a:ext cx="2" cy="1"/>
                </a:xfrm>
                <a:prstGeom prst="line">
                  <a:avLst/>
                </a:prstGeom>
                <a:grpFill/>
                <a:ln w="4763">
                  <a:solidFill>
                    <a:srgbClr val="000000"/>
                  </a:solidFill>
                  <a:prstDash val="sysDashDotDot"/>
                  <a:round/>
                  <a:headEnd/>
                  <a:tailEnd/>
                </a:ln>
              </p:spPr>
              <p:txBody>
                <a:bodyPr/>
                <a:lstStyle/>
                <a:p>
                  <a:endParaRPr lang="en-GB" dirty="0"/>
                </a:p>
              </p:txBody>
            </p:sp>
            <p:sp>
              <p:nvSpPr>
                <p:cNvPr id="1930" name="Line 984"/>
                <p:cNvSpPr>
                  <a:spLocks noChangeShapeType="1"/>
                </p:cNvSpPr>
                <p:nvPr/>
              </p:nvSpPr>
              <p:spPr bwMode="auto">
                <a:xfrm>
                  <a:off x="2992" y="1248"/>
                  <a:ext cx="10" cy="1"/>
                </a:xfrm>
                <a:prstGeom prst="line">
                  <a:avLst/>
                </a:prstGeom>
                <a:grpFill/>
                <a:ln w="4763">
                  <a:solidFill>
                    <a:srgbClr val="000000"/>
                  </a:solidFill>
                  <a:prstDash val="sysDashDotDot"/>
                  <a:round/>
                  <a:headEnd/>
                  <a:tailEnd/>
                </a:ln>
              </p:spPr>
              <p:txBody>
                <a:bodyPr/>
                <a:lstStyle/>
                <a:p>
                  <a:endParaRPr lang="en-GB" dirty="0"/>
                </a:p>
              </p:txBody>
            </p:sp>
            <p:sp>
              <p:nvSpPr>
                <p:cNvPr id="1931" name="Line 985"/>
                <p:cNvSpPr>
                  <a:spLocks noChangeShapeType="1"/>
                </p:cNvSpPr>
                <p:nvPr/>
              </p:nvSpPr>
              <p:spPr bwMode="auto">
                <a:xfrm>
                  <a:off x="3006" y="1248"/>
                  <a:ext cx="3" cy="1"/>
                </a:xfrm>
                <a:prstGeom prst="line">
                  <a:avLst/>
                </a:prstGeom>
                <a:grpFill/>
                <a:ln w="4763">
                  <a:solidFill>
                    <a:srgbClr val="000000"/>
                  </a:solidFill>
                  <a:prstDash val="sysDashDotDot"/>
                  <a:round/>
                  <a:headEnd/>
                  <a:tailEnd/>
                </a:ln>
              </p:spPr>
              <p:txBody>
                <a:bodyPr/>
                <a:lstStyle/>
                <a:p>
                  <a:endParaRPr lang="en-GB" dirty="0"/>
                </a:p>
              </p:txBody>
            </p:sp>
            <p:sp>
              <p:nvSpPr>
                <p:cNvPr id="1932" name="Line 986"/>
                <p:cNvSpPr>
                  <a:spLocks noChangeShapeType="1"/>
                </p:cNvSpPr>
                <p:nvPr/>
              </p:nvSpPr>
              <p:spPr bwMode="auto">
                <a:xfrm>
                  <a:off x="3013" y="1248"/>
                  <a:ext cx="2" cy="1"/>
                </a:xfrm>
                <a:prstGeom prst="line">
                  <a:avLst/>
                </a:prstGeom>
                <a:grpFill/>
                <a:ln w="4763">
                  <a:solidFill>
                    <a:srgbClr val="000000"/>
                  </a:solidFill>
                  <a:prstDash val="sysDashDotDot"/>
                  <a:round/>
                  <a:headEnd/>
                  <a:tailEnd/>
                </a:ln>
              </p:spPr>
              <p:txBody>
                <a:bodyPr/>
                <a:lstStyle/>
                <a:p>
                  <a:endParaRPr lang="en-GB" dirty="0"/>
                </a:p>
              </p:txBody>
            </p:sp>
            <p:sp>
              <p:nvSpPr>
                <p:cNvPr id="1933" name="Line 987"/>
                <p:cNvSpPr>
                  <a:spLocks noChangeShapeType="1"/>
                </p:cNvSpPr>
                <p:nvPr/>
              </p:nvSpPr>
              <p:spPr bwMode="auto">
                <a:xfrm>
                  <a:off x="3019" y="1248"/>
                  <a:ext cx="10" cy="1"/>
                </a:xfrm>
                <a:prstGeom prst="line">
                  <a:avLst/>
                </a:prstGeom>
                <a:grpFill/>
                <a:ln w="4763">
                  <a:solidFill>
                    <a:srgbClr val="000000"/>
                  </a:solidFill>
                  <a:prstDash val="sysDashDotDot"/>
                  <a:round/>
                  <a:headEnd/>
                  <a:tailEnd/>
                </a:ln>
              </p:spPr>
              <p:txBody>
                <a:bodyPr/>
                <a:lstStyle/>
                <a:p>
                  <a:endParaRPr lang="en-GB" dirty="0"/>
                </a:p>
              </p:txBody>
            </p:sp>
            <p:sp>
              <p:nvSpPr>
                <p:cNvPr id="1934" name="Line 988"/>
                <p:cNvSpPr>
                  <a:spLocks noChangeShapeType="1"/>
                </p:cNvSpPr>
                <p:nvPr/>
              </p:nvSpPr>
              <p:spPr bwMode="auto">
                <a:xfrm>
                  <a:off x="3033" y="1248"/>
                  <a:ext cx="3" cy="1"/>
                </a:xfrm>
                <a:prstGeom prst="line">
                  <a:avLst/>
                </a:prstGeom>
                <a:grpFill/>
                <a:ln w="4763">
                  <a:solidFill>
                    <a:srgbClr val="000000"/>
                  </a:solidFill>
                  <a:prstDash val="sysDashDotDot"/>
                  <a:round/>
                  <a:headEnd/>
                  <a:tailEnd/>
                </a:ln>
              </p:spPr>
              <p:txBody>
                <a:bodyPr/>
                <a:lstStyle/>
                <a:p>
                  <a:endParaRPr lang="en-GB" dirty="0"/>
                </a:p>
              </p:txBody>
            </p:sp>
            <p:sp>
              <p:nvSpPr>
                <p:cNvPr id="1935" name="Line 989"/>
                <p:cNvSpPr>
                  <a:spLocks noChangeShapeType="1"/>
                </p:cNvSpPr>
                <p:nvPr/>
              </p:nvSpPr>
              <p:spPr bwMode="auto">
                <a:xfrm>
                  <a:off x="3040" y="1248"/>
                  <a:ext cx="3" cy="1"/>
                </a:xfrm>
                <a:prstGeom prst="line">
                  <a:avLst/>
                </a:prstGeom>
                <a:grpFill/>
                <a:ln w="4763">
                  <a:solidFill>
                    <a:srgbClr val="000000"/>
                  </a:solidFill>
                  <a:prstDash val="sysDashDotDot"/>
                  <a:round/>
                  <a:headEnd/>
                  <a:tailEnd/>
                </a:ln>
              </p:spPr>
              <p:txBody>
                <a:bodyPr/>
                <a:lstStyle/>
                <a:p>
                  <a:endParaRPr lang="en-GB" dirty="0"/>
                </a:p>
              </p:txBody>
            </p:sp>
            <p:sp>
              <p:nvSpPr>
                <p:cNvPr id="1936" name="Line 990"/>
                <p:cNvSpPr>
                  <a:spLocks noChangeShapeType="1"/>
                </p:cNvSpPr>
                <p:nvPr/>
              </p:nvSpPr>
              <p:spPr bwMode="auto">
                <a:xfrm>
                  <a:off x="3047" y="1248"/>
                  <a:ext cx="9" cy="1"/>
                </a:xfrm>
                <a:prstGeom prst="line">
                  <a:avLst/>
                </a:prstGeom>
                <a:grpFill/>
                <a:ln w="4763">
                  <a:solidFill>
                    <a:srgbClr val="000000"/>
                  </a:solidFill>
                  <a:prstDash val="sysDashDotDot"/>
                  <a:round/>
                  <a:headEnd/>
                  <a:tailEnd/>
                </a:ln>
              </p:spPr>
              <p:txBody>
                <a:bodyPr/>
                <a:lstStyle/>
                <a:p>
                  <a:endParaRPr lang="en-GB" dirty="0"/>
                </a:p>
              </p:txBody>
            </p:sp>
            <p:sp>
              <p:nvSpPr>
                <p:cNvPr id="1937" name="Line 991"/>
                <p:cNvSpPr>
                  <a:spLocks noChangeShapeType="1"/>
                </p:cNvSpPr>
                <p:nvPr/>
              </p:nvSpPr>
              <p:spPr bwMode="auto">
                <a:xfrm>
                  <a:off x="3060" y="1248"/>
                  <a:ext cx="3" cy="1"/>
                </a:xfrm>
                <a:prstGeom prst="line">
                  <a:avLst/>
                </a:prstGeom>
                <a:grpFill/>
                <a:ln w="4763">
                  <a:solidFill>
                    <a:srgbClr val="000000"/>
                  </a:solidFill>
                  <a:prstDash val="sysDashDotDot"/>
                  <a:round/>
                  <a:headEnd/>
                  <a:tailEnd/>
                </a:ln>
              </p:spPr>
              <p:txBody>
                <a:bodyPr/>
                <a:lstStyle/>
                <a:p>
                  <a:endParaRPr lang="en-GB" dirty="0"/>
                </a:p>
              </p:txBody>
            </p:sp>
            <p:sp>
              <p:nvSpPr>
                <p:cNvPr id="1938" name="Line 992"/>
                <p:cNvSpPr>
                  <a:spLocks noChangeShapeType="1"/>
                </p:cNvSpPr>
                <p:nvPr/>
              </p:nvSpPr>
              <p:spPr bwMode="auto">
                <a:xfrm>
                  <a:off x="3067" y="1248"/>
                  <a:ext cx="3" cy="1"/>
                </a:xfrm>
                <a:prstGeom prst="line">
                  <a:avLst/>
                </a:prstGeom>
                <a:grpFill/>
                <a:ln w="4763">
                  <a:solidFill>
                    <a:srgbClr val="000000"/>
                  </a:solidFill>
                  <a:prstDash val="sysDashDotDot"/>
                  <a:round/>
                  <a:headEnd/>
                  <a:tailEnd/>
                </a:ln>
              </p:spPr>
              <p:txBody>
                <a:bodyPr/>
                <a:lstStyle/>
                <a:p>
                  <a:endParaRPr lang="en-GB" dirty="0"/>
                </a:p>
              </p:txBody>
            </p:sp>
            <p:sp>
              <p:nvSpPr>
                <p:cNvPr id="1939" name="Line 993"/>
                <p:cNvSpPr>
                  <a:spLocks noChangeShapeType="1"/>
                </p:cNvSpPr>
                <p:nvPr/>
              </p:nvSpPr>
              <p:spPr bwMode="auto">
                <a:xfrm>
                  <a:off x="3074" y="1248"/>
                  <a:ext cx="9" cy="1"/>
                </a:xfrm>
                <a:prstGeom prst="line">
                  <a:avLst/>
                </a:prstGeom>
                <a:grpFill/>
                <a:ln w="4763">
                  <a:solidFill>
                    <a:srgbClr val="000000"/>
                  </a:solidFill>
                  <a:prstDash val="sysDashDotDot"/>
                  <a:round/>
                  <a:headEnd/>
                  <a:tailEnd/>
                </a:ln>
              </p:spPr>
              <p:txBody>
                <a:bodyPr/>
                <a:lstStyle/>
                <a:p>
                  <a:endParaRPr lang="en-GB" dirty="0"/>
                </a:p>
              </p:txBody>
            </p:sp>
            <p:sp>
              <p:nvSpPr>
                <p:cNvPr id="1940" name="Line 994"/>
                <p:cNvSpPr>
                  <a:spLocks noChangeShapeType="1"/>
                </p:cNvSpPr>
                <p:nvPr/>
              </p:nvSpPr>
              <p:spPr bwMode="auto">
                <a:xfrm>
                  <a:off x="3087" y="1248"/>
                  <a:ext cx="3" cy="1"/>
                </a:xfrm>
                <a:prstGeom prst="line">
                  <a:avLst/>
                </a:prstGeom>
                <a:grpFill/>
                <a:ln w="4763">
                  <a:solidFill>
                    <a:srgbClr val="000000"/>
                  </a:solidFill>
                  <a:prstDash val="sysDashDotDot"/>
                  <a:round/>
                  <a:headEnd/>
                  <a:tailEnd/>
                </a:ln>
              </p:spPr>
              <p:txBody>
                <a:bodyPr/>
                <a:lstStyle/>
                <a:p>
                  <a:endParaRPr lang="en-GB" dirty="0"/>
                </a:p>
              </p:txBody>
            </p:sp>
            <p:sp>
              <p:nvSpPr>
                <p:cNvPr id="1941" name="Line 995"/>
                <p:cNvSpPr>
                  <a:spLocks noChangeShapeType="1"/>
                </p:cNvSpPr>
                <p:nvPr/>
              </p:nvSpPr>
              <p:spPr bwMode="auto">
                <a:xfrm>
                  <a:off x="3094" y="1248"/>
                  <a:ext cx="3" cy="1"/>
                </a:xfrm>
                <a:prstGeom prst="line">
                  <a:avLst/>
                </a:prstGeom>
                <a:grpFill/>
                <a:ln w="4763">
                  <a:solidFill>
                    <a:srgbClr val="000000"/>
                  </a:solidFill>
                  <a:prstDash val="sysDashDotDot"/>
                  <a:round/>
                  <a:headEnd/>
                  <a:tailEnd/>
                </a:ln>
              </p:spPr>
              <p:txBody>
                <a:bodyPr/>
                <a:lstStyle/>
                <a:p>
                  <a:endParaRPr lang="en-GB" dirty="0"/>
                </a:p>
              </p:txBody>
            </p:sp>
            <p:sp>
              <p:nvSpPr>
                <p:cNvPr id="1942" name="Line 996"/>
                <p:cNvSpPr>
                  <a:spLocks noChangeShapeType="1"/>
                </p:cNvSpPr>
                <p:nvPr/>
              </p:nvSpPr>
              <p:spPr bwMode="auto">
                <a:xfrm>
                  <a:off x="3101" y="1248"/>
                  <a:ext cx="9" cy="1"/>
                </a:xfrm>
                <a:prstGeom prst="line">
                  <a:avLst/>
                </a:prstGeom>
                <a:grpFill/>
                <a:ln w="4763">
                  <a:solidFill>
                    <a:srgbClr val="000000"/>
                  </a:solidFill>
                  <a:prstDash val="sysDashDotDot"/>
                  <a:round/>
                  <a:headEnd/>
                  <a:tailEnd/>
                </a:ln>
              </p:spPr>
              <p:txBody>
                <a:bodyPr/>
                <a:lstStyle/>
                <a:p>
                  <a:endParaRPr lang="en-GB" dirty="0"/>
                </a:p>
              </p:txBody>
            </p:sp>
            <p:sp>
              <p:nvSpPr>
                <p:cNvPr id="1943" name="Line 997"/>
                <p:cNvSpPr>
                  <a:spLocks noChangeShapeType="1"/>
                </p:cNvSpPr>
                <p:nvPr/>
              </p:nvSpPr>
              <p:spPr bwMode="auto">
                <a:xfrm>
                  <a:off x="3114" y="1248"/>
                  <a:ext cx="3" cy="1"/>
                </a:xfrm>
                <a:prstGeom prst="line">
                  <a:avLst/>
                </a:prstGeom>
                <a:grpFill/>
                <a:ln w="4763">
                  <a:solidFill>
                    <a:srgbClr val="000000"/>
                  </a:solidFill>
                  <a:prstDash val="sysDashDotDot"/>
                  <a:round/>
                  <a:headEnd/>
                  <a:tailEnd/>
                </a:ln>
              </p:spPr>
              <p:txBody>
                <a:bodyPr/>
                <a:lstStyle/>
                <a:p>
                  <a:endParaRPr lang="en-GB" dirty="0"/>
                </a:p>
              </p:txBody>
            </p:sp>
            <p:sp>
              <p:nvSpPr>
                <p:cNvPr id="1944" name="Line 998"/>
                <p:cNvSpPr>
                  <a:spLocks noChangeShapeType="1"/>
                </p:cNvSpPr>
                <p:nvPr/>
              </p:nvSpPr>
              <p:spPr bwMode="auto">
                <a:xfrm>
                  <a:off x="3121" y="1248"/>
                  <a:ext cx="3" cy="1"/>
                </a:xfrm>
                <a:prstGeom prst="line">
                  <a:avLst/>
                </a:prstGeom>
                <a:grpFill/>
                <a:ln w="4763">
                  <a:solidFill>
                    <a:srgbClr val="000000"/>
                  </a:solidFill>
                  <a:prstDash val="sysDashDotDot"/>
                  <a:round/>
                  <a:headEnd/>
                  <a:tailEnd/>
                </a:ln>
              </p:spPr>
              <p:txBody>
                <a:bodyPr/>
                <a:lstStyle/>
                <a:p>
                  <a:endParaRPr lang="en-GB" dirty="0"/>
                </a:p>
              </p:txBody>
            </p:sp>
            <p:sp>
              <p:nvSpPr>
                <p:cNvPr id="1945" name="Line 999"/>
                <p:cNvSpPr>
                  <a:spLocks noChangeShapeType="1"/>
                </p:cNvSpPr>
                <p:nvPr/>
              </p:nvSpPr>
              <p:spPr bwMode="auto">
                <a:xfrm>
                  <a:off x="3128" y="1248"/>
                  <a:ext cx="9" cy="1"/>
                </a:xfrm>
                <a:prstGeom prst="line">
                  <a:avLst/>
                </a:prstGeom>
                <a:grpFill/>
                <a:ln w="4763">
                  <a:solidFill>
                    <a:srgbClr val="000000"/>
                  </a:solidFill>
                  <a:prstDash val="sysDashDotDot"/>
                  <a:round/>
                  <a:headEnd/>
                  <a:tailEnd/>
                </a:ln>
              </p:spPr>
              <p:txBody>
                <a:bodyPr/>
                <a:lstStyle/>
                <a:p>
                  <a:endParaRPr lang="en-GB" dirty="0"/>
                </a:p>
              </p:txBody>
            </p:sp>
            <p:sp>
              <p:nvSpPr>
                <p:cNvPr id="1946" name="Line 1000"/>
                <p:cNvSpPr>
                  <a:spLocks noChangeShapeType="1"/>
                </p:cNvSpPr>
                <p:nvPr/>
              </p:nvSpPr>
              <p:spPr bwMode="auto">
                <a:xfrm>
                  <a:off x="3142" y="1248"/>
                  <a:ext cx="2" cy="1"/>
                </a:xfrm>
                <a:prstGeom prst="line">
                  <a:avLst/>
                </a:prstGeom>
                <a:grpFill/>
                <a:ln w="4763">
                  <a:solidFill>
                    <a:srgbClr val="000000"/>
                  </a:solidFill>
                  <a:prstDash val="sysDashDotDot"/>
                  <a:round/>
                  <a:headEnd/>
                  <a:tailEnd/>
                </a:ln>
              </p:spPr>
              <p:txBody>
                <a:bodyPr/>
                <a:lstStyle/>
                <a:p>
                  <a:endParaRPr lang="en-GB" dirty="0"/>
                </a:p>
              </p:txBody>
            </p:sp>
            <p:sp>
              <p:nvSpPr>
                <p:cNvPr id="1947" name="Line 1001"/>
                <p:cNvSpPr>
                  <a:spLocks noChangeShapeType="1"/>
                </p:cNvSpPr>
                <p:nvPr/>
              </p:nvSpPr>
              <p:spPr bwMode="auto">
                <a:xfrm>
                  <a:off x="3148" y="1248"/>
                  <a:ext cx="3" cy="1"/>
                </a:xfrm>
                <a:prstGeom prst="line">
                  <a:avLst/>
                </a:prstGeom>
                <a:grpFill/>
                <a:ln w="4763">
                  <a:solidFill>
                    <a:srgbClr val="000000"/>
                  </a:solidFill>
                  <a:prstDash val="sysDashDotDot"/>
                  <a:round/>
                  <a:headEnd/>
                  <a:tailEnd/>
                </a:ln>
              </p:spPr>
              <p:txBody>
                <a:bodyPr/>
                <a:lstStyle/>
                <a:p>
                  <a:endParaRPr lang="en-GB" dirty="0"/>
                </a:p>
              </p:txBody>
            </p:sp>
            <p:sp>
              <p:nvSpPr>
                <p:cNvPr id="1948" name="Line 1002"/>
                <p:cNvSpPr>
                  <a:spLocks noChangeShapeType="1"/>
                </p:cNvSpPr>
                <p:nvPr/>
              </p:nvSpPr>
              <p:spPr bwMode="auto">
                <a:xfrm>
                  <a:off x="3155" y="1248"/>
                  <a:ext cx="9" cy="1"/>
                </a:xfrm>
                <a:prstGeom prst="line">
                  <a:avLst/>
                </a:prstGeom>
                <a:grpFill/>
                <a:ln w="4763">
                  <a:solidFill>
                    <a:srgbClr val="000000"/>
                  </a:solidFill>
                  <a:prstDash val="sysDashDotDot"/>
                  <a:round/>
                  <a:headEnd/>
                  <a:tailEnd/>
                </a:ln>
              </p:spPr>
              <p:txBody>
                <a:bodyPr/>
                <a:lstStyle/>
                <a:p>
                  <a:endParaRPr lang="en-GB" dirty="0"/>
                </a:p>
              </p:txBody>
            </p:sp>
            <p:sp>
              <p:nvSpPr>
                <p:cNvPr id="1949" name="Line 1003"/>
                <p:cNvSpPr>
                  <a:spLocks noChangeShapeType="1"/>
                </p:cNvSpPr>
                <p:nvPr/>
              </p:nvSpPr>
              <p:spPr bwMode="auto">
                <a:xfrm>
                  <a:off x="3169" y="1248"/>
                  <a:ext cx="2" cy="1"/>
                </a:xfrm>
                <a:prstGeom prst="line">
                  <a:avLst/>
                </a:prstGeom>
                <a:grpFill/>
                <a:ln w="4763">
                  <a:solidFill>
                    <a:srgbClr val="000000"/>
                  </a:solidFill>
                  <a:prstDash val="sysDashDotDot"/>
                  <a:round/>
                  <a:headEnd/>
                  <a:tailEnd/>
                </a:ln>
              </p:spPr>
              <p:txBody>
                <a:bodyPr/>
                <a:lstStyle/>
                <a:p>
                  <a:endParaRPr lang="en-GB" dirty="0"/>
                </a:p>
              </p:txBody>
            </p:sp>
            <p:sp>
              <p:nvSpPr>
                <p:cNvPr id="1950" name="Line 1004"/>
                <p:cNvSpPr>
                  <a:spLocks noChangeShapeType="1"/>
                </p:cNvSpPr>
                <p:nvPr/>
              </p:nvSpPr>
              <p:spPr bwMode="auto">
                <a:xfrm>
                  <a:off x="3176" y="1248"/>
                  <a:ext cx="2" cy="1"/>
                </a:xfrm>
                <a:prstGeom prst="line">
                  <a:avLst/>
                </a:prstGeom>
                <a:grpFill/>
                <a:ln w="4763">
                  <a:solidFill>
                    <a:srgbClr val="000000"/>
                  </a:solidFill>
                  <a:prstDash val="sysDashDotDot"/>
                  <a:round/>
                  <a:headEnd/>
                  <a:tailEnd/>
                </a:ln>
              </p:spPr>
              <p:txBody>
                <a:bodyPr/>
                <a:lstStyle/>
                <a:p>
                  <a:endParaRPr lang="en-GB" dirty="0"/>
                </a:p>
              </p:txBody>
            </p:sp>
            <p:sp>
              <p:nvSpPr>
                <p:cNvPr id="1951" name="Line 1005"/>
                <p:cNvSpPr>
                  <a:spLocks noChangeShapeType="1"/>
                </p:cNvSpPr>
                <p:nvPr/>
              </p:nvSpPr>
              <p:spPr bwMode="auto">
                <a:xfrm>
                  <a:off x="3182" y="1248"/>
                  <a:ext cx="9" cy="1"/>
                </a:xfrm>
                <a:prstGeom prst="line">
                  <a:avLst/>
                </a:prstGeom>
                <a:grpFill/>
                <a:ln w="4763">
                  <a:solidFill>
                    <a:srgbClr val="000000"/>
                  </a:solidFill>
                  <a:prstDash val="sysDashDotDot"/>
                  <a:round/>
                  <a:headEnd/>
                  <a:tailEnd/>
                </a:ln>
              </p:spPr>
              <p:txBody>
                <a:bodyPr/>
                <a:lstStyle/>
                <a:p>
                  <a:endParaRPr lang="en-GB" dirty="0"/>
                </a:p>
              </p:txBody>
            </p:sp>
            <p:sp>
              <p:nvSpPr>
                <p:cNvPr id="1952" name="Line 1006"/>
                <p:cNvSpPr>
                  <a:spLocks noChangeShapeType="1"/>
                </p:cNvSpPr>
                <p:nvPr/>
              </p:nvSpPr>
              <p:spPr bwMode="auto">
                <a:xfrm>
                  <a:off x="3196" y="1248"/>
                  <a:ext cx="2" cy="1"/>
                </a:xfrm>
                <a:prstGeom prst="line">
                  <a:avLst/>
                </a:prstGeom>
                <a:grpFill/>
                <a:ln w="4763">
                  <a:solidFill>
                    <a:srgbClr val="000000"/>
                  </a:solidFill>
                  <a:prstDash val="sysDashDotDot"/>
                  <a:round/>
                  <a:headEnd/>
                  <a:tailEnd/>
                </a:ln>
              </p:spPr>
              <p:txBody>
                <a:bodyPr/>
                <a:lstStyle/>
                <a:p>
                  <a:endParaRPr lang="en-GB" dirty="0"/>
                </a:p>
              </p:txBody>
            </p:sp>
            <p:sp>
              <p:nvSpPr>
                <p:cNvPr id="1953" name="Line 1007"/>
                <p:cNvSpPr>
                  <a:spLocks noChangeShapeType="1"/>
                </p:cNvSpPr>
                <p:nvPr/>
              </p:nvSpPr>
              <p:spPr bwMode="auto">
                <a:xfrm>
                  <a:off x="3203" y="1248"/>
                  <a:ext cx="2" cy="1"/>
                </a:xfrm>
                <a:prstGeom prst="line">
                  <a:avLst/>
                </a:prstGeom>
                <a:grpFill/>
                <a:ln w="4763">
                  <a:solidFill>
                    <a:srgbClr val="000000"/>
                  </a:solidFill>
                  <a:prstDash val="sysDashDotDot"/>
                  <a:round/>
                  <a:headEnd/>
                  <a:tailEnd/>
                </a:ln>
              </p:spPr>
              <p:txBody>
                <a:bodyPr/>
                <a:lstStyle/>
                <a:p>
                  <a:endParaRPr lang="en-GB" dirty="0"/>
                </a:p>
              </p:txBody>
            </p:sp>
            <p:sp>
              <p:nvSpPr>
                <p:cNvPr id="1954" name="Line 1008"/>
                <p:cNvSpPr>
                  <a:spLocks noChangeShapeType="1"/>
                </p:cNvSpPr>
                <p:nvPr/>
              </p:nvSpPr>
              <p:spPr bwMode="auto">
                <a:xfrm>
                  <a:off x="3209" y="1248"/>
                  <a:ext cx="9" cy="1"/>
                </a:xfrm>
                <a:prstGeom prst="line">
                  <a:avLst/>
                </a:prstGeom>
                <a:grpFill/>
                <a:ln w="4763">
                  <a:solidFill>
                    <a:srgbClr val="000000"/>
                  </a:solidFill>
                  <a:prstDash val="sysDashDotDot"/>
                  <a:round/>
                  <a:headEnd/>
                  <a:tailEnd/>
                </a:ln>
              </p:spPr>
              <p:txBody>
                <a:bodyPr/>
                <a:lstStyle/>
                <a:p>
                  <a:endParaRPr lang="en-GB" dirty="0"/>
                </a:p>
              </p:txBody>
            </p:sp>
            <p:sp>
              <p:nvSpPr>
                <p:cNvPr id="1955" name="Line 1009"/>
                <p:cNvSpPr>
                  <a:spLocks noChangeShapeType="1"/>
                </p:cNvSpPr>
                <p:nvPr/>
              </p:nvSpPr>
              <p:spPr bwMode="auto">
                <a:xfrm>
                  <a:off x="3223" y="1248"/>
                  <a:ext cx="2" cy="1"/>
                </a:xfrm>
                <a:prstGeom prst="line">
                  <a:avLst/>
                </a:prstGeom>
                <a:grpFill/>
                <a:ln w="4763">
                  <a:solidFill>
                    <a:srgbClr val="000000"/>
                  </a:solidFill>
                  <a:prstDash val="sysDashDotDot"/>
                  <a:round/>
                  <a:headEnd/>
                  <a:tailEnd/>
                </a:ln>
              </p:spPr>
              <p:txBody>
                <a:bodyPr/>
                <a:lstStyle/>
                <a:p>
                  <a:endParaRPr lang="en-GB" dirty="0"/>
                </a:p>
              </p:txBody>
            </p:sp>
          </p:grpSp>
          <p:grpSp>
            <p:nvGrpSpPr>
              <p:cNvPr id="32" name="Group 1010"/>
              <p:cNvGrpSpPr>
                <a:grpSpLocks/>
              </p:cNvGrpSpPr>
              <p:nvPr/>
            </p:nvGrpSpPr>
            <p:grpSpPr bwMode="auto">
              <a:xfrm>
                <a:off x="494" y="425"/>
                <a:ext cx="2784" cy="2288"/>
                <a:chOff x="1025" y="1105"/>
                <a:chExt cx="2784" cy="2288"/>
              </a:xfrm>
              <a:grpFill/>
            </p:grpSpPr>
            <p:sp>
              <p:nvSpPr>
                <p:cNvPr id="1556" name="Line 1011"/>
                <p:cNvSpPr>
                  <a:spLocks noChangeShapeType="1"/>
                </p:cNvSpPr>
                <p:nvPr/>
              </p:nvSpPr>
              <p:spPr bwMode="auto">
                <a:xfrm>
                  <a:off x="3230" y="1248"/>
                  <a:ext cx="2" cy="1"/>
                </a:xfrm>
                <a:prstGeom prst="line">
                  <a:avLst/>
                </a:prstGeom>
                <a:grpFill/>
                <a:ln w="4763">
                  <a:solidFill>
                    <a:srgbClr val="000000"/>
                  </a:solidFill>
                  <a:prstDash val="sysDashDotDot"/>
                  <a:round/>
                  <a:headEnd/>
                  <a:tailEnd/>
                </a:ln>
              </p:spPr>
              <p:txBody>
                <a:bodyPr/>
                <a:lstStyle/>
                <a:p>
                  <a:endParaRPr lang="en-GB" dirty="0"/>
                </a:p>
              </p:txBody>
            </p:sp>
            <p:sp>
              <p:nvSpPr>
                <p:cNvPr id="1557" name="Line 1012"/>
                <p:cNvSpPr>
                  <a:spLocks noChangeShapeType="1"/>
                </p:cNvSpPr>
                <p:nvPr/>
              </p:nvSpPr>
              <p:spPr bwMode="auto">
                <a:xfrm>
                  <a:off x="3236" y="1248"/>
                  <a:ext cx="9" cy="1"/>
                </a:xfrm>
                <a:prstGeom prst="line">
                  <a:avLst/>
                </a:prstGeom>
                <a:grpFill/>
                <a:ln w="4763">
                  <a:solidFill>
                    <a:srgbClr val="000000"/>
                  </a:solidFill>
                  <a:prstDash val="sysDashDotDot"/>
                  <a:round/>
                  <a:headEnd/>
                  <a:tailEnd/>
                </a:ln>
              </p:spPr>
              <p:txBody>
                <a:bodyPr/>
                <a:lstStyle/>
                <a:p>
                  <a:endParaRPr lang="en-GB" dirty="0"/>
                </a:p>
              </p:txBody>
            </p:sp>
            <p:sp>
              <p:nvSpPr>
                <p:cNvPr id="1558" name="Line 1013"/>
                <p:cNvSpPr>
                  <a:spLocks noChangeShapeType="1"/>
                </p:cNvSpPr>
                <p:nvPr/>
              </p:nvSpPr>
              <p:spPr bwMode="auto">
                <a:xfrm>
                  <a:off x="3250" y="1248"/>
                  <a:ext cx="2" cy="1"/>
                </a:xfrm>
                <a:prstGeom prst="line">
                  <a:avLst/>
                </a:prstGeom>
                <a:grpFill/>
                <a:ln w="4763">
                  <a:solidFill>
                    <a:srgbClr val="000000"/>
                  </a:solidFill>
                  <a:prstDash val="sysDashDotDot"/>
                  <a:round/>
                  <a:headEnd/>
                  <a:tailEnd/>
                </a:ln>
              </p:spPr>
              <p:txBody>
                <a:bodyPr/>
                <a:lstStyle/>
                <a:p>
                  <a:endParaRPr lang="en-GB" dirty="0"/>
                </a:p>
              </p:txBody>
            </p:sp>
            <p:sp>
              <p:nvSpPr>
                <p:cNvPr id="1559" name="Line 1014"/>
                <p:cNvSpPr>
                  <a:spLocks noChangeShapeType="1"/>
                </p:cNvSpPr>
                <p:nvPr/>
              </p:nvSpPr>
              <p:spPr bwMode="auto">
                <a:xfrm>
                  <a:off x="3257"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0" name="Line 1015"/>
                <p:cNvSpPr>
                  <a:spLocks noChangeShapeType="1"/>
                </p:cNvSpPr>
                <p:nvPr/>
              </p:nvSpPr>
              <p:spPr bwMode="auto">
                <a:xfrm>
                  <a:off x="3263" y="1248"/>
                  <a:ext cx="9" cy="1"/>
                </a:xfrm>
                <a:prstGeom prst="line">
                  <a:avLst/>
                </a:prstGeom>
                <a:grpFill/>
                <a:ln w="4763">
                  <a:solidFill>
                    <a:srgbClr val="000000"/>
                  </a:solidFill>
                  <a:prstDash val="sysDashDotDot"/>
                  <a:round/>
                  <a:headEnd/>
                  <a:tailEnd/>
                </a:ln>
              </p:spPr>
              <p:txBody>
                <a:bodyPr/>
                <a:lstStyle/>
                <a:p>
                  <a:endParaRPr lang="en-GB" dirty="0"/>
                </a:p>
              </p:txBody>
            </p:sp>
            <p:sp>
              <p:nvSpPr>
                <p:cNvPr id="1561" name="Line 1016"/>
                <p:cNvSpPr>
                  <a:spLocks noChangeShapeType="1"/>
                </p:cNvSpPr>
                <p:nvPr/>
              </p:nvSpPr>
              <p:spPr bwMode="auto">
                <a:xfrm>
                  <a:off x="3277"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2" name="Line 1017"/>
                <p:cNvSpPr>
                  <a:spLocks noChangeShapeType="1"/>
                </p:cNvSpPr>
                <p:nvPr/>
              </p:nvSpPr>
              <p:spPr bwMode="auto">
                <a:xfrm>
                  <a:off x="3284"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3" name="Line 1018"/>
                <p:cNvSpPr>
                  <a:spLocks noChangeShapeType="1"/>
                </p:cNvSpPr>
                <p:nvPr/>
              </p:nvSpPr>
              <p:spPr bwMode="auto">
                <a:xfrm>
                  <a:off x="3290" y="1248"/>
                  <a:ext cx="9" cy="1"/>
                </a:xfrm>
                <a:prstGeom prst="line">
                  <a:avLst/>
                </a:prstGeom>
                <a:grpFill/>
                <a:ln w="4763">
                  <a:solidFill>
                    <a:srgbClr val="000000"/>
                  </a:solidFill>
                  <a:prstDash val="sysDashDotDot"/>
                  <a:round/>
                  <a:headEnd/>
                  <a:tailEnd/>
                </a:ln>
              </p:spPr>
              <p:txBody>
                <a:bodyPr/>
                <a:lstStyle/>
                <a:p>
                  <a:endParaRPr lang="en-GB" dirty="0"/>
                </a:p>
              </p:txBody>
            </p:sp>
            <p:sp>
              <p:nvSpPr>
                <p:cNvPr id="1564" name="Line 1019"/>
                <p:cNvSpPr>
                  <a:spLocks noChangeShapeType="1"/>
                </p:cNvSpPr>
                <p:nvPr/>
              </p:nvSpPr>
              <p:spPr bwMode="auto">
                <a:xfrm>
                  <a:off x="3304"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5" name="Line 1020"/>
                <p:cNvSpPr>
                  <a:spLocks noChangeShapeType="1"/>
                </p:cNvSpPr>
                <p:nvPr/>
              </p:nvSpPr>
              <p:spPr bwMode="auto">
                <a:xfrm>
                  <a:off x="3311"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6" name="Line 1021"/>
                <p:cNvSpPr>
                  <a:spLocks noChangeShapeType="1"/>
                </p:cNvSpPr>
                <p:nvPr/>
              </p:nvSpPr>
              <p:spPr bwMode="auto">
                <a:xfrm>
                  <a:off x="3317" y="1248"/>
                  <a:ext cx="9" cy="1"/>
                </a:xfrm>
                <a:prstGeom prst="line">
                  <a:avLst/>
                </a:prstGeom>
                <a:grpFill/>
                <a:ln w="4763">
                  <a:solidFill>
                    <a:srgbClr val="000000"/>
                  </a:solidFill>
                  <a:prstDash val="sysDashDotDot"/>
                  <a:round/>
                  <a:headEnd/>
                  <a:tailEnd/>
                </a:ln>
              </p:spPr>
              <p:txBody>
                <a:bodyPr/>
                <a:lstStyle/>
                <a:p>
                  <a:endParaRPr lang="en-GB" dirty="0"/>
                </a:p>
              </p:txBody>
            </p:sp>
            <p:sp>
              <p:nvSpPr>
                <p:cNvPr id="1567" name="Line 1022"/>
                <p:cNvSpPr>
                  <a:spLocks noChangeShapeType="1"/>
                </p:cNvSpPr>
                <p:nvPr/>
              </p:nvSpPr>
              <p:spPr bwMode="auto">
                <a:xfrm>
                  <a:off x="3331"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8" name="Line 1023"/>
                <p:cNvSpPr>
                  <a:spLocks noChangeShapeType="1"/>
                </p:cNvSpPr>
                <p:nvPr/>
              </p:nvSpPr>
              <p:spPr bwMode="auto">
                <a:xfrm>
                  <a:off x="3338" y="1248"/>
                  <a:ext cx="2" cy="1"/>
                </a:xfrm>
                <a:prstGeom prst="line">
                  <a:avLst/>
                </a:prstGeom>
                <a:grpFill/>
                <a:ln w="4763">
                  <a:solidFill>
                    <a:srgbClr val="000000"/>
                  </a:solidFill>
                  <a:prstDash val="sysDashDotDot"/>
                  <a:round/>
                  <a:headEnd/>
                  <a:tailEnd/>
                </a:ln>
              </p:spPr>
              <p:txBody>
                <a:bodyPr/>
                <a:lstStyle/>
                <a:p>
                  <a:endParaRPr lang="en-GB" dirty="0"/>
                </a:p>
              </p:txBody>
            </p:sp>
            <p:sp>
              <p:nvSpPr>
                <p:cNvPr id="1569" name="Line 1024"/>
                <p:cNvSpPr>
                  <a:spLocks noChangeShapeType="1"/>
                </p:cNvSpPr>
                <p:nvPr/>
              </p:nvSpPr>
              <p:spPr bwMode="auto">
                <a:xfrm>
                  <a:off x="3344" y="1248"/>
                  <a:ext cx="10" cy="1"/>
                </a:xfrm>
                <a:prstGeom prst="line">
                  <a:avLst/>
                </a:prstGeom>
                <a:grpFill/>
                <a:ln w="4763">
                  <a:solidFill>
                    <a:srgbClr val="000000"/>
                  </a:solidFill>
                  <a:prstDash val="sysDashDotDot"/>
                  <a:round/>
                  <a:headEnd/>
                  <a:tailEnd/>
                </a:ln>
              </p:spPr>
              <p:txBody>
                <a:bodyPr/>
                <a:lstStyle/>
                <a:p>
                  <a:endParaRPr lang="en-GB" dirty="0"/>
                </a:p>
              </p:txBody>
            </p:sp>
            <p:sp>
              <p:nvSpPr>
                <p:cNvPr id="1570" name="Line 1025"/>
                <p:cNvSpPr>
                  <a:spLocks noChangeShapeType="1"/>
                </p:cNvSpPr>
                <p:nvPr/>
              </p:nvSpPr>
              <p:spPr bwMode="auto">
                <a:xfrm>
                  <a:off x="3358" y="1248"/>
                  <a:ext cx="2" cy="1"/>
                </a:xfrm>
                <a:prstGeom prst="line">
                  <a:avLst/>
                </a:prstGeom>
                <a:grpFill/>
                <a:ln w="4763">
                  <a:solidFill>
                    <a:srgbClr val="000000"/>
                  </a:solidFill>
                  <a:prstDash val="sysDashDotDot"/>
                  <a:round/>
                  <a:headEnd/>
                  <a:tailEnd/>
                </a:ln>
              </p:spPr>
              <p:txBody>
                <a:bodyPr/>
                <a:lstStyle/>
                <a:p>
                  <a:endParaRPr lang="en-GB" dirty="0"/>
                </a:p>
              </p:txBody>
            </p:sp>
            <p:sp>
              <p:nvSpPr>
                <p:cNvPr id="1571" name="Line 1026"/>
                <p:cNvSpPr>
                  <a:spLocks noChangeShapeType="1"/>
                </p:cNvSpPr>
                <p:nvPr/>
              </p:nvSpPr>
              <p:spPr bwMode="auto">
                <a:xfrm>
                  <a:off x="3365" y="1248"/>
                  <a:ext cx="2" cy="1"/>
                </a:xfrm>
                <a:prstGeom prst="line">
                  <a:avLst/>
                </a:prstGeom>
                <a:grpFill/>
                <a:ln w="4763">
                  <a:solidFill>
                    <a:srgbClr val="000000"/>
                  </a:solidFill>
                  <a:prstDash val="sysDashDotDot"/>
                  <a:round/>
                  <a:headEnd/>
                  <a:tailEnd/>
                </a:ln>
              </p:spPr>
              <p:txBody>
                <a:bodyPr/>
                <a:lstStyle/>
                <a:p>
                  <a:endParaRPr lang="en-GB" dirty="0"/>
                </a:p>
              </p:txBody>
            </p:sp>
            <p:sp>
              <p:nvSpPr>
                <p:cNvPr id="1572" name="Line 1027"/>
                <p:cNvSpPr>
                  <a:spLocks noChangeShapeType="1"/>
                </p:cNvSpPr>
                <p:nvPr/>
              </p:nvSpPr>
              <p:spPr bwMode="auto">
                <a:xfrm>
                  <a:off x="3371" y="1248"/>
                  <a:ext cx="10" cy="1"/>
                </a:xfrm>
                <a:prstGeom prst="line">
                  <a:avLst/>
                </a:prstGeom>
                <a:grpFill/>
                <a:ln w="4763">
                  <a:solidFill>
                    <a:srgbClr val="000000"/>
                  </a:solidFill>
                  <a:prstDash val="sysDashDotDot"/>
                  <a:round/>
                  <a:headEnd/>
                  <a:tailEnd/>
                </a:ln>
              </p:spPr>
              <p:txBody>
                <a:bodyPr/>
                <a:lstStyle/>
                <a:p>
                  <a:endParaRPr lang="en-GB" dirty="0"/>
                </a:p>
              </p:txBody>
            </p:sp>
            <p:sp>
              <p:nvSpPr>
                <p:cNvPr id="1573" name="Line 1028"/>
                <p:cNvSpPr>
                  <a:spLocks noChangeShapeType="1"/>
                </p:cNvSpPr>
                <p:nvPr/>
              </p:nvSpPr>
              <p:spPr bwMode="auto">
                <a:xfrm>
                  <a:off x="3385" y="1248"/>
                  <a:ext cx="3" cy="1"/>
                </a:xfrm>
                <a:prstGeom prst="line">
                  <a:avLst/>
                </a:prstGeom>
                <a:grpFill/>
                <a:ln w="4763">
                  <a:solidFill>
                    <a:srgbClr val="000000"/>
                  </a:solidFill>
                  <a:prstDash val="sysDashDotDot"/>
                  <a:round/>
                  <a:headEnd/>
                  <a:tailEnd/>
                </a:ln>
              </p:spPr>
              <p:txBody>
                <a:bodyPr/>
                <a:lstStyle/>
                <a:p>
                  <a:endParaRPr lang="en-GB" dirty="0"/>
                </a:p>
              </p:txBody>
            </p:sp>
            <p:sp>
              <p:nvSpPr>
                <p:cNvPr id="1574" name="Line 1029"/>
                <p:cNvSpPr>
                  <a:spLocks noChangeShapeType="1"/>
                </p:cNvSpPr>
                <p:nvPr/>
              </p:nvSpPr>
              <p:spPr bwMode="auto">
                <a:xfrm>
                  <a:off x="3392" y="1248"/>
                  <a:ext cx="2" cy="1"/>
                </a:xfrm>
                <a:prstGeom prst="line">
                  <a:avLst/>
                </a:prstGeom>
                <a:grpFill/>
                <a:ln w="4763">
                  <a:solidFill>
                    <a:srgbClr val="000000"/>
                  </a:solidFill>
                  <a:prstDash val="sysDashDotDot"/>
                  <a:round/>
                  <a:headEnd/>
                  <a:tailEnd/>
                </a:ln>
              </p:spPr>
              <p:txBody>
                <a:bodyPr/>
                <a:lstStyle/>
                <a:p>
                  <a:endParaRPr lang="en-GB" dirty="0"/>
                </a:p>
              </p:txBody>
            </p:sp>
            <p:sp>
              <p:nvSpPr>
                <p:cNvPr id="1575" name="Line 1030"/>
                <p:cNvSpPr>
                  <a:spLocks noChangeShapeType="1"/>
                </p:cNvSpPr>
                <p:nvPr/>
              </p:nvSpPr>
              <p:spPr bwMode="auto">
                <a:xfrm>
                  <a:off x="3398" y="1248"/>
                  <a:ext cx="10" cy="1"/>
                </a:xfrm>
                <a:prstGeom prst="line">
                  <a:avLst/>
                </a:prstGeom>
                <a:grpFill/>
                <a:ln w="4763">
                  <a:solidFill>
                    <a:srgbClr val="000000"/>
                  </a:solidFill>
                  <a:prstDash val="sysDashDotDot"/>
                  <a:round/>
                  <a:headEnd/>
                  <a:tailEnd/>
                </a:ln>
              </p:spPr>
              <p:txBody>
                <a:bodyPr/>
                <a:lstStyle/>
                <a:p>
                  <a:endParaRPr lang="en-GB" dirty="0"/>
                </a:p>
              </p:txBody>
            </p:sp>
            <p:sp>
              <p:nvSpPr>
                <p:cNvPr id="1576" name="Line 1031"/>
                <p:cNvSpPr>
                  <a:spLocks noChangeShapeType="1"/>
                </p:cNvSpPr>
                <p:nvPr/>
              </p:nvSpPr>
              <p:spPr bwMode="auto">
                <a:xfrm>
                  <a:off x="3412" y="1248"/>
                  <a:ext cx="3" cy="1"/>
                </a:xfrm>
                <a:prstGeom prst="line">
                  <a:avLst/>
                </a:prstGeom>
                <a:grpFill/>
                <a:ln w="4763">
                  <a:solidFill>
                    <a:srgbClr val="000000"/>
                  </a:solidFill>
                  <a:prstDash val="sysDashDotDot"/>
                  <a:round/>
                  <a:headEnd/>
                  <a:tailEnd/>
                </a:ln>
              </p:spPr>
              <p:txBody>
                <a:bodyPr/>
                <a:lstStyle/>
                <a:p>
                  <a:endParaRPr lang="en-GB" dirty="0"/>
                </a:p>
              </p:txBody>
            </p:sp>
            <p:sp>
              <p:nvSpPr>
                <p:cNvPr id="1577" name="Line 1032"/>
                <p:cNvSpPr>
                  <a:spLocks noChangeShapeType="1"/>
                </p:cNvSpPr>
                <p:nvPr/>
              </p:nvSpPr>
              <p:spPr bwMode="auto">
                <a:xfrm>
                  <a:off x="3419" y="1248"/>
                  <a:ext cx="2" cy="1"/>
                </a:xfrm>
                <a:prstGeom prst="line">
                  <a:avLst/>
                </a:prstGeom>
                <a:grpFill/>
                <a:ln w="4763">
                  <a:solidFill>
                    <a:srgbClr val="000000"/>
                  </a:solidFill>
                  <a:prstDash val="sysDashDotDot"/>
                  <a:round/>
                  <a:headEnd/>
                  <a:tailEnd/>
                </a:ln>
              </p:spPr>
              <p:txBody>
                <a:bodyPr/>
                <a:lstStyle/>
                <a:p>
                  <a:endParaRPr lang="en-GB" dirty="0"/>
                </a:p>
              </p:txBody>
            </p:sp>
            <p:sp>
              <p:nvSpPr>
                <p:cNvPr id="1578" name="Line 1033"/>
                <p:cNvSpPr>
                  <a:spLocks noChangeShapeType="1"/>
                </p:cNvSpPr>
                <p:nvPr/>
              </p:nvSpPr>
              <p:spPr bwMode="auto">
                <a:xfrm>
                  <a:off x="3426" y="1248"/>
                  <a:ext cx="9" cy="1"/>
                </a:xfrm>
                <a:prstGeom prst="line">
                  <a:avLst/>
                </a:prstGeom>
                <a:grpFill/>
                <a:ln w="4763">
                  <a:solidFill>
                    <a:srgbClr val="000000"/>
                  </a:solidFill>
                  <a:prstDash val="sysDashDotDot"/>
                  <a:round/>
                  <a:headEnd/>
                  <a:tailEnd/>
                </a:ln>
              </p:spPr>
              <p:txBody>
                <a:bodyPr/>
                <a:lstStyle/>
                <a:p>
                  <a:endParaRPr lang="en-GB" dirty="0"/>
                </a:p>
              </p:txBody>
            </p:sp>
            <p:sp>
              <p:nvSpPr>
                <p:cNvPr id="1579" name="Line 1034"/>
                <p:cNvSpPr>
                  <a:spLocks noChangeShapeType="1"/>
                </p:cNvSpPr>
                <p:nvPr/>
              </p:nvSpPr>
              <p:spPr bwMode="auto">
                <a:xfrm>
                  <a:off x="3439"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0" name="Line 1035"/>
                <p:cNvSpPr>
                  <a:spLocks noChangeShapeType="1"/>
                </p:cNvSpPr>
                <p:nvPr/>
              </p:nvSpPr>
              <p:spPr bwMode="auto">
                <a:xfrm>
                  <a:off x="3446"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1" name="Line 1036"/>
                <p:cNvSpPr>
                  <a:spLocks noChangeShapeType="1"/>
                </p:cNvSpPr>
                <p:nvPr/>
              </p:nvSpPr>
              <p:spPr bwMode="auto">
                <a:xfrm>
                  <a:off x="3453" y="1248"/>
                  <a:ext cx="9" cy="1"/>
                </a:xfrm>
                <a:prstGeom prst="line">
                  <a:avLst/>
                </a:prstGeom>
                <a:grpFill/>
                <a:ln w="4763">
                  <a:solidFill>
                    <a:srgbClr val="000000"/>
                  </a:solidFill>
                  <a:prstDash val="sysDashDotDot"/>
                  <a:round/>
                  <a:headEnd/>
                  <a:tailEnd/>
                </a:ln>
              </p:spPr>
              <p:txBody>
                <a:bodyPr/>
                <a:lstStyle/>
                <a:p>
                  <a:endParaRPr lang="en-GB" dirty="0"/>
                </a:p>
              </p:txBody>
            </p:sp>
            <p:sp>
              <p:nvSpPr>
                <p:cNvPr id="1582" name="Line 1037"/>
                <p:cNvSpPr>
                  <a:spLocks noChangeShapeType="1"/>
                </p:cNvSpPr>
                <p:nvPr/>
              </p:nvSpPr>
              <p:spPr bwMode="auto">
                <a:xfrm>
                  <a:off x="3466"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3" name="Line 1038"/>
                <p:cNvSpPr>
                  <a:spLocks noChangeShapeType="1"/>
                </p:cNvSpPr>
                <p:nvPr/>
              </p:nvSpPr>
              <p:spPr bwMode="auto">
                <a:xfrm>
                  <a:off x="3473"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4" name="Line 1039"/>
                <p:cNvSpPr>
                  <a:spLocks noChangeShapeType="1"/>
                </p:cNvSpPr>
                <p:nvPr/>
              </p:nvSpPr>
              <p:spPr bwMode="auto">
                <a:xfrm>
                  <a:off x="3480" y="1248"/>
                  <a:ext cx="9" cy="1"/>
                </a:xfrm>
                <a:prstGeom prst="line">
                  <a:avLst/>
                </a:prstGeom>
                <a:grpFill/>
                <a:ln w="4763">
                  <a:solidFill>
                    <a:srgbClr val="000000"/>
                  </a:solidFill>
                  <a:prstDash val="sysDashDotDot"/>
                  <a:round/>
                  <a:headEnd/>
                  <a:tailEnd/>
                </a:ln>
              </p:spPr>
              <p:txBody>
                <a:bodyPr/>
                <a:lstStyle/>
                <a:p>
                  <a:endParaRPr lang="en-GB" dirty="0"/>
                </a:p>
              </p:txBody>
            </p:sp>
            <p:sp>
              <p:nvSpPr>
                <p:cNvPr id="1585" name="Line 1040"/>
                <p:cNvSpPr>
                  <a:spLocks noChangeShapeType="1"/>
                </p:cNvSpPr>
                <p:nvPr/>
              </p:nvSpPr>
              <p:spPr bwMode="auto">
                <a:xfrm>
                  <a:off x="3493"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6" name="Line 1041"/>
                <p:cNvSpPr>
                  <a:spLocks noChangeShapeType="1"/>
                </p:cNvSpPr>
                <p:nvPr/>
              </p:nvSpPr>
              <p:spPr bwMode="auto">
                <a:xfrm>
                  <a:off x="3500" y="1248"/>
                  <a:ext cx="3" cy="1"/>
                </a:xfrm>
                <a:prstGeom prst="line">
                  <a:avLst/>
                </a:prstGeom>
                <a:grpFill/>
                <a:ln w="4763">
                  <a:solidFill>
                    <a:srgbClr val="000000"/>
                  </a:solidFill>
                  <a:prstDash val="sysDashDotDot"/>
                  <a:round/>
                  <a:headEnd/>
                  <a:tailEnd/>
                </a:ln>
              </p:spPr>
              <p:txBody>
                <a:bodyPr/>
                <a:lstStyle/>
                <a:p>
                  <a:endParaRPr lang="en-GB" dirty="0"/>
                </a:p>
              </p:txBody>
            </p:sp>
            <p:sp>
              <p:nvSpPr>
                <p:cNvPr id="1587" name="Line 1042"/>
                <p:cNvSpPr>
                  <a:spLocks noChangeShapeType="1"/>
                </p:cNvSpPr>
                <p:nvPr/>
              </p:nvSpPr>
              <p:spPr bwMode="auto">
                <a:xfrm>
                  <a:off x="3507" y="1248"/>
                  <a:ext cx="9" cy="1"/>
                </a:xfrm>
                <a:prstGeom prst="line">
                  <a:avLst/>
                </a:prstGeom>
                <a:grpFill/>
                <a:ln w="4763">
                  <a:solidFill>
                    <a:srgbClr val="000000"/>
                  </a:solidFill>
                  <a:prstDash val="sysDashDotDot"/>
                  <a:round/>
                  <a:headEnd/>
                  <a:tailEnd/>
                </a:ln>
              </p:spPr>
              <p:txBody>
                <a:bodyPr/>
                <a:lstStyle/>
                <a:p>
                  <a:endParaRPr lang="en-GB" dirty="0"/>
                </a:p>
              </p:txBody>
            </p:sp>
            <p:sp>
              <p:nvSpPr>
                <p:cNvPr id="1588" name="Line 1043"/>
                <p:cNvSpPr>
                  <a:spLocks noChangeShapeType="1"/>
                </p:cNvSpPr>
                <p:nvPr/>
              </p:nvSpPr>
              <p:spPr bwMode="auto">
                <a:xfrm>
                  <a:off x="3521" y="1248"/>
                  <a:ext cx="2" cy="1"/>
                </a:xfrm>
                <a:prstGeom prst="line">
                  <a:avLst/>
                </a:prstGeom>
                <a:grpFill/>
                <a:ln w="4763">
                  <a:solidFill>
                    <a:srgbClr val="000000"/>
                  </a:solidFill>
                  <a:prstDash val="sysDashDotDot"/>
                  <a:round/>
                  <a:headEnd/>
                  <a:tailEnd/>
                </a:ln>
              </p:spPr>
              <p:txBody>
                <a:bodyPr/>
                <a:lstStyle/>
                <a:p>
                  <a:endParaRPr lang="en-GB" dirty="0"/>
                </a:p>
              </p:txBody>
            </p:sp>
            <p:sp>
              <p:nvSpPr>
                <p:cNvPr id="1589" name="Line 1044"/>
                <p:cNvSpPr>
                  <a:spLocks noChangeShapeType="1"/>
                </p:cNvSpPr>
                <p:nvPr/>
              </p:nvSpPr>
              <p:spPr bwMode="auto">
                <a:xfrm>
                  <a:off x="3527" y="1248"/>
                  <a:ext cx="3" cy="1"/>
                </a:xfrm>
                <a:prstGeom prst="line">
                  <a:avLst/>
                </a:prstGeom>
                <a:grpFill/>
                <a:ln w="4763">
                  <a:solidFill>
                    <a:srgbClr val="000000"/>
                  </a:solidFill>
                  <a:prstDash val="sysDashDotDot"/>
                  <a:round/>
                  <a:headEnd/>
                  <a:tailEnd/>
                </a:ln>
              </p:spPr>
              <p:txBody>
                <a:bodyPr/>
                <a:lstStyle/>
                <a:p>
                  <a:endParaRPr lang="en-GB" dirty="0"/>
                </a:p>
              </p:txBody>
            </p:sp>
            <p:sp>
              <p:nvSpPr>
                <p:cNvPr id="1590" name="Line 1045"/>
                <p:cNvSpPr>
                  <a:spLocks noChangeShapeType="1"/>
                </p:cNvSpPr>
                <p:nvPr/>
              </p:nvSpPr>
              <p:spPr bwMode="auto">
                <a:xfrm>
                  <a:off x="3534" y="1248"/>
                  <a:ext cx="9" cy="1"/>
                </a:xfrm>
                <a:prstGeom prst="line">
                  <a:avLst/>
                </a:prstGeom>
                <a:grpFill/>
                <a:ln w="4763">
                  <a:solidFill>
                    <a:srgbClr val="000000"/>
                  </a:solidFill>
                  <a:prstDash val="sysDashDotDot"/>
                  <a:round/>
                  <a:headEnd/>
                  <a:tailEnd/>
                </a:ln>
              </p:spPr>
              <p:txBody>
                <a:bodyPr/>
                <a:lstStyle/>
                <a:p>
                  <a:endParaRPr lang="en-GB" dirty="0"/>
                </a:p>
              </p:txBody>
            </p:sp>
            <p:sp>
              <p:nvSpPr>
                <p:cNvPr id="1591" name="Line 1046"/>
                <p:cNvSpPr>
                  <a:spLocks noChangeShapeType="1"/>
                </p:cNvSpPr>
                <p:nvPr/>
              </p:nvSpPr>
              <p:spPr bwMode="auto">
                <a:xfrm>
                  <a:off x="3548"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2" name="Line 1047"/>
                <p:cNvSpPr>
                  <a:spLocks noChangeShapeType="1"/>
                </p:cNvSpPr>
                <p:nvPr/>
              </p:nvSpPr>
              <p:spPr bwMode="auto">
                <a:xfrm>
                  <a:off x="3555"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3" name="Line 1048"/>
                <p:cNvSpPr>
                  <a:spLocks noChangeShapeType="1"/>
                </p:cNvSpPr>
                <p:nvPr/>
              </p:nvSpPr>
              <p:spPr bwMode="auto">
                <a:xfrm>
                  <a:off x="3561" y="1248"/>
                  <a:ext cx="9" cy="1"/>
                </a:xfrm>
                <a:prstGeom prst="line">
                  <a:avLst/>
                </a:prstGeom>
                <a:grpFill/>
                <a:ln w="4763">
                  <a:solidFill>
                    <a:srgbClr val="000000"/>
                  </a:solidFill>
                  <a:prstDash val="sysDashDotDot"/>
                  <a:round/>
                  <a:headEnd/>
                  <a:tailEnd/>
                </a:ln>
              </p:spPr>
              <p:txBody>
                <a:bodyPr/>
                <a:lstStyle/>
                <a:p>
                  <a:endParaRPr lang="en-GB" dirty="0"/>
                </a:p>
              </p:txBody>
            </p:sp>
            <p:sp>
              <p:nvSpPr>
                <p:cNvPr id="1594" name="Line 1049"/>
                <p:cNvSpPr>
                  <a:spLocks noChangeShapeType="1"/>
                </p:cNvSpPr>
                <p:nvPr/>
              </p:nvSpPr>
              <p:spPr bwMode="auto">
                <a:xfrm>
                  <a:off x="3575"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5" name="Line 1050"/>
                <p:cNvSpPr>
                  <a:spLocks noChangeShapeType="1"/>
                </p:cNvSpPr>
                <p:nvPr/>
              </p:nvSpPr>
              <p:spPr bwMode="auto">
                <a:xfrm>
                  <a:off x="3582"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6" name="Line 1051"/>
                <p:cNvSpPr>
                  <a:spLocks noChangeShapeType="1"/>
                </p:cNvSpPr>
                <p:nvPr/>
              </p:nvSpPr>
              <p:spPr bwMode="auto">
                <a:xfrm>
                  <a:off x="3588" y="1248"/>
                  <a:ext cx="9" cy="1"/>
                </a:xfrm>
                <a:prstGeom prst="line">
                  <a:avLst/>
                </a:prstGeom>
                <a:grpFill/>
                <a:ln w="4763">
                  <a:solidFill>
                    <a:srgbClr val="000000"/>
                  </a:solidFill>
                  <a:prstDash val="sysDashDotDot"/>
                  <a:round/>
                  <a:headEnd/>
                  <a:tailEnd/>
                </a:ln>
              </p:spPr>
              <p:txBody>
                <a:bodyPr/>
                <a:lstStyle/>
                <a:p>
                  <a:endParaRPr lang="en-GB" dirty="0"/>
                </a:p>
              </p:txBody>
            </p:sp>
            <p:sp>
              <p:nvSpPr>
                <p:cNvPr id="1597" name="Line 1052"/>
                <p:cNvSpPr>
                  <a:spLocks noChangeShapeType="1"/>
                </p:cNvSpPr>
                <p:nvPr/>
              </p:nvSpPr>
              <p:spPr bwMode="auto">
                <a:xfrm>
                  <a:off x="3602"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8" name="Line 1053"/>
                <p:cNvSpPr>
                  <a:spLocks noChangeShapeType="1"/>
                </p:cNvSpPr>
                <p:nvPr/>
              </p:nvSpPr>
              <p:spPr bwMode="auto">
                <a:xfrm>
                  <a:off x="3609" y="1248"/>
                  <a:ext cx="2" cy="1"/>
                </a:xfrm>
                <a:prstGeom prst="line">
                  <a:avLst/>
                </a:prstGeom>
                <a:grpFill/>
                <a:ln w="4763">
                  <a:solidFill>
                    <a:srgbClr val="000000"/>
                  </a:solidFill>
                  <a:prstDash val="sysDashDotDot"/>
                  <a:round/>
                  <a:headEnd/>
                  <a:tailEnd/>
                </a:ln>
              </p:spPr>
              <p:txBody>
                <a:bodyPr/>
                <a:lstStyle/>
                <a:p>
                  <a:endParaRPr lang="en-GB" dirty="0"/>
                </a:p>
              </p:txBody>
            </p:sp>
            <p:sp>
              <p:nvSpPr>
                <p:cNvPr id="1599" name="Line 1054"/>
                <p:cNvSpPr>
                  <a:spLocks noChangeShapeType="1"/>
                </p:cNvSpPr>
                <p:nvPr/>
              </p:nvSpPr>
              <p:spPr bwMode="auto">
                <a:xfrm>
                  <a:off x="3615" y="1248"/>
                  <a:ext cx="9" cy="1"/>
                </a:xfrm>
                <a:prstGeom prst="line">
                  <a:avLst/>
                </a:prstGeom>
                <a:grpFill/>
                <a:ln w="4763">
                  <a:solidFill>
                    <a:srgbClr val="000000"/>
                  </a:solidFill>
                  <a:prstDash val="sysDashDotDot"/>
                  <a:round/>
                  <a:headEnd/>
                  <a:tailEnd/>
                </a:ln>
              </p:spPr>
              <p:txBody>
                <a:bodyPr/>
                <a:lstStyle/>
                <a:p>
                  <a:endParaRPr lang="en-GB" dirty="0"/>
                </a:p>
              </p:txBody>
            </p:sp>
            <p:sp>
              <p:nvSpPr>
                <p:cNvPr id="1600" name="Line 1055"/>
                <p:cNvSpPr>
                  <a:spLocks noChangeShapeType="1"/>
                </p:cNvSpPr>
                <p:nvPr/>
              </p:nvSpPr>
              <p:spPr bwMode="auto">
                <a:xfrm>
                  <a:off x="3629"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1" name="Line 1056"/>
                <p:cNvSpPr>
                  <a:spLocks noChangeShapeType="1"/>
                </p:cNvSpPr>
                <p:nvPr/>
              </p:nvSpPr>
              <p:spPr bwMode="auto">
                <a:xfrm>
                  <a:off x="3636"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2" name="Line 1057"/>
                <p:cNvSpPr>
                  <a:spLocks noChangeShapeType="1"/>
                </p:cNvSpPr>
                <p:nvPr/>
              </p:nvSpPr>
              <p:spPr bwMode="auto">
                <a:xfrm>
                  <a:off x="3642" y="1248"/>
                  <a:ext cx="9" cy="1"/>
                </a:xfrm>
                <a:prstGeom prst="line">
                  <a:avLst/>
                </a:prstGeom>
                <a:grpFill/>
                <a:ln w="4763">
                  <a:solidFill>
                    <a:srgbClr val="000000"/>
                  </a:solidFill>
                  <a:prstDash val="sysDashDotDot"/>
                  <a:round/>
                  <a:headEnd/>
                  <a:tailEnd/>
                </a:ln>
              </p:spPr>
              <p:txBody>
                <a:bodyPr/>
                <a:lstStyle/>
                <a:p>
                  <a:endParaRPr lang="en-GB" dirty="0"/>
                </a:p>
              </p:txBody>
            </p:sp>
            <p:sp>
              <p:nvSpPr>
                <p:cNvPr id="1603" name="Line 1058"/>
                <p:cNvSpPr>
                  <a:spLocks noChangeShapeType="1"/>
                </p:cNvSpPr>
                <p:nvPr/>
              </p:nvSpPr>
              <p:spPr bwMode="auto">
                <a:xfrm>
                  <a:off x="3656"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4" name="Line 1059"/>
                <p:cNvSpPr>
                  <a:spLocks noChangeShapeType="1"/>
                </p:cNvSpPr>
                <p:nvPr/>
              </p:nvSpPr>
              <p:spPr bwMode="auto">
                <a:xfrm>
                  <a:off x="3663"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5" name="Line 1060"/>
                <p:cNvSpPr>
                  <a:spLocks noChangeShapeType="1"/>
                </p:cNvSpPr>
                <p:nvPr/>
              </p:nvSpPr>
              <p:spPr bwMode="auto">
                <a:xfrm>
                  <a:off x="3669" y="1248"/>
                  <a:ext cx="9" cy="1"/>
                </a:xfrm>
                <a:prstGeom prst="line">
                  <a:avLst/>
                </a:prstGeom>
                <a:grpFill/>
                <a:ln w="4763">
                  <a:solidFill>
                    <a:srgbClr val="000000"/>
                  </a:solidFill>
                  <a:prstDash val="sysDashDotDot"/>
                  <a:round/>
                  <a:headEnd/>
                  <a:tailEnd/>
                </a:ln>
              </p:spPr>
              <p:txBody>
                <a:bodyPr/>
                <a:lstStyle/>
                <a:p>
                  <a:endParaRPr lang="en-GB" dirty="0"/>
                </a:p>
              </p:txBody>
            </p:sp>
            <p:sp>
              <p:nvSpPr>
                <p:cNvPr id="1606" name="Line 1061"/>
                <p:cNvSpPr>
                  <a:spLocks noChangeShapeType="1"/>
                </p:cNvSpPr>
                <p:nvPr/>
              </p:nvSpPr>
              <p:spPr bwMode="auto">
                <a:xfrm>
                  <a:off x="3683"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7" name="Line 1062"/>
                <p:cNvSpPr>
                  <a:spLocks noChangeShapeType="1"/>
                </p:cNvSpPr>
                <p:nvPr/>
              </p:nvSpPr>
              <p:spPr bwMode="auto">
                <a:xfrm>
                  <a:off x="3690" y="1248"/>
                  <a:ext cx="2" cy="1"/>
                </a:xfrm>
                <a:prstGeom prst="line">
                  <a:avLst/>
                </a:prstGeom>
                <a:grpFill/>
                <a:ln w="4763">
                  <a:solidFill>
                    <a:srgbClr val="000000"/>
                  </a:solidFill>
                  <a:prstDash val="sysDashDotDot"/>
                  <a:round/>
                  <a:headEnd/>
                  <a:tailEnd/>
                </a:ln>
              </p:spPr>
              <p:txBody>
                <a:bodyPr/>
                <a:lstStyle/>
                <a:p>
                  <a:endParaRPr lang="en-GB" dirty="0"/>
                </a:p>
              </p:txBody>
            </p:sp>
            <p:sp>
              <p:nvSpPr>
                <p:cNvPr id="1608" name="Line 1063"/>
                <p:cNvSpPr>
                  <a:spLocks noChangeShapeType="1"/>
                </p:cNvSpPr>
                <p:nvPr/>
              </p:nvSpPr>
              <p:spPr bwMode="auto">
                <a:xfrm>
                  <a:off x="3696" y="1248"/>
                  <a:ext cx="9" cy="1"/>
                </a:xfrm>
                <a:prstGeom prst="line">
                  <a:avLst/>
                </a:prstGeom>
                <a:grpFill/>
                <a:ln w="4763">
                  <a:solidFill>
                    <a:srgbClr val="000000"/>
                  </a:solidFill>
                  <a:prstDash val="sysDashDotDot"/>
                  <a:round/>
                  <a:headEnd/>
                  <a:tailEnd/>
                </a:ln>
              </p:spPr>
              <p:txBody>
                <a:bodyPr/>
                <a:lstStyle/>
                <a:p>
                  <a:endParaRPr lang="en-GB" dirty="0"/>
                </a:p>
              </p:txBody>
            </p:sp>
            <p:sp>
              <p:nvSpPr>
                <p:cNvPr id="1609" name="Line 1064"/>
                <p:cNvSpPr>
                  <a:spLocks noChangeShapeType="1"/>
                </p:cNvSpPr>
                <p:nvPr/>
              </p:nvSpPr>
              <p:spPr bwMode="auto">
                <a:xfrm>
                  <a:off x="3710" y="1248"/>
                  <a:ext cx="2" cy="1"/>
                </a:xfrm>
                <a:prstGeom prst="line">
                  <a:avLst/>
                </a:prstGeom>
                <a:grpFill/>
                <a:ln w="4763">
                  <a:solidFill>
                    <a:srgbClr val="000000"/>
                  </a:solidFill>
                  <a:prstDash val="sysDashDotDot"/>
                  <a:round/>
                  <a:headEnd/>
                  <a:tailEnd/>
                </a:ln>
              </p:spPr>
              <p:txBody>
                <a:bodyPr/>
                <a:lstStyle/>
                <a:p>
                  <a:endParaRPr lang="en-GB" dirty="0"/>
                </a:p>
              </p:txBody>
            </p:sp>
            <p:sp>
              <p:nvSpPr>
                <p:cNvPr id="1610" name="Line 1065"/>
                <p:cNvSpPr>
                  <a:spLocks noChangeShapeType="1"/>
                </p:cNvSpPr>
                <p:nvPr/>
              </p:nvSpPr>
              <p:spPr bwMode="auto">
                <a:xfrm>
                  <a:off x="3717" y="1248"/>
                  <a:ext cx="2" cy="1"/>
                </a:xfrm>
                <a:prstGeom prst="line">
                  <a:avLst/>
                </a:prstGeom>
                <a:grpFill/>
                <a:ln w="4763">
                  <a:solidFill>
                    <a:srgbClr val="000000"/>
                  </a:solidFill>
                  <a:prstDash val="sysDashDotDot"/>
                  <a:round/>
                  <a:headEnd/>
                  <a:tailEnd/>
                </a:ln>
              </p:spPr>
              <p:txBody>
                <a:bodyPr/>
                <a:lstStyle/>
                <a:p>
                  <a:endParaRPr lang="en-GB" dirty="0"/>
                </a:p>
              </p:txBody>
            </p:sp>
            <p:sp>
              <p:nvSpPr>
                <p:cNvPr id="1611" name="Line 1066"/>
                <p:cNvSpPr>
                  <a:spLocks noChangeShapeType="1"/>
                </p:cNvSpPr>
                <p:nvPr/>
              </p:nvSpPr>
              <p:spPr bwMode="auto">
                <a:xfrm>
                  <a:off x="3723" y="1248"/>
                  <a:ext cx="10" cy="1"/>
                </a:xfrm>
                <a:prstGeom prst="line">
                  <a:avLst/>
                </a:prstGeom>
                <a:grpFill/>
                <a:ln w="4763">
                  <a:solidFill>
                    <a:srgbClr val="000000"/>
                  </a:solidFill>
                  <a:prstDash val="sysDashDotDot"/>
                  <a:round/>
                  <a:headEnd/>
                  <a:tailEnd/>
                </a:ln>
              </p:spPr>
              <p:txBody>
                <a:bodyPr/>
                <a:lstStyle/>
                <a:p>
                  <a:endParaRPr lang="en-GB" dirty="0"/>
                </a:p>
              </p:txBody>
            </p:sp>
            <p:sp>
              <p:nvSpPr>
                <p:cNvPr id="1612" name="Line 1067"/>
                <p:cNvSpPr>
                  <a:spLocks noChangeShapeType="1"/>
                </p:cNvSpPr>
                <p:nvPr/>
              </p:nvSpPr>
              <p:spPr bwMode="auto">
                <a:xfrm>
                  <a:off x="3737" y="1248"/>
                  <a:ext cx="2" cy="1"/>
                </a:xfrm>
                <a:prstGeom prst="line">
                  <a:avLst/>
                </a:prstGeom>
                <a:grpFill/>
                <a:ln w="4763">
                  <a:solidFill>
                    <a:srgbClr val="000000"/>
                  </a:solidFill>
                  <a:prstDash val="sysDashDotDot"/>
                  <a:round/>
                  <a:headEnd/>
                  <a:tailEnd/>
                </a:ln>
              </p:spPr>
              <p:txBody>
                <a:bodyPr/>
                <a:lstStyle/>
                <a:p>
                  <a:endParaRPr lang="en-GB" dirty="0"/>
                </a:p>
              </p:txBody>
            </p:sp>
            <p:sp>
              <p:nvSpPr>
                <p:cNvPr id="1613" name="Line 1068"/>
                <p:cNvSpPr>
                  <a:spLocks noChangeShapeType="1"/>
                </p:cNvSpPr>
                <p:nvPr/>
              </p:nvSpPr>
              <p:spPr bwMode="auto">
                <a:xfrm>
                  <a:off x="3744" y="1248"/>
                  <a:ext cx="2" cy="1"/>
                </a:xfrm>
                <a:prstGeom prst="line">
                  <a:avLst/>
                </a:prstGeom>
                <a:grpFill/>
                <a:ln w="4763">
                  <a:solidFill>
                    <a:srgbClr val="000000"/>
                  </a:solidFill>
                  <a:prstDash val="sysDashDotDot"/>
                  <a:round/>
                  <a:headEnd/>
                  <a:tailEnd/>
                </a:ln>
              </p:spPr>
              <p:txBody>
                <a:bodyPr/>
                <a:lstStyle/>
                <a:p>
                  <a:endParaRPr lang="en-GB" dirty="0"/>
                </a:p>
              </p:txBody>
            </p:sp>
            <p:sp>
              <p:nvSpPr>
                <p:cNvPr id="1614" name="Line 1069"/>
                <p:cNvSpPr>
                  <a:spLocks noChangeShapeType="1"/>
                </p:cNvSpPr>
                <p:nvPr/>
              </p:nvSpPr>
              <p:spPr bwMode="auto">
                <a:xfrm>
                  <a:off x="3750" y="1248"/>
                  <a:ext cx="10" cy="1"/>
                </a:xfrm>
                <a:prstGeom prst="line">
                  <a:avLst/>
                </a:prstGeom>
                <a:grpFill/>
                <a:ln w="4763">
                  <a:solidFill>
                    <a:srgbClr val="000000"/>
                  </a:solidFill>
                  <a:prstDash val="sysDashDotDot"/>
                  <a:round/>
                  <a:headEnd/>
                  <a:tailEnd/>
                </a:ln>
              </p:spPr>
              <p:txBody>
                <a:bodyPr/>
                <a:lstStyle/>
                <a:p>
                  <a:endParaRPr lang="en-GB" dirty="0"/>
                </a:p>
              </p:txBody>
            </p:sp>
            <p:sp>
              <p:nvSpPr>
                <p:cNvPr id="1615" name="Line 1070"/>
                <p:cNvSpPr>
                  <a:spLocks noChangeShapeType="1"/>
                </p:cNvSpPr>
                <p:nvPr/>
              </p:nvSpPr>
              <p:spPr bwMode="auto">
                <a:xfrm>
                  <a:off x="3764" y="1248"/>
                  <a:ext cx="3" cy="1"/>
                </a:xfrm>
                <a:prstGeom prst="line">
                  <a:avLst/>
                </a:prstGeom>
                <a:grpFill/>
                <a:ln w="4763">
                  <a:solidFill>
                    <a:srgbClr val="000000"/>
                  </a:solidFill>
                  <a:prstDash val="sysDashDotDot"/>
                  <a:round/>
                  <a:headEnd/>
                  <a:tailEnd/>
                </a:ln>
              </p:spPr>
              <p:txBody>
                <a:bodyPr/>
                <a:lstStyle/>
                <a:p>
                  <a:endParaRPr lang="en-GB" dirty="0"/>
                </a:p>
              </p:txBody>
            </p:sp>
            <p:sp>
              <p:nvSpPr>
                <p:cNvPr id="1616" name="Line 1071"/>
                <p:cNvSpPr>
                  <a:spLocks noChangeShapeType="1"/>
                </p:cNvSpPr>
                <p:nvPr/>
              </p:nvSpPr>
              <p:spPr bwMode="auto">
                <a:xfrm>
                  <a:off x="3771" y="1248"/>
                  <a:ext cx="2" cy="1"/>
                </a:xfrm>
                <a:prstGeom prst="line">
                  <a:avLst/>
                </a:prstGeom>
                <a:grpFill/>
                <a:ln w="4763">
                  <a:solidFill>
                    <a:srgbClr val="000000"/>
                  </a:solidFill>
                  <a:prstDash val="sysDashDotDot"/>
                  <a:round/>
                  <a:headEnd/>
                  <a:tailEnd/>
                </a:ln>
              </p:spPr>
              <p:txBody>
                <a:bodyPr/>
                <a:lstStyle/>
                <a:p>
                  <a:endParaRPr lang="en-GB" dirty="0"/>
                </a:p>
              </p:txBody>
            </p:sp>
            <p:sp>
              <p:nvSpPr>
                <p:cNvPr id="1617" name="Line 1072"/>
                <p:cNvSpPr>
                  <a:spLocks noChangeShapeType="1"/>
                </p:cNvSpPr>
                <p:nvPr/>
              </p:nvSpPr>
              <p:spPr bwMode="auto">
                <a:xfrm>
                  <a:off x="3777" y="1248"/>
                  <a:ext cx="10" cy="1"/>
                </a:xfrm>
                <a:prstGeom prst="line">
                  <a:avLst/>
                </a:prstGeom>
                <a:grpFill/>
                <a:ln w="4763">
                  <a:solidFill>
                    <a:srgbClr val="000000"/>
                  </a:solidFill>
                  <a:prstDash val="sysDashDotDot"/>
                  <a:round/>
                  <a:headEnd/>
                  <a:tailEnd/>
                </a:ln>
              </p:spPr>
              <p:txBody>
                <a:bodyPr/>
                <a:lstStyle/>
                <a:p>
                  <a:endParaRPr lang="en-GB" dirty="0"/>
                </a:p>
              </p:txBody>
            </p:sp>
            <p:sp>
              <p:nvSpPr>
                <p:cNvPr id="1618" name="Line 1073"/>
                <p:cNvSpPr>
                  <a:spLocks noChangeShapeType="1"/>
                </p:cNvSpPr>
                <p:nvPr/>
              </p:nvSpPr>
              <p:spPr bwMode="auto">
                <a:xfrm>
                  <a:off x="3791" y="1248"/>
                  <a:ext cx="3" cy="1"/>
                </a:xfrm>
                <a:prstGeom prst="line">
                  <a:avLst/>
                </a:prstGeom>
                <a:grpFill/>
                <a:ln w="4763">
                  <a:solidFill>
                    <a:srgbClr val="000000"/>
                  </a:solidFill>
                  <a:prstDash val="sysDashDotDot"/>
                  <a:round/>
                  <a:headEnd/>
                  <a:tailEnd/>
                </a:ln>
              </p:spPr>
              <p:txBody>
                <a:bodyPr/>
                <a:lstStyle/>
                <a:p>
                  <a:endParaRPr lang="en-GB" dirty="0"/>
                </a:p>
              </p:txBody>
            </p:sp>
            <p:sp>
              <p:nvSpPr>
                <p:cNvPr id="1619" name="Line 1074"/>
                <p:cNvSpPr>
                  <a:spLocks noChangeShapeType="1"/>
                </p:cNvSpPr>
                <p:nvPr/>
              </p:nvSpPr>
              <p:spPr bwMode="auto">
                <a:xfrm>
                  <a:off x="3798" y="1248"/>
                  <a:ext cx="2" cy="1"/>
                </a:xfrm>
                <a:prstGeom prst="line">
                  <a:avLst/>
                </a:prstGeom>
                <a:grpFill/>
                <a:ln w="4763">
                  <a:solidFill>
                    <a:srgbClr val="000000"/>
                  </a:solidFill>
                  <a:prstDash val="sysDashDotDot"/>
                  <a:round/>
                  <a:headEnd/>
                  <a:tailEnd/>
                </a:ln>
              </p:spPr>
              <p:txBody>
                <a:bodyPr/>
                <a:lstStyle/>
                <a:p>
                  <a:endParaRPr lang="en-GB" dirty="0"/>
                </a:p>
              </p:txBody>
            </p:sp>
            <p:sp>
              <p:nvSpPr>
                <p:cNvPr id="1620" name="Line 1075"/>
                <p:cNvSpPr>
                  <a:spLocks noChangeShapeType="1"/>
                </p:cNvSpPr>
                <p:nvPr/>
              </p:nvSpPr>
              <p:spPr bwMode="auto">
                <a:xfrm>
                  <a:off x="3805" y="1248"/>
                  <a:ext cx="4" cy="1"/>
                </a:xfrm>
                <a:prstGeom prst="line">
                  <a:avLst/>
                </a:prstGeom>
                <a:grpFill/>
                <a:ln w="4763">
                  <a:solidFill>
                    <a:srgbClr val="000000"/>
                  </a:solidFill>
                  <a:prstDash val="sysDashDotDot"/>
                  <a:round/>
                  <a:headEnd/>
                  <a:tailEnd/>
                </a:ln>
              </p:spPr>
              <p:txBody>
                <a:bodyPr/>
                <a:lstStyle/>
                <a:p>
                  <a:endParaRPr lang="en-GB" dirty="0"/>
                </a:p>
              </p:txBody>
            </p:sp>
            <p:sp>
              <p:nvSpPr>
                <p:cNvPr id="1621" name="Rectangle 1076"/>
                <p:cNvSpPr>
                  <a:spLocks noChangeArrowheads="1"/>
                </p:cNvSpPr>
                <p:nvPr/>
              </p:nvSpPr>
              <p:spPr bwMode="auto">
                <a:xfrm>
                  <a:off x="1204" y="1196"/>
                  <a:ext cx="14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0.4</a:t>
                  </a:r>
                  <a:endParaRPr lang="en-GB" altLang="de-DE" dirty="0"/>
                </a:p>
              </p:txBody>
            </p:sp>
            <p:sp>
              <p:nvSpPr>
                <p:cNvPr id="1622" name="Rectangle 1077"/>
                <p:cNvSpPr>
                  <a:spLocks noChangeArrowheads="1"/>
                </p:cNvSpPr>
                <p:nvPr/>
              </p:nvSpPr>
              <p:spPr bwMode="auto">
                <a:xfrm rot="16200000">
                  <a:off x="205" y="2135"/>
                  <a:ext cx="1783"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500" dirty="0">
                      <a:solidFill>
                        <a:srgbClr val="000000"/>
                      </a:solidFill>
                    </a:rPr>
                    <a:t>Relative Frequency of </a:t>
                  </a:r>
                  <a:r>
                    <a:rPr lang="en-GB" altLang="de-DE" sz="1500" dirty="0" err="1">
                      <a:solidFill>
                        <a:srgbClr val="000000"/>
                      </a:solidFill>
                    </a:rPr>
                    <a:t>Occurence</a:t>
                  </a:r>
                  <a:endParaRPr lang="en-GB" altLang="de-DE" dirty="0"/>
                </a:p>
              </p:txBody>
            </p:sp>
            <p:sp>
              <p:nvSpPr>
                <p:cNvPr id="1623" name="Line 1078"/>
                <p:cNvSpPr>
                  <a:spLocks noChangeShapeType="1"/>
                </p:cNvSpPr>
                <p:nvPr/>
              </p:nvSpPr>
              <p:spPr bwMode="auto">
                <a:xfrm>
                  <a:off x="1449" y="3214"/>
                  <a:ext cx="2360" cy="1"/>
                </a:xfrm>
                <a:prstGeom prst="line">
                  <a:avLst/>
                </a:prstGeom>
                <a:grpFill/>
                <a:ln w="22225">
                  <a:solidFill>
                    <a:srgbClr val="000000"/>
                  </a:solidFill>
                  <a:round/>
                  <a:headEnd/>
                  <a:tailEnd/>
                </a:ln>
              </p:spPr>
              <p:txBody>
                <a:bodyPr/>
                <a:lstStyle/>
                <a:p>
                  <a:endParaRPr lang="en-GB" dirty="0"/>
                </a:p>
              </p:txBody>
            </p:sp>
            <p:sp>
              <p:nvSpPr>
                <p:cNvPr id="1624" name="Line 1079"/>
                <p:cNvSpPr>
                  <a:spLocks noChangeShapeType="1"/>
                </p:cNvSpPr>
                <p:nvPr/>
              </p:nvSpPr>
              <p:spPr bwMode="auto">
                <a:xfrm>
                  <a:off x="1449" y="1149"/>
                  <a:ext cx="2360" cy="1"/>
                </a:xfrm>
                <a:prstGeom prst="line">
                  <a:avLst/>
                </a:prstGeom>
                <a:grpFill/>
                <a:ln w="22225">
                  <a:solidFill>
                    <a:srgbClr val="000000"/>
                  </a:solidFill>
                  <a:round/>
                  <a:headEnd/>
                  <a:tailEnd/>
                </a:ln>
              </p:spPr>
              <p:txBody>
                <a:bodyPr/>
                <a:lstStyle/>
                <a:p>
                  <a:endParaRPr lang="en-GB" dirty="0"/>
                </a:p>
              </p:txBody>
            </p:sp>
            <p:sp>
              <p:nvSpPr>
                <p:cNvPr id="1625" name="Line 1080"/>
                <p:cNvSpPr>
                  <a:spLocks noChangeShapeType="1"/>
                </p:cNvSpPr>
                <p:nvPr/>
              </p:nvSpPr>
              <p:spPr bwMode="auto">
                <a:xfrm>
                  <a:off x="1449" y="3214"/>
                  <a:ext cx="1" cy="44"/>
                </a:xfrm>
                <a:prstGeom prst="line">
                  <a:avLst/>
                </a:prstGeom>
                <a:grpFill/>
                <a:ln w="22225">
                  <a:solidFill>
                    <a:srgbClr val="000000"/>
                  </a:solidFill>
                  <a:round/>
                  <a:headEnd/>
                  <a:tailEnd/>
                </a:ln>
              </p:spPr>
              <p:txBody>
                <a:bodyPr/>
                <a:lstStyle/>
                <a:p>
                  <a:endParaRPr lang="en-GB" dirty="0"/>
                </a:p>
              </p:txBody>
            </p:sp>
            <p:sp>
              <p:nvSpPr>
                <p:cNvPr id="1626" name="Line 1081"/>
                <p:cNvSpPr>
                  <a:spLocks noChangeShapeType="1"/>
                </p:cNvSpPr>
                <p:nvPr/>
              </p:nvSpPr>
              <p:spPr bwMode="auto">
                <a:xfrm flipV="1">
                  <a:off x="1449" y="1105"/>
                  <a:ext cx="1" cy="44"/>
                </a:xfrm>
                <a:prstGeom prst="line">
                  <a:avLst/>
                </a:prstGeom>
                <a:grpFill/>
                <a:ln w="22225">
                  <a:solidFill>
                    <a:srgbClr val="000000"/>
                  </a:solidFill>
                  <a:round/>
                  <a:headEnd/>
                  <a:tailEnd/>
                </a:ln>
              </p:spPr>
              <p:txBody>
                <a:bodyPr/>
                <a:lstStyle/>
                <a:p>
                  <a:endParaRPr lang="en-GB" dirty="0"/>
                </a:p>
              </p:txBody>
            </p:sp>
            <p:sp>
              <p:nvSpPr>
                <p:cNvPr id="1627" name="Rectangle 1082"/>
                <p:cNvSpPr>
                  <a:spLocks noChangeArrowheads="1"/>
                </p:cNvSpPr>
                <p:nvPr/>
              </p:nvSpPr>
              <p:spPr bwMode="auto">
                <a:xfrm>
                  <a:off x="1380" y="3268"/>
                  <a:ext cx="93"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-4</a:t>
                  </a:r>
                  <a:endParaRPr lang="en-GB" altLang="de-DE" dirty="0"/>
                </a:p>
              </p:txBody>
            </p:sp>
            <p:sp>
              <p:nvSpPr>
                <p:cNvPr id="1628" name="Line 1083"/>
                <p:cNvSpPr>
                  <a:spLocks noChangeShapeType="1"/>
                </p:cNvSpPr>
                <p:nvPr/>
              </p:nvSpPr>
              <p:spPr bwMode="auto">
                <a:xfrm>
                  <a:off x="1744" y="3214"/>
                  <a:ext cx="1" cy="44"/>
                </a:xfrm>
                <a:prstGeom prst="line">
                  <a:avLst/>
                </a:prstGeom>
                <a:grpFill/>
                <a:ln w="22225">
                  <a:solidFill>
                    <a:srgbClr val="000000"/>
                  </a:solidFill>
                  <a:round/>
                  <a:headEnd/>
                  <a:tailEnd/>
                </a:ln>
              </p:spPr>
              <p:txBody>
                <a:bodyPr/>
                <a:lstStyle/>
                <a:p>
                  <a:endParaRPr lang="en-GB" dirty="0"/>
                </a:p>
              </p:txBody>
            </p:sp>
            <p:sp>
              <p:nvSpPr>
                <p:cNvPr id="1629" name="Line 1084"/>
                <p:cNvSpPr>
                  <a:spLocks noChangeShapeType="1"/>
                </p:cNvSpPr>
                <p:nvPr/>
              </p:nvSpPr>
              <p:spPr bwMode="auto">
                <a:xfrm flipV="1">
                  <a:off x="1744" y="1105"/>
                  <a:ext cx="1" cy="44"/>
                </a:xfrm>
                <a:prstGeom prst="line">
                  <a:avLst/>
                </a:prstGeom>
                <a:grpFill/>
                <a:ln w="22225">
                  <a:solidFill>
                    <a:srgbClr val="000000"/>
                  </a:solidFill>
                  <a:round/>
                  <a:headEnd/>
                  <a:tailEnd/>
                </a:ln>
              </p:spPr>
              <p:txBody>
                <a:bodyPr/>
                <a:lstStyle/>
                <a:p>
                  <a:endParaRPr lang="en-GB" dirty="0"/>
                </a:p>
              </p:txBody>
            </p:sp>
            <p:sp>
              <p:nvSpPr>
                <p:cNvPr id="1630" name="Line 1085"/>
                <p:cNvSpPr>
                  <a:spLocks noChangeShapeType="1"/>
                </p:cNvSpPr>
                <p:nvPr/>
              </p:nvSpPr>
              <p:spPr bwMode="auto">
                <a:xfrm flipV="1">
                  <a:off x="1744" y="3204"/>
                  <a:ext cx="1" cy="10"/>
                </a:xfrm>
                <a:prstGeom prst="line">
                  <a:avLst/>
                </a:prstGeom>
                <a:grpFill/>
                <a:ln w="4763">
                  <a:solidFill>
                    <a:srgbClr val="000000"/>
                  </a:solidFill>
                  <a:prstDash val="sysDashDotDot"/>
                  <a:round/>
                  <a:headEnd/>
                  <a:tailEnd/>
                </a:ln>
              </p:spPr>
              <p:txBody>
                <a:bodyPr/>
                <a:lstStyle/>
                <a:p>
                  <a:endParaRPr lang="en-GB" dirty="0"/>
                </a:p>
              </p:txBody>
            </p:sp>
            <p:sp>
              <p:nvSpPr>
                <p:cNvPr id="1631" name="Line 1086"/>
                <p:cNvSpPr>
                  <a:spLocks noChangeShapeType="1"/>
                </p:cNvSpPr>
                <p:nvPr/>
              </p:nvSpPr>
              <p:spPr bwMode="auto">
                <a:xfrm flipV="1">
                  <a:off x="1744" y="3197"/>
                  <a:ext cx="1" cy="3"/>
                </a:xfrm>
                <a:prstGeom prst="line">
                  <a:avLst/>
                </a:prstGeom>
                <a:grpFill/>
                <a:ln w="4763">
                  <a:solidFill>
                    <a:srgbClr val="000000"/>
                  </a:solidFill>
                  <a:prstDash val="sysDashDotDot"/>
                  <a:round/>
                  <a:headEnd/>
                  <a:tailEnd/>
                </a:ln>
              </p:spPr>
              <p:txBody>
                <a:bodyPr/>
                <a:lstStyle/>
                <a:p>
                  <a:endParaRPr lang="en-GB" dirty="0"/>
                </a:p>
              </p:txBody>
            </p:sp>
            <p:sp>
              <p:nvSpPr>
                <p:cNvPr id="1632" name="Line 1087"/>
                <p:cNvSpPr>
                  <a:spLocks noChangeShapeType="1"/>
                </p:cNvSpPr>
                <p:nvPr/>
              </p:nvSpPr>
              <p:spPr bwMode="auto">
                <a:xfrm flipV="1">
                  <a:off x="1744" y="3191"/>
                  <a:ext cx="1" cy="2"/>
                </a:xfrm>
                <a:prstGeom prst="line">
                  <a:avLst/>
                </a:prstGeom>
                <a:grpFill/>
                <a:ln w="4763">
                  <a:solidFill>
                    <a:srgbClr val="000000"/>
                  </a:solidFill>
                  <a:prstDash val="sysDashDotDot"/>
                  <a:round/>
                  <a:headEnd/>
                  <a:tailEnd/>
                </a:ln>
              </p:spPr>
              <p:txBody>
                <a:bodyPr/>
                <a:lstStyle/>
                <a:p>
                  <a:endParaRPr lang="en-GB" dirty="0"/>
                </a:p>
              </p:txBody>
            </p:sp>
            <p:sp>
              <p:nvSpPr>
                <p:cNvPr id="1633" name="Line 1088"/>
                <p:cNvSpPr>
                  <a:spLocks noChangeShapeType="1"/>
                </p:cNvSpPr>
                <p:nvPr/>
              </p:nvSpPr>
              <p:spPr bwMode="auto">
                <a:xfrm flipV="1">
                  <a:off x="1744" y="3177"/>
                  <a:ext cx="1" cy="10"/>
                </a:xfrm>
                <a:prstGeom prst="line">
                  <a:avLst/>
                </a:prstGeom>
                <a:grpFill/>
                <a:ln w="4763">
                  <a:solidFill>
                    <a:srgbClr val="000000"/>
                  </a:solidFill>
                  <a:prstDash val="sysDashDotDot"/>
                  <a:round/>
                  <a:headEnd/>
                  <a:tailEnd/>
                </a:ln>
              </p:spPr>
              <p:txBody>
                <a:bodyPr/>
                <a:lstStyle/>
                <a:p>
                  <a:endParaRPr lang="en-GB" dirty="0"/>
                </a:p>
              </p:txBody>
            </p:sp>
            <p:sp>
              <p:nvSpPr>
                <p:cNvPr id="1634" name="Line 1089"/>
                <p:cNvSpPr>
                  <a:spLocks noChangeShapeType="1"/>
                </p:cNvSpPr>
                <p:nvPr/>
              </p:nvSpPr>
              <p:spPr bwMode="auto">
                <a:xfrm flipV="1">
                  <a:off x="1744" y="3170"/>
                  <a:ext cx="1" cy="3"/>
                </a:xfrm>
                <a:prstGeom prst="line">
                  <a:avLst/>
                </a:prstGeom>
                <a:grpFill/>
                <a:ln w="4763">
                  <a:solidFill>
                    <a:srgbClr val="000000"/>
                  </a:solidFill>
                  <a:prstDash val="sysDashDotDot"/>
                  <a:round/>
                  <a:headEnd/>
                  <a:tailEnd/>
                </a:ln>
              </p:spPr>
              <p:txBody>
                <a:bodyPr/>
                <a:lstStyle/>
                <a:p>
                  <a:endParaRPr lang="en-GB" dirty="0"/>
                </a:p>
              </p:txBody>
            </p:sp>
            <p:sp>
              <p:nvSpPr>
                <p:cNvPr id="1635" name="Line 1090"/>
                <p:cNvSpPr>
                  <a:spLocks noChangeShapeType="1"/>
                </p:cNvSpPr>
                <p:nvPr/>
              </p:nvSpPr>
              <p:spPr bwMode="auto">
                <a:xfrm flipV="1">
                  <a:off x="1744" y="3164"/>
                  <a:ext cx="1" cy="2"/>
                </a:xfrm>
                <a:prstGeom prst="line">
                  <a:avLst/>
                </a:prstGeom>
                <a:grpFill/>
                <a:ln w="4763">
                  <a:solidFill>
                    <a:srgbClr val="000000"/>
                  </a:solidFill>
                  <a:prstDash val="sysDashDotDot"/>
                  <a:round/>
                  <a:headEnd/>
                  <a:tailEnd/>
                </a:ln>
              </p:spPr>
              <p:txBody>
                <a:bodyPr/>
                <a:lstStyle/>
                <a:p>
                  <a:endParaRPr lang="en-GB" dirty="0"/>
                </a:p>
              </p:txBody>
            </p:sp>
            <p:sp>
              <p:nvSpPr>
                <p:cNvPr id="1636" name="Line 1091"/>
                <p:cNvSpPr>
                  <a:spLocks noChangeShapeType="1"/>
                </p:cNvSpPr>
                <p:nvPr/>
              </p:nvSpPr>
              <p:spPr bwMode="auto">
                <a:xfrm flipV="1">
                  <a:off x="1744" y="3150"/>
                  <a:ext cx="1" cy="9"/>
                </a:xfrm>
                <a:prstGeom prst="line">
                  <a:avLst/>
                </a:prstGeom>
                <a:grpFill/>
                <a:ln w="4763">
                  <a:solidFill>
                    <a:srgbClr val="000000"/>
                  </a:solidFill>
                  <a:prstDash val="sysDashDotDot"/>
                  <a:round/>
                  <a:headEnd/>
                  <a:tailEnd/>
                </a:ln>
              </p:spPr>
              <p:txBody>
                <a:bodyPr/>
                <a:lstStyle/>
                <a:p>
                  <a:endParaRPr lang="en-GB" dirty="0"/>
                </a:p>
              </p:txBody>
            </p:sp>
            <p:sp>
              <p:nvSpPr>
                <p:cNvPr id="1637" name="Line 1092"/>
                <p:cNvSpPr>
                  <a:spLocks noChangeShapeType="1"/>
                </p:cNvSpPr>
                <p:nvPr/>
              </p:nvSpPr>
              <p:spPr bwMode="auto">
                <a:xfrm flipV="1">
                  <a:off x="1744" y="3143"/>
                  <a:ext cx="1" cy="3"/>
                </a:xfrm>
                <a:prstGeom prst="line">
                  <a:avLst/>
                </a:prstGeom>
                <a:grpFill/>
                <a:ln w="4763">
                  <a:solidFill>
                    <a:srgbClr val="000000"/>
                  </a:solidFill>
                  <a:prstDash val="sysDashDotDot"/>
                  <a:round/>
                  <a:headEnd/>
                  <a:tailEnd/>
                </a:ln>
              </p:spPr>
              <p:txBody>
                <a:bodyPr/>
                <a:lstStyle/>
                <a:p>
                  <a:endParaRPr lang="en-GB" dirty="0"/>
                </a:p>
              </p:txBody>
            </p:sp>
            <p:sp>
              <p:nvSpPr>
                <p:cNvPr id="1638" name="Line 1093"/>
                <p:cNvSpPr>
                  <a:spLocks noChangeShapeType="1"/>
                </p:cNvSpPr>
                <p:nvPr/>
              </p:nvSpPr>
              <p:spPr bwMode="auto">
                <a:xfrm flipV="1">
                  <a:off x="1744" y="3136"/>
                  <a:ext cx="1" cy="3"/>
                </a:xfrm>
                <a:prstGeom prst="line">
                  <a:avLst/>
                </a:prstGeom>
                <a:grpFill/>
                <a:ln w="4763">
                  <a:solidFill>
                    <a:srgbClr val="000000"/>
                  </a:solidFill>
                  <a:prstDash val="sysDashDotDot"/>
                  <a:round/>
                  <a:headEnd/>
                  <a:tailEnd/>
                </a:ln>
              </p:spPr>
              <p:txBody>
                <a:bodyPr/>
                <a:lstStyle/>
                <a:p>
                  <a:endParaRPr lang="en-GB" dirty="0"/>
                </a:p>
              </p:txBody>
            </p:sp>
            <p:sp>
              <p:nvSpPr>
                <p:cNvPr id="1639" name="Line 1094"/>
                <p:cNvSpPr>
                  <a:spLocks noChangeShapeType="1"/>
                </p:cNvSpPr>
                <p:nvPr/>
              </p:nvSpPr>
              <p:spPr bwMode="auto">
                <a:xfrm flipV="1">
                  <a:off x="1744" y="3123"/>
                  <a:ext cx="1" cy="9"/>
                </a:xfrm>
                <a:prstGeom prst="line">
                  <a:avLst/>
                </a:prstGeom>
                <a:grpFill/>
                <a:ln w="4763">
                  <a:solidFill>
                    <a:srgbClr val="000000"/>
                  </a:solidFill>
                  <a:prstDash val="sysDashDotDot"/>
                  <a:round/>
                  <a:headEnd/>
                  <a:tailEnd/>
                </a:ln>
              </p:spPr>
              <p:txBody>
                <a:bodyPr/>
                <a:lstStyle/>
                <a:p>
                  <a:endParaRPr lang="en-GB" dirty="0"/>
                </a:p>
              </p:txBody>
            </p:sp>
            <p:sp>
              <p:nvSpPr>
                <p:cNvPr id="1640" name="Line 1095"/>
                <p:cNvSpPr>
                  <a:spLocks noChangeShapeType="1"/>
                </p:cNvSpPr>
                <p:nvPr/>
              </p:nvSpPr>
              <p:spPr bwMode="auto">
                <a:xfrm flipV="1">
                  <a:off x="1744" y="3116"/>
                  <a:ext cx="1" cy="3"/>
                </a:xfrm>
                <a:prstGeom prst="line">
                  <a:avLst/>
                </a:prstGeom>
                <a:grpFill/>
                <a:ln w="4763">
                  <a:solidFill>
                    <a:srgbClr val="000000"/>
                  </a:solidFill>
                  <a:prstDash val="sysDashDotDot"/>
                  <a:round/>
                  <a:headEnd/>
                  <a:tailEnd/>
                </a:ln>
              </p:spPr>
              <p:txBody>
                <a:bodyPr/>
                <a:lstStyle/>
                <a:p>
                  <a:endParaRPr lang="en-GB" dirty="0"/>
                </a:p>
              </p:txBody>
            </p:sp>
            <p:sp>
              <p:nvSpPr>
                <p:cNvPr id="1641" name="Line 1096"/>
                <p:cNvSpPr>
                  <a:spLocks noChangeShapeType="1"/>
                </p:cNvSpPr>
                <p:nvPr/>
              </p:nvSpPr>
              <p:spPr bwMode="auto">
                <a:xfrm flipV="1">
                  <a:off x="1744" y="3109"/>
                  <a:ext cx="1" cy="3"/>
                </a:xfrm>
                <a:prstGeom prst="line">
                  <a:avLst/>
                </a:prstGeom>
                <a:grpFill/>
                <a:ln w="4763">
                  <a:solidFill>
                    <a:srgbClr val="000000"/>
                  </a:solidFill>
                  <a:prstDash val="sysDashDotDot"/>
                  <a:round/>
                  <a:headEnd/>
                  <a:tailEnd/>
                </a:ln>
              </p:spPr>
              <p:txBody>
                <a:bodyPr/>
                <a:lstStyle/>
                <a:p>
                  <a:endParaRPr lang="en-GB" dirty="0"/>
                </a:p>
              </p:txBody>
            </p:sp>
            <p:sp>
              <p:nvSpPr>
                <p:cNvPr id="1642" name="Line 1097"/>
                <p:cNvSpPr>
                  <a:spLocks noChangeShapeType="1"/>
                </p:cNvSpPr>
                <p:nvPr/>
              </p:nvSpPr>
              <p:spPr bwMode="auto">
                <a:xfrm flipV="1">
                  <a:off x="1744" y="3096"/>
                  <a:ext cx="1" cy="9"/>
                </a:xfrm>
                <a:prstGeom prst="line">
                  <a:avLst/>
                </a:prstGeom>
                <a:grpFill/>
                <a:ln w="4763">
                  <a:solidFill>
                    <a:srgbClr val="000000"/>
                  </a:solidFill>
                  <a:prstDash val="sysDashDotDot"/>
                  <a:round/>
                  <a:headEnd/>
                  <a:tailEnd/>
                </a:ln>
              </p:spPr>
              <p:txBody>
                <a:bodyPr/>
                <a:lstStyle/>
                <a:p>
                  <a:endParaRPr lang="en-GB" dirty="0"/>
                </a:p>
              </p:txBody>
            </p:sp>
            <p:sp>
              <p:nvSpPr>
                <p:cNvPr id="1643" name="Line 1098"/>
                <p:cNvSpPr>
                  <a:spLocks noChangeShapeType="1"/>
                </p:cNvSpPr>
                <p:nvPr/>
              </p:nvSpPr>
              <p:spPr bwMode="auto">
                <a:xfrm flipV="1">
                  <a:off x="1744" y="3089"/>
                  <a:ext cx="1" cy="3"/>
                </a:xfrm>
                <a:prstGeom prst="line">
                  <a:avLst/>
                </a:prstGeom>
                <a:grpFill/>
                <a:ln w="4763">
                  <a:solidFill>
                    <a:srgbClr val="000000"/>
                  </a:solidFill>
                  <a:prstDash val="sysDashDotDot"/>
                  <a:round/>
                  <a:headEnd/>
                  <a:tailEnd/>
                </a:ln>
              </p:spPr>
              <p:txBody>
                <a:bodyPr/>
                <a:lstStyle/>
                <a:p>
                  <a:endParaRPr lang="en-GB" dirty="0"/>
                </a:p>
              </p:txBody>
            </p:sp>
            <p:sp>
              <p:nvSpPr>
                <p:cNvPr id="1644" name="Line 1099"/>
                <p:cNvSpPr>
                  <a:spLocks noChangeShapeType="1"/>
                </p:cNvSpPr>
                <p:nvPr/>
              </p:nvSpPr>
              <p:spPr bwMode="auto">
                <a:xfrm flipV="1">
                  <a:off x="1744" y="3082"/>
                  <a:ext cx="1" cy="3"/>
                </a:xfrm>
                <a:prstGeom prst="line">
                  <a:avLst/>
                </a:prstGeom>
                <a:grpFill/>
                <a:ln w="4763">
                  <a:solidFill>
                    <a:srgbClr val="000000"/>
                  </a:solidFill>
                  <a:prstDash val="sysDashDotDot"/>
                  <a:round/>
                  <a:headEnd/>
                  <a:tailEnd/>
                </a:ln>
              </p:spPr>
              <p:txBody>
                <a:bodyPr/>
                <a:lstStyle/>
                <a:p>
                  <a:endParaRPr lang="en-GB" dirty="0"/>
                </a:p>
              </p:txBody>
            </p:sp>
            <p:sp>
              <p:nvSpPr>
                <p:cNvPr id="1645" name="Line 1100"/>
                <p:cNvSpPr>
                  <a:spLocks noChangeShapeType="1"/>
                </p:cNvSpPr>
                <p:nvPr/>
              </p:nvSpPr>
              <p:spPr bwMode="auto">
                <a:xfrm flipV="1">
                  <a:off x="1744" y="3069"/>
                  <a:ext cx="1" cy="9"/>
                </a:xfrm>
                <a:prstGeom prst="line">
                  <a:avLst/>
                </a:prstGeom>
                <a:grpFill/>
                <a:ln w="4763">
                  <a:solidFill>
                    <a:srgbClr val="000000"/>
                  </a:solidFill>
                  <a:prstDash val="sysDashDotDot"/>
                  <a:round/>
                  <a:headEnd/>
                  <a:tailEnd/>
                </a:ln>
              </p:spPr>
              <p:txBody>
                <a:bodyPr/>
                <a:lstStyle/>
                <a:p>
                  <a:endParaRPr lang="en-GB" dirty="0"/>
                </a:p>
              </p:txBody>
            </p:sp>
            <p:sp>
              <p:nvSpPr>
                <p:cNvPr id="1646" name="Line 1101"/>
                <p:cNvSpPr>
                  <a:spLocks noChangeShapeType="1"/>
                </p:cNvSpPr>
                <p:nvPr/>
              </p:nvSpPr>
              <p:spPr bwMode="auto">
                <a:xfrm flipV="1">
                  <a:off x="1744" y="3062"/>
                  <a:ext cx="1" cy="2"/>
                </a:xfrm>
                <a:prstGeom prst="line">
                  <a:avLst/>
                </a:prstGeom>
                <a:grpFill/>
                <a:ln w="4763">
                  <a:solidFill>
                    <a:srgbClr val="000000"/>
                  </a:solidFill>
                  <a:prstDash val="sysDashDotDot"/>
                  <a:round/>
                  <a:headEnd/>
                  <a:tailEnd/>
                </a:ln>
              </p:spPr>
              <p:txBody>
                <a:bodyPr/>
                <a:lstStyle/>
                <a:p>
                  <a:endParaRPr lang="en-GB" dirty="0"/>
                </a:p>
              </p:txBody>
            </p:sp>
            <p:sp>
              <p:nvSpPr>
                <p:cNvPr id="1647" name="Line 1102"/>
                <p:cNvSpPr>
                  <a:spLocks noChangeShapeType="1"/>
                </p:cNvSpPr>
                <p:nvPr/>
              </p:nvSpPr>
              <p:spPr bwMode="auto">
                <a:xfrm flipV="1">
                  <a:off x="1744" y="3055"/>
                  <a:ext cx="1" cy="3"/>
                </a:xfrm>
                <a:prstGeom prst="line">
                  <a:avLst/>
                </a:prstGeom>
                <a:grpFill/>
                <a:ln w="4763">
                  <a:solidFill>
                    <a:srgbClr val="000000"/>
                  </a:solidFill>
                  <a:prstDash val="sysDashDotDot"/>
                  <a:round/>
                  <a:headEnd/>
                  <a:tailEnd/>
                </a:ln>
              </p:spPr>
              <p:txBody>
                <a:bodyPr/>
                <a:lstStyle/>
                <a:p>
                  <a:endParaRPr lang="en-GB" dirty="0"/>
                </a:p>
              </p:txBody>
            </p:sp>
            <p:sp>
              <p:nvSpPr>
                <p:cNvPr id="1648" name="Line 1103"/>
                <p:cNvSpPr>
                  <a:spLocks noChangeShapeType="1"/>
                </p:cNvSpPr>
                <p:nvPr/>
              </p:nvSpPr>
              <p:spPr bwMode="auto">
                <a:xfrm flipV="1">
                  <a:off x="1744" y="3042"/>
                  <a:ext cx="1" cy="9"/>
                </a:xfrm>
                <a:prstGeom prst="line">
                  <a:avLst/>
                </a:prstGeom>
                <a:grpFill/>
                <a:ln w="4763">
                  <a:solidFill>
                    <a:srgbClr val="000000"/>
                  </a:solidFill>
                  <a:prstDash val="sysDashDotDot"/>
                  <a:round/>
                  <a:headEnd/>
                  <a:tailEnd/>
                </a:ln>
              </p:spPr>
              <p:txBody>
                <a:bodyPr/>
                <a:lstStyle/>
                <a:p>
                  <a:endParaRPr lang="en-GB" dirty="0"/>
                </a:p>
              </p:txBody>
            </p:sp>
            <p:sp>
              <p:nvSpPr>
                <p:cNvPr id="1649" name="Line 1104"/>
                <p:cNvSpPr>
                  <a:spLocks noChangeShapeType="1"/>
                </p:cNvSpPr>
                <p:nvPr/>
              </p:nvSpPr>
              <p:spPr bwMode="auto">
                <a:xfrm flipV="1">
                  <a:off x="1744" y="3035"/>
                  <a:ext cx="1" cy="2"/>
                </a:xfrm>
                <a:prstGeom prst="line">
                  <a:avLst/>
                </a:prstGeom>
                <a:grpFill/>
                <a:ln w="4763">
                  <a:solidFill>
                    <a:srgbClr val="000000"/>
                  </a:solidFill>
                  <a:prstDash val="sysDashDotDot"/>
                  <a:round/>
                  <a:headEnd/>
                  <a:tailEnd/>
                </a:ln>
              </p:spPr>
              <p:txBody>
                <a:bodyPr/>
                <a:lstStyle/>
                <a:p>
                  <a:endParaRPr lang="en-GB" dirty="0"/>
                </a:p>
              </p:txBody>
            </p:sp>
            <p:sp>
              <p:nvSpPr>
                <p:cNvPr id="1650" name="Line 1105"/>
                <p:cNvSpPr>
                  <a:spLocks noChangeShapeType="1"/>
                </p:cNvSpPr>
                <p:nvPr/>
              </p:nvSpPr>
              <p:spPr bwMode="auto">
                <a:xfrm flipV="1">
                  <a:off x="1744" y="3028"/>
                  <a:ext cx="1" cy="2"/>
                </a:xfrm>
                <a:prstGeom prst="line">
                  <a:avLst/>
                </a:prstGeom>
                <a:grpFill/>
                <a:ln w="4763">
                  <a:solidFill>
                    <a:srgbClr val="000000"/>
                  </a:solidFill>
                  <a:prstDash val="sysDashDotDot"/>
                  <a:round/>
                  <a:headEnd/>
                  <a:tailEnd/>
                </a:ln>
              </p:spPr>
              <p:txBody>
                <a:bodyPr/>
                <a:lstStyle/>
                <a:p>
                  <a:endParaRPr lang="en-GB" dirty="0"/>
                </a:p>
              </p:txBody>
            </p:sp>
            <p:sp>
              <p:nvSpPr>
                <p:cNvPr id="1651" name="Line 1106"/>
                <p:cNvSpPr>
                  <a:spLocks noChangeShapeType="1"/>
                </p:cNvSpPr>
                <p:nvPr/>
              </p:nvSpPr>
              <p:spPr bwMode="auto">
                <a:xfrm flipV="1">
                  <a:off x="1744" y="3015"/>
                  <a:ext cx="1" cy="9"/>
                </a:xfrm>
                <a:prstGeom prst="line">
                  <a:avLst/>
                </a:prstGeom>
                <a:grpFill/>
                <a:ln w="4763">
                  <a:solidFill>
                    <a:srgbClr val="000000"/>
                  </a:solidFill>
                  <a:prstDash val="sysDashDotDot"/>
                  <a:round/>
                  <a:headEnd/>
                  <a:tailEnd/>
                </a:ln>
              </p:spPr>
              <p:txBody>
                <a:bodyPr/>
                <a:lstStyle/>
                <a:p>
                  <a:endParaRPr lang="en-GB" dirty="0"/>
                </a:p>
              </p:txBody>
            </p:sp>
            <p:sp>
              <p:nvSpPr>
                <p:cNvPr id="1652" name="Line 1107"/>
                <p:cNvSpPr>
                  <a:spLocks noChangeShapeType="1"/>
                </p:cNvSpPr>
                <p:nvPr/>
              </p:nvSpPr>
              <p:spPr bwMode="auto">
                <a:xfrm flipV="1">
                  <a:off x="1744" y="3008"/>
                  <a:ext cx="1" cy="2"/>
                </a:xfrm>
                <a:prstGeom prst="line">
                  <a:avLst/>
                </a:prstGeom>
                <a:grpFill/>
                <a:ln w="4763">
                  <a:solidFill>
                    <a:srgbClr val="000000"/>
                  </a:solidFill>
                  <a:prstDash val="sysDashDotDot"/>
                  <a:round/>
                  <a:headEnd/>
                  <a:tailEnd/>
                </a:ln>
              </p:spPr>
              <p:txBody>
                <a:bodyPr/>
                <a:lstStyle/>
                <a:p>
                  <a:endParaRPr lang="en-GB" dirty="0"/>
                </a:p>
              </p:txBody>
            </p:sp>
            <p:sp>
              <p:nvSpPr>
                <p:cNvPr id="1653" name="Line 1108"/>
                <p:cNvSpPr>
                  <a:spLocks noChangeShapeType="1"/>
                </p:cNvSpPr>
                <p:nvPr/>
              </p:nvSpPr>
              <p:spPr bwMode="auto">
                <a:xfrm flipV="1">
                  <a:off x="1744" y="3001"/>
                  <a:ext cx="1" cy="2"/>
                </a:xfrm>
                <a:prstGeom prst="line">
                  <a:avLst/>
                </a:prstGeom>
                <a:grpFill/>
                <a:ln w="4763">
                  <a:solidFill>
                    <a:srgbClr val="000000"/>
                  </a:solidFill>
                  <a:prstDash val="sysDashDotDot"/>
                  <a:round/>
                  <a:headEnd/>
                  <a:tailEnd/>
                </a:ln>
              </p:spPr>
              <p:txBody>
                <a:bodyPr/>
                <a:lstStyle/>
                <a:p>
                  <a:endParaRPr lang="en-GB" dirty="0"/>
                </a:p>
              </p:txBody>
            </p:sp>
            <p:sp>
              <p:nvSpPr>
                <p:cNvPr id="1654" name="Line 1109"/>
                <p:cNvSpPr>
                  <a:spLocks noChangeShapeType="1"/>
                </p:cNvSpPr>
                <p:nvPr/>
              </p:nvSpPr>
              <p:spPr bwMode="auto">
                <a:xfrm flipV="1">
                  <a:off x="1744" y="2988"/>
                  <a:ext cx="1" cy="9"/>
                </a:xfrm>
                <a:prstGeom prst="line">
                  <a:avLst/>
                </a:prstGeom>
                <a:grpFill/>
                <a:ln w="4763">
                  <a:solidFill>
                    <a:srgbClr val="000000"/>
                  </a:solidFill>
                  <a:prstDash val="sysDashDotDot"/>
                  <a:round/>
                  <a:headEnd/>
                  <a:tailEnd/>
                </a:ln>
              </p:spPr>
              <p:txBody>
                <a:bodyPr/>
                <a:lstStyle/>
                <a:p>
                  <a:endParaRPr lang="en-GB" dirty="0"/>
                </a:p>
              </p:txBody>
            </p:sp>
            <p:sp>
              <p:nvSpPr>
                <p:cNvPr id="1655" name="Line 1110"/>
                <p:cNvSpPr>
                  <a:spLocks noChangeShapeType="1"/>
                </p:cNvSpPr>
                <p:nvPr/>
              </p:nvSpPr>
              <p:spPr bwMode="auto">
                <a:xfrm flipV="1">
                  <a:off x="1744" y="2981"/>
                  <a:ext cx="1" cy="2"/>
                </a:xfrm>
                <a:prstGeom prst="line">
                  <a:avLst/>
                </a:prstGeom>
                <a:grpFill/>
                <a:ln w="4763">
                  <a:solidFill>
                    <a:srgbClr val="000000"/>
                  </a:solidFill>
                  <a:prstDash val="sysDashDotDot"/>
                  <a:round/>
                  <a:headEnd/>
                  <a:tailEnd/>
                </a:ln>
              </p:spPr>
              <p:txBody>
                <a:bodyPr/>
                <a:lstStyle/>
                <a:p>
                  <a:endParaRPr lang="en-GB" dirty="0"/>
                </a:p>
              </p:txBody>
            </p:sp>
            <p:sp>
              <p:nvSpPr>
                <p:cNvPr id="1656" name="Line 1111"/>
                <p:cNvSpPr>
                  <a:spLocks noChangeShapeType="1"/>
                </p:cNvSpPr>
                <p:nvPr/>
              </p:nvSpPr>
              <p:spPr bwMode="auto">
                <a:xfrm flipV="1">
                  <a:off x="1744" y="2974"/>
                  <a:ext cx="1" cy="2"/>
                </a:xfrm>
                <a:prstGeom prst="line">
                  <a:avLst/>
                </a:prstGeom>
                <a:grpFill/>
                <a:ln w="4763">
                  <a:solidFill>
                    <a:srgbClr val="000000"/>
                  </a:solidFill>
                  <a:prstDash val="sysDashDotDot"/>
                  <a:round/>
                  <a:headEnd/>
                  <a:tailEnd/>
                </a:ln>
              </p:spPr>
              <p:txBody>
                <a:bodyPr/>
                <a:lstStyle/>
                <a:p>
                  <a:endParaRPr lang="en-GB" dirty="0"/>
                </a:p>
              </p:txBody>
            </p:sp>
            <p:sp>
              <p:nvSpPr>
                <p:cNvPr id="1657" name="Line 1112"/>
                <p:cNvSpPr>
                  <a:spLocks noChangeShapeType="1"/>
                </p:cNvSpPr>
                <p:nvPr/>
              </p:nvSpPr>
              <p:spPr bwMode="auto">
                <a:xfrm flipV="1">
                  <a:off x="1744" y="2961"/>
                  <a:ext cx="1" cy="9"/>
                </a:xfrm>
                <a:prstGeom prst="line">
                  <a:avLst/>
                </a:prstGeom>
                <a:grpFill/>
                <a:ln w="4763">
                  <a:solidFill>
                    <a:srgbClr val="000000"/>
                  </a:solidFill>
                  <a:prstDash val="sysDashDotDot"/>
                  <a:round/>
                  <a:headEnd/>
                  <a:tailEnd/>
                </a:ln>
              </p:spPr>
              <p:txBody>
                <a:bodyPr/>
                <a:lstStyle/>
                <a:p>
                  <a:endParaRPr lang="en-GB" dirty="0"/>
                </a:p>
              </p:txBody>
            </p:sp>
            <p:sp>
              <p:nvSpPr>
                <p:cNvPr id="1658" name="Line 1113"/>
                <p:cNvSpPr>
                  <a:spLocks noChangeShapeType="1"/>
                </p:cNvSpPr>
                <p:nvPr/>
              </p:nvSpPr>
              <p:spPr bwMode="auto">
                <a:xfrm flipV="1">
                  <a:off x="1744" y="2954"/>
                  <a:ext cx="1" cy="2"/>
                </a:xfrm>
                <a:prstGeom prst="line">
                  <a:avLst/>
                </a:prstGeom>
                <a:grpFill/>
                <a:ln w="4763">
                  <a:solidFill>
                    <a:srgbClr val="000000"/>
                  </a:solidFill>
                  <a:prstDash val="sysDashDotDot"/>
                  <a:round/>
                  <a:headEnd/>
                  <a:tailEnd/>
                </a:ln>
              </p:spPr>
              <p:txBody>
                <a:bodyPr/>
                <a:lstStyle/>
                <a:p>
                  <a:endParaRPr lang="en-GB" dirty="0"/>
                </a:p>
              </p:txBody>
            </p:sp>
            <p:sp>
              <p:nvSpPr>
                <p:cNvPr id="1659" name="Line 1114"/>
                <p:cNvSpPr>
                  <a:spLocks noChangeShapeType="1"/>
                </p:cNvSpPr>
                <p:nvPr/>
              </p:nvSpPr>
              <p:spPr bwMode="auto">
                <a:xfrm flipV="1">
                  <a:off x="1744" y="2947"/>
                  <a:ext cx="1" cy="2"/>
                </a:xfrm>
                <a:prstGeom prst="line">
                  <a:avLst/>
                </a:prstGeom>
                <a:grpFill/>
                <a:ln w="4763">
                  <a:solidFill>
                    <a:srgbClr val="000000"/>
                  </a:solidFill>
                  <a:prstDash val="sysDashDotDot"/>
                  <a:round/>
                  <a:headEnd/>
                  <a:tailEnd/>
                </a:ln>
              </p:spPr>
              <p:txBody>
                <a:bodyPr/>
                <a:lstStyle/>
                <a:p>
                  <a:endParaRPr lang="en-GB" dirty="0"/>
                </a:p>
              </p:txBody>
            </p:sp>
            <p:sp>
              <p:nvSpPr>
                <p:cNvPr id="1660" name="Line 1115"/>
                <p:cNvSpPr>
                  <a:spLocks noChangeShapeType="1"/>
                </p:cNvSpPr>
                <p:nvPr/>
              </p:nvSpPr>
              <p:spPr bwMode="auto">
                <a:xfrm flipV="1">
                  <a:off x="1744" y="2934"/>
                  <a:ext cx="1" cy="9"/>
                </a:xfrm>
                <a:prstGeom prst="line">
                  <a:avLst/>
                </a:prstGeom>
                <a:grpFill/>
                <a:ln w="4763">
                  <a:solidFill>
                    <a:srgbClr val="000000"/>
                  </a:solidFill>
                  <a:prstDash val="sysDashDotDot"/>
                  <a:round/>
                  <a:headEnd/>
                  <a:tailEnd/>
                </a:ln>
              </p:spPr>
              <p:txBody>
                <a:bodyPr/>
                <a:lstStyle/>
                <a:p>
                  <a:endParaRPr lang="en-GB" dirty="0"/>
                </a:p>
              </p:txBody>
            </p:sp>
            <p:sp>
              <p:nvSpPr>
                <p:cNvPr id="1661" name="Line 1116"/>
                <p:cNvSpPr>
                  <a:spLocks noChangeShapeType="1"/>
                </p:cNvSpPr>
                <p:nvPr/>
              </p:nvSpPr>
              <p:spPr bwMode="auto">
                <a:xfrm flipV="1">
                  <a:off x="1744" y="2927"/>
                  <a:ext cx="1" cy="2"/>
                </a:xfrm>
                <a:prstGeom prst="line">
                  <a:avLst/>
                </a:prstGeom>
                <a:grpFill/>
                <a:ln w="4763">
                  <a:solidFill>
                    <a:srgbClr val="000000"/>
                  </a:solidFill>
                  <a:prstDash val="sysDashDotDot"/>
                  <a:round/>
                  <a:headEnd/>
                  <a:tailEnd/>
                </a:ln>
              </p:spPr>
              <p:txBody>
                <a:bodyPr/>
                <a:lstStyle/>
                <a:p>
                  <a:endParaRPr lang="en-GB" dirty="0"/>
                </a:p>
              </p:txBody>
            </p:sp>
            <p:sp>
              <p:nvSpPr>
                <p:cNvPr id="1662" name="Line 1117"/>
                <p:cNvSpPr>
                  <a:spLocks noChangeShapeType="1"/>
                </p:cNvSpPr>
                <p:nvPr/>
              </p:nvSpPr>
              <p:spPr bwMode="auto">
                <a:xfrm flipV="1">
                  <a:off x="1744" y="2920"/>
                  <a:ext cx="1" cy="2"/>
                </a:xfrm>
                <a:prstGeom prst="line">
                  <a:avLst/>
                </a:prstGeom>
                <a:grpFill/>
                <a:ln w="4763">
                  <a:solidFill>
                    <a:srgbClr val="000000"/>
                  </a:solidFill>
                  <a:prstDash val="sysDashDotDot"/>
                  <a:round/>
                  <a:headEnd/>
                  <a:tailEnd/>
                </a:ln>
              </p:spPr>
              <p:txBody>
                <a:bodyPr/>
                <a:lstStyle/>
                <a:p>
                  <a:endParaRPr lang="en-GB" dirty="0"/>
                </a:p>
              </p:txBody>
            </p:sp>
            <p:sp>
              <p:nvSpPr>
                <p:cNvPr id="1663" name="Line 1118"/>
                <p:cNvSpPr>
                  <a:spLocks noChangeShapeType="1"/>
                </p:cNvSpPr>
                <p:nvPr/>
              </p:nvSpPr>
              <p:spPr bwMode="auto">
                <a:xfrm flipV="1">
                  <a:off x="1744" y="2907"/>
                  <a:ext cx="1" cy="9"/>
                </a:xfrm>
                <a:prstGeom prst="line">
                  <a:avLst/>
                </a:prstGeom>
                <a:grpFill/>
                <a:ln w="4763">
                  <a:solidFill>
                    <a:srgbClr val="000000"/>
                  </a:solidFill>
                  <a:prstDash val="sysDashDotDot"/>
                  <a:round/>
                  <a:headEnd/>
                  <a:tailEnd/>
                </a:ln>
              </p:spPr>
              <p:txBody>
                <a:bodyPr/>
                <a:lstStyle/>
                <a:p>
                  <a:endParaRPr lang="en-GB" dirty="0"/>
                </a:p>
              </p:txBody>
            </p:sp>
            <p:sp>
              <p:nvSpPr>
                <p:cNvPr id="1664" name="Line 1119"/>
                <p:cNvSpPr>
                  <a:spLocks noChangeShapeType="1"/>
                </p:cNvSpPr>
                <p:nvPr/>
              </p:nvSpPr>
              <p:spPr bwMode="auto">
                <a:xfrm flipV="1">
                  <a:off x="1744" y="2900"/>
                  <a:ext cx="1" cy="2"/>
                </a:xfrm>
                <a:prstGeom prst="line">
                  <a:avLst/>
                </a:prstGeom>
                <a:grpFill/>
                <a:ln w="4763">
                  <a:solidFill>
                    <a:srgbClr val="000000"/>
                  </a:solidFill>
                  <a:prstDash val="sysDashDotDot"/>
                  <a:round/>
                  <a:headEnd/>
                  <a:tailEnd/>
                </a:ln>
              </p:spPr>
              <p:txBody>
                <a:bodyPr/>
                <a:lstStyle/>
                <a:p>
                  <a:endParaRPr lang="en-GB" dirty="0"/>
                </a:p>
              </p:txBody>
            </p:sp>
            <p:sp>
              <p:nvSpPr>
                <p:cNvPr id="1665" name="Line 1120"/>
                <p:cNvSpPr>
                  <a:spLocks noChangeShapeType="1"/>
                </p:cNvSpPr>
                <p:nvPr/>
              </p:nvSpPr>
              <p:spPr bwMode="auto">
                <a:xfrm flipV="1">
                  <a:off x="1744" y="2893"/>
                  <a:ext cx="1" cy="2"/>
                </a:xfrm>
                <a:prstGeom prst="line">
                  <a:avLst/>
                </a:prstGeom>
                <a:grpFill/>
                <a:ln w="4763">
                  <a:solidFill>
                    <a:srgbClr val="000000"/>
                  </a:solidFill>
                  <a:prstDash val="sysDashDotDot"/>
                  <a:round/>
                  <a:headEnd/>
                  <a:tailEnd/>
                </a:ln>
              </p:spPr>
              <p:txBody>
                <a:bodyPr/>
                <a:lstStyle/>
                <a:p>
                  <a:endParaRPr lang="en-GB" dirty="0"/>
                </a:p>
              </p:txBody>
            </p:sp>
            <p:sp>
              <p:nvSpPr>
                <p:cNvPr id="1666" name="Line 1121"/>
                <p:cNvSpPr>
                  <a:spLocks noChangeShapeType="1"/>
                </p:cNvSpPr>
                <p:nvPr/>
              </p:nvSpPr>
              <p:spPr bwMode="auto">
                <a:xfrm flipV="1">
                  <a:off x="1744" y="2880"/>
                  <a:ext cx="1" cy="9"/>
                </a:xfrm>
                <a:prstGeom prst="line">
                  <a:avLst/>
                </a:prstGeom>
                <a:grpFill/>
                <a:ln w="4763">
                  <a:solidFill>
                    <a:srgbClr val="000000"/>
                  </a:solidFill>
                  <a:prstDash val="sysDashDotDot"/>
                  <a:round/>
                  <a:headEnd/>
                  <a:tailEnd/>
                </a:ln>
              </p:spPr>
              <p:txBody>
                <a:bodyPr/>
                <a:lstStyle/>
                <a:p>
                  <a:endParaRPr lang="en-GB" dirty="0"/>
                </a:p>
              </p:txBody>
            </p:sp>
            <p:sp>
              <p:nvSpPr>
                <p:cNvPr id="1667" name="Line 1122"/>
                <p:cNvSpPr>
                  <a:spLocks noChangeShapeType="1"/>
                </p:cNvSpPr>
                <p:nvPr/>
              </p:nvSpPr>
              <p:spPr bwMode="auto">
                <a:xfrm flipV="1">
                  <a:off x="1744" y="2873"/>
                  <a:ext cx="1" cy="2"/>
                </a:xfrm>
                <a:prstGeom prst="line">
                  <a:avLst/>
                </a:prstGeom>
                <a:grpFill/>
                <a:ln w="4763">
                  <a:solidFill>
                    <a:srgbClr val="000000"/>
                  </a:solidFill>
                  <a:prstDash val="sysDashDotDot"/>
                  <a:round/>
                  <a:headEnd/>
                  <a:tailEnd/>
                </a:ln>
              </p:spPr>
              <p:txBody>
                <a:bodyPr/>
                <a:lstStyle/>
                <a:p>
                  <a:endParaRPr lang="en-GB" dirty="0"/>
                </a:p>
              </p:txBody>
            </p:sp>
            <p:sp>
              <p:nvSpPr>
                <p:cNvPr id="1668" name="Line 1123"/>
                <p:cNvSpPr>
                  <a:spLocks noChangeShapeType="1"/>
                </p:cNvSpPr>
                <p:nvPr/>
              </p:nvSpPr>
              <p:spPr bwMode="auto">
                <a:xfrm flipV="1">
                  <a:off x="1744" y="2866"/>
                  <a:ext cx="1" cy="2"/>
                </a:xfrm>
                <a:prstGeom prst="line">
                  <a:avLst/>
                </a:prstGeom>
                <a:grpFill/>
                <a:ln w="4763">
                  <a:solidFill>
                    <a:srgbClr val="000000"/>
                  </a:solidFill>
                  <a:prstDash val="sysDashDotDot"/>
                  <a:round/>
                  <a:headEnd/>
                  <a:tailEnd/>
                </a:ln>
              </p:spPr>
              <p:txBody>
                <a:bodyPr/>
                <a:lstStyle/>
                <a:p>
                  <a:endParaRPr lang="en-GB" dirty="0"/>
                </a:p>
              </p:txBody>
            </p:sp>
            <p:sp>
              <p:nvSpPr>
                <p:cNvPr id="1669" name="Line 1124"/>
                <p:cNvSpPr>
                  <a:spLocks noChangeShapeType="1"/>
                </p:cNvSpPr>
                <p:nvPr/>
              </p:nvSpPr>
              <p:spPr bwMode="auto">
                <a:xfrm flipV="1">
                  <a:off x="1744" y="2852"/>
                  <a:ext cx="1" cy="10"/>
                </a:xfrm>
                <a:prstGeom prst="line">
                  <a:avLst/>
                </a:prstGeom>
                <a:grpFill/>
                <a:ln w="4763">
                  <a:solidFill>
                    <a:srgbClr val="000000"/>
                  </a:solidFill>
                  <a:prstDash val="sysDashDotDot"/>
                  <a:round/>
                  <a:headEnd/>
                  <a:tailEnd/>
                </a:ln>
              </p:spPr>
              <p:txBody>
                <a:bodyPr/>
                <a:lstStyle/>
                <a:p>
                  <a:endParaRPr lang="en-GB" dirty="0"/>
                </a:p>
              </p:txBody>
            </p:sp>
            <p:sp>
              <p:nvSpPr>
                <p:cNvPr id="1670" name="Line 1125"/>
                <p:cNvSpPr>
                  <a:spLocks noChangeShapeType="1"/>
                </p:cNvSpPr>
                <p:nvPr/>
              </p:nvSpPr>
              <p:spPr bwMode="auto">
                <a:xfrm flipV="1">
                  <a:off x="1744" y="2846"/>
                  <a:ext cx="1" cy="2"/>
                </a:xfrm>
                <a:prstGeom prst="line">
                  <a:avLst/>
                </a:prstGeom>
                <a:grpFill/>
                <a:ln w="4763">
                  <a:solidFill>
                    <a:srgbClr val="000000"/>
                  </a:solidFill>
                  <a:prstDash val="sysDashDotDot"/>
                  <a:round/>
                  <a:headEnd/>
                  <a:tailEnd/>
                </a:ln>
              </p:spPr>
              <p:txBody>
                <a:bodyPr/>
                <a:lstStyle/>
                <a:p>
                  <a:endParaRPr lang="en-GB" dirty="0"/>
                </a:p>
              </p:txBody>
            </p:sp>
            <p:sp>
              <p:nvSpPr>
                <p:cNvPr id="1671" name="Line 1126"/>
                <p:cNvSpPr>
                  <a:spLocks noChangeShapeType="1"/>
                </p:cNvSpPr>
                <p:nvPr/>
              </p:nvSpPr>
              <p:spPr bwMode="auto">
                <a:xfrm flipV="1">
                  <a:off x="1744" y="2839"/>
                  <a:ext cx="1" cy="2"/>
                </a:xfrm>
                <a:prstGeom prst="line">
                  <a:avLst/>
                </a:prstGeom>
                <a:grpFill/>
                <a:ln w="4763">
                  <a:solidFill>
                    <a:srgbClr val="000000"/>
                  </a:solidFill>
                  <a:prstDash val="sysDashDotDot"/>
                  <a:round/>
                  <a:headEnd/>
                  <a:tailEnd/>
                </a:ln>
              </p:spPr>
              <p:txBody>
                <a:bodyPr/>
                <a:lstStyle/>
                <a:p>
                  <a:endParaRPr lang="en-GB" dirty="0"/>
                </a:p>
              </p:txBody>
            </p:sp>
            <p:sp>
              <p:nvSpPr>
                <p:cNvPr id="1672" name="Line 1127"/>
                <p:cNvSpPr>
                  <a:spLocks noChangeShapeType="1"/>
                </p:cNvSpPr>
                <p:nvPr/>
              </p:nvSpPr>
              <p:spPr bwMode="auto">
                <a:xfrm flipV="1">
                  <a:off x="1744" y="2825"/>
                  <a:ext cx="1" cy="10"/>
                </a:xfrm>
                <a:prstGeom prst="line">
                  <a:avLst/>
                </a:prstGeom>
                <a:grpFill/>
                <a:ln w="4763">
                  <a:solidFill>
                    <a:srgbClr val="000000"/>
                  </a:solidFill>
                  <a:prstDash val="sysDashDotDot"/>
                  <a:round/>
                  <a:headEnd/>
                  <a:tailEnd/>
                </a:ln>
              </p:spPr>
              <p:txBody>
                <a:bodyPr/>
                <a:lstStyle/>
                <a:p>
                  <a:endParaRPr lang="en-GB" dirty="0"/>
                </a:p>
              </p:txBody>
            </p:sp>
            <p:sp>
              <p:nvSpPr>
                <p:cNvPr id="1673" name="Line 1128"/>
                <p:cNvSpPr>
                  <a:spLocks noChangeShapeType="1"/>
                </p:cNvSpPr>
                <p:nvPr/>
              </p:nvSpPr>
              <p:spPr bwMode="auto">
                <a:xfrm flipV="1">
                  <a:off x="1744" y="2818"/>
                  <a:ext cx="1" cy="3"/>
                </a:xfrm>
                <a:prstGeom prst="line">
                  <a:avLst/>
                </a:prstGeom>
                <a:grpFill/>
                <a:ln w="4763">
                  <a:solidFill>
                    <a:srgbClr val="000000"/>
                  </a:solidFill>
                  <a:prstDash val="sysDashDotDot"/>
                  <a:round/>
                  <a:headEnd/>
                  <a:tailEnd/>
                </a:ln>
              </p:spPr>
              <p:txBody>
                <a:bodyPr/>
                <a:lstStyle/>
                <a:p>
                  <a:endParaRPr lang="en-GB" dirty="0"/>
                </a:p>
              </p:txBody>
            </p:sp>
            <p:sp>
              <p:nvSpPr>
                <p:cNvPr id="1674" name="Line 1129"/>
                <p:cNvSpPr>
                  <a:spLocks noChangeShapeType="1"/>
                </p:cNvSpPr>
                <p:nvPr/>
              </p:nvSpPr>
              <p:spPr bwMode="auto">
                <a:xfrm flipV="1">
                  <a:off x="1744" y="2812"/>
                  <a:ext cx="1" cy="2"/>
                </a:xfrm>
                <a:prstGeom prst="line">
                  <a:avLst/>
                </a:prstGeom>
                <a:grpFill/>
                <a:ln w="4763">
                  <a:solidFill>
                    <a:srgbClr val="000000"/>
                  </a:solidFill>
                  <a:prstDash val="sysDashDotDot"/>
                  <a:round/>
                  <a:headEnd/>
                  <a:tailEnd/>
                </a:ln>
              </p:spPr>
              <p:txBody>
                <a:bodyPr/>
                <a:lstStyle/>
                <a:p>
                  <a:endParaRPr lang="en-GB" dirty="0"/>
                </a:p>
              </p:txBody>
            </p:sp>
            <p:sp>
              <p:nvSpPr>
                <p:cNvPr id="1675" name="Line 1130"/>
                <p:cNvSpPr>
                  <a:spLocks noChangeShapeType="1"/>
                </p:cNvSpPr>
                <p:nvPr/>
              </p:nvSpPr>
              <p:spPr bwMode="auto">
                <a:xfrm flipV="1">
                  <a:off x="1744" y="2798"/>
                  <a:ext cx="1" cy="10"/>
                </a:xfrm>
                <a:prstGeom prst="line">
                  <a:avLst/>
                </a:prstGeom>
                <a:grpFill/>
                <a:ln w="4763">
                  <a:solidFill>
                    <a:srgbClr val="000000"/>
                  </a:solidFill>
                  <a:prstDash val="sysDashDotDot"/>
                  <a:round/>
                  <a:headEnd/>
                  <a:tailEnd/>
                </a:ln>
              </p:spPr>
              <p:txBody>
                <a:bodyPr/>
                <a:lstStyle/>
                <a:p>
                  <a:endParaRPr lang="en-GB" dirty="0"/>
                </a:p>
              </p:txBody>
            </p:sp>
            <p:sp>
              <p:nvSpPr>
                <p:cNvPr id="1676" name="Line 1131"/>
                <p:cNvSpPr>
                  <a:spLocks noChangeShapeType="1"/>
                </p:cNvSpPr>
                <p:nvPr/>
              </p:nvSpPr>
              <p:spPr bwMode="auto">
                <a:xfrm flipV="1">
                  <a:off x="1744" y="2791"/>
                  <a:ext cx="1" cy="3"/>
                </a:xfrm>
                <a:prstGeom prst="line">
                  <a:avLst/>
                </a:prstGeom>
                <a:grpFill/>
                <a:ln w="4763">
                  <a:solidFill>
                    <a:srgbClr val="000000"/>
                  </a:solidFill>
                  <a:prstDash val="sysDashDotDot"/>
                  <a:round/>
                  <a:headEnd/>
                  <a:tailEnd/>
                </a:ln>
              </p:spPr>
              <p:txBody>
                <a:bodyPr/>
                <a:lstStyle/>
                <a:p>
                  <a:endParaRPr lang="en-GB" dirty="0"/>
                </a:p>
              </p:txBody>
            </p:sp>
            <p:sp>
              <p:nvSpPr>
                <p:cNvPr id="1677" name="Line 1132"/>
                <p:cNvSpPr>
                  <a:spLocks noChangeShapeType="1"/>
                </p:cNvSpPr>
                <p:nvPr/>
              </p:nvSpPr>
              <p:spPr bwMode="auto">
                <a:xfrm flipV="1">
                  <a:off x="1744" y="2784"/>
                  <a:ext cx="1" cy="3"/>
                </a:xfrm>
                <a:prstGeom prst="line">
                  <a:avLst/>
                </a:prstGeom>
                <a:grpFill/>
                <a:ln w="4763">
                  <a:solidFill>
                    <a:srgbClr val="000000"/>
                  </a:solidFill>
                  <a:prstDash val="sysDashDotDot"/>
                  <a:round/>
                  <a:headEnd/>
                  <a:tailEnd/>
                </a:ln>
              </p:spPr>
              <p:txBody>
                <a:bodyPr/>
                <a:lstStyle/>
                <a:p>
                  <a:endParaRPr lang="en-GB" dirty="0"/>
                </a:p>
              </p:txBody>
            </p:sp>
            <p:sp>
              <p:nvSpPr>
                <p:cNvPr id="1678" name="Line 1133"/>
                <p:cNvSpPr>
                  <a:spLocks noChangeShapeType="1"/>
                </p:cNvSpPr>
                <p:nvPr/>
              </p:nvSpPr>
              <p:spPr bwMode="auto">
                <a:xfrm flipV="1">
                  <a:off x="1744" y="2771"/>
                  <a:ext cx="1" cy="9"/>
                </a:xfrm>
                <a:prstGeom prst="line">
                  <a:avLst/>
                </a:prstGeom>
                <a:grpFill/>
                <a:ln w="4763">
                  <a:solidFill>
                    <a:srgbClr val="000000"/>
                  </a:solidFill>
                  <a:prstDash val="sysDashDotDot"/>
                  <a:round/>
                  <a:headEnd/>
                  <a:tailEnd/>
                </a:ln>
              </p:spPr>
              <p:txBody>
                <a:bodyPr/>
                <a:lstStyle/>
                <a:p>
                  <a:endParaRPr lang="en-GB" dirty="0"/>
                </a:p>
              </p:txBody>
            </p:sp>
            <p:sp>
              <p:nvSpPr>
                <p:cNvPr id="1679" name="Line 1134"/>
                <p:cNvSpPr>
                  <a:spLocks noChangeShapeType="1"/>
                </p:cNvSpPr>
                <p:nvPr/>
              </p:nvSpPr>
              <p:spPr bwMode="auto">
                <a:xfrm flipV="1">
                  <a:off x="1744" y="2764"/>
                  <a:ext cx="1" cy="3"/>
                </a:xfrm>
                <a:prstGeom prst="line">
                  <a:avLst/>
                </a:prstGeom>
                <a:grpFill/>
                <a:ln w="4763">
                  <a:solidFill>
                    <a:srgbClr val="000000"/>
                  </a:solidFill>
                  <a:prstDash val="sysDashDotDot"/>
                  <a:round/>
                  <a:headEnd/>
                  <a:tailEnd/>
                </a:ln>
              </p:spPr>
              <p:txBody>
                <a:bodyPr/>
                <a:lstStyle/>
                <a:p>
                  <a:endParaRPr lang="en-GB" dirty="0"/>
                </a:p>
              </p:txBody>
            </p:sp>
            <p:sp>
              <p:nvSpPr>
                <p:cNvPr id="1680" name="Line 1135"/>
                <p:cNvSpPr>
                  <a:spLocks noChangeShapeType="1"/>
                </p:cNvSpPr>
                <p:nvPr/>
              </p:nvSpPr>
              <p:spPr bwMode="auto">
                <a:xfrm flipV="1">
                  <a:off x="1744" y="2757"/>
                  <a:ext cx="1" cy="3"/>
                </a:xfrm>
                <a:prstGeom prst="line">
                  <a:avLst/>
                </a:prstGeom>
                <a:grpFill/>
                <a:ln w="4763">
                  <a:solidFill>
                    <a:srgbClr val="000000"/>
                  </a:solidFill>
                  <a:prstDash val="sysDashDotDot"/>
                  <a:round/>
                  <a:headEnd/>
                  <a:tailEnd/>
                </a:ln>
              </p:spPr>
              <p:txBody>
                <a:bodyPr/>
                <a:lstStyle/>
                <a:p>
                  <a:endParaRPr lang="en-GB" dirty="0"/>
                </a:p>
              </p:txBody>
            </p:sp>
            <p:sp>
              <p:nvSpPr>
                <p:cNvPr id="1681" name="Line 1136"/>
                <p:cNvSpPr>
                  <a:spLocks noChangeShapeType="1"/>
                </p:cNvSpPr>
                <p:nvPr/>
              </p:nvSpPr>
              <p:spPr bwMode="auto">
                <a:xfrm flipV="1">
                  <a:off x="1744" y="2744"/>
                  <a:ext cx="1" cy="9"/>
                </a:xfrm>
                <a:prstGeom prst="line">
                  <a:avLst/>
                </a:prstGeom>
                <a:grpFill/>
                <a:ln w="4763">
                  <a:solidFill>
                    <a:srgbClr val="000000"/>
                  </a:solidFill>
                  <a:prstDash val="sysDashDotDot"/>
                  <a:round/>
                  <a:headEnd/>
                  <a:tailEnd/>
                </a:ln>
              </p:spPr>
              <p:txBody>
                <a:bodyPr/>
                <a:lstStyle/>
                <a:p>
                  <a:endParaRPr lang="en-GB" dirty="0"/>
                </a:p>
              </p:txBody>
            </p:sp>
            <p:sp>
              <p:nvSpPr>
                <p:cNvPr id="1682" name="Line 1137"/>
                <p:cNvSpPr>
                  <a:spLocks noChangeShapeType="1"/>
                </p:cNvSpPr>
                <p:nvPr/>
              </p:nvSpPr>
              <p:spPr bwMode="auto">
                <a:xfrm flipV="1">
                  <a:off x="1744" y="2737"/>
                  <a:ext cx="1" cy="3"/>
                </a:xfrm>
                <a:prstGeom prst="line">
                  <a:avLst/>
                </a:prstGeom>
                <a:grpFill/>
                <a:ln w="4763">
                  <a:solidFill>
                    <a:srgbClr val="000000"/>
                  </a:solidFill>
                  <a:prstDash val="sysDashDotDot"/>
                  <a:round/>
                  <a:headEnd/>
                  <a:tailEnd/>
                </a:ln>
              </p:spPr>
              <p:txBody>
                <a:bodyPr/>
                <a:lstStyle/>
                <a:p>
                  <a:endParaRPr lang="en-GB" dirty="0"/>
                </a:p>
              </p:txBody>
            </p:sp>
            <p:sp>
              <p:nvSpPr>
                <p:cNvPr id="1683" name="Line 1138"/>
                <p:cNvSpPr>
                  <a:spLocks noChangeShapeType="1"/>
                </p:cNvSpPr>
                <p:nvPr/>
              </p:nvSpPr>
              <p:spPr bwMode="auto">
                <a:xfrm flipV="1">
                  <a:off x="1744" y="2730"/>
                  <a:ext cx="1" cy="3"/>
                </a:xfrm>
                <a:prstGeom prst="line">
                  <a:avLst/>
                </a:prstGeom>
                <a:grpFill/>
                <a:ln w="4763">
                  <a:solidFill>
                    <a:srgbClr val="000000"/>
                  </a:solidFill>
                  <a:prstDash val="sysDashDotDot"/>
                  <a:round/>
                  <a:headEnd/>
                  <a:tailEnd/>
                </a:ln>
              </p:spPr>
              <p:txBody>
                <a:bodyPr/>
                <a:lstStyle/>
                <a:p>
                  <a:endParaRPr lang="en-GB" dirty="0"/>
                </a:p>
              </p:txBody>
            </p:sp>
            <p:sp>
              <p:nvSpPr>
                <p:cNvPr id="1684" name="Line 1139"/>
                <p:cNvSpPr>
                  <a:spLocks noChangeShapeType="1"/>
                </p:cNvSpPr>
                <p:nvPr/>
              </p:nvSpPr>
              <p:spPr bwMode="auto">
                <a:xfrm flipV="1">
                  <a:off x="1744" y="2717"/>
                  <a:ext cx="1" cy="9"/>
                </a:xfrm>
                <a:prstGeom prst="line">
                  <a:avLst/>
                </a:prstGeom>
                <a:grpFill/>
                <a:ln w="4763">
                  <a:solidFill>
                    <a:srgbClr val="000000"/>
                  </a:solidFill>
                  <a:prstDash val="sysDashDotDot"/>
                  <a:round/>
                  <a:headEnd/>
                  <a:tailEnd/>
                </a:ln>
              </p:spPr>
              <p:txBody>
                <a:bodyPr/>
                <a:lstStyle/>
                <a:p>
                  <a:endParaRPr lang="en-GB" dirty="0"/>
                </a:p>
              </p:txBody>
            </p:sp>
            <p:sp>
              <p:nvSpPr>
                <p:cNvPr id="1685" name="Line 1140"/>
                <p:cNvSpPr>
                  <a:spLocks noChangeShapeType="1"/>
                </p:cNvSpPr>
                <p:nvPr/>
              </p:nvSpPr>
              <p:spPr bwMode="auto">
                <a:xfrm flipV="1">
                  <a:off x="1744" y="2710"/>
                  <a:ext cx="1" cy="2"/>
                </a:xfrm>
                <a:prstGeom prst="line">
                  <a:avLst/>
                </a:prstGeom>
                <a:grpFill/>
                <a:ln w="4763">
                  <a:solidFill>
                    <a:srgbClr val="000000"/>
                  </a:solidFill>
                  <a:prstDash val="sysDashDotDot"/>
                  <a:round/>
                  <a:headEnd/>
                  <a:tailEnd/>
                </a:ln>
              </p:spPr>
              <p:txBody>
                <a:bodyPr/>
                <a:lstStyle/>
                <a:p>
                  <a:endParaRPr lang="en-GB" dirty="0"/>
                </a:p>
              </p:txBody>
            </p:sp>
            <p:sp>
              <p:nvSpPr>
                <p:cNvPr id="1686" name="Line 1141"/>
                <p:cNvSpPr>
                  <a:spLocks noChangeShapeType="1"/>
                </p:cNvSpPr>
                <p:nvPr/>
              </p:nvSpPr>
              <p:spPr bwMode="auto">
                <a:xfrm flipV="1">
                  <a:off x="1744" y="2703"/>
                  <a:ext cx="1" cy="3"/>
                </a:xfrm>
                <a:prstGeom prst="line">
                  <a:avLst/>
                </a:prstGeom>
                <a:grpFill/>
                <a:ln w="4763">
                  <a:solidFill>
                    <a:srgbClr val="000000"/>
                  </a:solidFill>
                  <a:prstDash val="sysDashDotDot"/>
                  <a:round/>
                  <a:headEnd/>
                  <a:tailEnd/>
                </a:ln>
              </p:spPr>
              <p:txBody>
                <a:bodyPr/>
                <a:lstStyle/>
                <a:p>
                  <a:endParaRPr lang="en-GB" dirty="0"/>
                </a:p>
              </p:txBody>
            </p:sp>
            <p:sp>
              <p:nvSpPr>
                <p:cNvPr id="1687" name="Line 1142"/>
                <p:cNvSpPr>
                  <a:spLocks noChangeShapeType="1"/>
                </p:cNvSpPr>
                <p:nvPr/>
              </p:nvSpPr>
              <p:spPr bwMode="auto">
                <a:xfrm flipV="1">
                  <a:off x="1744" y="2690"/>
                  <a:ext cx="1" cy="9"/>
                </a:xfrm>
                <a:prstGeom prst="line">
                  <a:avLst/>
                </a:prstGeom>
                <a:grpFill/>
                <a:ln w="4763">
                  <a:solidFill>
                    <a:srgbClr val="000000"/>
                  </a:solidFill>
                  <a:prstDash val="sysDashDotDot"/>
                  <a:round/>
                  <a:headEnd/>
                  <a:tailEnd/>
                </a:ln>
              </p:spPr>
              <p:txBody>
                <a:bodyPr/>
                <a:lstStyle/>
                <a:p>
                  <a:endParaRPr lang="en-GB" dirty="0"/>
                </a:p>
              </p:txBody>
            </p:sp>
            <p:sp>
              <p:nvSpPr>
                <p:cNvPr id="1688" name="Line 1143"/>
                <p:cNvSpPr>
                  <a:spLocks noChangeShapeType="1"/>
                </p:cNvSpPr>
                <p:nvPr/>
              </p:nvSpPr>
              <p:spPr bwMode="auto">
                <a:xfrm flipV="1">
                  <a:off x="1744" y="2683"/>
                  <a:ext cx="1" cy="2"/>
                </a:xfrm>
                <a:prstGeom prst="line">
                  <a:avLst/>
                </a:prstGeom>
                <a:grpFill/>
                <a:ln w="4763">
                  <a:solidFill>
                    <a:srgbClr val="000000"/>
                  </a:solidFill>
                  <a:prstDash val="sysDashDotDot"/>
                  <a:round/>
                  <a:headEnd/>
                  <a:tailEnd/>
                </a:ln>
              </p:spPr>
              <p:txBody>
                <a:bodyPr/>
                <a:lstStyle/>
                <a:p>
                  <a:endParaRPr lang="en-GB" dirty="0"/>
                </a:p>
              </p:txBody>
            </p:sp>
            <p:sp>
              <p:nvSpPr>
                <p:cNvPr id="1689" name="Line 1144"/>
                <p:cNvSpPr>
                  <a:spLocks noChangeShapeType="1"/>
                </p:cNvSpPr>
                <p:nvPr/>
              </p:nvSpPr>
              <p:spPr bwMode="auto">
                <a:xfrm flipV="1">
                  <a:off x="1744" y="2676"/>
                  <a:ext cx="1" cy="2"/>
                </a:xfrm>
                <a:prstGeom prst="line">
                  <a:avLst/>
                </a:prstGeom>
                <a:grpFill/>
                <a:ln w="4763">
                  <a:solidFill>
                    <a:srgbClr val="000000"/>
                  </a:solidFill>
                  <a:prstDash val="sysDashDotDot"/>
                  <a:round/>
                  <a:headEnd/>
                  <a:tailEnd/>
                </a:ln>
              </p:spPr>
              <p:txBody>
                <a:bodyPr/>
                <a:lstStyle/>
                <a:p>
                  <a:endParaRPr lang="en-GB" dirty="0"/>
                </a:p>
              </p:txBody>
            </p:sp>
            <p:sp>
              <p:nvSpPr>
                <p:cNvPr id="1690" name="Line 1145"/>
                <p:cNvSpPr>
                  <a:spLocks noChangeShapeType="1"/>
                </p:cNvSpPr>
                <p:nvPr/>
              </p:nvSpPr>
              <p:spPr bwMode="auto">
                <a:xfrm flipV="1">
                  <a:off x="1744" y="2663"/>
                  <a:ext cx="1" cy="9"/>
                </a:xfrm>
                <a:prstGeom prst="line">
                  <a:avLst/>
                </a:prstGeom>
                <a:grpFill/>
                <a:ln w="4763">
                  <a:solidFill>
                    <a:srgbClr val="000000"/>
                  </a:solidFill>
                  <a:prstDash val="sysDashDotDot"/>
                  <a:round/>
                  <a:headEnd/>
                  <a:tailEnd/>
                </a:ln>
              </p:spPr>
              <p:txBody>
                <a:bodyPr/>
                <a:lstStyle/>
                <a:p>
                  <a:endParaRPr lang="en-GB" dirty="0"/>
                </a:p>
              </p:txBody>
            </p:sp>
            <p:sp>
              <p:nvSpPr>
                <p:cNvPr id="1691" name="Line 1146"/>
                <p:cNvSpPr>
                  <a:spLocks noChangeShapeType="1"/>
                </p:cNvSpPr>
                <p:nvPr/>
              </p:nvSpPr>
              <p:spPr bwMode="auto">
                <a:xfrm flipV="1">
                  <a:off x="1744" y="2656"/>
                  <a:ext cx="1" cy="2"/>
                </a:xfrm>
                <a:prstGeom prst="line">
                  <a:avLst/>
                </a:prstGeom>
                <a:grpFill/>
                <a:ln w="4763">
                  <a:solidFill>
                    <a:srgbClr val="000000"/>
                  </a:solidFill>
                  <a:prstDash val="sysDashDotDot"/>
                  <a:round/>
                  <a:headEnd/>
                  <a:tailEnd/>
                </a:ln>
              </p:spPr>
              <p:txBody>
                <a:bodyPr/>
                <a:lstStyle/>
                <a:p>
                  <a:endParaRPr lang="en-GB" dirty="0"/>
                </a:p>
              </p:txBody>
            </p:sp>
            <p:sp>
              <p:nvSpPr>
                <p:cNvPr id="1692" name="Line 1147"/>
                <p:cNvSpPr>
                  <a:spLocks noChangeShapeType="1"/>
                </p:cNvSpPr>
                <p:nvPr/>
              </p:nvSpPr>
              <p:spPr bwMode="auto">
                <a:xfrm flipV="1">
                  <a:off x="1744" y="2649"/>
                  <a:ext cx="1" cy="2"/>
                </a:xfrm>
                <a:prstGeom prst="line">
                  <a:avLst/>
                </a:prstGeom>
                <a:grpFill/>
                <a:ln w="4763">
                  <a:solidFill>
                    <a:srgbClr val="000000"/>
                  </a:solidFill>
                  <a:prstDash val="sysDashDotDot"/>
                  <a:round/>
                  <a:headEnd/>
                  <a:tailEnd/>
                </a:ln>
              </p:spPr>
              <p:txBody>
                <a:bodyPr/>
                <a:lstStyle/>
                <a:p>
                  <a:endParaRPr lang="en-GB" dirty="0"/>
                </a:p>
              </p:txBody>
            </p:sp>
            <p:sp>
              <p:nvSpPr>
                <p:cNvPr id="1693" name="Line 1148"/>
                <p:cNvSpPr>
                  <a:spLocks noChangeShapeType="1"/>
                </p:cNvSpPr>
                <p:nvPr/>
              </p:nvSpPr>
              <p:spPr bwMode="auto">
                <a:xfrm flipV="1">
                  <a:off x="1744" y="2636"/>
                  <a:ext cx="1" cy="9"/>
                </a:xfrm>
                <a:prstGeom prst="line">
                  <a:avLst/>
                </a:prstGeom>
                <a:grpFill/>
                <a:ln w="4763">
                  <a:solidFill>
                    <a:srgbClr val="000000"/>
                  </a:solidFill>
                  <a:prstDash val="sysDashDotDot"/>
                  <a:round/>
                  <a:headEnd/>
                  <a:tailEnd/>
                </a:ln>
              </p:spPr>
              <p:txBody>
                <a:bodyPr/>
                <a:lstStyle/>
                <a:p>
                  <a:endParaRPr lang="en-GB" dirty="0"/>
                </a:p>
              </p:txBody>
            </p:sp>
            <p:sp>
              <p:nvSpPr>
                <p:cNvPr id="1694" name="Line 1149"/>
                <p:cNvSpPr>
                  <a:spLocks noChangeShapeType="1"/>
                </p:cNvSpPr>
                <p:nvPr/>
              </p:nvSpPr>
              <p:spPr bwMode="auto">
                <a:xfrm flipV="1">
                  <a:off x="1744" y="2629"/>
                  <a:ext cx="1" cy="2"/>
                </a:xfrm>
                <a:prstGeom prst="line">
                  <a:avLst/>
                </a:prstGeom>
                <a:grpFill/>
                <a:ln w="4763">
                  <a:solidFill>
                    <a:srgbClr val="000000"/>
                  </a:solidFill>
                  <a:prstDash val="sysDashDotDot"/>
                  <a:round/>
                  <a:headEnd/>
                  <a:tailEnd/>
                </a:ln>
              </p:spPr>
              <p:txBody>
                <a:bodyPr/>
                <a:lstStyle/>
                <a:p>
                  <a:endParaRPr lang="en-GB" dirty="0"/>
                </a:p>
              </p:txBody>
            </p:sp>
            <p:sp>
              <p:nvSpPr>
                <p:cNvPr id="1695" name="Line 1150"/>
                <p:cNvSpPr>
                  <a:spLocks noChangeShapeType="1"/>
                </p:cNvSpPr>
                <p:nvPr/>
              </p:nvSpPr>
              <p:spPr bwMode="auto">
                <a:xfrm flipV="1">
                  <a:off x="1744" y="2622"/>
                  <a:ext cx="1" cy="2"/>
                </a:xfrm>
                <a:prstGeom prst="line">
                  <a:avLst/>
                </a:prstGeom>
                <a:grpFill/>
                <a:ln w="4763">
                  <a:solidFill>
                    <a:srgbClr val="000000"/>
                  </a:solidFill>
                  <a:prstDash val="sysDashDotDot"/>
                  <a:round/>
                  <a:headEnd/>
                  <a:tailEnd/>
                </a:ln>
              </p:spPr>
              <p:txBody>
                <a:bodyPr/>
                <a:lstStyle/>
                <a:p>
                  <a:endParaRPr lang="en-GB" dirty="0"/>
                </a:p>
              </p:txBody>
            </p:sp>
            <p:sp>
              <p:nvSpPr>
                <p:cNvPr id="1696" name="Line 1151"/>
                <p:cNvSpPr>
                  <a:spLocks noChangeShapeType="1"/>
                </p:cNvSpPr>
                <p:nvPr/>
              </p:nvSpPr>
              <p:spPr bwMode="auto">
                <a:xfrm flipV="1">
                  <a:off x="1744" y="2609"/>
                  <a:ext cx="1" cy="9"/>
                </a:xfrm>
                <a:prstGeom prst="line">
                  <a:avLst/>
                </a:prstGeom>
                <a:grpFill/>
                <a:ln w="4763">
                  <a:solidFill>
                    <a:srgbClr val="000000"/>
                  </a:solidFill>
                  <a:prstDash val="sysDashDotDot"/>
                  <a:round/>
                  <a:headEnd/>
                  <a:tailEnd/>
                </a:ln>
              </p:spPr>
              <p:txBody>
                <a:bodyPr/>
                <a:lstStyle/>
                <a:p>
                  <a:endParaRPr lang="en-GB" dirty="0"/>
                </a:p>
              </p:txBody>
            </p:sp>
            <p:sp>
              <p:nvSpPr>
                <p:cNvPr id="1697" name="Line 1152"/>
                <p:cNvSpPr>
                  <a:spLocks noChangeShapeType="1"/>
                </p:cNvSpPr>
                <p:nvPr/>
              </p:nvSpPr>
              <p:spPr bwMode="auto">
                <a:xfrm flipV="1">
                  <a:off x="1744" y="2602"/>
                  <a:ext cx="1" cy="2"/>
                </a:xfrm>
                <a:prstGeom prst="line">
                  <a:avLst/>
                </a:prstGeom>
                <a:grpFill/>
                <a:ln w="4763">
                  <a:solidFill>
                    <a:srgbClr val="000000"/>
                  </a:solidFill>
                  <a:prstDash val="sysDashDotDot"/>
                  <a:round/>
                  <a:headEnd/>
                  <a:tailEnd/>
                </a:ln>
              </p:spPr>
              <p:txBody>
                <a:bodyPr/>
                <a:lstStyle/>
                <a:p>
                  <a:endParaRPr lang="en-GB" dirty="0"/>
                </a:p>
              </p:txBody>
            </p:sp>
            <p:sp>
              <p:nvSpPr>
                <p:cNvPr id="1698" name="Line 1153"/>
                <p:cNvSpPr>
                  <a:spLocks noChangeShapeType="1"/>
                </p:cNvSpPr>
                <p:nvPr/>
              </p:nvSpPr>
              <p:spPr bwMode="auto">
                <a:xfrm flipV="1">
                  <a:off x="1744" y="2595"/>
                  <a:ext cx="1" cy="2"/>
                </a:xfrm>
                <a:prstGeom prst="line">
                  <a:avLst/>
                </a:prstGeom>
                <a:grpFill/>
                <a:ln w="4763">
                  <a:solidFill>
                    <a:srgbClr val="000000"/>
                  </a:solidFill>
                  <a:prstDash val="sysDashDotDot"/>
                  <a:round/>
                  <a:headEnd/>
                  <a:tailEnd/>
                </a:ln>
              </p:spPr>
              <p:txBody>
                <a:bodyPr/>
                <a:lstStyle/>
                <a:p>
                  <a:endParaRPr lang="en-GB" dirty="0"/>
                </a:p>
              </p:txBody>
            </p:sp>
            <p:sp>
              <p:nvSpPr>
                <p:cNvPr id="1699" name="Line 1154"/>
                <p:cNvSpPr>
                  <a:spLocks noChangeShapeType="1"/>
                </p:cNvSpPr>
                <p:nvPr/>
              </p:nvSpPr>
              <p:spPr bwMode="auto">
                <a:xfrm flipV="1">
                  <a:off x="1744" y="2582"/>
                  <a:ext cx="1" cy="9"/>
                </a:xfrm>
                <a:prstGeom prst="line">
                  <a:avLst/>
                </a:prstGeom>
                <a:grpFill/>
                <a:ln w="4763">
                  <a:solidFill>
                    <a:srgbClr val="000000"/>
                  </a:solidFill>
                  <a:prstDash val="sysDashDotDot"/>
                  <a:round/>
                  <a:headEnd/>
                  <a:tailEnd/>
                </a:ln>
              </p:spPr>
              <p:txBody>
                <a:bodyPr/>
                <a:lstStyle/>
                <a:p>
                  <a:endParaRPr lang="en-GB" dirty="0"/>
                </a:p>
              </p:txBody>
            </p:sp>
            <p:sp>
              <p:nvSpPr>
                <p:cNvPr id="1700" name="Line 1155"/>
                <p:cNvSpPr>
                  <a:spLocks noChangeShapeType="1"/>
                </p:cNvSpPr>
                <p:nvPr/>
              </p:nvSpPr>
              <p:spPr bwMode="auto">
                <a:xfrm flipV="1">
                  <a:off x="1744" y="2575"/>
                  <a:ext cx="1" cy="2"/>
                </a:xfrm>
                <a:prstGeom prst="line">
                  <a:avLst/>
                </a:prstGeom>
                <a:grpFill/>
                <a:ln w="4763">
                  <a:solidFill>
                    <a:srgbClr val="000000"/>
                  </a:solidFill>
                  <a:prstDash val="sysDashDotDot"/>
                  <a:round/>
                  <a:headEnd/>
                  <a:tailEnd/>
                </a:ln>
              </p:spPr>
              <p:txBody>
                <a:bodyPr/>
                <a:lstStyle/>
                <a:p>
                  <a:endParaRPr lang="en-GB" dirty="0"/>
                </a:p>
              </p:txBody>
            </p:sp>
            <p:sp>
              <p:nvSpPr>
                <p:cNvPr id="1701" name="Line 1156"/>
                <p:cNvSpPr>
                  <a:spLocks noChangeShapeType="1"/>
                </p:cNvSpPr>
                <p:nvPr/>
              </p:nvSpPr>
              <p:spPr bwMode="auto">
                <a:xfrm flipV="1">
                  <a:off x="1744" y="2568"/>
                  <a:ext cx="1" cy="2"/>
                </a:xfrm>
                <a:prstGeom prst="line">
                  <a:avLst/>
                </a:prstGeom>
                <a:grpFill/>
                <a:ln w="4763">
                  <a:solidFill>
                    <a:srgbClr val="000000"/>
                  </a:solidFill>
                  <a:prstDash val="sysDashDotDot"/>
                  <a:round/>
                  <a:headEnd/>
                  <a:tailEnd/>
                </a:ln>
              </p:spPr>
              <p:txBody>
                <a:bodyPr/>
                <a:lstStyle/>
                <a:p>
                  <a:endParaRPr lang="en-GB" dirty="0"/>
                </a:p>
              </p:txBody>
            </p:sp>
            <p:sp>
              <p:nvSpPr>
                <p:cNvPr id="1702" name="Line 1157"/>
                <p:cNvSpPr>
                  <a:spLocks noChangeShapeType="1"/>
                </p:cNvSpPr>
                <p:nvPr/>
              </p:nvSpPr>
              <p:spPr bwMode="auto">
                <a:xfrm flipV="1">
                  <a:off x="1744" y="2555"/>
                  <a:ext cx="1" cy="9"/>
                </a:xfrm>
                <a:prstGeom prst="line">
                  <a:avLst/>
                </a:prstGeom>
                <a:grpFill/>
                <a:ln w="4763">
                  <a:solidFill>
                    <a:srgbClr val="000000"/>
                  </a:solidFill>
                  <a:prstDash val="sysDashDotDot"/>
                  <a:round/>
                  <a:headEnd/>
                  <a:tailEnd/>
                </a:ln>
              </p:spPr>
              <p:txBody>
                <a:bodyPr/>
                <a:lstStyle/>
                <a:p>
                  <a:endParaRPr lang="en-GB" dirty="0"/>
                </a:p>
              </p:txBody>
            </p:sp>
            <p:sp>
              <p:nvSpPr>
                <p:cNvPr id="1703" name="Line 1158"/>
                <p:cNvSpPr>
                  <a:spLocks noChangeShapeType="1"/>
                </p:cNvSpPr>
                <p:nvPr/>
              </p:nvSpPr>
              <p:spPr bwMode="auto">
                <a:xfrm flipV="1">
                  <a:off x="1744" y="2548"/>
                  <a:ext cx="1" cy="2"/>
                </a:xfrm>
                <a:prstGeom prst="line">
                  <a:avLst/>
                </a:prstGeom>
                <a:grpFill/>
                <a:ln w="4763">
                  <a:solidFill>
                    <a:srgbClr val="000000"/>
                  </a:solidFill>
                  <a:prstDash val="sysDashDotDot"/>
                  <a:round/>
                  <a:headEnd/>
                  <a:tailEnd/>
                </a:ln>
              </p:spPr>
              <p:txBody>
                <a:bodyPr/>
                <a:lstStyle/>
                <a:p>
                  <a:endParaRPr lang="en-GB" dirty="0"/>
                </a:p>
              </p:txBody>
            </p:sp>
            <p:sp>
              <p:nvSpPr>
                <p:cNvPr id="1704" name="Line 1159"/>
                <p:cNvSpPr>
                  <a:spLocks noChangeShapeType="1"/>
                </p:cNvSpPr>
                <p:nvPr/>
              </p:nvSpPr>
              <p:spPr bwMode="auto">
                <a:xfrm flipV="1">
                  <a:off x="1744" y="2541"/>
                  <a:ext cx="1" cy="2"/>
                </a:xfrm>
                <a:prstGeom prst="line">
                  <a:avLst/>
                </a:prstGeom>
                <a:grpFill/>
                <a:ln w="4763">
                  <a:solidFill>
                    <a:srgbClr val="000000"/>
                  </a:solidFill>
                  <a:prstDash val="sysDashDotDot"/>
                  <a:round/>
                  <a:headEnd/>
                  <a:tailEnd/>
                </a:ln>
              </p:spPr>
              <p:txBody>
                <a:bodyPr/>
                <a:lstStyle/>
                <a:p>
                  <a:endParaRPr lang="en-GB" dirty="0"/>
                </a:p>
              </p:txBody>
            </p:sp>
            <p:sp>
              <p:nvSpPr>
                <p:cNvPr id="1705" name="Line 1160"/>
                <p:cNvSpPr>
                  <a:spLocks noChangeShapeType="1"/>
                </p:cNvSpPr>
                <p:nvPr/>
              </p:nvSpPr>
              <p:spPr bwMode="auto">
                <a:xfrm flipV="1">
                  <a:off x="1744" y="2528"/>
                  <a:ext cx="1" cy="9"/>
                </a:xfrm>
                <a:prstGeom prst="line">
                  <a:avLst/>
                </a:prstGeom>
                <a:grpFill/>
                <a:ln w="4763">
                  <a:solidFill>
                    <a:srgbClr val="000000"/>
                  </a:solidFill>
                  <a:prstDash val="sysDashDotDot"/>
                  <a:round/>
                  <a:headEnd/>
                  <a:tailEnd/>
                </a:ln>
              </p:spPr>
              <p:txBody>
                <a:bodyPr/>
                <a:lstStyle/>
                <a:p>
                  <a:endParaRPr lang="en-GB" dirty="0"/>
                </a:p>
              </p:txBody>
            </p:sp>
            <p:sp>
              <p:nvSpPr>
                <p:cNvPr id="1706" name="Line 1161"/>
                <p:cNvSpPr>
                  <a:spLocks noChangeShapeType="1"/>
                </p:cNvSpPr>
                <p:nvPr/>
              </p:nvSpPr>
              <p:spPr bwMode="auto">
                <a:xfrm flipV="1">
                  <a:off x="1744" y="2521"/>
                  <a:ext cx="1" cy="2"/>
                </a:xfrm>
                <a:prstGeom prst="line">
                  <a:avLst/>
                </a:prstGeom>
                <a:grpFill/>
                <a:ln w="4763">
                  <a:solidFill>
                    <a:srgbClr val="000000"/>
                  </a:solidFill>
                  <a:prstDash val="sysDashDotDot"/>
                  <a:round/>
                  <a:headEnd/>
                  <a:tailEnd/>
                </a:ln>
              </p:spPr>
              <p:txBody>
                <a:bodyPr/>
                <a:lstStyle/>
                <a:p>
                  <a:endParaRPr lang="en-GB" dirty="0"/>
                </a:p>
              </p:txBody>
            </p:sp>
            <p:sp>
              <p:nvSpPr>
                <p:cNvPr id="1707" name="Line 1162"/>
                <p:cNvSpPr>
                  <a:spLocks noChangeShapeType="1"/>
                </p:cNvSpPr>
                <p:nvPr/>
              </p:nvSpPr>
              <p:spPr bwMode="auto">
                <a:xfrm flipV="1">
                  <a:off x="1744" y="2514"/>
                  <a:ext cx="1" cy="2"/>
                </a:xfrm>
                <a:prstGeom prst="line">
                  <a:avLst/>
                </a:prstGeom>
                <a:grpFill/>
                <a:ln w="4763">
                  <a:solidFill>
                    <a:srgbClr val="000000"/>
                  </a:solidFill>
                  <a:prstDash val="sysDashDotDot"/>
                  <a:round/>
                  <a:headEnd/>
                  <a:tailEnd/>
                </a:ln>
              </p:spPr>
              <p:txBody>
                <a:bodyPr/>
                <a:lstStyle/>
                <a:p>
                  <a:endParaRPr lang="en-GB" dirty="0"/>
                </a:p>
              </p:txBody>
            </p:sp>
            <p:sp>
              <p:nvSpPr>
                <p:cNvPr id="1708" name="Line 1163"/>
                <p:cNvSpPr>
                  <a:spLocks noChangeShapeType="1"/>
                </p:cNvSpPr>
                <p:nvPr/>
              </p:nvSpPr>
              <p:spPr bwMode="auto">
                <a:xfrm flipV="1">
                  <a:off x="1744" y="2501"/>
                  <a:ext cx="1" cy="9"/>
                </a:xfrm>
                <a:prstGeom prst="line">
                  <a:avLst/>
                </a:prstGeom>
                <a:grpFill/>
                <a:ln w="4763">
                  <a:solidFill>
                    <a:srgbClr val="000000"/>
                  </a:solidFill>
                  <a:prstDash val="sysDashDotDot"/>
                  <a:round/>
                  <a:headEnd/>
                  <a:tailEnd/>
                </a:ln>
              </p:spPr>
              <p:txBody>
                <a:bodyPr/>
                <a:lstStyle/>
                <a:p>
                  <a:endParaRPr lang="en-GB" dirty="0"/>
                </a:p>
              </p:txBody>
            </p:sp>
            <p:sp>
              <p:nvSpPr>
                <p:cNvPr id="1709" name="Line 1164"/>
                <p:cNvSpPr>
                  <a:spLocks noChangeShapeType="1"/>
                </p:cNvSpPr>
                <p:nvPr/>
              </p:nvSpPr>
              <p:spPr bwMode="auto">
                <a:xfrm flipV="1">
                  <a:off x="1744" y="2494"/>
                  <a:ext cx="1" cy="2"/>
                </a:xfrm>
                <a:prstGeom prst="line">
                  <a:avLst/>
                </a:prstGeom>
                <a:grpFill/>
                <a:ln w="4763">
                  <a:solidFill>
                    <a:srgbClr val="000000"/>
                  </a:solidFill>
                  <a:prstDash val="sysDashDotDot"/>
                  <a:round/>
                  <a:headEnd/>
                  <a:tailEnd/>
                </a:ln>
              </p:spPr>
              <p:txBody>
                <a:bodyPr/>
                <a:lstStyle/>
                <a:p>
                  <a:endParaRPr lang="en-GB" dirty="0"/>
                </a:p>
              </p:txBody>
            </p:sp>
            <p:sp>
              <p:nvSpPr>
                <p:cNvPr id="1710" name="Line 1165"/>
                <p:cNvSpPr>
                  <a:spLocks noChangeShapeType="1"/>
                </p:cNvSpPr>
                <p:nvPr/>
              </p:nvSpPr>
              <p:spPr bwMode="auto">
                <a:xfrm flipV="1">
                  <a:off x="1744" y="2487"/>
                  <a:ext cx="1" cy="2"/>
                </a:xfrm>
                <a:prstGeom prst="line">
                  <a:avLst/>
                </a:prstGeom>
                <a:grpFill/>
                <a:ln w="4763">
                  <a:solidFill>
                    <a:srgbClr val="000000"/>
                  </a:solidFill>
                  <a:prstDash val="sysDashDotDot"/>
                  <a:round/>
                  <a:headEnd/>
                  <a:tailEnd/>
                </a:ln>
              </p:spPr>
              <p:txBody>
                <a:bodyPr/>
                <a:lstStyle/>
                <a:p>
                  <a:endParaRPr lang="en-GB" dirty="0"/>
                </a:p>
              </p:txBody>
            </p:sp>
            <p:sp>
              <p:nvSpPr>
                <p:cNvPr id="1711" name="Line 1166"/>
                <p:cNvSpPr>
                  <a:spLocks noChangeShapeType="1"/>
                </p:cNvSpPr>
                <p:nvPr/>
              </p:nvSpPr>
              <p:spPr bwMode="auto">
                <a:xfrm flipV="1">
                  <a:off x="1744" y="2473"/>
                  <a:ext cx="1" cy="10"/>
                </a:xfrm>
                <a:prstGeom prst="line">
                  <a:avLst/>
                </a:prstGeom>
                <a:grpFill/>
                <a:ln w="4763">
                  <a:solidFill>
                    <a:srgbClr val="000000"/>
                  </a:solidFill>
                  <a:prstDash val="sysDashDotDot"/>
                  <a:round/>
                  <a:headEnd/>
                  <a:tailEnd/>
                </a:ln>
              </p:spPr>
              <p:txBody>
                <a:bodyPr/>
                <a:lstStyle/>
                <a:p>
                  <a:endParaRPr lang="en-GB" dirty="0"/>
                </a:p>
              </p:txBody>
            </p:sp>
            <p:sp>
              <p:nvSpPr>
                <p:cNvPr id="1712" name="Line 1167"/>
                <p:cNvSpPr>
                  <a:spLocks noChangeShapeType="1"/>
                </p:cNvSpPr>
                <p:nvPr/>
              </p:nvSpPr>
              <p:spPr bwMode="auto">
                <a:xfrm flipV="1">
                  <a:off x="1744" y="2467"/>
                  <a:ext cx="1" cy="2"/>
                </a:xfrm>
                <a:prstGeom prst="line">
                  <a:avLst/>
                </a:prstGeom>
                <a:grpFill/>
                <a:ln w="4763">
                  <a:solidFill>
                    <a:srgbClr val="000000"/>
                  </a:solidFill>
                  <a:prstDash val="sysDashDotDot"/>
                  <a:round/>
                  <a:headEnd/>
                  <a:tailEnd/>
                </a:ln>
              </p:spPr>
              <p:txBody>
                <a:bodyPr/>
                <a:lstStyle/>
                <a:p>
                  <a:endParaRPr lang="en-GB" dirty="0"/>
                </a:p>
              </p:txBody>
            </p:sp>
            <p:sp>
              <p:nvSpPr>
                <p:cNvPr id="1713" name="Line 1168"/>
                <p:cNvSpPr>
                  <a:spLocks noChangeShapeType="1"/>
                </p:cNvSpPr>
                <p:nvPr/>
              </p:nvSpPr>
              <p:spPr bwMode="auto">
                <a:xfrm flipV="1">
                  <a:off x="1744" y="2460"/>
                  <a:ext cx="1" cy="2"/>
                </a:xfrm>
                <a:prstGeom prst="line">
                  <a:avLst/>
                </a:prstGeom>
                <a:grpFill/>
                <a:ln w="4763">
                  <a:solidFill>
                    <a:srgbClr val="000000"/>
                  </a:solidFill>
                  <a:prstDash val="sysDashDotDot"/>
                  <a:round/>
                  <a:headEnd/>
                  <a:tailEnd/>
                </a:ln>
              </p:spPr>
              <p:txBody>
                <a:bodyPr/>
                <a:lstStyle/>
                <a:p>
                  <a:endParaRPr lang="en-GB" dirty="0"/>
                </a:p>
              </p:txBody>
            </p:sp>
            <p:sp>
              <p:nvSpPr>
                <p:cNvPr id="1714" name="Line 1169"/>
                <p:cNvSpPr>
                  <a:spLocks noChangeShapeType="1"/>
                </p:cNvSpPr>
                <p:nvPr/>
              </p:nvSpPr>
              <p:spPr bwMode="auto">
                <a:xfrm flipV="1">
                  <a:off x="1744" y="2446"/>
                  <a:ext cx="1" cy="10"/>
                </a:xfrm>
                <a:prstGeom prst="line">
                  <a:avLst/>
                </a:prstGeom>
                <a:grpFill/>
                <a:ln w="4763">
                  <a:solidFill>
                    <a:srgbClr val="000000"/>
                  </a:solidFill>
                  <a:prstDash val="sysDashDotDot"/>
                  <a:round/>
                  <a:headEnd/>
                  <a:tailEnd/>
                </a:ln>
              </p:spPr>
              <p:txBody>
                <a:bodyPr/>
                <a:lstStyle/>
                <a:p>
                  <a:endParaRPr lang="en-GB" dirty="0"/>
                </a:p>
              </p:txBody>
            </p:sp>
            <p:sp>
              <p:nvSpPr>
                <p:cNvPr id="1715" name="Line 1170"/>
                <p:cNvSpPr>
                  <a:spLocks noChangeShapeType="1"/>
                </p:cNvSpPr>
                <p:nvPr/>
              </p:nvSpPr>
              <p:spPr bwMode="auto">
                <a:xfrm flipV="1">
                  <a:off x="1744" y="2439"/>
                  <a:ext cx="1" cy="3"/>
                </a:xfrm>
                <a:prstGeom prst="line">
                  <a:avLst/>
                </a:prstGeom>
                <a:grpFill/>
                <a:ln w="4763">
                  <a:solidFill>
                    <a:srgbClr val="000000"/>
                  </a:solidFill>
                  <a:prstDash val="sysDashDotDot"/>
                  <a:round/>
                  <a:headEnd/>
                  <a:tailEnd/>
                </a:ln>
              </p:spPr>
              <p:txBody>
                <a:bodyPr/>
                <a:lstStyle/>
                <a:p>
                  <a:endParaRPr lang="en-GB" dirty="0"/>
                </a:p>
              </p:txBody>
            </p:sp>
            <p:sp>
              <p:nvSpPr>
                <p:cNvPr id="1716" name="Line 1171"/>
                <p:cNvSpPr>
                  <a:spLocks noChangeShapeType="1"/>
                </p:cNvSpPr>
                <p:nvPr/>
              </p:nvSpPr>
              <p:spPr bwMode="auto">
                <a:xfrm flipV="1">
                  <a:off x="1744" y="2433"/>
                  <a:ext cx="1" cy="2"/>
                </a:xfrm>
                <a:prstGeom prst="line">
                  <a:avLst/>
                </a:prstGeom>
                <a:grpFill/>
                <a:ln w="4763">
                  <a:solidFill>
                    <a:srgbClr val="000000"/>
                  </a:solidFill>
                  <a:prstDash val="sysDashDotDot"/>
                  <a:round/>
                  <a:headEnd/>
                  <a:tailEnd/>
                </a:ln>
              </p:spPr>
              <p:txBody>
                <a:bodyPr/>
                <a:lstStyle/>
                <a:p>
                  <a:endParaRPr lang="en-GB" dirty="0"/>
                </a:p>
              </p:txBody>
            </p:sp>
            <p:sp>
              <p:nvSpPr>
                <p:cNvPr id="1717" name="Line 1172"/>
                <p:cNvSpPr>
                  <a:spLocks noChangeShapeType="1"/>
                </p:cNvSpPr>
                <p:nvPr/>
              </p:nvSpPr>
              <p:spPr bwMode="auto">
                <a:xfrm flipV="1">
                  <a:off x="1744" y="2419"/>
                  <a:ext cx="1" cy="10"/>
                </a:xfrm>
                <a:prstGeom prst="line">
                  <a:avLst/>
                </a:prstGeom>
                <a:grpFill/>
                <a:ln w="4763">
                  <a:solidFill>
                    <a:srgbClr val="000000"/>
                  </a:solidFill>
                  <a:prstDash val="sysDashDotDot"/>
                  <a:round/>
                  <a:headEnd/>
                  <a:tailEnd/>
                </a:ln>
              </p:spPr>
              <p:txBody>
                <a:bodyPr/>
                <a:lstStyle/>
                <a:p>
                  <a:endParaRPr lang="en-GB" dirty="0"/>
                </a:p>
              </p:txBody>
            </p:sp>
            <p:sp>
              <p:nvSpPr>
                <p:cNvPr id="1718" name="Line 1173"/>
                <p:cNvSpPr>
                  <a:spLocks noChangeShapeType="1"/>
                </p:cNvSpPr>
                <p:nvPr/>
              </p:nvSpPr>
              <p:spPr bwMode="auto">
                <a:xfrm flipV="1">
                  <a:off x="1744" y="2412"/>
                  <a:ext cx="1" cy="3"/>
                </a:xfrm>
                <a:prstGeom prst="line">
                  <a:avLst/>
                </a:prstGeom>
                <a:grpFill/>
                <a:ln w="4763">
                  <a:solidFill>
                    <a:srgbClr val="000000"/>
                  </a:solidFill>
                  <a:prstDash val="sysDashDotDot"/>
                  <a:round/>
                  <a:headEnd/>
                  <a:tailEnd/>
                </a:ln>
              </p:spPr>
              <p:txBody>
                <a:bodyPr/>
                <a:lstStyle/>
                <a:p>
                  <a:endParaRPr lang="en-GB" dirty="0"/>
                </a:p>
              </p:txBody>
            </p:sp>
            <p:sp>
              <p:nvSpPr>
                <p:cNvPr id="1719" name="Line 1174"/>
                <p:cNvSpPr>
                  <a:spLocks noChangeShapeType="1"/>
                </p:cNvSpPr>
                <p:nvPr/>
              </p:nvSpPr>
              <p:spPr bwMode="auto">
                <a:xfrm flipV="1">
                  <a:off x="1744" y="2405"/>
                  <a:ext cx="1" cy="3"/>
                </a:xfrm>
                <a:prstGeom prst="line">
                  <a:avLst/>
                </a:prstGeom>
                <a:grpFill/>
                <a:ln w="4763">
                  <a:solidFill>
                    <a:srgbClr val="000000"/>
                  </a:solidFill>
                  <a:prstDash val="sysDashDotDot"/>
                  <a:round/>
                  <a:headEnd/>
                  <a:tailEnd/>
                </a:ln>
              </p:spPr>
              <p:txBody>
                <a:bodyPr/>
                <a:lstStyle/>
                <a:p>
                  <a:endParaRPr lang="en-GB" dirty="0"/>
                </a:p>
              </p:txBody>
            </p:sp>
            <p:sp>
              <p:nvSpPr>
                <p:cNvPr id="1720" name="Line 1175"/>
                <p:cNvSpPr>
                  <a:spLocks noChangeShapeType="1"/>
                </p:cNvSpPr>
                <p:nvPr/>
              </p:nvSpPr>
              <p:spPr bwMode="auto">
                <a:xfrm flipV="1">
                  <a:off x="1744" y="2392"/>
                  <a:ext cx="1" cy="9"/>
                </a:xfrm>
                <a:prstGeom prst="line">
                  <a:avLst/>
                </a:prstGeom>
                <a:grpFill/>
                <a:ln w="4763">
                  <a:solidFill>
                    <a:srgbClr val="000000"/>
                  </a:solidFill>
                  <a:prstDash val="sysDashDotDot"/>
                  <a:round/>
                  <a:headEnd/>
                  <a:tailEnd/>
                </a:ln>
              </p:spPr>
              <p:txBody>
                <a:bodyPr/>
                <a:lstStyle/>
                <a:p>
                  <a:endParaRPr lang="en-GB" dirty="0"/>
                </a:p>
              </p:txBody>
            </p:sp>
            <p:sp>
              <p:nvSpPr>
                <p:cNvPr id="1721" name="Line 1176"/>
                <p:cNvSpPr>
                  <a:spLocks noChangeShapeType="1"/>
                </p:cNvSpPr>
                <p:nvPr/>
              </p:nvSpPr>
              <p:spPr bwMode="auto">
                <a:xfrm flipV="1">
                  <a:off x="1744" y="2385"/>
                  <a:ext cx="1" cy="3"/>
                </a:xfrm>
                <a:prstGeom prst="line">
                  <a:avLst/>
                </a:prstGeom>
                <a:grpFill/>
                <a:ln w="4763">
                  <a:solidFill>
                    <a:srgbClr val="000000"/>
                  </a:solidFill>
                  <a:prstDash val="sysDashDotDot"/>
                  <a:round/>
                  <a:headEnd/>
                  <a:tailEnd/>
                </a:ln>
              </p:spPr>
              <p:txBody>
                <a:bodyPr/>
                <a:lstStyle/>
                <a:p>
                  <a:endParaRPr lang="en-GB" dirty="0"/>
                </a:p>
              </p:txBody>
            </p:sp>
            <p:sp>
              <p:nvSpPr>
                <p:cNvPr id="1722" name="Line 1177"/>
                <p:cNvSpPr>
                  <a:spLocks noChangeShapeType="1"/>
                </p:cNvSpPr>
                <p:nvPr/>
              </p:nvSpPr>
              <p:spPr bwMode="auto">
                <a:xfrm flipV="1">
                  <a:off x="1744" y="2378"/>
                  <a:ext cx="1" cy="3"/>
                </a:xfrm>
                <a:prstGeom prst="line">
                  <a:avLst/>
                </a:prstGeom>
                <a:grpFill/>
                <a:ln w="4763">
                  <a:solidFill>
                    <a:srgbClr val="000000"/>
                  </a:solidFill>
                  <a:prstDash val="sysDashDotDot"/>
                  <a:round/>
                  <a:headEnd/>
                  <a:tailEnd/>
                </a:ln>
              </p:spPr>
              <p:txBody>
                <a:bodyPr/>
                <a:lstStyle/>
                <a:p>
                  <a:endParaRPr lang="en-GB" dirty="0"/>
                </a:p>
              </p:txBody>
            </p:sp>
            <p:sp>
              <p:nvSpPr>
                <p:cNvPr id="1723" name="Line 1178"/>
                <p:cNvSpPr>
                  <a:spLocks noChangeShapeType="1"/>
                </p:cNvSpPr>
                <p:nvPr/>
              </p:nvSpPr>
              <p:spPr bwMode="auto">
                <a:xfrm flipV="1">
                  <a:off x="1744" y="2365"/>
                  <a:ext cx="1" cy="9"/>
                </a:xfrm>
                <a:prstGeom prst="line">
                  <a:avLst/>
                </a:prstGeom>
                <a:grpFill/>
                <a:ln w="4763">
                  <a:solidFill>
                    <a:srgbClr val="000000"/>
                  </a:solidFill>
                  <a:prstDash val="sysDashDotDot"/>
                  <a:round/>
                  <a:headEnd/>
                  <a:tailEnd/>
                </a:ln>
              </p:spPr>
              <p:txBody>
                <a:bodyPr/>
                <a:lstStyle/>
                <a:p>
                  <a:endParaRPr lang="en-GB" dirty="0"/>
                </a:p>
              </p:txBody>
            </p:sp>
            <p:sp>
              <p:nvSpPr>
                <p:cNvPr id="1724" name="Line 1179"/>
                <p:cNvSpPr>
                  <a:spLocks noChangeShapeType="1"/>
                </p:cNvSpPr>
                <p:nvPr/>
              </p:nvSpPr>
              <p:spPr bwMode="auto">
                <a:xfrm flipV="1">
                  <a:off x="1744" y="2358"/>
                  <a:ext cx="1" cy="3"/>
                </a:xfrm>
                <a:prstGeom prst="line">
                  <a:avLst/>
                </a:prstGeom>
                <a:grpFill/>
                <a:ln w="4763">
                  <a:solidFill>
                    <a:srgbClr val="000000"/>
                  </a:solidFill>
                  <a:prstDash val="sysDashDotDot"/>
                  <a:round/>
                  <a:headEnd/>
                  <a:tailEnd/>
                </a:ln>
              </p:spPr>
              <p:txBody>
                <a:bodyPr/>
                <a:lstStyle/>
                <a:p>
                  <a:endParaRPr lang="en-GB" dirty="0"/>
                </a:p>
              </p:txBody>
            </p:sp>
            <p:sp>
              <p:nvSpPr>
                <p:cNvPr id="1725" name="Line 1180"/>
                <p:cNvSpPr>
                  <a:spLocks noChangeShapeType="1"/>
                </p:cNvSpPr>
                <p:nvPr/>
              </p:nvSpPr>
              <p:spPr bwMode="auto">
                <a:xfrm flipV="1">
                  <a:off x="1744" y="2351"/>
                  <a:ext cx="1" cy="3"/>
                </a:xfrm>
                <a:prstGeom prst="line">
                  <a:avLst/>
                </a:prstGeom>
                <a:grpFill/>
                <a:ln w="4763">
                  <a:solidFill>
                    <a:srgbClr val="000000"/>
                  </a:solidFill>
                  <a:prstDash val="sysDashDotDot"/>
                  <a:round/>
                  <a:headEnd/>
                  <a:tailEnd/>
                </a:ln>
              </p:spPr>
              <p:txBody>
                <a:bodyPr/>
                <a:lstStyle/>
                <a:p>
                  <a:endParaRPr lang="en-GB" dirty="0"/>
                </a:p>
              </p:txBody>
            </p:sp>
            <p:sp>
              <p:nvSpPr>
                <p:cNvPr id="1726" name="Line 1181"/>
                <p:cNvSpPr>
                  <a:spLocks noChangeShapeType="1"/>
                </p:cNvSpPr>
                <p:nvPr/>
              </p:nvSpPr>
              <p:spPr bwMode="auto">
                <a:xfrm flipV="1">
                  <a:off x="1744" y="2338"/>
                  <a:ext cx="1" cy="9"/>
                </a:xfrm>
                <a:prstGeom prst="line">
                  <a:avLst/>
                </a:prstGeom>
                <a:grpFill/>
                <a:ln w="4763">
                  <a:solidFill>
                    <a:srgbClr val="000000"/>
                  </a:solidFill>
                  <a:prstDash val="sysDashDotDot"/>
                  <a:round/>
                  <a:headEnd/>
                  <a:tailEnd/>
                </a:ln>
              </p:spPr>
              <p:txBody>
                <a:bodyPr/>
                <a:lstStyle/>
                <a:p>
                  <a:endParaRPr lang="en-GB" dirty="0"/>
                </a:p>
              </p:txBody>
            </p:sp>
            <p:sp>
              <p:nvSpPr>
                <p:cNvPr id="1727" name="Line 1182"/>
                <p:cNvSpPr>
                  <a:spLocks noChangeShapeType="1"/>
                </p:cNvSpPr>
                <p:nvPr/>
              </p:nvSpPr>
              <p:spPr bwMode="auto">
                <a:xfrm flipV="1">
                  <a:off x="1744" y="2331"/>
                  <a:ext cx="1" cy="2"/>
                </a:xfrm>
                <a:prstGeom prst="line">
                  <a:avLst/>
                </a:prstGeom>
                <a:grpFill/>
                <a:ln w="4763">
                  <a:solidFill>
                    <a:srgbClr val="000000"/>
                  </a:solidFill>
                  <a:prstDash val="sysDashDotDot"/>
                  <a:round/>
                  <a:headEnd/>
                  <a:tailEnd/>
                </a:ln>
              </p:spPr>
              <p:txBody>
                <a:bodyPr/>
                <a:lstStyle/>
                <a:p>
                  <a:endParaRPr lang="en-GB" dirty="0"/>
                </a:p>
              </p:txBody>
            </p:sp>
            <p:sp>
              <p:nvSpPr>
                <p:cNvPr id="1728" name="Line 1183"/>
                <p:cNvSpPr>
                  <a:spLocks noChangeShapeType="1"/>
                </p:cNvSpPr>
                <p:nvPr/>
              </p:nvSpPr>
              <p:spPr bwMode="auto">
                <a:xfrm flipV="1">
                  <a:off x="1744" y="2324"/>
                  <a:ext cx="1" cy="3"/>
                </a:xfrm>
                <a:prstGeom prst="line">
                  <a:avLst/>
                </a:prstGeom>
                <a:grpFill/>
                <a:ln w="4763">
                  <a:solidFill>
                    <a:srgbClr val="000000"/>
                  </a:solidFill>
                  <a:prstDash val="sysDashDotDot"/>
                  <a:round/>
                  <a:headEnd/>
                  <a:tailEnd/>
                </a:ln>
              </p:spPr>
              <p:txBody>
                <a:bodyPr/>
                <a:lstStyle/>
                <a:p>
                  <a:endParaRPr lang="en-GB" dirty="0"/>
                </a:p>
              </p:txBody>
            </p:sp>
            <p:sp>
              <p:nvSpPr>
                <p:cNvPr id="1729" name="Line 1184"/>
                <p:cNvSpPr>
                  <a:spLocks noChangeShapeType="1"/>
                </p:cNvSpPr>
                <p:nvPr/>
              </p:nvSpPr>
              <p:spPr bwMode="auto">
                <a:xfrm flipV="1">
                  <a:off x="1744" y="2311"/>
                  <a:ext cx="1" cy="9"/>
                </a:xfrm>
                <a:prstGeom prst="line">
                  <a:avLst/>
                </a:prstGeom>
                <a:grpFill/>
                <a:ln w="4763">
                  <a:solidFill>
                    <a:srgbClr val="000000"/>
                  </a:solidFill>
                  <a:prstDash val="sysDashDotDot"/>
                  <a:round/>
                  <a:headEnd/>
                  <a:tailEnd/>
                </a:ln>
              </p:spPr>
              <p:txBody>
                <a:bodyPr/>
                <a:lstStyle/>
                <a:p>
                  <a:endParaRPr lang="en-GB" dirty="0"/>
                </a:p>
              </p:txBody>
            </p:sp>
            <p:sp>
              <p:nvSpPr>
                <p:cNvPr id="1730" name="Line 1185"/>
                <p:cNvSpPr>
                  <a:spLocks noChangeShapeType="1"/>
                </p:cNvSpPr>
                <p:nvPr/>
              </p:nvSpPr>
              <p:spPr bwMode="auto">
                <a:xfrm flipV="1">
                  <a:off x="1744" y="2304"/>
                  <a:ext cx="1" cy="2"/>
                </a:xfrm>
                <a:prstGeom prst="line">
                  <a:avLst/>
                </a:prstGeom>
                <a:grpFill/>
                <a:ln w="4763">
                  <a:solidFill>
                    <a:srgbClr val="000000"/>
                  </a:solidFill>
                  <a:prstDash val="sysDashDotDot"/>
                  <a:round/>
                  <a:headEnd/>
                  <a:tailEnd/>
                </a:ln>
              </p:spPr>
              <p:txBody>
                <a:bodyPr/>
                <a:lstStyle/>
                <a:p>
                  <a:endParaRPr lang="en-GB" dirty="0"/>
                </a:p>
              </p:txBody>
            </p:sp>
            <p:sp>
              <p:nvSpPr>
                <p:cNvPr id="1731" name="Line 1186"/>
                <p:cNvSpPr>
                  <a:spLocks noChangeShapeType="1"/>
                </p:cNvSpPr>
                <p:nvPr/>
              </p:nvSpPr>
              <p:spPr bwMode="auto">
                <a:xfrm flipV="1">
                  <a:off x="1744" y="2297"/>
                  <a:ext cx="1" cy="2"/>
                </a:xfrm>
                <a:prstGeom prst="line">
                  <a:avLst/>
                </a:prstGeom>
                <a:grpFill/>
                <a:ln w="4763">
                  <a:solidFill>
                    <a:srgbClr val="000000"/>
                  </a:solidFill>
                  <a:prstDash val="sysDashDotDot"/>
                  <a:round/>
                  <a:headEnd/>
                  <a:tailEnd/>
                </a:ln>
              </p:spPr>
              <p:txBody>
                <a:bodyPr/>
                <a:lstStyle/>
                <a:p>
                  <a:endParaRPr lang="en-GB" dirty="0"/>
                </a:p>
              </p:txBody>
            </p:sp>
            <p:sp>
              <p:nvSpPr>
                <p:cNvPr id="1732" name="Line 1187"/>
                <p:cNvSpPr>
                  <a:spLocks noChangeShapeType="1"/>
                </p:cNvSpPr>
                <p:nvPr/>
              </p:nvSpPr>
              <p:spPr bwMode="auto">
                <a:xfrm flipV="1">
                  <a:off x="1744" y="2284"/>
                  <a:ext cx="1" cy="9"/>
                </a:xfrm>
                <a:prstGeom prst="line">
                  <a:avLst/>
                </a:prstGeom>
                <a:grpFill/>
                <a:ln w="4763">
                  <a:solidFill>
                    <a:srgbClr val="000000"/>
                  </a:solidFill>
                  <a:prstDash val="sysDashDotDot"/>
                  <a:round/>
                  <a:headEnd/>
                  <a:tailEnd/>
                </a:ln>
              </p:spPr>
              <p:txBody>
                <a:bodyPr/>
                <a:lstStyle/>
                <a:p>
                  <a:endParaRPr lang="en-GB" dirty="0"/>
                </a:p>
              </p:txBody>
            </p:sp>
            <p:sp>
              <p:nvSpPr>
                <p:cNvPr id="1733" name="Line 1188"/>
                <p:cNvSpPr>
                  <a:spLocks noChangeShapeType="1"/>
                </p:cNvSpPr>
                <p:nvPr/>
              </p:nvSpPr>
              <p:spPr bwMode="auto">
                <a:xfrm flipV="1">
                  <a:off x="1744" y="2277"/>
                  <a:ext cx="1" cy="2"/>
                </a:xfrm>
                <a:prstGeom prst="line">
                  <a:avLst/>
                </a:prstGeom>
                <a:grpFill/>
                <a:ln w="4763">
                  <a:solidFill>
                    <a:srgbClr val="000000"/>
                  </a:solidFill>
                  <a:prstDash val="sysDashDotDot"/>
                  <a:round/>
                  <a:headEnd/>
                  <a:tailEnd/>
                </a:ln>
              </p:spPr>
              <p:txBody>
                <a:bodyPr/>
                <a:lstStyle/>
                <a:p>
                  <a:endParaRPr lang="en-GB" dirty="0"/>
                </a:p>
              </p:txBody>
            </p:sp>
            <p:sp>
              <p:nvSpPr>
                <p:cNvPr id="1734" name="Line 1189"/>
                <p:cNvSpPr>
                  <a:spLocks noChangeShapeType="1"/>
                </p:cNvSpPr>
                <p:nvPr/>
              </p:nvSpPr>
              <p:spPr bwMode="auto">
                <a:xfrm flipV="1">
                  <a:off x="1744" y="2270"/>
                  <a:ext cx="1" cy="2"/>
                </a:xfrm>
                <a:prstGeom prst="line">
                  <a:avLst/>
                </a:prstGeom>
                <a:grpFill/>
                <a:ln w="4763">
                  <a:solidFill>
                    <a:srgbClr val="000000"/>
                  </a:solidFill>
                  <a:prstDash val="sysDashDotDot"/>
                  <a:round/>
                  <a:headEnd/>
                  <a:tailEnd/>
                </a:ln>
              </p:spPr>
              <p:txBody>
                <a:bodyPr/>
                <a:lstStyle/>
                <a:p>
                  <a:endParaRPr lang="en-GB" dirty="0"/>
                </a:p>
              </p:txBody>
            </p:sp>
            <p:sp>
              <p:nvSpPr>
                <p:cNvPr id="1735" name="Line 1190"/>
                <p:cNvSpPr>
                  <a:spLocks noChangeShapeType="1"/>
                </p:cNvSpPr>
                <p:nvPr/>
              </p:nvSpPr>
              <p:spPr bwMode="auto">
                <a:xfrm flipV="1">
                  <a:off x="1744" y="2257"/>
                  <a:ext cx="1" cy="9"/>
                </a:xfrm>
                <a:prstGeom prst="line">
                  <a:avLst/>
                </a:prstGeom>
                <a:grpFill/>
                <a:ln w="4763">
                  <a:solidFill>
                    <a:srgbClr val="000000"/>
                  </a:solidFill>
                  <a:prstDash val="sysDashDotDot"/>
                  <a:round/>
                  <a:headEnd/>
                  <a:tailEnd/>
                </a:ln>
              </p:spPr>
              <p:txBody>
                <a:bodyPr/>
                <a:lstStyle/>
                <a:p>
                  <a:endParaRPr lang="en-GB" dirty="0"/>
                </a:p>
              </p:txBody>
            </p:sp>
            <p:sp>
              <p:nvSpPr>
                <p:cNvPr id="1736" name="Line 1191"/>
                <p:cNvSpPr>
                  <a:spLocks noChangeShapeType="1"/>
                </p:cNvSpPr>
                <p:nvPr/>
              </p:nvSpPr>
              <p:spPr bwMode="auto">
                <a:xfrm flipV="1">
                  <a:off x="1744" y="2250"/>
                  <a:ext cx="1" cy="2"/>
                </a:xfrm>
                <a:prstGeom prst="line">
                  <a:avLst/>
                </a:prstGeom>
                <a:grpFill/>
                <a:ln w="4763">
                  <a:solidFill>
                    <a:srgbClr val="000000"/>
                  </a:solidFill>
                  <a:prstDash val="sysDashDotDot"/>
                  <a:round/>
                  <a:headEnd/>
                  <a:tailEnd/>
                </a:ln>
              </p:spPr>
              <p:txBody>
                <a:bodyPr/>
                <a:lstStyle/>
                <a:p>
                  <a:endParaRPr lang="en-GB" dirty="0"/>
                </a:p>
              </p:txBody>
            </p:sp>
            <p:sp>
              <p:nvSpPr>
                <p:cNvPr id="1737" name="Line 1192"/>
                <p:cNvSpPr>
                  <a:spLocks noChangeShapeType="1"/>
                </p:cNvSpPr>
                <p:nvPr/>
              </p:nvSpPr>
              <p:spPr bwMode="auto">
                <a:xfrm flipV="1">
                  <a:off x="1744" y="2243"/>
                  <a:ext cx="1" cy="2"/>
                </a:xfrm>
                <a:prstGeom prst="line">
                  <a:avLst/>
                </a:prstGeom>
                <a:grpFill/>
                <a:ln w="4763">
                  <a:solidFill>
                    <a:srgbClr val="000000"/>
                  </a:solidFill>
                  <a:prstDash val="sysDashDotDot"/>
                  <a:round/>
                  <a:headEnd/>
                  <a:tailEnd/>
                </a:ln>
              </p:spPr>
              <p:txBody>
                <a:bodyPr/>
                <a:lstStyle/>
                <a:p>
                  <a:endParaRPr lang="en-GB" dirty="0"/>
                </a:p>
              </p:txBody>
            </p:sp>
            <p:sp>
              <p:nvSpPr>
                <p:cNvPr id="1738" name="Line 1193"/>
                <p:cNvSpPr>
                  <a:spLocks noChangeShapeType="1"/>
                </p:cNvSpPr>
                <p:nvPr/>
              </p:nvSpPr>
              <p:spPr bwMode="auto">
                <a:xfrm flipV="1">
                  <a:off x="1744" y="2230"/>
                  <a:ext cx="1" cy="9"/>
                </a:xfrm>
                <a:prstGeom prst="line">
                  <a:avLst/>
                </a:prstGeom>
                <a:grpFill/>
                <a:ln w="4763">
                  <a:solidFill>
                    <a:srgbClr val="000000"/>
                  </a:solidFill>
                  <a:prstDash val="sysDashDotDot"/>
                  <a:round/>
                  <a:headEnd/>
                  <a:tailEnd/>
                </a:ln>
              </p:spPr>
              <p:txBody>
                <a:bodyPr/>
                <a:lstStyle/>
                <a:p>
                  <a:endParaRPr lang="en-GB" dirty="0"/>
                </a:p>
              </p:txBody>
            </p:sp>
            <p:sp>
              <p:nvSpPr>
                <p:cNvPr id="1739" name="Line 1194"/>
                <p:cNvSpPr>
                  <a:spLocks noChangeShapeType="1"/>
                </p:cNvSpPr>
                <p:nvPr/>
              </p:nvSpPr>
              <p:spPr bwMode="auto">
                <a:xfrm flipV="1">
                  <a:off x="1744" y="2223"/>
                  <a:ext cx="1" cy="2"/>
                </a:xfrm>
                <a:prstGeom prst="line">
                  <a:avLst/>
                </a:prstGeom>
                <a:grpFill/>
                <a:ln w="4763">
                  <a:solidFill>
                    <a:srgbClr val="000000"/>
                  </a:solidFill>
                  <a:prstDash val="sysDashDotDot"/>
                  <a:round/>
                  <a:headEnd/>
                  <a:tailEnd/>
                </a:ln>
              </p:spPr>
              <p:txBody>
                <a:bodyPr/>
                <a:lstStyle/>
                <a:p>
                  <a:endParaRPr lang="en-GB" dirty="0"/>
                </a:p>
              </p:txBody>
            </p:sp>
            <p:sp>
              <p:nvSpPr>
                <p:cNvPr id="1740" name="Line 1195"/>
                <p:cNvSpPr>
                  <a:spLocks noChangeShapeType="1"/>
                </p:cNvSpPr>
                <p:nvPr/>
              </p:nvSpPr>
              <p:spPr bwMode="auto">
                <a:xfrm flipV="1">
                  <a:off x="1744" y="2216"/>
                  <a:ext cx="1" cy="2"/>
                </a:xfrm>
                <a:prstGeom prst="line">
                  <a:avLst/>
                </a:prstGeom>
                <a:grpFill/>
                <a:ln w="4763">
                  <a:solidFill>
                    <a:srgbClr val="000000"/>
                  </a:solidFill>
                  <a:prstDash val="sysDashDotDot"/>
                  <a:round/>
                  <a:headEnd/>
                  <a:tailEnd/>
                </a:ln>
              </p:spPr>
              <p:txBody>
                <a:bodyPr/>
                <a:lstStyle/>
                <a:p>
                  <a:endParaRPr lang="en-GB" dirty="0"/>
                </a:p>
              </p:txBody>
            </p:sp>
            <p:sp>
              <p:nvSpPr>
                <p:cNvPr id="1741" name="Line 1196"/>
                <p:cNvSpPr>
                  <a:spLocks noChangeShapeType="1"/>
                </p:cNvSpPr>
                <p:nvPr/>
              </p:nvSpPr>
              <p:spPr bwMode="auto">
                <a:xfrm flipV="1">
                  <a:off x="1744" y="2203"/>
                  <a:ext cx="1" cy="9"/>
                </a:xfrm>
                <a:prstGeom prst="line">
                  <a:avLst/>
                </a:prstGeom>
                <a:grpFill/>
                <a:ln w="4763">
                  <a:solidFill>
                    <a:srgbClr val="000000"/>
                  </a:solidFill>
                  <a:prstDash val="sysDashDotDot"/>
                  <a:round/>
                  <a:headEnd/>
                  <a:tailEnd/>
                </a:ln>
              </p:spPr>
              <p:txBody>
                <a:bodyPr/>
                <a:lstStyle/>
                <a:p>
                  <a:endParaRPr lang="en-GB" dirty="0"/>
                </a:p>
              </p:txBody>
            </p:sp>
            <p:sp>
              <p:nvSpPr>
                <p:cNvPr id="1742" name="Line 1197"/>
                <p:cNvSpPr>
                  <a:spLocks noChangeShapeType="1"/>
                </p:cNvSpPr>
                <p:nvPr/>
              </p:nvSpPr>
              <p:spPr bwMode="auto">
                <a:xfrm flipV="1">
                  <a:off x="1744" y="2196"/>
                  <a:ext cx="1" cy="2"/>
                </a:xfrm>
                <a:prstGeom prst="line">
                  <a:avLst/>
                </a:prstGeom>
                <a:grpFill/>
                <a:ln w="4763">
                  <a:solidFill>
                    <a:srgbClr val="000000"/>
                  </a:solidFill>
                  <a:prstDash val="sysDashDotDot"/>
                  <a:round/>
                  <a:headEnd/>
                  <a:tailEnd/>
                </a:ln>
              </p:spPr>
              <p:txBody>
                <a:bodyPr/>
                <a:lstStyle/>
                <a:p>
                  <a:endParaRPr lang="en-GB" dirty="0"/>
                </a:p>
              </p:txBody>
            </p:sp>
            <p:sp>
              <p:nvSpPr>
                <p:cNvPr id="1743" name="Line 1198"/>
                <p:cNvSpPr>
                  <a:spLocks noChangeShapeType="1"/>
                </p:cNvSpPr>
                <p:nvPr/>
              </p:nvSpPr>
              <p:spPr bwMode="auto">
                <a:xfrm flipV="1">
                  <a:off x="1744" y="2189"/>
                  <a:ext cx="1" cy="2"/>
                </a:xfrm>
                <a:prstGeom prst="line">
                  <a:avLst/>
                </a:prstGeom>
                <a:grpFill/>
                <a:ln w="4763">
                  <a:solidFill>
                    <a:srgbClr val="000000"/>
                  </a:solidFill>
                  <a:prstDash val="sysDashDotDot"/>
                  <a:round/>
                  <a:headEnd/>
                  <a:tailEnd/>
                </a:ln>
              </p:spPr>
              <p:txBody>
                <a:bodyPr/>
                <a:lstStyle/>
                <a:p>
                  <a:endParaRPr lang="en-GB" dirty="0"/>
                </a:p>
              </p:txBody>
            </p:sp>
            <p:sp>
              <p:nvSpPr>
                <p:cNvPr id="1744" name="Line 1199"/>
                <p:cNvSpPr>
                  <a:spLocks noChangeShapeType="1"/>
                </p:cNvSpPr>
                <p:nvPr/>
              </p:nvSpPr>
              <p:spPr bwMode="auto">
                <a:xfrm flipV="1">
                  <a:off x="1744" y="2176"/>
                  <a:ext cx="1" cy="9"/>
                </a:xfrm>
                <a:prstGeom prst="line">
                  <a:avLst/>
                </a:prstGeom>
                <a:grpFill/>
                <a:ln w="4763">
                  <a:solidFill>
                    <a:srgbClr val="000000"/>
                  </a:solidFill>
                  <a:prstDash val="sysDashDotDot"/>
                  <a:round/>
                  <a:headEnd/>
                  <a:tailEnd/>
                </a:ln>
              </p:spPr>
              <p:txBody>
                <a:bodyPr/>
                <a:lstStyle/>
                <a:p>
                  <a:endParaRPr lang="en-GB" dirty="0"/>
                </a:p>
              </p:txBody>
            </p:sp>
            <p:sp>
              <p:nvSpPr>
                <p:cNvPr id="1745" name="Line 1200"/>
                <p:cNvSpPr>
                  <a:spLocks noChangeShapeType="1"/>
                </p:cNvSpPr>
                <p:nvPr/>
              </p:nvSpPr>
              <p:spPr bwMode="auto">
                <a:xfrm flipV="1">
                  <a:off x="1744" y="2169"/>
                  <a:ext cx="1" cy="2"/>
                </a:xfrm>
                <a:prstGeom prst="line">
                  <a:avLst/>
                </a:prstGeom>
                <a:grpFill/>
                <a:ln w="4763">
                  <a:solidFill>
                    <a:srgbClr val="000000"/>
                  </a:solidFill>
                  <a:prstDash val="sysDashDotDot"/>
                  <a:round/>
                  <a:headEnd/>
                  <a:tailEnd/>
                </a:ln>
              </p:spPr>
              <p:txBody>
                <a:bodyPr/>
                <a:lstStyle/>
                <a:p>
                  <a:endParaRPr lang="en-GB" dirty="0"/>
                </a:p>
              </p:txBody>
            </p:sp>
            <p:sp>
              <p:nvSpPr>
                <p:cNvPr id="1746" name="Line 1201"/>
                <p:cNvSpPr>
                  <a:spLocks noChangeShapeType="1"/>
                </p:cNvSpPr>
                <p:nvPr/>
              </p:nvSpPr>
              <p:spPr bwMode="auto">
                <a:xfrm flipV="1">
                  <a:off x="1744" y="2162"/>
                  <a:ext cx="1" cy="2"/>
                </a:xfrm>
                <a:prstGeom prst="line">
                  <a:avLst/>
                </a:prstGeom>
                <a:grpFill/>
                <a:ln w="4763">
                  <a:solidFill>
                    <a:srgbClr val="000000"/>
                  </a:solidFill>
                  <a:prstDash val="sysDashDotDot"/>
                  <a:round/>
                  <a:headEnd/>
                  <a:tailEnd/>
                </a:ln>
              </p:spPr>
              <p:txBody>
                <a:bodyPr/>
                <a:lstStyle/>
                <a:p>
                  <a:endParaRPr lang="en-GB" dirty="0"/>
                </a:p>
              </p:txBody>
            </p:sp>
            <p:sp>
              <p:nvSpPr>
                <p:cNvPr id="1747" name="Line 1202"/>
                <p:cNvSpPr>
                  <a:spLocks noChangeShapeType="1"/>
                </p:cNvSpPr>
                <p:nvPr/>
              </p:nvSpPr>
              <p:spPr bwMode="auto">
                <a:xfrm flipV="1">
                  <a:off x="1744" y="2149"/>
                  <a:ext cx="1" cy="9"/>
                </a:xfrm>
                <a:prstGeom prst="line">
                  <a:avLst/>
                </a:prstGeom>
                <a:grpFill/>
                <a:ln w="4763">
                  <a:solidFill>
                    <a:srgbClr val="000000"/>
                  </a:solidFill>
                  <a:prstDash val="sysDashDotDot"/>
                  <a:round/>
                  <a:headEnd/>
                  <a:tailEnd/>
                </a:ln>
              </p:spPr>
              <p:txBody>
                <a:bodyPr/>
                <a:lstStyle/>
                <a:p>
                  <a:endParaRPr lang="en-GB" dirty="0"/>
                </a:p>
              </p:txBody>
            </p:sp>
            <p:sp>
              <p:nvSpPr>
                <p:cNvPr id="1748" name="Line 1203"/>
                <p:cNvSpPr>
                  <a:spLocks noChangeShapeType="1"/>
                </p:cNvSpPr>
                <p:nvPr/>
              </p:nvSpPr>
              <p:spPr bwMode="auto">
                <a:xfrm flipV="1">
                  <a:off x="1744" y="2142"/>
                  <a:ext cx="1" cy="2"/>
                </a:xfrm>
                <a:prstGeom prst="line">
                  <a:avLst/>
                </a:prstGeom>
                <a:grpFill/>
                <a:ln w="4763">
                  <a:solidFill>
                    <a:srgbClr val="000000"/>
                  </a:solidFill>
                  <a:prstDash val="sysDashDotDot"/>
                  <a:round/>
                  <a:headEnd/>
                  <a:tailEnd/>
                </a:ln>
              </p:spPr>
              <p:txBody>
                <a:bodyPr/>
                <a:lstStyle/>
                <a:p>
                  <a:endParaRPr lang="en-GB" dirty="0"/>
                </a:p>
              </p:txBody>
            </p:sp>
            <p:sp>
              <p:nvSpPr>
                <p:cNvPr id="1749" name="Line 1204"/>
                <p:cNvSpPr>
                  <a:spLocks noChangeShapeType="1"/>
                </p:cNvSpPr>
                <p:nvPr/>
              </p:nvSpPr>
              <p:spPr bwMode="auto">
                <a:xfrm flipV="1">
                  <a:off x="1744" y="2135"/>
                  <a:ext cx="1" cy="2"/>
                </a:xfrm>
                <a:prstGeom prst="line">
                  <a:avLst/>
                </a:prstGeom>
                <a:grpFill/>
                <a:ln w="4763">
                  <a:solidFill>
                    <a:srgbClr val="000000"/>
                  </a:solidFill>
                  <a:prstDash val="sysDashDotDot"/>
                  <a:round/>
                  <a:headEnd/>
                  <a:tailEnd/>
                </a:ln>
              </p:spPr>
              <p:txBody>
                <a:bodyPr/>
                <a:lstStyle/>
                <a:p>
                  <a:endParaRPr lang="en-GB" dirty="0"/>
                </a:p>
              </p:txBody>
            </p:sp>
            <p:sp>
              <p:nvSpPr>
                <p:cNvPr id="1750" name="Line 1205"/>
                <p:cNvSpPr>
                  <a:spLocks noChangeShapeType="1"/>
                </p:cNvSpPr>
                <p:nvPr/>
              </p:nvSpPr>
              <p:spPr bwMode="auto">
                <a:xfrm flipV="1">
                  <a:off x="1744" y="2121"/>
                  <a:ext cx="1" cy="10"/>
                </a:xfrm>
                <a:prstGeom prst="line">
                  <a:avLst/>
                </a:prstGeom>
                <a:grpFill/>
                <a:ln w="4763">
                  <a:solidFill>
                    <a:srgbClr val="000000"/>
                  </a:solidFill>
                  <a:prstDash val="sysDashDotDot"/>
                  <a:round/>
                  <a:headEnd/>
                  <a:tailEnd/>
                </a:ln>
              </p:spPr>
              <p:txBody>
                <a:bodyPr/>
                <a:lstStyle/>
                <a:p>
                  <a:endParaRPr lang="en-GB" dirty="0"/>
                </a:p>
              </p:txBody>
            </p:sp>
            <p:sp>
              <p:nvSpPr>
                <p:cNvPr id="1751" name="Line 1206"/>
                <p:cNvSpPr>
                  <a:spLocks noChangeShapeType="1"/>
                </p:cNvSpPr>
                <p:nvPr/>
              </p:nvSpPr>
              <p:spPr bwMode="auto">
                <a:xfrm flipV="1">
                  <a:off x="1744" y="2115"/>
                  <a:ext cx="1" cy="2"/>
                </a:xfrm>
                <a:prstGeom prst="line">
                  <a:avLst/>
                </a:prstGeom>
                <a:grpFill/>
                <a:ln w="4763">
                  <a:solidFill>
                    <a:srgbClr val="000000"/>
                  </a:solidFill>
                  <a:prstDash val="sysDashDotDot"/>
                  <a:round/>
                  <a:headEnd/>
                  <a:tailEnd/>
                </a:ln>
              </p:spPr>
              <p:txBody>
                <a:bodyPr/>
                <a:lstStyle/>
                <a:p>
                  <a:endParaRPr lang="en-GB" dirty="0"/>
                </a:p>
              </p:txBody>
            </p:sp>
            <p:sp>
              <p:nvSpPr>
                <p:cNvPr id="1752" name="Line 1207"/>
                <p:cNvSpPr>
                  <a:spLocks noChangeShapeType="1"/>
                </p:cNvSpPr>
                <p:nvPr/>
              </p:nvSpPr>
              <p:spPr bwMode="auto">
                <a:xfrm flipV="1">
                  <a:off x="1744" y="2108"/>
                  <a:ext cx="1" cy="2"/>
                </a:xfrm>
                <a:prstGeom prst="line">
                  <a:avLst/>
                </a:prstGeom>
                <a:grpFill/>
                <a:ln w="4763">
                  <a:solidFill>
                    <a:srgbClr val="000000"/>
                  </a:solidFill>
                  <a:prstDash val="sysDashDotDot"/>
                  <a:round/>
                  <a:headEnd/>
                  <a:tailEnd/>
                </a:ln>
              </p:spPr>
              <p:txBody>
                <a:bodyPr/>
                <a:lstStyle/>
                <a:p>
                  <a:endParaRPr lang="en-GB" dirty="0"/>
                </a:p>
              </p:txBody>
            </p:sp>
            <p:sp>
              <p:nvSpPr>
                <p:cNvPr id="1753" name="Line 1208"/>
                <p:cNvSpPr>
                  <a:spLocks noChangeShapeType="1"/>
                </p:cNvSpPr>
                <p:nvPr/>
              </p:nvSpPr>
              <p:spPr bwMode="auto">
                <a:xfrm flipV="1">
                  <a:off x="1744" y="2094"/>
                  <a:ext cx="1" cy="10"/>
                </a:xfrm>
                <a:prstGeom prst="line">
                  <a:avLst/>
                </a:prstGeom>
                <a:grpFill/>
                <a:ln w="4763">
                  <a:solidFill>
                    <a:srgbClr val="000000"/>
                  </a:solidFill>
                  <a:prstDash val="sysDashDotDot"/>
                  <a:round/>
                  <a:headEnd/>
                  <a:tailEnd/>
                </a:ln>
              </p:spPr>
              <p:txBody>
                <a:bodyPr/>
                <a:lstStyle/>
                <a:p>
                  <a:endParaRPr lang="en-GB" dirty="0"/>
                </a:p>
              </p:txBody>
            </p:sp>
            <p:sp>
              <p:nvSpPr>
                <p:cNvPr id="1754" name="Line 1209"/>
                <p:cNvSpPr>
                  <a:spLocks noChangeShapeType="1"/>
                </p:cNvSpPr>
                <p:nvPr/>
              </p:nvSpPr>
              <p:spPr bwMode="auto">
                <a:xfrm flipV="1">
                  <a:off x="1744" y="2087"/>
                  <a:ext cx="1" cy="3"/>
                </a:xfrm>
                <a:prstGeom prst="line">
                  <a:avLst/>
                </a:prstGeom>
                <a:grpFill/>
                <a:ln w="4763">
                  <a:solidFill>
                    <a:srgbClr val="000000"/>
                  </a:solidFill>
                  <a:prstDash val="sysDashDotDot"/>
                  <a:round/>
                  <a:headEnd/>
                  <a:tailEnd/>
                </a:ln>
              </p:spPr>
              <p:txBody>
                <a:bodyPr/>
                <a:lstStyle/>
                <a:p>
                  <a:endParaRPr lang="en-GB" dirty="0"/>
                </a:p>
              </p:txBody>
            </p:sp>
            <p:sp>
              <p:nvSpPr>
                <p:cNvPr id="1755" name="Line 1210"/>
                <p:cNvSpPr>
                  <a:spLocks noChangeShapeType="1"/>
                </p:cNvSpPr>
                <p:nvPr/>
              </p:nvSpPr>
              <p:spPr bwMode="auto">
                <a:xfrm flipV="1">
                  <a:off x="1744" y="2081"/>
                  <a:ext cx="1" cy="2"/>
                </a:xfrm>
                <a:prstGeom prst="line">
                  <a:avLst/>
                </a:prstGeom>
                <a:grpFill/>
                <a:ln w="4763">
                  <a:solidFill>
                    <a:srgbClr val="000000"/>
                  </a:solidFill>
                  <a:prstDash val="sysDashDotDot"/>
                  <a:round/>
                  <a:headEnd/>
                  <a:tailEnd/>
                </a:ln>
              </p:spPr>
              <p:txBody>
                <a:bodyPr/>
                <a:lstStyle/>
                <a:p>
                  <a:endParaRPr lang="en-GB" dirty="0"/>
                </a:p>
              </p:txBody>
            </p:sp>
          </p:grpSp>
          <p:grpSp>
            <p:nvGrpSpPr>
              <p:cNvPr id="33" name="Group 1211"/>
              <p:cNvGrpSpPr>
                <a:grpSpLocks/>
              </p:cNvGrpSpPr>
              <p:nvPr/>
            </p:nvGrpSpPr>
            <p:grpSpPr bwMode="auto">
              <a:xfrm>
                <a:off x="1144" y="425"/>
                <a:ext cx="365" cy="2288"/>
                <a:chOff x="1675" y="1105"/>
                <a:chExt cx="365" cy="2288"/>
              </a:xfrm>
              <a:grpFill/>
            </p:grpSpPr>
            <p:sp>
              <p:nvSpPr>
                <p:cNvPr id="1356" name="Line 1212"/>
                <p:cNvSpPr>
                  <a:spLocks noChangeShapeType="1"/>
                </p:cNvSpPr>
                <p:nvPr/>
              </p:nvSpPr>
              <p:spPr bwMode="auto">
                <a:xfrm flipV="1">
                  <a:off x="1744" y="2067"/>
                  <a:ext cx="1" cy="10"/>
                </a:xfrm>
                <a:prstGeom prst="line">
                  <a:avLst/>
                </a:prstGeom>
                <a:grpFill/>
                <a:ln w="4763">
                  <a:solidFill>
                    <a:srgbClr val="000000"/>
                  </a:solidFill>
                  <a:prstDash val="sysDashDotDot"/>
                  <a:round/>
                  <a:headEnd/>
                  <a:tailEnd/>
                </a:ln>
              </p:spPr>
              <p:txBody>
                <a:bodyPr/>
                <a:lstStyle/>
                <a:p>
                  <a:endParaRPr lang="en-GB" dirty="0"/>
                </a:p>
              </p:txBody>
            </p:sp>
            <p:sp>
              <p:nvSpPr>
                <p:cNvPr id="1357" name="Line 1213"/>
                <p:cNvSpPr>
                  <a:spLocks noChangeShapeType="1"/>
                </p:cNvSpPr>
                <p:nvPr/>
              </p:nvSpPr>
              <p:spPr bwMode="auto">
                <a:xfrm flipV="1">
                  <a:off x="1744" y="2060"/>
                  <a:ext cx="1" cy="3"/>
                </a:xfrm>
                <a:prstGeom prst="line">
                  <a:avLst/>
                </a:prstGeom>
                <a:grpFill/>
                <a:ln w="4763">
                  <a:solidFill>
                    <a:srgbClr val="000000"/>
                  </a:solidFill>
                  <a:prstDash val="sysDashDotDot"/>
                  <a:round/>
                  <a:headEnd/>
                  <a:tailEnd/>
                </a:ln>
              </p:spPr>
              <p:txBody>
                <a:bodyPr/>
                <a:lstStyle/>
                <a:p>
                  <a:endParaRPr lang="en-GB" dirty="0"/>
                </a:p>
              </p:txBody>
            </p:sp>
            <p:sp>
              <p:nvSpPr>
                <p:cNvPr id="1358" name="Line 1214"/>
                <p:cNvSpPr>
                  <a:spLocks noChangeShapeType="1"/>
                </p:cNvSpPr>
                <p:nvPr/>
              </p:nvSpPr>
              <p:spPr bwMode="auto">
                <a:xfrm flipV="1">
                  <a:off x="1744" y="2054"/>
                  <a:ext cx="1" cy="2"/>
                </a:xfrm>
                <a:prstGeom prst="line">
                  <a:avLst/>
                </a:prstGeom>
                <a:grpFill/>
                <a:ln w="4763">
                  <a:solidFill>
                    <a:srgbClr val="000000"/>
                  </a:solidFill>
                  <a:prstDash val="sysDashDotDot"/>
                  <a:round/>
                  <a:headEnd/>
                  <a:tailEnd/>
                </a:ln>
              </p:spPr>
              <p:txBody>
                <a:bodyPr/>
                <a:lstStyle/>
                <a:p>
                  <a:endParaRPr lang="en-GB" dirty="0"/>
                </a:p>
              </p:txBody>
            </p:sp>
            <p:sp>
              <p:nvSpPr>
                <p:cNvPr id="1359" name="Line 1215"/>
                <p:cNvSpPr>
                  <a:spLocks noChangeShapeType="1"/>
                </p:cNvSpPr>
                <p:nvPr/>
              </p:nvSpPr>
              <p:spPr bwMode="auto">
                <a:xfrm flipV="1">
                  <a:off x="1744" y="2040"/>
                  <a:ext cx="1" cy="9"/>
                </a:xfrm>
                <a:prstGeom prst="line">
                  <a:avLst/>
                </a:prstGeom>
                <a:grpFill/>
                <a:ln w="4763">
                  <a:solidFill>
                    <a:srgbClr val="000000"/>
                  </a:solidFill>
                  <a:prstDash val="sysDashDotDot"/>
                  <a:round/>
                  <a:headEnd/>
                  <a:tailEnd/>
                </a:ln>
              </p:spPr>
              <p:txBody>
                <a:bodyPr/>
                <a:lstStyle/>
                <a:p>
                  <a:endParaRPr lang="en-GB" dirty="0"/>
                </a:p>
              </p:txBody>
            </p:sp>
            <p:sp>
              <p:nvSpPr>
                <p:cNvPr id="1360" name="Line 1216"/>
                <p:cNvSpPr>
                  <a:spLocks noChangeShapeType="1"/>
                </p:cNvSpPr>
                <p:nvPr/>
              </p:nvSpPr>
              <p:spPr bwMode="auto">
                <a:xfrm flipV="1">
                  <a:off x="1744" y="2033"/>
                  <a:ext cx="1" cy="3"/>
                </a:xfrm>
                <a:prstGeom prst="line">
                  <a:avLst/>
                </a:prstGeom>
                <a:grpFill/>
                <a:ln w="4763">
                  <a:solidFill>
                    <a:srgbClr val="000000"/>
                  </a:solidFill>
                  <a:prstDash val="sysDashDotDot"/>
                  <a:round/>
                  <a:headEnd/>
                  <a:tailEnd/>
                </a:ln>
              </p:spPr>
              <p:txBody>
                <a:bodyPr/>
                <a:lstStyle/>
                <a:p>
                  <a:endParaRPr lang="en-GB" dirty="0"/>
                </a:p>
              </p:txBody>
            </p:sp>
            <p:sp>
              <p:nvSpPr>
                <p:cNvPr id="1361" name="Line 1217"/>
                <p:cNvSpPr>
                  <a:spLocks noChangeShapeType="1"/>
                </p:cNvSpPr>
                <p:nvPr/>
              </p:nvSpPr>
              <p:spPr bwMode="auto">
                <a:xfrm flipV="1">
                  <a:off x="1744" y="2026"/>
                  <a:ext cx="1" cy="3"/>
                </a:xfrm>
                <a:prstGeom prst="line">
                  <a:avLst/>
                </a:prstGeom>
                <a:grpFill/>
                <a:ln w="4763">
                  <a:solidFill>
                    <a:srgbClr val="000000"/>
                  </a:solidFill>
                  <a:prstDash val="sysDashDotDot"/>
                  <a:round/>
                  <a:headEnd/>
                  <a:tailEnd/>
                </a:ln>
              </p:spPr>
              <p:txBody>
                <a:bodyPr/>
                <a:lstStyle/>
                <a:p>
                  <a:endParaRPr lang="en-GB" dirty="0"/>
                </a:p>
              </p:txBody>
            </p:sp>
            <p:sp>
              <p:nvSpPr>
                <p:cNvPr id="1362" name="Line 1218"/>
                <p:cNvSpPr>
                  <a:spLocks noChangeShapeType="1"/>
                </p:cNvSpPr>
                <p:nvPr/>
              </p:nvSpPr>
              <p:spPr bwMode="auto">
                <a:xfrm flipV="1">
                  <a:off x="1744" y="2013"/>
                  <a:ext cx="1" cy="9"/>
                </a:xfrm>
                <a:prstGeom prst="line">
                  <a:avLst/>
                </a:prstGeom>
                <a:grpFill/>
                <a:ln w="4763">
                  <a:solidFill>
                    <a:srgbClr val="000000"/>
                  </a:solidFill>
                  <a:prstDash val="sysDashDotDot"/>
                  <a:round/>
                  <a:headEnd/>
                  <a:tailEnd/>
                </a:ln>
              </p:spPr>
              <p:txBody>
                <a:bodyPr/>
                <a:lstStyle/>
                <a:p>
                  <a:endParaRPr lang="en-GB" dirty="0"/>
                </a:p>
              </p:txBody>
            </p:sp>
            <p:sp>
              <p:nvSpPr>
                <p:cNvPr id="1363" name="Line 1219"/>
                <p:cNvSpPr>
                  <a:spLocks noChangeShapeType="1"/>
                </p:cNvSpPr>
                <p:nvPr/>
              </p:nvSpPr>
              <p:spPr bwMode="auto">
                <a:xfrm flipV="1">
                  <a:off x="1744" y="2006"/>
                  <a:ext cx="1" cy="3"/>
                </a:xfrm>
                <a:prstGeom prst="line">
                  <a:avLst/>
                </a:prstGeom>
                <a:grpFill/>
                <a:ln w="4763">
                  <a:solidFill>
                    <a:srgbClr val="000000"/>
                  </a:solidFill>
                  <a:prstDash val="sysDashDotDot"/>
                  <a:round/>
                  <a:headEnd/>
                  <a:tailEnd/>
                </a:ln>
              </p:spPr>
              <p:txBody>
                <a:bodyPr/>
                <a:lstStyle/>
                <a:p>
                  <a:endParaRPr lang="en-GB" dirty="0"/>
                </a:p>
              </p:txBody>
            </p:sp>
            <p:sp>
              <p:nvSpPr>
                <p:cNvPr id="1364" name="Line 1220"/>
                <p:cNvSpPr>
                  <a:spLocks noChangeShapeType="1"/>
                </p:cNvSpPr>
                <p:nvPr/>
              </p:nvSpPr>
              <p:spPr bwMode="auto">
                <a:xfrm flipV="1">
                  <a:off x="1744" y="1999"/>
                  <a:ext cx="1" cy="3"/>
                </a:xfrm>
                <a:prstGeom prst="line">
                  <a:avLst/>
                </a:prstGeom>
                <a:grpFill/>
                <a:ln w="4763">
                  <a:solidFill>
                    <a:srgbClr val="000000"/>
                  </a:solidFill>
                  <a:prstDash val="sysDashDotDot"/>
                  <a:round/>
                  <a:headEnd/>
                  <a:tailEnd/>
                </a:ln>
              </p:spPr>
              <p:txBody>
                <a:bodyPr/>
                <a:lstStyle/>
                <a:p>
                  <a:endParaRPr lang="en-GB" dirty="0"/>
                </a:p>
              </p:txBody>
            </p:sp>
            <p:sp>
              <p:nvSpPr>
                <p:cNvPr id="1365" name="Line 1221"/>
                <p:cNvSpPr>
                  <a:spLocks noChangeShapeType="1"/>
                </p:cNvSpPr>
                <p:nvPr/>
              </p:nvSpPr>
              <p:spPr bwMode="auto">
                <a:xfrm flipV="1">
                  <a:off x="1744" y="1986"/>
                  <a:ext cx="1" cy="9"/>
                </a:xfrm>
                <a:prstGeom prst="line">
                  <a:avLst/>
                </a:prstGeom>
                <a:grpFill/>
                <a:ln w="4763">
                  <a:solidFill>
                    <a:srgbClr val="000000"/>
                  </a:solidFill>
                  <a:prstDash val="sysDashDotDot"/>
                  <a:round/>
                  <a:headEnd/>
                  <a:tailEnd/>
                </a:ln>
              </p:spPr>
              <p:txBody>
                <a:bodyPr/>
                <a:lstStyle/>
                <a:p>
                  <a:endParaRPr lang="en-GB" dirty="0"/>
                </a:p>
              </p:txBody>
            </p:sp>
            <p:sp>
              <p:nvSpPr>
                <p:cNvPr id="1366" name="Line 1222"/>
                <p:cNvSpPr>
                  <a:spLocks noChangeShapeType="1"/>
                </p:cNvSpPr>
                <p:nvPr/>
              </p:nvSpPr>
              <p:spPr bwMode="auto">
                <a:xfrm flipV="1">
                  <a:off x="1744" y="1979"/>
                  <a:ext cx="1" cy="3"/>
                </a:xfrm>
                <a:prstGeom prst="line">
                  <a:avLst/>
                </a:prstGeom>
                <a:grpFill/>
                <a:ln w="4763">
                  <a:solidFill>
                    <a:srgbClr val="000000"/>
                  </a:solidFill>
                  <a:prstDash val="sysDashDotDot"/>
                  <a:round/>
                  <a:headEnd/>
                  <a:tailEnd/>
                </a:ln>
              </p:spPr>
              <p:txBody>
                <a:bodyPr/>
                <a:lstStyle/>
                <a:p>
                  <a:endParaRPr lang="en-GB" dirty="0"/>
                </a:p>
              </p:txBody>
            </p:sp>
            <p:sp>
              <p:nvSpPr>
                <p:cNvPr id="1367" name="Line 1223"/>
                <p:cNvSpPr>
                  <a:spLocks noChangeShapeType="1"/>
                </p:cNvSpPr>
                <p:nvPr/>
              </p:nvSpPr>
              <p:spPr bwMode="auto">
                <a:xfrm flipV="1">
                  <a:off x="1744" y="1972"/>
                  <a:ext cx="1" cy="3"/>
                </a:xfrm>
                <a:prstGeom prst="line">
                  <a:avLst/>
                </a:prstGeom>
                <a:grpFill/>
                <a:ln w="4763">
                  <a:solidFill>
                    <a:srgbClr val="000000"/>
                  </a:solidFill>
                  <a:prstDash val="sysDashDotDot"/>
                  <a:round/>
                  <a:headEnd/>
                  <a:tailEnd/>
                </a:ln>
              </p:spPr>
              <p:txBody>
                <a:bodyPr/>
                <a:lstStyle/>
                <a:p>
                  <a:endParaRPr lang="en-GB" dirty="0"/>
                </a:p>
              </p:txBody>
            </p:sp>
            <p:sp>
              <p:nvSpPr>
                <p:cNvPr id="1368" name="Line 1224"/>
                <p:cNvSpPr>
                  <a:spLocks noChangeShapeType="1"/>
                </p:cNvSpPr>
                <p:nvPr/>
              </p:nvSpPr>
              <p:spPr bwMode="auto">
                <a:xfrm flipV="1">
                  <a:off x="1744" y="1959"/>
                  <a:ext cx="1" cy="9"/>
                </a:xfrm>
                <a:prstGeom prst="line">
                  <a:avLst/>
                </a:prstGeom>
                <a:grpFill/>
                <a:ln w="4763">
                  <a:solidFill>
                    <a:srgbClr val="000000"/>
                  </a:solidFill>
                  <a:prstDash val="sysDashDotDot"/>
                  <a:round/>
                  <a:headEnd/>
                  <a:tailEnd/>
                </a:ln>
              </p:spPr>
              <p:txBody>
                <a:bodyPr/>
                <a:lstStyle/>
                <a:p>
                  <a:endParaRPr lang="en-GB" dirty="0"/>
                </a:p>
              </p:txBody>
            </p:sp>
            <p:sp>
              <p:nvSpPr>
                <p:cNvPr id="1369" name="Line 1225"/>
                <p:cNvSpPr>
                  <a:spLocks noChangeShapeType="1"/>
                </p:cNvSpPr>
                <p:nvPr/>
              </p:nvSpPr>
              <p:spPr bwMode="auto">
                <a:xfrm flipV="1">
                  <a:off x="1744" y="1952"/>
                  <a:ext cx="1" cy="2"/>
                </a:xfrm>
                <a:prstGeom prst="line">
                  <a:avLst/>
                </a:prstGeom>
                <a:grpFill/>
                <a:ln w="4763">
                  <a:solidFill>
                    <a:srgbClr val="000000"/>
                  </a:solidFill>
                  <a:prstDash val="sysDashDotDot"/>
                  <a:round/>
                  <a:headEnd/>
                  <a:tailEnd/>
                </a:ln>
              </p:spPr>
              <p:txBody>
                <a:bodyPr/>
                <a:lstStyle/>
                <a:p>
                  <a:endParaRPr lang="en-GB" dirty="0"/>
                </a:p>
              </p:txBody>
            </p:sp>
            <p:sp>
              <p:nvSpPr>
                <p:cNvPr id="1370" name="Line 1226"/>
                <p:cNvSpPr>
                  <a:spLocks noChangeShapeType="1"/>
                </p:cNvSpPr>
                <p:nvPr/>
              </p:nvSpPr>
              <p:spPr bwMode="auto">
                <a:xfrm flipV="1">
                  <a:off x="1744" y="1945"/>
                  <a:ext cx="1" cy="3"/>
                </a:xfrm>
                <a:prstGeom prst="line">
                  <a:avLst/>
                </a:prstGeom>
                <a:grpFill/>
                <a:ln w="4763">
                  <a:solidFill>
                    <a:srgbClr val="000000"/>
                  </a:solidFill>
                  <a:prstDash val="sysDashDotDot"/>
                  <a:round/>
                  <a:headEnd/>
                  <a:tailEnd/>
                </a:ln>
              </p:spPr>
              <p:txBody>
                <a:bodyPr/>
                <a:lstStyle/>
                <a:p>
                  <a:endParaRPr lang="en-GB" dirty="0"/>
                </a:p>
              </p:txBody>
            </p:sp>
            <p:sp>
              <p:nvSpPr>
                <p:cNvPr id="1371" name="Line 1227"/>
                <p:cNvSpPr>
                  <a:spLocks noChangeShapeType="1"/>
                </p:cNvSpPr>
                <p:nvPr/>
              </p:nvSpPr>
              <p:spPr bwMode="auto">
                <a:xfrm flipV="1">
                  <a:off x="1744" y="1932"/>
                  <a:ext cx="1" cy="9"/>
                </a:xfrm>
                <a:prstGeom prst="line">
                  <a:avLst/>
                </a:prstGeom>
                <a:grpFill/>
                <a:ln w="4763">
                  <a:solidFill>
                    <a:srgbClr val="000000"/>
                  </a:solidFill>
                  <a:prstDash val="sysDashDotDot"/>
                  <a:round/>
                  <a:headEnd/>
                  <a:tailEnd/>
                </a:ln>
              </p:spPr>
              <p:txBody>
                <a:bodyPr/>
                <a:lstStyle/>
                <a:p>
                  <a:endParaRPr lang="en-GB" dirty="0"/>
                </a:p>
              </p:txBody>
            </p:sp>
            <p:sp>
              <p:nvSpPr>
                <p:cNvPr id="1372" name="Line 1228"/>
                <p:cNvSpPr>
                  <a:spLocks noChangeShapeType="1"/>
                </p:cNvSpPr>
                <p:nvPr/>
              </p:nvSpPr>
              <p:spPr bwMode="auto">
                <a:xfrm flipV="1">
                  <a:off x="1744" y="1925"/>
                  <a:ext cx="1" cy="2"/>
                </a:xfrm>
                <a:prstGeom prst="line">
                  <a:avLst/>
                </a:prstGeom>
                <a:grpFill/>
                <a:ln w="4763">
                  <a:solidFill>
                    <a:srgbClr val="000000"/>
                  </a:solidFill>
                  <a:prstDash val="sysDashDotDot"/>
                  <a:round/>
                  <a:headEnd/>
                  <a:tailEnd/>
                </a:ln>
              </p:spPr>
              <p:txBody>
                <a:bodyPr/>
                <a:lstStyle/>
                <a:p>
                  <a:endParaRPr lang="en-GB" dirty="0"/>
                </a:p>
              </p:txBody>
            </p:sp>
            <p:sp>
              <p:nvSpPr>
                <p:cNvPr id="1373" name="Line 1229"/>
                <p:cNvSpPr>
                  <a:spLocks noChangeShapeType="1"/>
                </p:cNvSpPr>
                <p:nvPr/>
              </p:nvSpPr>
              <p:spPr bwMode="auto">
                <a:xfrm flipV="1">
                  <a:off x="1744" y="1918"/>
                  <a:ext cx="1" cy="2"/>
                </a:xfrm>
                <a:prstGeom prst="line">
                  <a:avLst/>
                </a:prstGeom>
                <a:grpFill/>
                <a:ln w="4763">
                  <a:solidFill>
                    <a:srgbClr val="000000"/>
                  </a:solidFill>
                  <a:prstDash val="sysDashDotDot"/>
                  <a:round/>
                  <a:headEnd/>
                  <a:tailEnd/>
                </a:ln>
              </p:spPr>
              <p:txBody>
                <a:bodyPr/>
                <a:lstStyle/>
                <a:p>
                  <a:endParaRPr lang="en-GB" dirty="0"/>
                </a:p>
              </p:txBody>
            </p:sp>
            <p:sp>
              <p:nvSpPr>
                <p:cNvPr id="1374" name="Line 1230"/>
                <p:cNvSpPr>
                  <a:spLocks noChangeShapeType="1"/>
                </p:cNvSpPr>
                <p:nvPr/>
              </p:nvSpPr>
              <p:spPr bwMode="auto">
                <a:xfrm flipV="1">
                  <a:off x="1744" y="1905"/>
                  <a:ext cx="1" cy="9"/>
                </a:xfrm>
                <a:prstGeom prst="line">
                  <a:avLst/>
                </a:prstGeom>
                <a:grpFill/>
                <a:ln w="4763">
                  <a:solidFill>
                    <a:srgbClr val="000000"/>
                  </a:solidFill>
                  <a:prstDash val="sysDashDotDot"/>
                  <a:round/>
                  <a:headEnd/>
                  <a:tailEnd/>
                </a:ln>
              </p:spPr>
              <p:txBody>
                <a:bodyPr/>
                <a:lstStyle/>
                <a:p>
                  <a:endParaRPr lang="en-GB" dirty="0"/>
                </a:p>
              </p:txBody>
            </p:sp>
            <p:sp>
              <p:nvSpPr>
                <p:cNvPr id="1375" name="Line 1231"/>
                <p:cNvSpPr>
                  <a:spLocks noChangeShapeType="1"/>
                </p:cNvSpPr>
                <p:nvPr/>
              </p:nvSpPr>
              <p:spPr bwMode="auto">
                <a:xfrm flipV="1">
                  <a:off x="1744" y="1898"/>
                  <a:ext cx="1" cy="2"/>
                </a:xfrm>
                <a:prstGeom prst="line">
                  <a:avLst/>
                </a:prstGeom>
                <a:grpFill/>
                <a:ln w="4763">
                  <a:solidFill>
                    <a:srgbClr val="000000"/>
                  </a:solidFill>
                  <a:prstDash val="sysDashDotDot"/>
                  <a:round/>
                  <a:headEnd/>
                  <a:tailEnd/>
                </a:ln>
              </p:spPr>
              <p:txBody>
                <a:bodyPr/>
                <a:lstStyle/>
                <a:p>
                  <a:endParaRPr lang="en-GB" dirty="0"/>
                </a:p>
              </p:txBody>
            </p:sp>
            <p:sp>
              <p:nvSpPr>
                <p:cNvPr id="1376" name="Line 1232"/>
                <p:cNvSpPr>
                  <a:spLocks noChangeShapeType="1"/>
                </p:cNvSpPr>
                <p:nvPr/>
              </p:nvSpPr>
              <p:spPr bwMode="auto">
                <a:xfrm flipV="1">
                  <a:off x="1744" y="1891"/>
                  <a:ext cx="1" cy="2"/>
                </a:xfrm>
                <a:prstGeom prst="line">
                  <a:avLst/>
                </a:prstGeom>
                <a:grpFill/>
                <a:ln w="4763">
                  <a:solidFill>
                    <a:srgbClr val="000000"/>
                  </a:solidFill>
                  <a:prstDash val="sysDashDotDot"/>
                  <a:round/>
                  <a:headEnd/>
                  <a:tailEnd/>
                </a:ln>
              </p:spPr>
              <p:txBody>
                <a:bodyPr/>
                <a:lstStyle/>
                <a:p>
                  <a:endParaRPr lang="en-GB" dirty="0"/>
                </a:p>
              </p:txBody>
            </p:sp>
            <p:sp>
              <p:nvSpPr>
                <p:cNvPr id="1377" name="Line 1233"/>
                <p:cNvSpPr>
                  <a:spLocks noChangeShapeType="1"/>
                </p:cNvSpPr>
                <p:nvPr/>
              </p:nvSpPr>
              <p:spPr bwMode="auto">
                <a:xfrm flipV="1">
                  <a:off x="1744" y="1878"/>
                  <a:ext cx="1" cy="9"/>
                </a:xfrm>
                <a:prstGeom prst="line">
                  <a:avLst/>
                </a:prstGeom>
                <a:grpFill/>
                <a:ln w="4763">
                  <a:solidFill>
                    <a:srgbClr val="000000"/>
                  </a:solidFill>
                  <a:prstDash val="sysDashDotDot"/>
                  <a:round/>
                  <a:headEnd/>
                  <a:tailEnd/>
                </a:ln>
              </p:spPr>
              <p:txBody>
                <a:bodyPr/>
                <a:lstStyle/>
                <a:p>
                  <a:endParaRPr lang="en-GB" dirty="0"/>
                </a:p>
              </p:txBody>
            </p:sp>
            <p:sp>
              <p:nvSpPr>
                <p:cNvPr id="1378" name="Line 1234"/>
                <p:cNvSpPr>
                  <a:spLocks noChangeShapeType="1"/>
                </p:cNvSpPr>
                <p:nvPr/>
              </p:nvSpPr>
              <p:spPr bwMode="auto">
                <a:xfrm flipV="1">
                  <a:off x="1744" y="1871"/>
                  <a:ext cx="1" cy="2"/>
                </a:xfrm>
                <a:prstGeom prst="line">
                  <a:avLst/>
                </a:prstGeom>
                <a:grpFill/>
                <a:ln w="4763">
                  <a:solidFill>
                    <a:srgbClr val="000000"/>
                  </a:solidFill>
                  <a:prstDash val="sysDashDotDot"/>
                  <a:round/>
                  <a:headEnd/>
                  <a:tailEnd/>
                </a:ln>
              </p:spPr>
              <p:txBody>
                <a:bodyPr/>
                <a:lstStyle/>
                <a:p>
                  <a:endParaRPr lang="en-GB" dirty="0"/>
                </a:p>
              </p:txBody>
            </p:sp>
            <p:sp>
              <p:nvSpPr>
                <p:cNvPr id="1379" name="Line 1235"/>
                <p:cNvSpPr>
                  <a:spLocks noChangeShapeType="1"/>
                </p:cNvSpPr>
                <p:nvPr/>
              </p:nvSpPr>
              <p:spPr bwMode="auto">
                <a:xfrm flipV="1">
                  <a:off x="1744" y="1864"/>
                  <a:ext cx="1" cy="2"/>
                </a:xfrm>
                <a:prstGeom prst="line">
                  <a:avLst/>
                </a:prstGeom>
                <a:grpFill/>
                <a:ln w="4763">
                  <a:solidFill>
                    <a:srgbClr val="000000"/>
                  </a:solidFill>
                  <a:prstDash val="sysDashDotDot"/>
                  <a:round/>
                  <a:headEnd/>
                  <a:tailEnd/>
                </a:ln>
              </p:spPr>
              <p:txBody>
                <a:bodyPr/>
                <a:lstStyle/>
                <a:p>
                  <a:endParaRPr lang="en-GB" dirty="0"/>
                </a:p>
              </p:txBody>
            </p:sp>
            <p:sp>
              <p:nvSpPr>
                <p:cNvPr id="1380" name="Line 1236"/>
                <p:cNvSpPr>
                  <a:spLocks noChangeShapeType="1"/>
                </p:cNvSpPr>
                <p:nvPr/>
              </p:nvSpPr>
              <p:spPr bwMode="auto">
                <a:xfrm flipV="1">
                  <a:off x="1744" y="1851"/>
                  <a:ext cx="1" cy="9"/>
                </a:xfrm>
                <a:prstGeom prst="line">
                  <a:avLst/>
                </a:prstGeom>
                <a:grpFill/>
                <a:ln w="4763">
                  <a:solidFill>
                    <a:srgbClr val="000000"/>
                  </a:solidFill>
                  <a:prstDash val="sysDashDotDot"/>
                  <a:round/>
                  <a:headEnd/>
                  <a:tailEnd/>
                </a:ln>
              </p:spPr>
              <p:txBody>
                <a:bodyPr/>
                <a:lstStyle/>
                <a:p>
                  <a:endParaRPr lang="en-GB" dirty="0"/>
                </a:p>
              </p:txBody>
            </p:sp>
            <p:sp>
              <p:nvSpPr>
                <p:cNvPr id="1381" name="Line 1237"/>
                <p:cNvSpPr>
                  <a:spLocks noChangeShapeType="1"/>
                </p:cNvSpPr>
                <p:nvPr/>
              </p:nvSpPr>
              <p:spPr bwMode="auto">
                <a:xfrm flipV="1">
                  <a:off x="1744" y="1844"/>
                  <a:ext cx="1" cy="2"/>
                </a:xfrm>
                <a:prstGeom prst="line">
                  <a:avLst/>
                </a:prstGeom>
                <a:grpFill/>
                <a:ln w="4763">
                  <a:solidFill>
                    <a:srgbClr val="000000"/>
                  </a:solidFill>
                  <a:prstDash val="sysDashDotDot"/>
                  <a:round/>
                  <a:headEnd/>
                  <a:tailEnd/>
                </a:ln>
              </p:spPr>
              <p:txBody>
                <a:bodyPr/>
                <a:lstStyle/>
                <a:p>
                  <a:endParaRPr lang="en-GB" dirty="0"/>
                </a:p>
              </p:txBody>
            </p:sp>
            <p:sp>
              <p:nvSpPr>
                <p:cNvPr id="1382" name="Line 1238"/>
                <p:cNvSpPr>
                  <a:spLocks noChangeShapeType="1"/>
                </p:cNvSpPr>
                <p:nvPr/>
              </p:nvSpPr>
              <p:spPr bwMode="auto">
                <a:xfrm flipV="1">
                  <a:off x="1744" y="1837"/>
                  <a:ext cx="1" cy="2"/>
                </a:xfrm>
                <a:prstGeom prst="line">
                  <a:avLst/>
                </a:prstGeom>
                <a:grpFill/>
                <a:ln w="4763">
                  <a:solidFill>
                    <a:srgbClr val="000000"/>
                  </a:solidFill>
                  <a:prstDash val="sysDashDotDot"/>
                  <a:round/>
                  <a:headEnd/>
                  <a:tailEnd/>
                </a:ln>
              </p:spPr>
              <p:txBody>
                <a:bodyPr/>
                <a:lstStyle/>
                <a:p>
                  <a:endParaRPr lang="en-GB" dirty="0"/>
                </a:p>
              </p:txBody>
            </p:sp>
            <p:sp>
              <p:nvSpPr>
                <p:cNvPr id="1383" name="Line 1239"/>
                <p:cNvSpPr>
                  <a:spLocks noChangeShapeType="1"/>
                </p:cNvSpPr>
                <p:nvPr/>
              </p:nvSpPr>
              <p:spPr bwMode="auto">
                <a:xfrm flipV="1">
                  <a:off x="1744" y="1824"/>
                  <a:ext cx="1" cy="9"/>
                </a:xfrm>
                <a:prstGeom prst="line">
                  <a:avLst/>
                </a:prstGeom>
                <a:grpFill/>
                <a:ln w="4763">
                  <a:solidFill>
                    <a:srgbClr val="000000"/>
                  </a:solidFill>
                  <a:prstDash val="sysDashDotDot"/>
                  <a:round/>
                  <a:headEnd/>
                  <a:tailEnd/>
                </a:ln>
              </p:spPr>
              <p:txBody>
                <a:bodyPr/>
                <a:lstStyle/>
                <a:p>
                  <a:endParaRPr lang="en-GB" dirty="0"/>
                </a:p>
              </p:txBody>
            </p:sp>
            <p:sp>
              <p:nvSpPr>
                <p:cNvPr id="1384" name="Line 1240"/>
                <p:cNvSpPr>
                  <a:spLocks noChangeShapeType="1"/>
                </p:cNvSpPr>
                <p:nvPr/>
              </p:nvSpPr>
              <p:spPr bwMode="auto">
                <a:xfrm flipV="1">
                  <a:off x="1744" y="1817"/>
                  <a:ext cx="1" cy="2"/>
                </a:xfrm>
                <a:prstGeom prst="line">
                  <a:avLst/>
                </a:prstGeom>
                <a:grpFill/>
                <a:ln w="4763">
                  <a:solidFill>
                    <a:srgbClr val="000000"/>
                  </a:solidFill>
                  <a:prstDash val="sysDashDotDot"/>
                  <a:round/>
                  <a:headEnd/>
                  <a:tailEnd/>
                </a:ln>
              </p:spPr>
              <p:txBody>
                <a:bodyPr/>
                <a:lstStyle/>
                <a:p>
                  <a:endParaRPr lang="en-GB" dirty="0"/>
                </a:p>
              </p:txBody>
            </p:sp>
            <p:sp>
              <p:nvSpPr>
                <p:cNvPr id="1385" name="Line 1241"/>
                <p:cNvSpPr>
                  <a:spLocks noChangeShapeType="1"/>
                </p:cNvSpPr>
                <p:nvPr/>
              </p:nvSpPr>
              <p:spPr bwMode="auto">
                <a:xfrm flipV="1">
                  <a:off x="1744" y="1810"/>
                  <a:ext cx="1" cy="2"/>
                </a:xfrm>
                <a:prstGeom prst="line">
                  <a:avLst/>
                </a:prstGeom>
                <a:grpFill/>
                <a:ln w="4763">
                  <a:solidFill>
                    <a:srgbClr val="000000"/>
                  </a:solidFill>
                  <a:prstDash val="sysDashDotDot"/>
                  <a:round/>
                  <a:headEnd/>
                  <a:tailEnd/>
                </a:ln>
              </p:spPr>
              <p:txBody>
                <a:bodyPr/>
                <a:lstStyle/>
                <a:p>
                  <a:endParaRPr lang="en-GB" dirty="0"/>
                </a:p>
              </p:txBody>
            </p:sp>
            <p:sp>
              <p:nvSpPr>
                <p:cNvPr id="1386" name="Line 1242"/>
                <p:cNvSpPr>
                  <a:spLocks noChangeShapeType="1"/>
                </p:cNvSpPr>
                <p:nvPr/>
              </p:nvSpPr>
              <p:spPr bwMode="auto">
                <a:xfrm flipV="1">
                  <a:off x="1744" y="1797"/>
                  <a:ext cx="1" cy="9"/>
                </a:xfrm>
                <a:prstGeom prst="line">
                  <a:avLst/>
                </a:prstGeom>
                <a:grpFill/>
                <a:ln w="4763">
                  <a:solidFill>
                    <a:srgbClr val="000000"/>
                  </a:solidFill>
                  <a:prstDash val="sysDashDotDot"/>
                  <a:round/>
                  <a:headEnd/>
                  <a:tailEnd/>
                </a:ln>
              </p:spPr>
              <p:txBody>
                <a:bodyPr/>
                <a:lstStyle/>
                <a:p>
                  <a:endParaRPr lang="en-GB" dirty="0"/>
                </a:p>
              </p:txBody>
            </p:sp>
            <p:sp>
              <p:nvSpPr>
                <p:cNvPr id="1387" name="Line 1243"/>
                <p:cNvSpPr>
                  <a:spLocks noChangeShapeType="1"/>
                </p:cNvSpPr>
                <p:nvPr/>
              </p:nvSpPr>
              <p:spPr bwMode="auto">
                <a:xfrm flipV="1">
                  <a:off x="1744" y="1790"/>
                  <a:ext cx="1" cy="2"/>
                </a:xfrm>
                <a:prstGeom prst="line">
                  <a:avLst/>
                </a:prstGeom>
                <a:grpFill/>
                <a:ln w="4763">
                  <a:solidFill>
                    <a:srgbClr val="000000"/>
                  </a:solidFill>
                  <a:prstDash val="sysDashDotDot"/>
                  <a:round/>
                  <a:headEnd/>
                  <a:tailEnd/>
                </a:ln>
              </p:spPr>
              <p:txBody>
                <a:bodyPr/>
                <a:lstStyle/>
                <a:p>
                  <a:endParaRPr lang="en-GB" dirty="0"/>
                </a:p>
              </p:txBody>
            </p:sp>
            <p:sp>
              <p:nvSpPr>
                <p:cNvPr id="1388" name="Line 1244"/>
                <p:cNvSpPr>
                  <a:spLocks noChangeShapeType="1"/>
                </p:cNvSpPr>
                <p:nvPr/>
              </p:nvSpPr>
              <p:spPr bwMode="auto">
                <a:xfrm flipV="1">
                  <a:off x="1744" y="1783"/>
                  <a:ext cx="1" cy="2"/>
                </a:xfrm>
                <a:prstGeom prst="line">
                  <a:avLst/>
                </a:prstGeom>
                <a:grpFill/>
                <a:ln w="4763">
                  <a:solidFill>
                    <a:srgbClr val="000000"/>
                  </a:solidFill>
                  <a:prstDash val="sysDashDotDot"/>
                  <a:round/>
                  <a:headEnd/>
                  <a:tailEnd/>
                </a:ln>
              </p:spPr>
              <p:txBody>
                <a:bodyPr/>
                <a:lstStyle/>
                <a:p>
                  <a:endParaRPr lang="en-GB" dirty="0"/>
                </a:p>
              </p:txBody>
            </p:sp>
            <p:sp>
              <p:nvSpPr>
                <p:cNvPr id="1389" name="Line 1245"/>
                <p:cNvSpPr>
                  <a:spLocks noChangeShapeType="1"/>
                </p:cNvSpPr>
                <p:nvPr/>
              </p:nvSpPr>
              <p:spPr bwMode="auto">
                <a:xfrm flipV="1">
                  <a:off x="1744" y="1770"/>
                  <a:ext cx="1" cy="9"/>
                </a:xfrm>
                <a:prstGeom prst="line">
                  <a:avLst/>
                </a:prstGeom>
                <a:grpFill/>
                <a:ln w="4763">
                  <a:solidFill>
                    <a:srgbClr val="000000"/>
                  </a:solidFill>
                  <a:prstDash val="sysDashDotDot"/>
                  <a:round/>
                  <a:headEnd/>
                  <a:tailEnd/>
                </a:ln>
              </p:spPr>
              <p:txBody>
                <a:bodyPr/>
                <a:lstStyle/>
                <a:p>
                  <a:endParaRPr lang="en-GB" dirty="0"/>
                </a:p>
              </p:txBody>
            </p:sp>
            <p:sp>
              <p:nvSpPr>
                <p:cNvPr id="1390" name="Line 1246"/>
                <p:cNvSpPr>
                  <a:spLocks noChangeShapeType="1"/>
                </p:cNvSpPr>
                <p:nvPr/>
              </p:nvSpPr>
              <p:spPr bwMode="auto">
                <a:xfrm flipV="1">
                  <a:off x="1744" y="1763"/>
                  <a:ext cx="1" cy="2"/>
                </a:xfrm>
                <a:prstGeom prst="line">
                  <a:avLst/>
                </a:prstGeom>
                <a:grpFill/>
                <a:ln w="4763">
                  <a:solidFill>
                    <a:srgbClr val="000000"/>
                  </a:solidFill>
                  <a:prstDash val="sysDashDotDot"/>
                  <a:round/>
                  <a:headEnd/>
                  <a:tailEnd/>
                </a:ln>
              </p:spPr>
              <p:txBody>
                <a:bodyPr/>
                <a:lstStyle/>
                <a:p>
                  <a:endParaRPr lang="en-GB" dirty="0"/>
                </a:p>
              </p:txBody>
            </p:sp>
            <p:sp>
              <p:nvSpPr>
                <p:cNvPr id="1391" name="Line 1247"/>
                <p:cNvSpPr>
                  <a:spLocks noChangeShapeType="1"/>
                </p:cNvSpPr>
                <p:nvPr/>
              </p:nvSpPr>
              <p:spPr bwMode="auto">
                <a:xfrm flipV="1">
                  <a:off x="1744" y="1756"/>
                  <a:ext cx="1" cy="2"/>
                </a:xfrm>
                <a:prstGeom prst="line">
                  <a:avLst/>
                </a:prstGeom>
                <a:grpFill/>
                <a:ln w="4763">
                  <a:solidFill>
                    <a:srgbClr val="000000"/>
                  </a:solidFill>
                  <a:prstDash val="sysDashDotDot"/>
                  <a:round/>
                  <a:headEnd/>
                  <a:tailEnd/>
                </a:ln>
              </p:spPr>
              <p:txBody>
                <a:bodyPr/>
                <a:lstStyle/>
                <a:p>
                  <a:endParaRPr lang="en-GB" dirty="0"/>
                </a:p>
              </p:txBody>
            </p:sp>
            <p:sp>
              <p:nvSpPr>
                <p:cNvPr id="1392" name="Line 1248"/>
                <p:cNvSpPr>
                  <a:spLocks noChangeShapeType="1"/>
                </p:cNvSpPr>
                <p:nvPr/>
              </p:nvSpPr>
              <p:spPr bwMode="auto">
                <a:xfrm flipV="1">
                  <a:off x="1744" y="1742"/>
                  <a:ext cx="1" cy="10"/>
                </a:xfrm>
                <a:prstGeom prst="line">
                  <a:avLst/>
                </a:prstGeom>
                <a:grpFill/>
                <a:ln w="4763">
                  <a:solidFill>
                    <a:srgbClr val="000000"/>
                  </a:solidFill>
                  <a:prstDash val="sysDashDotDot"/>
                  <a:round/>
                  <a:headEnd/>
                  <a:tailEnd/>
                </a:ln>
              </p:spPr>
              <p:txBody>
                <a:bodyPr/>
                <a:lstStyle/>
                <a:p>
                  <a:endParaRPr lang="en-GB" dirty="0"/>
                </a:p>
              </p:txBody>
            </p:sp>
            <p:sp>
              <p:nvSpPr>
                <p:cNvPr id="1393" name="Line 1249"/>
                <p:cNvSpPr>
                  <a:spLocks noChangeShapeType="1"/>
                </p:cNvSpPr>
                <p:nvPr/>
              </p:nvSpPr>
              <p:spPr bwMode="auto">
                <a:xfrm flipV="1">
                  <a:off x="1744" y="1736"/>
                  <a:ext cx="1" cy="2"/>
                </a:xfrm>
                <a:prstGeom prst="line">
                  <a:avLst/>
                </a:prstGeom>
                <a:grpFill/>
                <a:ln w="4763">
                  <a:solidFill>
                    <a:srgbClr val="000000"/>
                  </a:solidFill>
                  <a:prstDash val="sysDashDotDot"/>
                  <a:round/>
                  <a:headEnd/>
                  <a:tailEnd/>
                </a:ln>
              </p:spPr>
              <p:txBody>
                <a:bodyPr/>
                <a:lstStyle/>
                <a:p>
                  <a:endParaRPr lang="en-GB" dirty="0"/>
                </a:p>
              </p:txBody>
            </p:sp>
            <p:sp>
              <p:nvSpPr>
                <p:cNvPr id="1394" name="Line 1250"/>
                <p:cNvSpPr>
                  <a:spLocks noChangeShapeType="1"/>
                </p:cNvSpPr>
                <p:nvPr/>
              </p:nvSpPr>
              <p:spPr bwMode="auto">
                <a:xfrm flipV="1">
                  <a:off x="1744" y="1729"/>
                  <a:ext cx="1" cy="2"/>
                </a:xfrm>
                <a:prstGeom prst="line">
                  <a:avLst/>
                </a:prstGeom>
                <a:grpFill/>
                <a:ln w="4763">
                  <a:solidFill>
                    <a:srgbClr val="000000"/>
                  </a:solidFill>
                  <a:prstDash val="sysDashDotDot"/>
                  <a:round/>
                  <a:headEnd/>
                  <a:tailEnd/>
                </a:ln>
              </p:spPr>
              <p:txBody>
                <a:bodyPr/>
                <a:lstStyle/>
                <a:p>
                  <a:endParaRPr lang="en-GB" dirty="0"/>
                </a:p>
              </p:txBody>
            </p:sp>
            <p:sp>
              <p:nvSpPr>
                <p:cNvPr id="1395" name="Line 1251"/>
                <p:cNvSpPr>
                  <a:spLocks noChangeShapeType="1"/>
                </p:cNvSpPr>
                <p:nvPr/>
              </p:nvSpPr>
              <p:spPr bwMode="auto">
                <a:xfrm flipV="1">
                  <a:off x="1744" y="1715"/>
                  <a:ext cx="1" cy="10"/>
                </a:xfrm>
                <a:prstGeom prst="line">
                  <a:avLst/>
                </a:prstGeom>
                <a:grpFill/>
                <a:ln w="4763">
                  <a:solidFill>
                    <a:srgbClr val="000000"/>
                  </a:solidFill>
                  <a:prstDash val="sysDashDotDot"/>
                  <a:round/>
                  <a:headEnd/>
                  <a:tailEnd/>
                </a:ln>
              </p:spPr>
              <p:txBody>
                <a:bodyPr/>
                <a:lstStyle/>
                <a:p>
                  <a:endParaRPr lang="en-GB" dirty="0"/>
                </a:p>
              </p:txBody>
            </p:sp>
            <p:sp>
              <p:nvSpPr>
                <p:cNvPr id="1396" name="Line 1252"/>
                <p:cNvSpPr>
                  <a:spLocks noChangeShapeType="1"/>
                </p:cNvSpPr>
                <p:nvPr/>
              </p:nvSpPr>
              <p:spPr bwMode="auto">
                <a:xfrm flipV="1">
                  <a:off x="1744" y="1708"/>
                  <a:ext cx="1" cy="3"/>
                </a:xfrm>
                <a:prstGeom prst="line">
                  <a:avLst/>
                </a:prstGeom>
                <a:grpFill/>
                <a:ln w="4763">
                  <a:solidFill>
                    <a:srgbClr val="000000"/>
                  </a:solidFill>
                  <a:prstDash val="sysDashDotDot"/>
                  <a:round/>
                  <a:headEnd/>
                  <a:tailEnd/>
                </a:ln>
              </p:spPr>
              <p:txBody>
                <a:bodyPr/>
                <a:lstStyle/>
                <a:p>
                  <a:endParaRPr lang="en-GB" dirty="0"/>
                </a:p>
              </p:txBody>
            </p:sp>
            <p:sp>
              <p:nvSpPr>
                <p:cNvPr id="1397" name="Line 1253"/>
                <p:cNvSpPr>
                  <a:spLocks noChangeShapeType="1"/>
                </p:cNvSpPr>
                <p:nvPr/>
              </p:nvSpPr>
              <p:spPr bwMode="auto">
                <a:xfrm flipV="1">
                  <a:off x="1744" y="1702"/>
                  <a:ext cx="1" cy="2"/>
                </a:xfrm>
                <a:prstGeom prst="line">
                  <a:avLst/>
                </a:prstGeom>
                <a:grpFill/>
                <a:ln w="4763">
                  <a:solidFill>
                    <a:srgbClr val="000000"/>
                  </a:solidFill>
                  <a:prstDash val="sysDashDotDot"/>
                  <a:round/>
                  <a:headEnd/>
                  <a:tailEnd/>
                </a:ln>
              </p:spPr>
              <p:txBody>
                <a:bodyPr/>
                <a:lstStyle/>
                <a:p>
                  <a:endParaRPr lang="en-GB" dirty="0"/>
                </a:p>
              </p:txBody>
            </p:sp>
            <p:sp>
              <p:nvSpPr>
                <p:cNvPr id="1398" name="Line 1254"/>
                <p:cNvSpPr>
                  <a:spLocks noChangeShapeType="1"/>
                </p:cNvSpPr>
                <p:nvPr/>
              </p:nvSpPr>
              <p:spPr bwMode="auto">
                <a:xfrm flipV="1">
                  <a:off x="1744" y="1688"/>
                  <a:ext cx="1" cy="10"/>
                </a:xfrm>
                <a:prstGeom prst="line">
                  <a:avLst/>
                </a:prstGeom>
                <a:grpFill/>
                <a:ln w="4763">
                  <a:solidFill>
                    <a:srgbClr val="000000"/>
                  </a:solidFill>
                  <a:prstDash val="sysDashDotDot"/>
                  <a:round/>
                  <a:headEnd/>
                  <a:tailEnd/>
                </a:ln>
              </p:spPr>
              <p:txBody>
                <a:bodyPr/>
                <a:lstStyle/>
                <a:p>
                  <a:endParaRPr lang="en-GB" dirty="0"/>
                </a:p>
              </p:txBody>
            </p:sp>
            <p:sp>
              <p:nvSpPr>
                <p:cNvPr id="1399" name="Line 1255"/>
                <p:cNvSpPr>
                  <a:spLocks noChangeShapeType="1"/>
                </p:cNvSpPr>
                <p:nvPr/>
              </p:nvSpPr>
              <p:spPr bwMode="auto">
                <a:xfrm flipV="1">
                  <a:off x="1744" y="1681"/>
                  <a:ext cx="1" cy="3"/>
                </a:xfrm>
                <a:prstGeom prst="line">
                  <a:avLst/>
                </a:prstGeom>
                <a:grpFill/>
                <a:ln w="4763">
                  <a:solidFill>
                    <a:srgbClr val="000000"/>
                  </a:solidFill>
                  <a:prstDash val="sysDashDotDot"/>
                  <a:round/>
                  <a:headEnd/>
                  <a:tailEnd/>
                </a:ln>
              </p:spPr>
              <p:txBody>
                <a:bodyPr/>
                <a:lstStyle/>
                <a:p>
                  <a:endParaRPr lang="en-GB" dirty="0"/>
                </a:p>
              </p:txBody>
            </p:sp>
            <p:sp>
              <p:nvSpPr>
                <p:cNvPr id="1400" name="Line 1256"/>
                <p:cNvSpPr>
                  <a:spLocks noChangeShapeType="1"/>
                </p:cNvSpPr>
                <p:nvPr/>
              </p:nvSpPr>
              <p:spPr bwMode="auto">
                <a:xfrm flipV="1">
                  <a:off x="1744" y="1674"/>
                  <a:ext cx="1" cy="3"/>
                </a:xfrm>
                <a:prstGeom prst="line">
                  <a:avLst/>
                </a:prstGeom>
                <a:grpFill/>
                <a:ln w="4763">
                  <a:solidFill>
                    <a:srgbClr val="000000"/>
                  </a:solidFill>
                  <a:prstDash val="sysDashDotDot"/>
                  <a:round/>
                  <a:headEnd/>
                  <a:tailEnd/>
                </a:ln>
              </p:spPr>
              <p:txBody>
                <a:bodyPr/>
                <a:lstStyle/>
                <a:p>
                  <a:endParaRPr lang="en-GB" dirty="0"/>
                </a:p>
              </p:txBody>
            </p:sp>
            <p:sp>
              <p:nvSpPr>
                <p:cNvPr id="1401" name="Line 1257"/>
                <p:cNvSpPr>
                  <a:spLocks noChangeShapeType="1"/>
                </p:cNvSpPr>
                <p:nvPr/>
              </p:nvSpPr>
              <p:spPr bwMode="auto">
                <a:xfrm flipV="1">
                  <a:off x="1744" y="1661"/>
                  <a:ext cx="1" cy="9"/>
                </a:xfrm>
                <a:prstGeom prst="line">
                  <a:avLst/>
                </a:prstGeom>
                <a:grpFill/>
                <a:ln w="4763">
                  <a:solidFill>
                    <a:srgbClr val="000000"/>
                  </a:solidFill>
                  <a:prstDash val="sysDashDotDot"/>
                  <a:round/>
                  <a:headEnd/>
                  <a:tailEnd/>
                </a:ln>
              </p:spPr>
              <p:txBody>
                <a:bodyPr/>
                <a:lstStyle/>
                <a:p>
                  <a:endParaRPr lang="en-GB" dirty="0"/>
                </a:p>
              </p:txBody>
            </p:sp>
            <p:sp>
              <p:nvSpPr>
                <p:cNvPr id="1402" name="Line 1258"/>
                <p:cNvSpPr>
                  <a:spLocks noChangeShapeType="1"/>
                </p:cNvSpPr>
                <p:nvPr/>
              </p:nvSpPr>
              <p:spPr bwMode="auto">
                <a:xfrm flipV="1">
                  <a:off x="1744" y="1654"/>
                  <a:ext cx="1" cy="3"/>
                </a:xfrm>
                <a:prstGeom prst="line">
                  <a:avLst/>
                </a:prstGeom>
                <a:grpFill/>
                <a:ln w="4763">
                  <a:solidFill>
                    <a:srgbClr val="000000"/>
                  </a:solidFill>
                  <a:prstDash val="sysDashDotDot"/>
                  <a:round/>
                  <a:headEnd/>
                  <a:tailEnd/>
                </a:ln>
              </p:spPr>
              <p:txBody>
                <a:bodyPr/>
                <a:lstStyle/>
                <a:p>
                  <a:endParaRPr lang="en-GB" dirty="0"/>
                </a:p>
              </p:txBody>
            </p:sp>
            <p:sp>
              <p:nvSpPr>
                <p:cNvPr id="1403" name="Line 1259"/>
                <p:cNvSpPr>
                  <a:spLocks noChangeShapeType="1"/>
                </p:cNvSpPr>
                <p:nvPr/>
              </p:nvSpPr>
              <p:spPr bwMode="auto">
                <a:xfrm flipV="1">
                  <a:off x="1744" y="1647"/>
                  <a:ext cx="1" cy="3"/>
                </a:xfrm>
                <a:prstGeom prst="line">
                  <a:avLst/>
                </a:prstGeom>
                <a:grpFill/>
                <a:ln w="4763">
                  <a:solidFill>
                    <a:srgbClr val="000000"/>
                  </a:solidFill>
                  <a:prstDash val="sysDashDotDot"/>
                  <a:round/>
                  <a:headEnd/>
                  <a:tailEnd/>
                </a:ln>
              </p:spPr>
              <p:txBody>
                <a:bodyPr/>
                <a:lstStyle/>
                <a:p>
                  <a:endParaRPr lang="en-GB" dirty="0"/>
                </a:p>
              </p:txBody>
            </p:sp>
            <p:sp>
              <p:nvSpPr>
                <p:cNvPr id="1404" name="Line 1260"/>
                <p:cNvSpPr>
                  <a:spLocks noChangeShapeType="1"/>
                </p:cNvSpPr>
                <p:nvPr/>
              </p:nvSpPr>
              <p:spPr bwMode="auto">
                <a:xfrm flipV="1">
                  <a:off x="1744" y="1634"/>
                  <a:ext cx="1" cy="9"/>
                </a:xfrm>
                <a:prstGeom prst="line">
                  <a:avLst/>
                </a:prstGeom>
                <a:grpFill/>
                <a:ln w="4763">
                  <a:solidFill>
                    <a:srgbClr val="000000"/>
                  </a:solidFill>
                  <a:prstDash val="sysDashDotDot"/>
                  <a:round/>
                  <a:headEnd/>
                  <a:tailEnd/>
                </a:ln>
              </p:spPr>
              <p:txBody>
                <a:bodyPr/>
                <a:lstStyle/>
                <a:p>
                  <a:endParaRPr lang="en-GB" dirty="0"/>
                </a:p>
              </p:txBody>
            </p:sp>
            <p:sp>
              <p:nvSpPr>
                <p:cNvPr id="1405" name="Line 1261"/>
                <p:cNvSpPr>
                  <a:spLocks noChangeShapeType="1"/>
                </p:cNvSpPr>
                <p:nvPr/>
              </p:nvSpPr>
              <p:spPr bwMode="auto">
                <a:xfrm flipV="1">
                  <a:off x="1744" y="1627"/>
                  <a:ext cx="1" cy="3"/>
                </a:xfrm>
                <a:prstGeom prst="line">
                  <a:avLst/>
                </a:prstGeom>
                <a:grpFill/>
                <a:ln w="4763">
                  <a:solidFill>
                    <a:srgbClr val="000000"/>
                  </a:solidFill>
                  <a:prstDash val="sysDashDotDot"/>
                  <a:round/>
                  <a:headEnd/>
                  <a:tailEnd/>
                </a:ln>
              </p:spPr>
              <p:txBody>
                <a:bodyPr/>
                <a:lstStyle/>
                <a:p>
                  <a:endParaRPr lang="en-GB" dirty="0"/>
                </a:p>
              </p:txBody>
            </p:sp>
            <p:sp>
              <p:nvSpPr>
                <p:cNvPr id="1406" name="Line 1262"/>
                <p:cNvSpPr>
                  <a:spLocks noChangeShapeType="1"/>
                </p:cNvSpPr>
                <p:nvPr/>
              </p:nvSpPr>
              <p:spPr bwMode="auto">
                <a:xfrm flipV="1">
                  <a:off x="1744" y="1620"/>
                  <a:ext cx="1" cy="3"/>
                </a:xfrm>
                <a:prstGeom prst="line">
                  <a:avLst/>
                </a:prstGeom>
                <a:grpFill/>
                <a:ln w="4763">
                  <a:solidFill>
                    <a:srgbClr val="000000"/>
                  </a:solidFill>
                  <a:prstDash val="sysDashDotDot"/>
                  <a:round/>
                  <a:headEnd/>
                  <a:tailEnd/>
                </a:ln>
              </p:spPr>
              <p:txBody>
                <a:bodyPr/>
                <a:lstStyle/>
                <a:p>
                  <a:endParaRPr lang="en-GB" dirty="0"/>
                </a:p>
              </p:txBody>
            </p:sp>
            <p:sp>
              <p:nvSpPr>
                <p:cNvPr id="1407" name="Line 1263"/>
                <p:cNvSpPr>
                  <a:spLocks noChangeShapeType="1"/>
                </p:cNvSpPr>
                <p:nvPr/>
              </p:nvSpPr>
              <p:spPr bwMode="auto">
                <a:xfrm flipV="1">
                  <a:off x="1744" y="1607"/>
                  <a:ext cx="1" cy="9"/>
                </a:xfrm>
                <a:prstGeom prst="line">
                  <a:avLst/>
                </a:prstGeom>
                <a:grpFill/>
                <a:ln w="4763">
                  <a:solidFill>
                    <a:srgbClr val="000000"/>
                  </a:solidFill>
                  <a:prstDash val="sysDashDotDot"/>
                  <a:round/>
                  <a:headEnd/>
                  <a:tailEnd/>
                </a:ln>
              </p:spPr>
              <p:txBody>
                <a:bodyPr/>
                <a:lstStyle/>
                <a:p>
                  <a:endParaRPr lang="en-GB" dirty="0"/>
                </a:p>
              </p:txBody>
            </p:sp>
            <p:sp>
              <p:nvSpPr>
                <p:cNvPr id="1408" name="Line 1264"/>
                <p:cNvSpPr>
                  <a:spLocks noChangeShapeType="1"/>
                </p:cNvSpPr>
                <p:nvPr/>
              </p:nvSpPr>
              <p:spPr bwMode="auto">
                <a:xfrm flipV="1">
                  <a:off x="1744" y="1600"/>
                  <a:ext cx="1" cy="2"/>
                </a:xfrm>
                <a:prstGeom prst="line">
                  <a:avLst/>
                </a:prstGeom>
                <a:grpFill/>
                <a:ln w="4763">
                  <a:solidFill>
                    <a:srgbClr val="000000"/>
                  </a:solidFill>
                  <a:prstDash val="sysDashDotDot"/>
                  <a:round/>
                  <a:headEnd/>
                  <a:tailEnd/>
                </a:ln>
              </p:spPr>
              <p:txBody>
                <a:bodyPr/>
                <a:lstStyle/>
                <a:p>
                  <a:endParaRPr lang="en-GB" dirty="0"/>
                </a:p>
              </p:txBody>
            </p:sp>
            <p:sp>
              <p:nvSpPr>
                <p:cNvPr id="1409" name="Line 1265"/>
                <p:cNvSpPr>
                  <a:spLocks noChangeShapeType="1"/>
                </p:cNvSpPr>
                <p:nvPr/>
              </p:nvSpPr>
              <p:spPr bwMode="auto">
                <a:xfrm flipV="1">
                  <a:off x="1744" y="1593"/>
                  <a:ext cx="1" cy="3"/>
                </a:xfrm>
                <a:prstGeom prst="line">
                  <a:avLst/>
                </a:prstGeom>
                <a:grpFill/>
                <a:ln w="4763">
                  <a:solidFill>
                    <a:srgbClr val="000000"/>
                  </a:solidFill>
                  <a:prstDash val="sysDashDotDot"/>
                  <a:round/>
                  <a:headEnd/>
                  <a:tailEnd/>
                </a:ln>
              </p:spPr>
              <p:txBody>
                <a:bodyPr/>
                <a:lstStyle/>
                <a:p>
                  <a:endParaRPr lang="en-GB" dirty="0"/>
                </a:p>
              </p:txBody>
            </p:sp>
            <p:sp>
              <p:nvSpPr>
                <p:cNvPr id="1410" name="Line 1266"/>
                <p:cNvSpPr>
                  <a:spLocks noChangeShapeType="1"/>
                </p:cNvSpPr>
                <p:nvPr/>
              </p:nvSpPr>
              <p:spPr bwMode="auto">
                <a:xfrm flipV="1">
                  <a:off x="1744" y="1580"/>
                  <a:ext cx="1" cy="9"/>
                </a:xfrm>
                <a:prstGeom prst="line">
                  <a:avLst/>
                </a:prstGeom>
                <a:grpFill/>
                <a:ln w="4763">
                  <a:solidFill>
                    <a:srgbClr val="000000"/>
                  </a:solidFill>
                  <a:prstDash val="sysDashDotDot"/>
                  <a:round/>
                  <a:headEnd/>
                  <a:tailEnd/>
                </a:ln>
              </p:spPr>
              <p:txBody>
                <a:bodyPr/>
                <a:lstStyle/>
                <a:p>
                  <a:endParaRPr lang="en-GB" dirty="0"/>
                </a:p>
              </p:txBody>
            </p:sp>
            <p:sp>
              <p:nvSpPr>
                <p:cNvPr id="1411" name="Line 1267"/>
                <p:cNvSpPr>
                  <a:spLocks noChangeShapeType="1"/>
                </p:cNvSpPr>
                <p:nvPr/>
              </p:nvSpPr>
              <p:spPr bwMode="auto">
                <a:xfrm flipV="1">
                  <a:off x="1744" y="1573"/>
                  <a:ext cx="1" cy="2"/>
                </a:xfrm>
                <a:prstGeom prst="line">
                  <a:avLst/>
                </a:prstGeom>
                <a:grpFill/>
                <a:ln w="4763">
                  <a:solidFill>
                    <a:srgbClr val="000000"/>
                  </a:solidFill>
                  <a:prstDash val="sysDashDotDot"/>
                  <a:round/>
                  <a:headEnd/>
                  <a:tailEnd/>
                </a:ln>
              </p:spPr>
              <p:txBody>
                <a:bodyPr/>
                <a:lstStyle/>
                <a:p>
                  <a:endParaRPr lang="en-GB" dirty="0"/>
                </a:p>
              </p:txBody>
            </p:sp>
            <p:sp>
              <p:nvSpPr>
                <p:cNvPr id="1412" name="Line 1268"/>
                <p:cNvSpPr>
                  <a:spLocks noChangeShapeType="1"/>
                </p:cNvSpPr>
                <p:nvPr/>
              </p:nvSpPr>
              <p:spPr bwMode="auto">
                <a:xfrm flipV="1">
                  <a:off x="1744" y="1566"/>
                  <a:ext cx="1" cy="3"/>
                </a:xfrm>
                <a:prstGeom prst="line">
                  <a:avLst/>
                </a:prstGeom>
                <a:grpFill/>
                <a:ln w="4763">
                  <a:solidFill>
                    <a:srgbClr val="000000"/>
                  </a:solidFill>
                  <a:prstDash val="sysDashDotDot"/>
                  <a:round/>
                  <a:headEnd/>
                  <a:tailEnd/>
                </a:ln>
              </p:spPr>
              <p:txBody>
                <a:bodyPr/>
                <a:lstStyle/>
                <a:p>
                  <a:endParaRPr lang="en-GB" dirty="0"/>
                </a:p>
              </p:txBody>
            </p:sp>
            <p:sp>
              <p:nvSpPr>
                <p:cNvPr id="1413" name="Line 1269"/>
                <p:cNvSpPr>
                  <a:spLocks noChangeShapeType="1"/>
                </p:cNvSpPr>
                <p:nvPr/>
              </p:nvSpPr>
              <p:spPr bwMode="auto">
                <a:xfrm flipV="1">
                  <a:off x="1744" y="1553"/>
                  <a:ext cx="1" cy="9"/>
                </a:xfrm>
                <a:prstGeom prst="line">
                  <a:avLst/>
                </a:prstGeom>
                <a:grpFill/>
                <a:ln w="4763">
                  <a:solidFill>
                    <a:srgbClr val="000000"/>
                  </a:solidFill>
                  <a:prstDash val="sysDashDotDot"/>
                  <a:round/>
                  <a:headEnd/>
                  <a:tailEnd/>
                </a:ln>
              </p:spPr>
              <p:txBody>
                <a:bodyPr/>
                <a:lstStyle/>
                <a:p>
                  <a:endParaRPr lang="en-GB" dirty="0"/>
                </a:p>
              </p:txBody>
            </p:sp>
            <p:sp>
              <p:nvSpPr>
                <p:cNvPr id="1414" name="Line 1270"/>
                <p:cNvSpPr>
                  <a:spLocks noChangeShapeType="1"/>
                </p:cNvSpPr>
                <p:nvPr/>
              </p:nvSpPr>
              <p:spPr bwMode="auto">
                <a:xfrm flipV="1">
                  <a:off x="1744" y="1546"/>
                  <a:ext cx="1" cy="2"/>
                </a:xfrm>
                <a:prstGeom prst="line">
                  <a:avLst/>
                </a:prstGeom>
                <a:grpFill/>
                <a:ln w="4763">
                  <a:solidFill>
                    <a:srgbClr val="000000"/>
                  </a:solidFill>
                  <a:prstDash val="sysDashDotDot"/>
                  <a:round/>
                  <a:headEnd/>
                  <a:tailEnd/>
                </a:ln>
              </p:spPr>
              <p:txBody>
                <a:bodyPr/>
                <a:lstStyle/>
                <a:p>
                  <a:endParaRPr lang="en-GB" dirty="0"/>
                </a:p>
              </p:txBody>
            </p:sp>
            <p:sp>
              <p:nvSpPr>
                <p:cNvPr id="1415" name="Line 1271"/>
                <p:cNvSpPr>
                  <a:spLocks noChangeShapeType="1"/>
                </p:cNvSpPr>
                <p:nvPr/>
              </p:nvSpPr>
              <p:spPr bwMode="auto">
                <a:xfrm flipV="1">
                  <a:off x="1744" y="1539"/>
                  <a:ext cx="1" cy="2"/>
                </a:xfrm>
                <a:prstGeom prst="line">
                  <a:avLst/>
                </a:prstGeom>
                <a:grpFill/>
                <a:ln w="4763">
                  <a:solidFill>
                    <a:srgbClr val="000000"/>
                  </a:solidFill>
                  <a:prstDash val="sysDashDotDot"/>
                  <a:round/>
                  <a:headEnd/>
                  <a:tailEnd/>
                </a:ln>
              </p:spPr>
              <p:txBody>
                <a:bodyPr/>
                <a:lstStyle/>
                <a:p>
                  <a:endParaRPr lang="en-GB" dirty="0"/>
                </a:p>
              </p:txBody>
            </p:sp>
            <p:sp>
              <p:nvSpPr>
                <p:cNvPr id="1416" name="Line 1272"/>
                <p:cNvSpPr>
                  <a:spLocks noChangeShapeType="1"/>
                </p:cNvSpPr>
                <p:nvPr/>
              </p:nvSpPr>
              <p:spPr bwMode="auto">
                <a:xfrm flipV="1">
                  <a:off x="1744" y="1526"/>
                  <a:ext cx="1" cy="9"/>
                </a:xfrm>
                <a:prstGeom prst="line">
                  <a:avLst/>
                </a:prstGeom>
                <a:grpFill/>
                <a:ln w="4763">
                  <a:solidFill>
                    <a:srgbClr val="000000"/>
                  </a:solidFill>
                  <a:prstDash val="sysDashDotDot"/>
                  <a:round/>
                  <a:headEnd/>
                  <a:tailEnd/>
                </a:ln>
              </p:spPr>
              <p:txBody>
                <a:bodyPr/>
                <a:lstStyle/>
                <a:p>
                  <a:endParaRPr lang="en-GB" dirty="0"/>
                </a:p>
              </p:txBody>
            </p:sp>
            <p:sp>
              <p:nvSpPr>
                <p:cNvPr id="1417" name="Line 1273"/>
                <p:cNvSpPr>
                  <a:spLocks noChangeShapeType="1"/>
                </p:cNvSpPr>
                <p:nvPr/>
              </p:nvSpPr>
              <p:spPr bwMode="auto">
                <a:xfrm flipV="1">
                  <a:off x="1744" y="1519"/>
                  <a:ext cx="1" cy="2"/>
                </a:xfrm>
                <a:prstGeom prst="line">
                  <a:avLst/>
                </a:prstGeom>
                <a:grpFill/>
                <a:ln w="4763">
                  <a:solidFill>
                    <a:srgbClr val="000000"/>
                  </a:solidFill>
                  <a:prstDash val="sysDashDotDot"/>
                  <a:round/>
                  <a:headEnd/>
                  <a:tailEnd/>
                </a:ln>
              </p:spPr>
              <p:txBody>
                <a:bodyPr/>
                <a:lstStyle/>
                <a:p>
                  <a:endParaRPr lang="en-GB" dirty="0"/>
                </a:p>
              </p:txBody>
            </p:sp>
            <p:sp>
              <p:nvSpPr>
                <p:cNvPr id="1418" name="Line 1274"/>
                <p:cNvSpPr>
                  <a:spLocks noChangeShapeType="1"/>
                </p:cNvSpPr>
                <p:nvPr/>
              </p:nvSpPr>
              <p:spPr bwMode="auto">
                <a:xfrm flipV="1">
                  <a:off x="1744" y="1512"/>
                  <a:ext cx="1" cy="2"/>
                </a:xfrm>
                <a:prstGeom prst="line">
                  <a:avLst/>
                </a:prstGeom>
                <a:grpFill/>
                <a:ln w="4763">
                  <a:solidFill>
                    <a:srgbClr val="000000"/>
                  </a:solidFill>
                  <a:prstDash val="sysDashDotDot"/>
                  <a:round/>
                  <a:headEnd/>
                  <a:tailEnd/>
                </a:ln>
              </p:spPr>
              <p:txBody>
                <a:bodyPr/>
                <a:lstStyle/>
                <a:p>
                  <a:endParaRPr lang="en-GB" dirty="0"/>
                </a:p>
              </p:txBody>
            </p:sp>
            <p:sp>
              <p:nvSpPr>
                <p:cNvPr id="1419" name="Line 1275"/>
                <p:cNvSpPr>
                  <a:spLocks noChangeShapeType="1"/>
                </p:cNvSpPr>
                <p:nvPr/>
              </p:nvSpPr>
              <p:spPr bwMode="auto">
                <a:xfrm flipV="1">
                  <a:off x="1744" y="1499"/>
                  <a:ext cx="1" cy="9"/>
                </a:xfrm>
                <a:prstGeom prst="line">
                  <a:avLst/>
                </a:prstGeom>
                <a:grpFill/>
                <a:ln w="4763">
                  <a:solidFill>
                    <a:srgbClr val="000000"/>
                  </a:solidFill>
                  <a:prstDash val="sysDashDotDot"/>
                  <a:round/>
                  <a:headEnd/>
                  <a:tailEnd/>
                </a:ln>
              </p:spPr>
              <p:txBody>
                <a:bodyPr/>
                <a:lstStyle/>
                <a:p>
                  <a:endParaRPr lang="en-GB" dirty="0"/>
                </a:p>
              </p:txBody>
            </p:sp>
            <p:sp>
              <p:nvSpPr>
                <p:cNvPr id="1420" name="Line 1276"/>
                <p:cNvSpPr>
                  <a:spLocks noChangeShapeType="1"/>
                </p:cNvSpPr>
                <p:nvPr/>
              </p:nvSpPr>
              <p:spPr bwMode="auto">
                <a:xfrm flipV="1">
                  <a:off x="1744" y="1492"/>
                  <a:ext cx="1" cy="2"/>
                </a:xfrm>
                <a:prstGeom prst="line">
                  <a:avLst/>
                </a:prstGeom>
                <a:grpFill/>
                <a:ln w="4763">
                  <a:solidFill>
                    <a:srgbClr val="000000"/>
                  </a:solidFill>
                  <a:prstDash val="sysDashDotDot"/>
                  <a:round/>
                  <a:headEnd/>
                  <a:tailEnd/>
                </a:ln>
              </p:spPr>
              <p:txBody>
                <a:bodyPr/>
                <a:lstStyle/>
                <a:p>
                  <a:endParaRPr lang="en-GB" dirty="0"/>
                </a:p>
              </p:txBody>
            </p:sp>
            <p:sp>
              <p:nvSpPr>
                <p:cNvPr id="1421" name="Line 1277"/>
                <p:cNvSpPr>
                  <a:spLocks noChangeShapeType="1"/>
                </p:cNvSpPr>
                <p:nvPr/>
              </p:nvSpPr>
              <p:spPr bwMode="auto">
                <a:xfrm flipV="1">
                  <a:off x="1744" y="1485"/>
                  <a:ext cx="1" cy="2"/>
                </a:xfrm>
                <a:prstGeom prst="line">
                  <a:avLst/>
                </a:prstGeom>
                <a:grpFill/>
                <a:ln w="4763">
                  <a:solidFill>
                    <a:srgbClr val="000000"/>
                  </a:solidFill>
                  <a:prstDash val="sysDashDotDot"/>
                  <a:round/>
                  <a:headEnd/>
                  <a:tailEnd/>
                </a:ln>
              </p:spPr>
              <p:txBody>
                <a:bodyPr/>
                <a:lstStyle/>
                <a:p>
                  <a:endParaRPr lang="en-GB" dirty="0"/>
                </a:p>
              </p:txBody>
            </p:sp>
            <p:sp>
              <p:nvSpPr>
                <p:cNvPr id="1422" name="Line 1278"/>
                <p:cNvSpPr>
                  <a:spLocks noChangeShapeType="1"/>
                </p:cNvSpPr>
                <p:nvPr/>
              </p:nvSpPr>
              <p:spPr bwMode="auto">
                <a:xfrm flipV="1">
                  <a:off x="1744" y="1472"/>
                  <a:ext cx="1" cy="9"/>
                </a:xfrm>
                <a:prstGeom prst="line">
                  <a:avLst/>
                </a:prstGeom>
                <a:grpFill/>
                <a:ln w="4763">
                  <a:solidFill>
                    <a:srgbClr val="000000"/>
                  </a:solidFill>
                  <a:prstDash val="sysDashDotDot"/>
                  <a:round/>
                  <a:headEnd/>
                  <a:tailEnd/>
                </a:ln>
              </p:spPr>
              <p:txBody>
                <a:bodyPr/>
                <a:lstStyle/>
                <a:p>
                  <a:endParaRPr lang="en-GB" dirty="0"/>
                </a:p>
              </p:txBody>
            </p:sp>
            <p:sp>
              <p:nvSpPr>
                <p:cNvPr id="1423" name="Line 1279"/>
                <p:cNvSpPr>
                  <a:spLocks noChangeShapeType="1"/>
                </p:cNvSpPr>
                <p:nvPr/>
              </p:nvSpPr>
              <p:spPr bwMode="auto">
                <a:xfrm flipV="1">
                  <a:off x="1744" y="1465"/>
                  <a:ext cx="1" cy="2"/>
                </a:xfrm>
                <a:prstGeom prst="line">
                  <a:avLst/>
                </a:prstGeom>
                <a:grpFill/>
                <a:ln w="4763">
                  <a:solidFill>
                    <a:srgbClr val="000000"/>
                  </a:solidFill>
                  <a:prstDash val="sysDashDotDot"/>
                  <a:round/>
                  <a:headEnd/>
                  <a:tailEnd/>
                </a:ln>
              </p:spPr>
              <p:txBody>
                <a:bodyPr/>
                <a:lstStyle/>
                <a:p>
                  <a:endParaRPr lang="en-GB" dirty="0"/>
                </a:p>
              </p:txBody>
            </p:sp>
            <p:sp>
              <p:nvSpPr>
                <p:cNvPr id="1424" name="Line 1280"/>
                <p:cNvSpPr>
                  <a:spLocks noChangeShapeType="1"/>
                </p:cNvSpPr>
                <p:nvPr/>
              </p:nvSpPr>
              <p:spPr bwMode="auto">
                <a:xfrm flipV="1">
                  <a:off x="1744" y="1458"/>
                  <a:ext cx="1" cy="2"/>
                </a:xfrm>
                <a:prstGeom prst="line">
                  <a:avLst/>
                </a:prstGeom>
                <a:grpFill/>
                <a:ln w="4763">
                  <a:solidFill>
                    <a:srgbClr val="000000"/>
                  </a:solidFill>
                  <a:prstDash val="sysDashDotDot"/>
                  <a:round/>
                  <a:headEnd/>
                  <a:tailEnd/>
                </a:ln>
              </p:spPr>
              <p:txBody>
                <a:bodyPr/>
                <a:lstStyle/>
                <a:p>
                  <a:endParaRPr lang="en-GB" dirty="0"/>
                </a:p>
              </p:txBody>
            </p:sp>
            <p:sp>
              <p:nvSpPr>
                <p:cNvPr id="1425" name="Line 1281"/>
                <p:cNvSpPr>
                  <a:spLocks noChangeShapeType="1"/>
                </p:cNvSpPr>
                <p:nvPr/>
              </p:nvSpPr>
              <p:spPr bwMode="auto">
                <a:xfrm flipV="1">
                  <a:off x="1744" y="1445"/>
                  <a:ext cx="1" cy="9"/>
                </a:xfrm>
                <a:prstGeom prst="line">
                  <a:avLst/>
                </a:prstGeom>
                <a:grpFill/>
                <a:ln w="4763">
                  <a:solidFill>
                    <a:srgbClr val="000000"/>
                  </a:solidFill>
                  <a:prstDash val="sysDashDotDot"/>
                  <a:round/>
                  <a:headEnd/>
                  <a:tailEnd/>
                </a:ln>
              </p:spPr>
              <p:txBody>
                <a:bodyPr/>
                <a:lstStyle/>
                <a:p>
                  <a:endParaRPr lang="en-GB" dirty="0"/>
                </a:p>
              </p:txBody>
            </p:sp>
            <p:sp>
              <p:nvSpPr>
                <p:cNvPr id="1426" name="Line 1282"/>
                <p:cNvSpPr>
                  <a:spLocks noChangeShapeType="1"/>
                </p:cNvSpPr>
                <p:nvPr/>
              </p:nvSpPr>
              <p:spPr bwMode="auto">
                <a:xfrm flipV="1">
                  <a:off x="1744" y="1438"/>
                  <a:ext cx="1" cy="2"/>
                </a:xfrm>
                <a:prstGeom prst="line">
                  <a:avLst/>
                </a:prstGeom>
                <a:grpFill/>
                <a:ln w="4763">
                  <a:solidFill>
                    <a:srgbClr val="000000"/>
                  </a:solidFill>
                  <a:prstDash val="sysDashDotDot"/>
                  <a:round/>
                  <a:headEnd/>
                  <a:tailEnd/>
                </a:ln>
              </p:spPr>
              <p:txBody>
                <a:bodyPr/>
                <a:lstStyle/>
                <a:p>
                  <a:endParaRPr lang="en-GB" dirty="0"/>
                </a:p>
              </p:txBody>
            </p:sp>
            <p:sp>
              <p:nvSpPr>
                <p:cNvPr id="1427" name="Line 1283"/>
                <p:cNvSpPr>
                  <a:spLocks noChangeShapeType="1"/>
                </p:cNvSpPr>
                <p:nvPr/>
              </p:nvSpPr>
              <p:spPr bwMode="auto">
                <a:xfrm flipV="1">
                  <a:off x="1744" y="1431"/>
                  <a:ext cx="1" cy="2"/>
                </a:xfrm>
                <a:prstGeom prst="line">
                  <a:avLst/>
                </a:prstGeom>
                <a:grpFill/>
                <a:ln w="4763">
                  <a:solidFill>
                    <a:srgbClr val="000000"/>
                  </a:solidFill>
                  <a:prstDash val="sysDashDotDot"/>
                  <a:round/>
                  <a:headEnd/>
                  <a:tailEnd/>
                </a:ln>
              </p:spPr>
              <p:txBody>
                <a:bodyPr/>
                <a:lstStyle/>
                <a:p>
                  <a:endParaRPr lang="en-GB" dirty="0"/>
                </a:p>
              </p:txBody>
            </p:sp>
            <p:sp>
              <p:nvSpPr>
                <p:cNvPr id="1428" name="Line 1284"/>
                <p:cNvSpPr>
                  <a:spLocks noChangeShapeType="1"/>
                </p:cNvSpPr>
                <p:nvPr/>
              </p:nvSpPr>
              <p:spPr bwMode="auto">
                <a:xfrm flipV="1">
                  <a:off x="1744" y="1418"/>
                  <a:ext cx="1" cy="9"/>
                </a:xfrm>
                <a:prstGeom prst="line">
                  <a:avLst/>
                </a:prstGeom>
                <a:grpFill/>
                <a:ln w="4763">
                  <a:solidFill>
                    <a:srgbClr val="000000"/>
                  </a:solidFill>
                  <a:prstDash val="sysDashDotDot"/>
                  <a:round/>
                  <a:headEnd/>
                  <a:tailEnd/>
                </a:ln>
              </p:spPr>
              <p:txBody>
                <a:bodyPr/>
                <a:lstStyle/>
                <a:p>
                  <a:endParaRPr lang="en-GB" dirty="0"/>
                </a:p>
              </p:txBody>
            </p:sp>
            <p:sp>
              <p:nvSpPr>
                <p:cNvPr id="1429" name="Line 1285"/>
                <p:cNvSpPr>
                  <a:spLocks noChangeShapeType="1"/>
                </p:cNvSpPr>
                <p:nvPr/>
              </p:nvSpPr>
              <p:spPr bwMode="auto">
                <a:xfrm flipV="1">
                  <a:off x="1744" y="1411"/>
                  <a:ext cx="1" cy="2"/>
                </a:xfrm>
                <a:prstGeom prst="line">
                  <a:avLst/>
                </a:prstGeom>
                <a:grpFill/>
                <a:ln w="4763">
                  <a:solidFill>
                    <a:srgbClr val="000000"/>
                  </a:solidFill>
                  <a:prstDash val="sysDashDotDot"/>
                  <a:round/>
                  <a:headEnd/>
                  <a:tailEnd/>
                </a:ln>
              </p:spPr>
              <p:txBody>
                <a:bodyPr/>
                <a:lstStyle/>
                <a:p>
                  <a:endParaRPr lang="en-GB" dirty="0"/>
                </a:p>
              </p:txBody>
            </p:sp>
            <p:sp>
              <p:nvSpPr>
                <p:cNvPr id="1430" name="Line 1286"/>
                <p:cNvSpPr>
                  <a:spLocks noChangeShapeType="1"/>
                </p:cNvSpPr>
                <p:nvPr/>
              </p:nvSpPr>
              <p:spPr bwMode="auto">
                <a:xfrm flipV="1">
                  <a:off x="1744" y="1404"/>
                  <a:ext cx="1" cy="2"/>
                </a:xfrm>
                <a:prstGeom prst="line">
                  <a:avLst/>
                </a:prstGeom>
                <a:grpFill/>
                <a:ln w="4763">
                  <a:solidFill>
                    <a:srgbClr val="000000"/>
                  </a:solidFill>
                  <a:prstDash val="sysDashDotDot"/>
                  <a:round/>
                  <a:headEnd/>
                  <a:tailEnd/>
                </a:ln>
              </p:spPr>
              <p:txBody>
                <a:bodyPr/>
                <a:lstStyle/>
                <a:p>
                  <a:endParaRPr lang="en-GB" dirty="0"/>
                </a:p>
              </p:txBody>
            </p:sp>
            <p:sp>
              <p:nvSpPr>
                <p:cNvPr id="1431" name="Line 1287"/>
                <p:cNvSpPr>
                  <a:spLocks noChangeShapeType="1"/>
                </p:cNvSpPr>
                <p:nvPr/>
              </p:nvSpPr>
              <p:spPr bwMode="auto">
                <a:xfrm flipV="1">
                  <a:off x="1744" y="1391"/>
                  <a:ext cx="1" cy="9"/>
                </a:xfrm>
                <a:prstGeom prst="line">
                  <a:avLst/>
                </a:prstGeom>
                <a:grpFill/>
                <a:ln w="4763">
                  <a:solidFill>
                    <a:srgbClr val="000000"/>
                  </a:solidFill>
                  <a:prstDash val="sysDashDotDot"/>
                  <a:round/>
                  <a:headEnd/>
                  <a:tailEnd/>
                </a:ln>
              </p:spPr>
              <p:txBody>
                <a:bodyPr/>
                <a:lstStyle/>
                <a:p>
                  <a:endParaRPr lang="en-GB" dirty="0"/>
                </a:p>
              </p:txBody>
            </p:sp>
            <p:sp>
              <p:nvSpPr>
                <p:cNvPr id="1432" name="Line 1288"/>
                <p:cNvSpPr>
                  <a:spLocks noChangeShapeType="1"/>
                </p:cNvSpPr>
                <p:nvPr/>
              </p:nvSpPr>
              <p:spPr bwMode="auto">
                <a:xfrm flipV="1">
                  <a:off x="1744" y="1384"/>
                  <a:ext cx="1" cy="2"/>
                </a:xfrm>
                <a:prstGeom prst="line">
                  <a:avLst/>
                </a:prstGeom>
                <a:grpFill/>
                <a:ln w="4763">
                  <a:solidFill>
                    <a:srgbClr val="000000"/>
                  </a:solidFill>
                  <a:prstDash val="sysDashDotDot"/>
                  <a:round/>
                  <a:headEnd/>
                  <a:tailEnd/>
                </a:ln>
              </p:spPr>
              <p:txBody>
                <a:bodyPr/>
                <a:lstStyle/>
                <a:p>
                  <a:endParaRPr lang="en-GB" dirty="0"/>
                </a:p>
              </p:txBody>
            </p:sp>
            <p:sp>
              <p:nvSpPr>
                <p:cNvPr id="1433" name="Line 1289"/>
                <p:cNvSpPr>
                  <a:spLocks noChangeShapeType="1"/>
                </p:cNvSpPr>
                <p:nvPr/>
              </p:nvSpPr>
              <p:spPr bwMode="auto">
                <a:xfrm flipV="1">
                  <a:off x="1744" y="1377"/>
                  <a:ext cx="1" cy="2"/>
                </a:xfrm>
                <a:prstGeom prst="line">
                  <a:avLst/>
                </a:prstGeom>
                <a:grpFill/>
                <a:ln w="4763">
                  <a:solidFill>
                    <a:srgbClr val="000000"/>
                  </a:solidFill>
                  <a:prstDash val="sysDashDotDot"/>
                  <a:round/>
                  <a:headEnd/>
                  <a:tailEnd/>
                </a:ln>
              </p:spPr>
              <p:txBody>
                <a:bodyPr/>
                <a:lstStyle/>
                <a:p>
                  <a:endParaRPr lang="en-GB" dirty="0"/>
                </a:p>
              </p:txBody>
            </p:sp>
            <p:sp>
              <p:nvSpPr>
                <p:cNvPr id="1434" name="Line 1290"/>
                <p:cNvSpPr>
                  <a:spLocks noChangeShapeType="1"/>
                </p:cNvSpPr>
                <p:nvPr/>
              </p:nvSpPr>
              <p:spPr bwMode="auto">
                <a:xfrm flipV="1">
                  <a:off x="1744" y="1363"/>
                  <a:ext cx="1" cy="10"/>
                </a:xfrm>
                <a:prstGeom prst="line">
                  <a:avLst/>
                </a:prstGeom>
                <a:grpFill/>
                <a:ln w="4763">
                  <a:solidFill>
                    <a:srgbClr val="000000"/>
                  </a:solidFill>
                  <a:prstDash val="sysDashDotDot"/>
                  <a:round/>
                  <a:headEnd/>
                  <a:tailEnd/>
                </a:ln>
              </p:spPr>
              <p:txBody>
                <a:bodyPr/>
                <a:lstStyle/>
                <a:p>
                  <a:endParaRPr lang="en-GB" dirty="0"/>
                </a:p>
              </p:txBody>
            </p:sp>
            <p:sp>
              <p:nvSpPr>
                <p:cNvPr id="1435" name="Line 1291"/>
                <p:cNvSpPr>
                  <a:spLocks noChangeShapeType="1"/>
                </p:cNvSpPr>
                <p:nvPr/>
              </p:nvSpPr>
              <p:spPr bwMode="auto">
                <a:xfrm flipV="1">
                  <a:off x="1744" y="1357"/>
                  <a:ext cx="1" cy="2"/>
                </a:xfrm>
                <a:prstGeom prst="line">
                  <a:avLst/>
                </a:prstGeom>
                <a:grpFill/>
                <a:ln w="4763">
                  <a:solidFill>
                    <a:srgbClr val="000000"/>
                  </a:solidFill>
                  <a:prstDash val="sysDashDotDot"/>
                  <a:round/>
                  <a:headEnd/>
                  <a:tailEnd/>
                </a:ln>
              </p:spPr>
              <p:txBody>
                <a:bodyPr/>
                <a:lstStyle/>
                <a:p>
                  <a:endParaRPr lang="en-GB" dirty="0"/>
                </a:p>
              </p:txBody>
            </p:sp>
            <p:sp>
              <p:nvSpPr>
                <p:cNvPr id="1436" name="Line 1292"/>
                <p:cNvSpPr>
                  <a:spLocks noChangeShapeType="1"/>
                </p:cNvSpPr>
                <p:nvPr/>
              </p:nvSpPr>
              <p:spPr bwMode="auto">
                <a:xfrm flipV="1">
                  <a:off x="1744" y="1350"/>
                  <a:ext cx="1" cy="2"/>
                </a:xfrm>
                <a:prstGeom prst="line">
                  <a:avLst/>
                </a:prstGeom>
                <a:grpFill/>
                <a:ln w="4763">
                  <a:solidFill>
                    <a:srgbClr val="000000"/>
                  </a:solidFill>
                  <a:prstDash val="sysDashDotDot"/>
                  <a:round/>
                  <a:headEnd/>
                  <a:tailEnd/>
                </a:ln>
              </p:spPr>
              <p:txBody>
                <a:bodyPr/>
                <a:lstStyle/>
                <a:p>
                  <a:endParaRPr lang="en-GB" dirty="0"/>
                </a:p>
              </p:txBody>
            </p:sp>
            <p:sp>
              <p:nvSpPr>
                <p:cNvPr id="1437" name="Line 1293"/>
                <p:cNvSpPr>
                  <a:spLocks noChangeShapeType="1"/>
                </p:cNvSpPr>
                <p:nvPr/>
              </p:nvSpPr>
              <p:spPr bwMode="auto">
                <a:xfrm flipV="1">
                  <a:off x="1744" y="1336"/>
                  <a:ext cx="1" cy="10"/>
                </a:xfrm>
                <a:prstGeom prst="line">
                  <a:avLst/>
                </a:prstGeom>
                <a:grpFill/>
                <a:ln w="4763">
                  <a:solidFill>
                    <a:srgbClr val="000000"/>
                  </a:solidFill>
                  <a:prstDash val="sysDashDotDot"/>
                  <a:round/>
                  <a:headEnd/>
                  <a:tailEnd/>
                </a:ln>
              </p:spPr>
              <p:txBody>
                <a:bodyPr/>
                <a:lstStyle/>
                <a:p>
                  <a:endParaRPr lang="en-GB" dirty="0"/>
                </a:p>
              </p:txBody>
            </p:sp>
            <p:sp>
              <p:nvSpPr>
                <p:cNvPr id="1438" name="Line 1294"/>
                <p:cNvSpPr>
                  <a:spLocks noChangeShapeType="1"/>
                </p:cNvSpPr>
                <p:nvPr/>
              </p:nvSpPr>
              <p:spPr bwMode="auto">
                <a:xfrm flipV="1">
                  <a:off x="1744" y="1329"/>
                  <a:ext cx="1" cy="3"/>
                </a:xfrm>
                <a:prstGeom prst="line">
                  <a:avLst/>
                </a:prstGeom>
                <a:grpFill/>
                <a:ln w="4763">
                  <a:solidFill>
                    <a:srgbClr val="000000"/>
                  </a:solidFill>
                  <a:prstDash val="sysDashDotDot"/>
                  <a:round/>
                  <a:headEnd/>
                  <a:tailEnd/>
                </a:ln>
              </p:spPr>
              <p:txBody>
                <a:bodyPr/>
                <a:lstStyle/>
                <a:p>
                  <a:endParaRPr lang="en-GB" dirty="0"/>
                </a:p>
              </p:txBody>
            </p:sp>
            <p:sp>
              <p:nvSpPr>
                <p:cNvPr id="1439" name="Line 1295"/>
                <p:cNvSpPr>
                  <a:spLocks noChangeShapeType="1"/>
                </p:cNvSpPr>
                <p:nvPr/>
              </p:nvSpPr>
              <p:spPr bwMode="auto">
                <a:xfrm flipV="1">
                  <a:off x="1744" y="1323"/>
                  <a:ext cx="1" cy="2"/>
                </a:xfrm>
                <a:prstGeom prst="line">
                  <a:avLst/>
                </a:prstGeom>
                <a:grpFill/>
                <a:ln w="4763">
                  <a:solidFill>
                    <a:srgbClr val="000000"/>
                  </a:solidFill>
                  <a:prstDash val="sysDashDotDot"/>
                  <a:round/>
                  <a:headEnd/>
                  <a:tailEnd/>
                </a:ln>
              </p:spPr>
              <p:txBody>
                <a:bodyPr/>
                <a:lstStyle/>
                <a:p>
                  <a:endParaRPr lang="en-GB" dirty="0"/>
                </a:p>
              </p:txBody>
            </p:sp>
            <p:sp>
              <p:nvSpPr>
                <p:cNvPr id="1440" name="Line 1296"/>
                <p:cNvSpPr>
                  <a:spLocks noChangeShapeType="1"/>
                </p:cNvSpPr>
                <p:nvPr/>
              </p:nvSpPr>
              <p:spPr bwMode="auto">
                <a:xfrm flipV="1">
                  <a:off x="1744" y="1309"/>
                  <a:ext cx="1" cy="10"/>
                </a:xfrm>
                <a:prstGeom prst="line">
                  <a:avLst/>
                </a:prstGeom>
                <a:grpFill/>
                <a:ln w="4763">
                  <a:solidFill>
                    <a:srgbClr val="000000"/>
                  </a:solidFill>
                  <a:prstDash val="sysDashDotDot"/>
                  <a:round/>
                  <a:headEnd/>
                  <a:tailEnd/>
                </a:ln>
              </p:spPr>
              <p:txBody>
                <a:bodyPr/>
                <a:lstStyle/>
                <a:p>
                  <a:endParaRPr lang="en-GB" dirty="0"/>
                </a:p>
              </p:txBody>
            </p:sp>
            <p:sp>
              <p:nvSpPr>
                <p:cNvPr id="1441" name="Line 1297"/>
                <p:cNvSpPr>
                  <a:spLocks noChangeShapeType="1"/>
                </p:cNvSpPr>
                <p:nvPr/>
              </p:nvSpPr>
              <p:spPr bwMode="auto">
                <a:xfrm flipV="1">
                  <a:off x="1744" y="1302"/>
                  <a:ext cx="1" cy="3"/>
                </a:xfrm>
                <a:prstGeom prst="line">
                  <a:avLst/>
                </a:prstGeom>
                <a:grpFill/>
                <a:ln w="4763">
                  <a:solidFill>
                    <a:srgbClr val="000000"/>
                  </a:solidFill>
                  <a:prstDash val="sysDashDotDot"/>
                  <a:round/>
                  <a:headEnd/>
                  <a:tailEnd/>
                </a:ln>
              </p:spPr>
              <p:txBody>
                <a:bodyPr/>
                <a:lstStyle/>
                <a:p>
                  <a:endParaRPr lang="en-GB" dirty="0"/>
                </a:p>
              </p:txBody>
            </p:sp>
            <p:sp>
              <p:nvSpPr>
                <p:cNvPr id="1442" name="Line 1298"/>
                <p:cNvSpPr>
                  <a:spLocks noChangeShapeType="1"/>
                </p:cNvSpPr>
                <p:nvPr/>
              </p:nvSpPr>
              <p:spPr bwMode="auto">
                <a:xfrm flipV="1">
                  <a:off x="1744" y="1295"/>
                  <a:ext cx="1" cy="3"/>
                </a:xfrm>
                <a:prstGeom prst="line">
                  <a:avLst/>
                </a:prstGeom>
                <a:grpFill/>
                <a:ln w="4763">
                  <a:solidFill>
                    <a:srgbClr val="000000"/>
                  </a:solidFill>
                  <a:prstDash val="sysDashDotDot"/>
                  <a:round/>
                  <a:headEnd/>
                  <a:tailEnd/>
                </a:ln>
              </p:spPr>
              <p:txBody>
                <a:bodyPr/>
                <a:lstStyle/>
                <a:p>
                  <a:endParaRPr lang="en-GB" dirty="0"/>
                </a:p>
              </p:txBody>
            </p:sp>
            <p:sp>
              <p:nvSpPr>
                <p:cNvPr id="1443" name="Line 1299"/>
                <p:cNvSpPr>
                  <a:spLocks noChangeShapeType="1"/>
                </p:cNvSpPr>
                <p:nvPr/>
              </p:nvSpPr>
              <p:spPr bwMode="auto">
                <a:xfrm flipV="1">
                  <a:off x="1744" y="1282"/>
                  <a:ext cx="1" cy="9"/>
                </a:xfrm>
                <a:prstGeom prst="line">
                  <a:avLst/>
                </a:prstGeom>
                <a:grpFill/>
                <a:ln w="4763">
                  <a:solidFill>
                    <a:srgbClr val="000000"/>
                  </a:solidFill>
                  <a:prstDash val="sysDashDotDot"/>
                  <a:round/>
                  <a:headEnd/>
                  <a:tailEnd/>
                </a:ln>
              </p:spPr>
              <p:txBody>
                <a:bodyPr/>
                <a:lstStyle/>
                <a:p>
                  <a:endParaRPr lang="en-GB" dirty="0"/>
                </a:p>
              </p:txBody>
            </p:sp>
            <p:sp>
              <p:nvSpPr>
                <p:cNvPr id="1444" name="Line 1300"/>
                <p:cNvSpPr>
                  <a:spLocks noChangeShapeType="1"/>
                </p:cNvSpPr>
                <p:nvPr/>
              </p:nvSpPr>
              <p:spPr bwMode="auto">
                <a:xfrm flipV="1">
                  <a:off x="1744" y="1275"/>
                  <a:ext cx="1" cy="3"/>
                </a:xfrm>
                <a:prstGeom prst="line">
                  <a:avLst/>
                </a:prstGeom>
                <a:grpFill/>
                <a:ln w="4763">
                  <a:solidFill>
                    <a:srgbClr val="000000"/>
                  </a:solidFill>
                  <a:prstDash val="sysDashDotDot"/>
                  <a:round/>
                  <a:headEnd/>
                  <a:tailEnd/>
                </a:ln>
              </p:spPr>
              <p:txBody>
                <a:bodyPr/>
                <a:lstStyle/>
                <a:p>
                  <a:endParaRPr lang="en-GB" dirty="0"/>
                </a:p>
              </p:txBody>
            </p:sp>
            <p:sp>
              <p:nvSpPr>
                <p:cNvPr id="1445" name="Line 1301"/>
                <p:cNvSpPr>
                  <a:spLocks noChangeShapeType="1"/>
                </p:cNvSpPr>
                <p:nvPr/>
              </p:nvSpPr>
              <p:spPr bwMode="auto">
                <a:xfrm flipV="1">
                  <a:off x="1744" y="1268"/>
                  <a:ext cx="1" cy="3"/>
                </a:xfrm>
                <a:prstGeom prst="line">
                  <a:avLst/>
                </a:prstGeom>
                <a:grpFill/>
                <a:ln w="4763">
                  <a:solidFill>
                    <a:srgbClr val="000000"/>
                  </a:solidFill>
                  <a:prstDash val="sysDashDotDot"/>
                  <a:round/>
                  <a:headEnd/>
                  <a:tailEnd/>
                </a:ln>
              </p:spPr>
              <p:txBody>
                <a:bodyPr/>
                <a:lstStyle/>
                <a:p>
                  <a:endParaRPr lang="en-GB" dirty="0"/>
                </a:p>
              </p:txBody>
            </p:sp>
            <p:sp>
              <p:nvSpPr>
                <p:cNvPr id="1446" name="Line 1302"/>
                <p:cNvSpPr>
                  <a:spLocks noChangeShapeType="1"/>
                </p:cNvSpPr>
                <p:nvPr/>
              </p:nvSpPr>
              <p:spPr bwMode="auto">
                <a:xfrm flipV="1">
                  <a:off x="1744" y="1255"/>
                  <a:ext cx="1" cy="9"/>
                </a:xfrm>
                <a:prstGeom prst="line">
                  <a:avLst/>
                </a:prstGeom>
                <a:grpFill/>
                <a:ln w="4763">
                  <a:solidFill>
                    <a:srgbClr val="000000"/>
                  </a:solidFill>
                  <a:prstDash val="sysDashDotDot"/>
                  <a:round/>
                  <a:headEnd/>
                  <a:tailEnd/>
                </a:ln>
              </p:spPr>
              <p:txBody>
                <a:bodyPr/>
                <a:lstStyle/>
                <a:p>
                  <a:endParaRPr lang="en-GB" dirty="0"/>
                </a:p>
              </p:txBody>
            </p:sp>
            <p:sp>
              <p:nvSpPr>
                <p:cNvPr id="1447" name="Line 1303"/>
                <p:cNvSpPr>
                  <a:spLocks noChangeShapeType="1"/>
                </p:cNvSpPr>
                <p:nvPr/>
              </p:nvSpPr>
              <p:spPr bwMode="auto">
                <a:xfrm flipV="1">
                  <a:off x="1744" y="1248"/>
                  <a:ext cx="1" cy="3"/>
                </a:xfrm>
                <a:prstGeom prst="line">
                  <a:avLst/>
                </a:prstGeom>
                <a:grpFill/>
                <a:ln w="4763">
                  <a:solidFill>
                    <a:srgbClr val="000000"/>
                  </a:solidFill>
                  <a:prstDash val="sysDashDotDot"/>
                  <a:round/>
                  <a:headEnd/>
                  <a:tailEnd/>
                </a:ln>
              </p:spPr>
              <p:txBody>
                <a:bodyPr/>
                <a:lstStyle/>
                <a:p>
                  <a:endParaRPr lang="en-GB" dirty="0"/>
                </a:p>
              </p:txBody>
            </p:sp>
            <p:sp>
              <p:nvSpPr>
                <p:cNvPr id="1448" name="Line 1304"/>
                <p:cNvSpPr>
                  <a:spLocks noChangeShapeType="1"/>
                </p:cNvSpPr>
                <p:nvPr/>
              </p:nvSpPr>
              <p:spPr bwMode="auto">
                <a:xfrm flipV="1">
                  <a:off x="1744" y="1241"/>
                  <a:ext cx="1" cy="3"/>
                </a:xfrm>
                <a:prstGeom prst="line">
                  <a:avLst/>
                </a:prstGeom>
                <a:grpFill/>
                <a:ln w="4763">
                  <a:solidFill>
                    <a:srgbClr val="000000"/>
                  </a:solidFill>
                  <a:prstDash val="sysDashDotDot"/>
                  <a:round/>
                  <a:headEnd/>
                  <a:tailEnd/>
                </a:ln>
              </p:spPr>
              <p:txBody>
                <a:bodyPr/>
                <a:lstStyle/>
                <a:p>
                  <a:endParaRPr lang="en-GB" dirty="0"/>
                </a:p>
              </p:txBody>
            </p:sp>
            <p:sp>
              <p:nvSpPr>
                <p:cNvPr id="1449" name="Line 1305"/>
                <p:cNvSpPr>
                  <a:spLocks noChangeShapeType="1"/>
                </p:cNvSpPr>
                <p:nvPr/>
              </p:nvSpPr>
              <p:spPr bwMode="auto">
                <a:xfrm flipV="1">
                  <a:off x="1744" y="1228"/>
                  <a:ext cx="1" cy="9"/>
                </a:xfrm>
                <a:prstGeom prst="line">
                  <a:avLst/>
                </a:prstGeom>
                <a:grpFill/>
                <a:ln w="4763">
                  <a:solidFill>
                    <a:srgbClr val="000000"/>
                  </a:solidFill>
                  <a:prstDash val="sysDashDotDot"/>
                  <a:round/>
                  <a:headEnd/>
                  <a:tailEnd/>
                </a:ln>
              </p:spPr>
              <p:txBody>
                <a:bodyPr/>
                <a:lstStyle/>
                <a:p>
                  <a:endParaRPr lang="en-GB" dirty="0"/>
                </a:p>
              </p:txBody>
            </p:sp>
            <p:sp>
              <p:nvSpPr>
                <p:cNvPr id="1450" name="Line 1306"/>
                <p:cNvSpPr>
                  <a:spLocks noChangeShapeType="1"/>
                </p:cNvSpPr>
                <p:nvPr/>
              </p:nvSpPr>
              <p:spPr bwMode="auto">
                <a:xfrm flipV="1">
                  <a:off x="1744" y="1221"/>
                  <a:ext cx="1" cy="2"/>
                </a:xfrm>
                <a:prstGeom prst="line">
                  <a:avLst/>
                </a:prstGeom>
                <a:grpFill/>
                <a:ln w="4763">
                  <a:solidFill>
                    <a:srgbClr val="000000"/>
                  </a:solidFill>
                  <a:prstDash val="sysDashDotDot"/>
                  <a:round/>
                  <a:headEnd/>
                  <a:tailEnd/>
                </a:ln>
              </p:spPr>
              <p:txBody>
                <a:bodyPr/>
                <a:lstStyle/>
                <a:p>
                  <a:endParaRPr lang="en-GB" dirty="0"/>
                </a:p>
              </p:txBody>
            </p:sp>
            <p:sp>
              <p:nvSpPr>
                <p:cNvPr id="1451" name="Line 1307"/>
                <p:cNvSpPr>
                  <a:spLocks noChangeShapeType="1"/>
                </p:cNvSpPr>
                <p:nvPr/>
              </p:nvSpPr>
              <p:spPr bwMode="auto">
                <a:xfrm flipV="1">
                  <a:off x="1744" y="1214"/>
                  <a:ext cx="1" cy="3"/>
                </a:xfrm>
                <a:prstGeom prst="line">
                  <a:avLst/>
                </a:prstGeom>
                <a:grpFill/>
                <a:ln w="4763">
                  <a:solidFill>
                    <a:srgbClr val="000000"/>
                  </a:solidFill>
                  <a:prstDash val="sysDashDotDot"/>
                  <a:round/>
                  <a:headEnd/>
                  <a:tailEnd/>
                </a:ln>
              </p:spPr>
              <p:txBody>
                <a:bodyPr/>
                <a:lstStyle/>
                <a:p>
                  <a:endParaRPr lang="en-GB" dirty="0"/>
                </a:p>
              </p:txBody>
            </p:sp>
            <p:sp>
              <p:nvSpPr>
                <p:cNvPr id="1452" name="Line 1308"/>
                <p:cNvSpPr>
                  <a:spLocks noChangeShapeType="1"/>
                </p:cNvSpPr>
                <p:nvPr/>
              </p:nvSpPr>
              <p:spPr bwMode="auto">
                <a:xfrm flipV="1">
                  <a:off x="1744" y="1201"/>
                  <a:ext cx="1" cy="9"/>
                </a:xfrm>
                <a:prstGeom prst="line">
                  <a:avLst/>
                </a:prstGeom>
                <a:grpFill/>
                <a:ln w="4763">
                  <a:solidFill>
                    <a:srgbClr val="000000"/>
                  </a:solidFill>
                  <a:prstDash val="sysDashDotDot"/>
                  <a:round/>
                  <a:headEnd/>
                  <a:tailEnd/>
                </a:ln>
              </p:spPr>
              <p:txBody>
                <a:bodyPr/>
                <a:lstStyle/>
                <a:p>
                  <a:endParaRPr lang="en-GB" dirty="0"/>
                </a:p>
              </p:txBody>
            </p:sp>
            <p:sp>
              <p:nvSpPr>
                <p:cNvPr id="1453" name="Line 1309"/>
                <p:cNvSpPr>
                  <a:spLocks noChangeShapeType="1"/>
                </p:cNvSpPr>
                <p:nvPr/>
              </p:nvSpPr>
              <p:spPr bwMode="auto">
                <a:xfrm flipV="1">
                  <a:off x="1744" y="1194"/>
                  <a:ext cx="1" cy="2"/>
                </a:xfrm>
                <a:prstGeom prst="line">
                  <a:avLst/>
                </a:prstGeom>
                <a:grpFill/>
                <a:ln w="4763">
                  <a:solidFill>
                    <a:srgbClr val="000000"/>
                  </a:solidFill>
                  <a:prstDash val="sysDashDotDot"/>
                  <a:round/>
                  <a:headEnd/>
                  <a:tailEnd/>
                </a:ln>
              </p:spPr>
              <p:txBody>
                <a:bodyPr/>
                <a:lstStyle/>
                <a:p>
                  <a:endParaRPr lang="en-GB" dirty="0"/>
                </a:p>
              </p:txBody>
            </p:sp>
            <p:sp>
              <p:nvSpPr>
                <p:cNvPr id="1454" name="Line 1310"/>
                <p:cNvSpPr>
                  <a:spLocks noChangeShapeType="1"/>
                </p:cNvSpPr>
                <p:nvPr/>
              </p:nvSpPr>
              <p:spPr bwMode="auto">
                <a:xfrm flipV="1">
                  <a:off x="1744" y="1187"/>
                  <a:ext cx="1" cy="2"/>
                </a:xfrm>
                <a:prstGeom prst="line">
                  <a:avLst/>
                </a:prstGeom>
                <a:grpFill/>
                <a:ln w="4763">
                  <a:solidFill>
                    <a:srgbClr val="000000"/>
                  </a:solidFill>
                  <a:prstDash val="sysDashDotDot"/>
                  <a:round/>
                  <a:headEnd/>
                  <a:tailEnd/>
                </a:ln>
              </p:spPr>
              <p:txBody>
                <a:bodyPr/>
                <a:lstStyle/>
                <a:p>
                  <a:endParaRPr lang="en-GB" dirty="0"/>
                </a:p>
              </p:txBody>
            </p:sp>
            <p:sp>
              <p:nvSpPr>
                <p:cNvPr id="1455" name="Line 1311"/>
                <p:cNvSpPr>
                  <a:spLocks noChangeShapeType="1"/>
                </p:cNvSpPr>
                <p:nvPr/>
              </p:nvSpPr>
              <p:spPr bwMode="auto">
                <a:xfrm flipV="1">
                  <a:off x="1744" y="1174"/>
                  <a:ext cx="1" cy="9"/>
                </a:xfrm>
                <a:prstGeom prst="line">
                  <a:avLst/>
                </a:prstGeom>
                <a:grpFill/>
                <a:ln w="4763">
                  <a:solidFill>
                    <a:srgbClr val="000000"/>
                  </a:solidFill>
                  <a:prstDash val="sysDashDotDot"/>
                  <a:round/>
                  <a:headEnd/>
                  <a:tailEnd/>
                </a:ln>
              </p:spPr>
              <p:txBody>
                <a:bodyPr/>
                <a:lstStyle/>
                <a:p>
                  <a:endParaRPr lang="en-GB" dirty="0"/>
                </a:p>
              </p:txBody>
            </p:sp>
            <p:sp>
              <p:nvSpPr>
                <p:cNvPr id="1456" name="Line 1312"/>
                <p:cNvSpPr>
                  <a:spLocks noChangeShapeType="1"/>
                </p:cNvSpPr>
                <p:nvPr/>
              </p:nvSpPr>
              <p:spPr bwMode="auto">
                <a:xfrm flipV="1">
                  <a:off x="1744" y="1167"/>
                  <a:ext cx="1" cy="2"/>
                </a:xfrm>
                <a:prstGeom prst="line">
                  <a:avLst/>
                </a:prstGeom>
                <a:grpFill/>
                <a:ln w="4763">
                  <a:solidFill>
                    <a:srgbClr val="000000"/>
                  </a:solidFill>
                  <a:prstDash val="sysDashDotDot"/>
                  <a:round/>
                  <a:headEnd/>
                  <a:tailEnd/>
                </a:ln>
              </p:spPr>
              <p:txBody>
                <a:bodyPr/>
                <a:lstStyle/>
                <a:p>
                  <a:endParaRPr lang="en-GB" dirty="0"/>
                </a:p>
              </p:txBody>
            </p:sp>
            <p:sp>
              <p:nvSpPr>
                <p:cNvPr id="1457" name="Line 1313"/>
                <p:cNvSpPr>
                  <a:spLocks noChangeShapeType="1"/>
                </p:cNvSpPr>
                <p:nvPr/>
              </p:nvSpPr>
              <p:spPr bwMode="auto">
                <a:xfrm flipV="1">
                  <a:off x="1744" y="1160"/>
                  <a:ext cx="1" cy="2"/>
                </a:xfrm>
                <a:prstGeom prst="line">
                  <a:avLst/>
                </a:prstGeom>
                <a:grpFill/>
                <a:ln w="4763">
                  <a:solidFill>
                    <a:srgbClr val="000000"/>
                  </a:solidFill>
                  <a:prstDash val="sysDashDotDot"/>
                  <a:round/>
                  <a:headEnd/>
                  <a:tailEnd/>
                </a:ln>
              </p:spPr>
              <p:txBody>
                <a:bodyPr/>
                <a:lstStyle/>
                <a:p>
                  <a:endParaRPr lang="en-GB" dirty="0"/>
                </a:p>
              </p:txBody>
            </p:sp>
            <p:sp>
              <p:nvSpPr>
                <p:cNvPr id="1458" name="Line 1314"/>
                <p:cNvSpPr>
                  <a:spLocks noChangeShapeType="1"/>
                </p:cNvSpPr>
                <p:nvPr/>
              </p:nvSpPr>
              <p:spPr bwMode="auto">
                <a:xfrm flipV="1">
                  <a:off x="1744" y="1149"/>
                  <a:ext cx="1" cy="7"/>
                </a:xfrm>
                <a:prstGeom prst="line">
                  <a:avLst/>
                </a:prstGeom>
                <a:grpFill/>
                <a:ln w="4763">
                  <a:solidFill>
                    <a:srgbClr val="000000"/>
                  </a:solidFill>
                  <a:prstDash val="sysDashDotDot"/>
                  <a:round/>
                  <a:headEnd/>
                  <a:tailEnd/>
                </a:ln>
              </p:spPr>
              <p:txBody>
                <a:bodyPr/>
                <a:lstStyle/>
                <a:p>
                  <a:endParaRPr lang="en-GB" dirty="0"/>
                </a:p>
              </p:txBody>
            </p:sp>
            <p:sp>
              <p:nvSpPr>
                <p:cNvPr id="1459" name="Rectangle 1315"/>
                <p:cNvSpPr>
                  <a:spLocks noChangeArrowheads="1"/>
                </p:cNvSpPr>
                <p:nvPr/>
              </p:nvSpPr>
              <p:spPr bwMode="auto">
                <a:xfrm>
                  <a:off x="1675" y="3268"/>
                  <a:ext cx="93"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-3</a:t>
                  </a:r>
                  <a:endParaRPr lang="en-GB" altLang="de-DE" dirty="0"/>
                </a:p>
              </p:txBody>
            </p:sp>
            <p:sp>
              <p:nvSpPr>
                <p:cNvPr id="1460" name="Line 1316"/>
                <p:cNvSpPr>
                  <a:spLocks noChangeShapeType="1"/>
                </p:cNvSpPr>
                <p:nvPr/>
              </p:nvSpPr>
              <p:spPr bwMode="auto">
                <a:xfrm>
                  <a:off x="2039" y="3214"/>
                  <a:ext cx="1" cy="44"/>
                </a:xfrm>
                <a:prstGeom prst="line">
                  <a:avLst/>
                </a:prstGeom>
                <a:grpFill/>
                <a:ln w="22225">
                  <a:solidFill>
                    <a:srgbClr val="000000"/>
                  </a:solidFill>
                  <a:round/>
                  <a:headEnd/>
                  <a:tailEnd/>
                </a:ln>
              </p:spPr>
              <p:txBody>
                <a:bodyPr/>
                <a:lstStyle/>
                <a:p>
                  <a:endParaRPr lang="en-GB" dirty="0"/>
                </a:p>
              </p:txBody>
            </p:sp>
            <p:sp>
              <p:nvSpPr>
                <p:cNvPr id="1461" name="Line 1317"/>
                <p:cNvSpPr>
                  <a:spLocks noChangeShapeType="1"/>
                </p:cNvSpPr>
                <p:nvPr/>
              </p:nvSpPr>
              <p:spPr bwMode="auto">
                <a:xfrm flipV="1">
                  <a:off x="2039" y="1105"/>
                  <a:ext cx="1" cy="44"/>
                </a:xfrm>
                <a:prstGeom prst="line">
                  <a:avLst/>
                </a:prstGeom>
                <a:grpFill/>
                <a:ln w="22225">
                  <a:solidFill>
                    <a:srgbClr val="000000"/>
                  </a:solidFill>
                  <a:round/>
                  <a:headEnd/>
                  <a:tailEnd/>
                </a:ln>
              </p:spPr>
              <p:txBody>
                <a:bodyPr/>
                <a:lstStyle/>
                <a:p>
                  <a:endParaRPr lang="en-GB" dirty="0"/>
                </a:p>
              </p:txBody>
            </p:sp>
            <p:sp>
              <p:nvSpPr>
                <p:cNvPr id="1462" name="Line 1318"/>
                <p:cNvSpPr>
                  <a:spLocks noChangeShapeType="1"/>
                </p:cNvSpPr>
                <p:nvPr/>
              </p:nvSpPr>
              <p:spPr bwMode="auto">
                <a:xfrm flipV="1">
                  <a:off x="2039" y="3204"/>
                  <a:ext cx="1" cy="10"/>
                </a:xfrm>
                <a:prstGeom prst="line">
                  <a:avLst/>
                </a:prstGeom>
                <a:grpFill/>
                <a:ln w="4763">
                  <a:solidFill>
                    <a:srgbClr val="000000"/>
                  </a:solidFill>
                  <a:prstDash val="sysDashDotDot"/>
                  <a:round/>
                  <a:headEnd/>
                  <a:tailEnd/>
                </a:ln>
              </p:spPr>
              <p:txBody>
                <a:bodyPr/>
                <a:lstStyle/>
                <a:p>
                  <a:endParaRPr lang="en-GB" dirty="0"/>
                </a:p>
              </p:txBody>
            </p:sp>
            <p:sp>
              <p:nvSpPr>
                <p:cNvPr id="1463" name="Line 1319"/>
                <p:cNvSpPr>
                  <a:spLocks noChangeShapeType="1"/>
                </p:cNvSpPr>
                <p:nvPr/>
              </p:nvSpPr>
              <p:spPr bwMode="auto">
                <a:xfrm flipV="1">
                  <a:off x="2039" y="3197"/>
                  <a:ext cx="1" cy="3"/>
                </a:xfrm>
                <a:prstGeom prst="line">
                  <a:avLst/>
                </a:prstGeom>
                <a:grpFill/>
                <a:ln w="4763">
                  <a:solidFill>
                    <a:srgbClr val="000000"/>
                  </a:solidFill>
                  <a:prstDash val="sysDashDotDot"/>
                  <a:round/>
                  <a:headEnd/>
                  <a:tailEnd/>
                </a:ln>
              </p:spPr>
              <p:txBody>
                <a:bodyPr/>
                <a:lstStyle/>
                <a:p>
                  <a:endParaRPr lang="en-GB" dirty="0"/>
                </a:p>
              </p:txBody>
            </p:sp>
            <p:sp>
              <p:nvSpPr>
                <p:cNvPr id="1464" name="Line 1320"/>
                <p:cNvSpPr>
                  <a:spLocks noChangeShapeType="1"/>
                </p:cNvSpPr>
                <p:nvPr/>
              </p:nvSpPr>
              <p:spPr bwMode="auto">
                <a:xfrm flipV="1">
                  <a:off x="2039" y="3191"/>
                  <a:ext cx="1" cy="2"/>
                </a:xfrm>
                <a:prstGeom prst="line">
                  <a:avLst/>
                </a:prstGeom>
                <a:grpFill/>
                <a:ln w="4763">
                  <a:solidFill>
                    <a:srgbClr val="000000"/>
                  </a:solidFill>
                  <a:prstDash val="sysDashDotDot"/>
                  <a:round/>
                  <a:headEnd/>
                  <a:tailEnd/>
                </a:ln>
              </p:spPr>
              <p:txBody>
                <a:bodyPr/>
                <a:lstStyle/>
                <a:p>
                  <a:endParaRPr lang="en-GB" dirty="0"/>
                </a:p>
              </p:txBody>
            </p:sp>
            <p:sp>
              <p:nvSpPr>
                <p:cNvPr id="1465" name="Line 1321"/>
                <p:cNvSpPr>
                  <a:spLocks noChangeShapeType="1"/>
                </p:cNvSpPr>
                <p:nvPr/>
              </p:nvSpPr>
              <p:spPr bwMode="auto">
                <a:xfrm flipV="1">
                  <a:off x="2039" y="3177"/>
                  <a:ext cx="1" cy="10"/>
                </a:xfrm>
                <a:prstGeom prst="line">
                  <a:avLst/>
                </a:prstGeom>
                <a:grpFill/>
                <a:ln w="4763">
                  <a:solidFill>
                    <a:srgbClr val="000000"/>
                  </a:solidFill>
                  <a:prstDash val="sysDashDotDot"/>
                  <a:round/>
                  <a:headEnd/>
                  <a:tailEnd/>
                </a:ln>
              </p:spPr>
              <p:txBody>
                <a:bodyPr/>
                <a:lstStyle/>
                <a:p>
                  <a:endParaRPr lang="en-GB" dirty="0"/>
                </a:p>
              </p:txBody>
            </p:sp>
            <p:sp>
              <p:nvSpPr>
                <p:cNvPr id="1466" name="Line 1322"/>
                <p:cNvSpPr>
                  <a:spLocks noChangeShapeType="1"/>
                </p:cNvSpPr>
                <p:nvPr/>
              </p:nvSpPr>
              <p:spPr bwMode="auto">
                <a:xfrm flipV="1">
                  <a:off x="2039" y="3170"/>
                  <a:ext cx="1" cy="3"/>
                </a:xfrm>
                <a:prstGeom prst="line">
                  <a:avLst/>
                </a:prstGeom>
                <a:grpFill/>
                <a:ln w="4763">
                  <a:solidFill>
                    <a:srgbClr val="000000"/>
                  </a:solidFill>
                  <a:prstDash val="sysDashDotDot"/>
                  <a:round/>
                  <a:headEnd/>
                  <a:tailEnd/>
                </a:ln>
              </p:spPr>
              <p:txBody>
                <a:bodyPr/>
                <a:lstStyle/>
                <a:p>
                  <a:endParaRPr lang="en-GB" dirty="0"/>
                </a:p>
              </p:txBody>
            </p:sp>
            <p:sp>
              <p:nvSpPr>
                <p:cNvPr id="1467" name="Line 1323"/>
                <p:cNvSpPr>
                  <a:spLocks noChangeShapeType="1"/>
                </p:cNvSpPr>
                <p:nvPr/>
              </p:nvSpPr>
              <p:spPr bwMode="auto">
                <a:xfrm flipV="1">
                  <a:off x="2039" y="3164"/>
                  <a:ext cx="1" cy="2"/>
                </a:xfrm>
                <a:prstGeom prst="line">
                  <a:avLst/>
                </a:prstGeom>
                <a:grpFill/>
                <a:ln w="4763">
                  <a:solidFill>
                    <a:srgbClr val="000000"/>
                  </a:solidFill>
                  <a:prstDash val="sysDashDotDot"/>
                  <a:round/>
                  <a:headEnd/>
                  <a:tailEnd/>
                </a:ln>
              </p:spPr>
              <p:txBody>
                <a:bodyPr/>
                <a:lstStyle/>
                <a:p>
                  <a:endParaRPr lang="en-GB" dirty="0"/>
                </a:p>
              </p:txBody>
            </p:sp>
            <p:sp>
              <p:nvSpPr>
                <p:cNvPr id="1468" name="Line 1324"/>
                <p:cNvSpPr>
                  <a:spLocks noChangeShapeType="1"/>
                </p:cNvSpPr>
                <p:nvPr/>
              </p:nvSpPr>
              <p:spPr bwMode="auto">
                <a:xfrm flipV="1">
                  <a:off x="2039" y="3150"/>
                  <a:ext cx="1" cy="9"/>
                </a:xfrm>
                <a:prstGeom prst="line">
                  <a:avLst/>
                </a:prstGeom>
                <a:grpFill/>
                <a:ln w="4763">
                  <a:solidFill>
                    <a:srgbClr val="000000"/>
                  </a:solidFill>
                  <a:prstDash val="sysDashDotDot"/>
                  <a:round/>
                  <a:headEnd/>
                  <a:tailEnd/>
                </a:ln>
              </p:spPr>
              <p:txBody>
                <a:bodyPr/>
                <a:lstStyle/>
                <a:p>
                  <a:endParaRPr lang="en-GB" dirty="0"/>
                </a:p>
              </p:txBody>
            </p:sp>
            <p:sp>
              <p:nvSpPr>
                <p:cNvPr id="1469" name="Line 1325"/>
                <p:cNvSpPr>
                  <a:spLocks noChangeShapeType="1"/>
                </p:cNvSpPr>
                <p:nvPr/>
              </p:nvSpPr>
              <p:spPr bwMode="auto">
                <a:xfrm flipV="1">
                  <a:off x="2039" y="3143"/>
                  <a:ext cx="1" cy="3"/>
                </a:xfrm>
                <a:prstGeom prst="line">
                  <a:avLst/>
                </a:prstGeom>
                <a:grpFill/>
                <a:ln w="4763">
                  <a:solidFill>
                    <a:srgbClr val="000000"/>
                  </a:solidFill>
                  <a:prstDash val="sysDashDotDot"/>
                  <a:round/>
                  <a:headEnd/>
                  <a:tailEnd/>
                </a:ln>
              </p:spPr>
              <p:txBody>
                <a:bodyPr/>
                <a:lstStyle/>
                <a:p>
                  <a:endParaRPr lang="en-GB" dirty="0"/>
                </a:p>
              </p:txBody>
            </p:sp>
            <p:sp>
              <p:nvSpPr>
                <p:cNvPr id="1470" name="Line 1326"/>
                <p:cNvSpPr>
                  <a:spLocks noChangeShapeType="1"/>
                </p:cNvSpPr>
                <p:nvPr/>
              </p:nvSpPr>
              <p:spPr bwMode="auto">
                <a:xfrm flipV="1">
                  <a:off x="2039" y="3136"/>
                  <a:ext cx="1" cy="3"/>
                </a:xfrm>
                <a:prstGeom prst="line">
                  <a:avLst/>
                </a:prstGeom>
                <a:grpFill/>
                <a:ln w="4763">
                  <a:solidFill>
                    <a:srgbClr val="000000"/>
                  </a:solidFill>
                  <a:prstDash val="sysDashDotDot"/>
                  <a:round/>
                  <a:headEnd/>
                  <a:tailEnd/>
                </a:ln>
              </p:spPr>
              <p:txBody>
                <a:bodyPr/>
                <a:lstStyle/>
                <a:p>
                  <a:endParaRPr lang="en-GB" dirty="0"/>
                </a:p>
              </p:txBody>
            </p:sp>
            <p:sp>
              <p:nvSpPr>
                <p:cNvPr id="1471" name="Line 1327"/>
                <p:cNvSpPr>
                  <a:spLocks noChangeShapeType="1"/>
                </p:cNvSpPr>
                <p:nvPr/>
              </p:nvSpPr>
              <p:spPr bwMode="auto">
                <a:xfrm flipV="1">
                  <a:off x="2039" y="3123"/>
                  <a:ext cx="1" cy="9"/>
                </a:xfrm>
                <a:prstGeom prst="line">
                  <a:avLst/>
                </a:prstGeom>
                <a:grpFill/>
                <a:ln w="4763">
                  <a:solidFill>
                    <a:srgbClr val="000000"/>
                  </a:solidFill>
                  <a:prstDash val="sysDashDotDot"/>
                  <a:round/>
                  <a:headEnd/>
                  <a:tailEnd/>
                </a:ln>
              </p:spPr>
              <p:txBody>
                <a:bodyPr/>
                <a:lstStyle/>
                <a:p>
                  <a:endParaRPr lang="en-GB" dirty="0"/>
                </a:p>
              </p:txBody>
            </p:sp>
            <p:sp>
              <p:nvSpPr>
                <p:cNvPr id="1472" name="Line 1328"/>
                <p:cNvSpPr>
                  <a:spLocks noChangeShapeType="1"/>
                </p:cNvSpPr>
                <p:nvPr/>
              </p:nvSpPr>
              <p:spPr bwMode="auto">
                <a:xfrm flipV="1">
                  <a:off x="2039" y="3116"/>
                  <a:ext cx="1" cy="3"/>
                </a:xfrm>
                <a:prstGeom prst="line">
                  <a:avLst/>
                </a:prstGeom>
                <a:grpFill/>
                <a:ln w="4763">
                  <a:solidFill>
                    <a:srgbClr val="000000"/>
                  </a:solidFill>
                  <a:prstDash val="sysDashDotDot"/>
                  <a:round/>
                  <a:headEnd/>
                  <a:tailEnd/>
                </a:ln>
              </p:spPr>
              <p:txBody>
                <a:bodyPr/>
                <a:lstStyle/>
                <a:p>
                  <a:endParaRPr lang="en-GB" dirty="0"/>
                </a:p>
              </p:txBody>
            </p:sp>
            <p:sp>
              <p:nvSpPr>
                <p:cNvPr id="1473" name="Line 1329"/>
                <p:cNvSpPr>
                  <a:spLocks noChangeShapeType="1"/>
                </p:cNvSpPr>
                <p:nvPr/>
              </p:nvSpPr>
              <p:spPr bwMode="auto">
                <a:xfrm flipV="1">
                  <a:off x="2039" y="3109"/>
                  <a:ext cx="1" cy="3"/>
                </a:xfrm>
                <a:prstGeom prst="line">
                  <a:avLst/>
                </a:prstGeom>
                <a:grpFill/>
                <a:ln w="4763">
                  <a:solidFill>
                    <a:srgbClr val="000000"/>
                  </a:solidFill>
                  <a:prstDash val="sysDashDotDot"/>
                  <a:round/>
                  <a:headEnd/>
                  <a:tailEnd/>
                </a:ln>
              </p:spPr>
              <p:txBody>
                <a:bodyPr/>
                <a:lstStyle/>
                <a:p>
                  <a:endParaRPr lang="en-GB" dirty="0"/>
                </a:p>
              </p:txBody>
            </p:sp>
            <p:sp>
              <p:nvSpPr>
                <p:cNvPr id="1474" name="Line 1330"/>
                <p:cNvSpPr>
                  <a:spLocks noChangeShapeType="1"/>
                </p:cNvSpPr>
                <p:nvPr/>
              </p:nvSpPr>
              <p:spPr bwMode="auto">
                <a:xfrm flipV="1">
                  <a:off x="2039" y="3096"/>
                  <a:ext cx="1" cy="9"/>
                </a:xfrm>
                <a:prstGeom prst="line">
                  <a:avLst/>
                </a:prstGeom>
                <a:grpFill/>
                <a:ln w="4763">
                  <a:solidFill>
                    <a:srgbClr val="000000"/>
                  </a:solidFill>
                  <a:prstDash val="sysDashDotDot"/>
                  <a:round/>
                  <a:headEnd/>
                  <a:tailEnd/>
                </a:ln>
              </p:spPr>
              <p:txBody>
                <a:bodyPr/>
                <a:lstStyle/>
                <a:p>
                  <a:endParaRPr lang="en-GB" dirty="0"/>
                </a:p>
              </p:txBody>
            </p:sp>
            <p:sp>
              <p:nvSpPr>
                <p:cNvPr id="1475" name="Line 1331"/>
                <p:cNvSpPr>
                  <a:spLocks noChangeShapeType="1"/>
                </p:cNvSpPr>
                <p:nvPr/>
              </p:nvSpPr>
              <p:spPr bwMode="auto">
                <a:xfrm flipV="1">
                  <a:off x="2039" y="3089"/>
                  <a:ext cx="1" cy="3"/>
                </a:xfrm>
                <a:prstGeom prst="line">
                  <a:avLst/>
                </a:prstGeom>
                <a:grpFill/>
                <a:ln w="4763">
                  <a:solidFill>
                    <a:srgbClr val="000000"/>
                  </a:solidFill>
                  <a:prstDash val="sysDashDotDot"/>
                  <a:round/>
                  <a:headEnd/>
                  <a:tailEnd/>
                </a:ln>
              </p:spPr>
              <p:txBody>
                <a:bodyPr/>
                <a:lstStyle/>
                <a:p>
                  <a:endParaRPr lang="en-GB" dirty="0"/>
                </a:p>
              </p:txBody>
            </p:sp>
            <p:sp>
              <p:nvSpPr>
                <p:cNvPr id="1476" name="Line 1332"/>
                <p:cNvSpPr>
                  <a:spLocks noChangeShapeType="1"/>
                </p:cNvSpPr>
                <p:nvPr/>
              </p:nvSpPr>
              <p:spPr bwMode="auto">
                <a:xfrm flipV="1">
                  <a:off x="2039" y="3082"/>
                  <a:ext cx="1" cy="3"/>
                </a:xfrm>
                <a:prstGeom prst="line">
                  <a:avLst/>
                </a:prstGeom>
                <a:grpFill/>
                <a:ln w="4763">
                  <a:solidFill>
                    <a:srgbClr val="000000"/>
                  </a:solidFill>
                  <a:prstDash val="sysDashDotDot"/>
                  <a:round/>
                  <a:headEnd/>
                  <a:tailEnd/>
                </a:ln>
              </p:spPr>
              <p:txBody>
                <a:bodyPr/>
                <a:lstStyle/>
                <a:p>
                  <a:endParaRPr lang="en-GB" dirty="0"/>
                </a:p>
              </p:txBody>
            </p:sp>
            <p:sp>
              <p:nvSpPr>
                <p:cNvPr id="1477" name="Line 1333"/>
                <p:cNvSpPr>
                  <a:spLocks noChangeShapeType="1"/>
                </p:cNvSpPr>
                <p:nvPr/>
              </p:nvSpPr>
              <p:spPr bwMode="auto">
                <a:xfrm flipV="1">
                  <a:off x="2039" y="3069"/>
                  <a:ext cx="1" cy="9"/>
                </a:xfrm>
                <a:prstGeom prst="line">
                  <a:avLst/>
                </a:prstGeom>
                <a:grpFill/>
                <a:ln w="4763">
                  <a:solidFill>
                    <a:srgbClr val="000000"/>
                  </a:solidFill>
                  <a:prstDash val="sysDashDotDot"/>
                  <a:round/>
                  <a:headEnd/>
                  <a:tailEnd/>
                </a:ln>
              </p:spPr>
              <p:txBody>
                <a:bodyPr/>
                <a:lstStyle/>
                <a:p>
                  <a:endParaRPr lang="en-GB" dirty="0"/>
                </a:p>
              </p:txBody>
            </p:sp>
            <p:sp>
              <p:nvSpPr>
                <p:cNvPr id="1478" name="Line 1334"/>
                <p:cNvSpPr>
                  <a:spLocks noChangeShapeType="1"/>
                </p:cNvSpPr>
                <p:nvPr/>
              </p:nvSpPr>
              <p:spPr bwMode="auto">
                <a:xfrm flipV="1">
                  <a:off x="2039" y="3062"/>
                  <a:ext cx="1" cy="2"/>
                </a:xfrm>
                <a:prstGeom prst="line">
                  <a:avLst/>
                </a:prstGeom>
                <a:grpFill/>
                <a:ln w="4763">
                  <a:solidFill>
                    <a:srgbClr val="000000"/>
                  </a:solidFill>
                  <a:prstDash val="sysDashDotDot"/>
                  <a:round/>
                  <a:headEnd/>
                  <a:tailEnd/>
                </a:ln>
              </p:spPr>
              <p:txBody>
                <a:bodyPr/>
                <a:lstStyle/>
                <a:p>
                  <a:endParaRPr lang="en-GB" dirty="0"/>
                </a:p>
              </p:txBody>
            </p:sp>
            <p:sp>
              <p:nvSpPr>
                <p:cNvPr id="1479" name="Line 1335"/>
                <p:cNvSpPr>
                  <a:spLocks noChangeShapeType="1"/>
                </p:cNvSpPr>
                <p:nvPr/>
              </p:nvSpPr>
              <p:spPr bwMode="auto">
                <a:xfrm flipV="1">
                  <a:off x="2039" y="3055"/>
                  <a:ext cx="1" cy="3"/>
                </a:xfrm>
                <a:prstGeom prst="line">
                  <a:avLst/>
                </a:prstGeom>
                <a:grpFill/>
                <a:ln w="4763">
                  <a:solidFill>
                    <a:srgbClr val="000000"/>
                  </a:solidFill>
                  <a:prstDash val="sysDashDotDot"/>
                  <a:round/>
                  <a:headEnd/>
                  <a:tailEnd/>
                </a:ln>
              </p:spPr>
              <p:txBody>
                <a:bodyPr/>
                <a:lstStyle/>
                <a:p>
                  <a:endParaRPr lang="en-GB" dirty="0"/>
                </a:p>
              </p:txBody>
            </p:sp>
            <p:sp>
              <p:nvSpPr>
                <p:cNvPr id="1480" name="Line 1336"/>
                <p:cNvSpPr>
                  <a:spLocks noChangeShapeType="1"/>
                </p:cNvSpPr>
                <p:nvPr/>
              </p:nvSpPr>
              <p:spPr bwMode="auto">
                <a:xfrm flipV="1">
                  <a:off x="2039" y="3042"/>
                  <a:ext cx="1" cy="9"/>
                </a:xfrm>
                <a:prstGeom prst="line">
                  <a:avLst/>
                </a:prstGeom>
                <a:grpFill/>
                <a:ln w="4763">
                  <a:solidFill>
                    <a:srgbClr val="000000"/>
                  </a:solidFill>
                  <a:prstDash val="sysDashDotDot"/>
                  <a:round/>
                  <a:headEnd/>
                  <a:tailEnd/>
                </a:ln>
              </p:spPr>
              <p:txBody>
                <a:bodyPr/>
                <a:lstStyle/>
                <a:p>
                  <a:endParaRPr lang="en-GB" dirty="0"/>
                </a:p>
              </p:txBody>
            </p:sp>
            <p:sp>
              <p:nvSpPr>
                <p:cNvPr id="1481" name="Line 1337"/>
                <p:cNvSpPr>
                  <a:spLocks noChangeShapeType="1"/>
                </p:cNvSpPr>
                <p:nvPr/>
              </p:nvSpPr>
              <p:spPr bwMode="auto">
                <a:xfrm flipV="1">
                  <a:off x="2039" y="3035"/>
                  <a:ext cx="1" cy="2"/>
                </a:xfrm>
                <a:prstGeom prst="line">
                  <a:avLst/>
                </a:prstGeom>
                <a:grpFill/>
                <a:ln w="4763">
                  <a:solidFill>
                    <a:srgbClr val="000000"/>
                  </a:solidFill>
                  <a:prstDash val="sysDashDotDot"/>
                  <a:round/>
                  <a:headEnd/>
                  <a:tailEnd/>
                </a:ln>
              </p:spPr>
              <p:txBody>
                <a:bodyPr/>
                <a:lstStyle/>
                <a:p>
                  <a:endParaRPr lang="en-GB" dirty="0"/>
                </a:p>
              </p:txBody>
            </p:sp>
            <p:sp>
              <p:nvSpPr>
                <p:cNvPr id="1482" name="Line 1338"/>
                <p:cNvSpPr>
                  <a:spLocks noChangeShapeType="1"/>
                </p:cNvSpPr>
                <p:nvPr/>
              </p:nvSpPr>
              <p:spPr bwMode="auto">
                <a:xfrm flipV="1">
                  <a:off x="2039" y="3028"/>
                  <a:ext cx="1" cy="2"/>
                </a:xfrm>
                <a:prstGeom prst="line">
                  <a:avLst/>
                </a:prstGeom>
                <a:grpFill/>
                <a:ln w="4763">
                  <a:solidFill>
                    <a:srgbClr val="000000"/>
                  </a:solidFill>
                  <a:prstDash val="sysDashDotDot"/>
                  <a:round/>
                  <a:headEnd/>
                  <a:tailEnd/>
                </a:ln>
              </p:spPr>
              <p:txBody>
                <a:bodyPr/>
                <a:lstStyle/>
                <a:p>
                  <a:endParaRPr lang="en-GB" dirty="0"/>
                </a:p>
              </p:txBody>
            </p:sp>
            <p:sp>
              <p:nvSpPr>
                <p:cNvPr id="1483" name="Line 1339"/>
                <p:cNvSpPr>
                  <a:spLocks noChangeShapeType="1"/>
                </p:cNvSpPr>
                <p:nvPr/>
              </p:nvSpPr>
              <p:spPr bwMode="auto">
                <a:xfrm flipV="1">
                  <a:off x="2039" y="3015"/>
                  <a:ext cx="1" cy="9"/>
                </a:xfrm>
                <a:prstGeom prst="line">
                  <a:avLst/>
                </a:prstGeom>
                <a:grpFill/>
                <a:ln w="4763">
                  <a:solidFill>
                    <a:srgbClr val="000000"/>
                  </a:solidFill>
                  <a:prstDash val="sysDashDotDot"/>
                  <a:round/>
                  <a:headEnd/>
                  <a:tailEnd/>
                </a:ln>
              </p:spPr>
              <p:txBody>
                <a:bodyPr/>
                <a:lstStyle/>
                <a:p>
                  <a:endParaRPr lang="en-GB" dirty="0"/>
                </a:p>
              </p:txBody>
            </p:sp>
            <p:sp>
              <p:nvSpPr>
                <p:cNvPr id="1484" name="Line 1340"/>
                <p:cNvSpPr>
                  <a:spLocks noChangeShapeType="1"/>
                </p:cNvSpPr>
                <p:nvPr/>
              </p:nvSpPr>
              <p:spPr bwMode="auto">
                <a:xfrm flipV="1">
                  <a:off x="2039" y="3008"/>
                  <a:ext cx="1" cy="2"/>
                </a:xfrm>
                <a:prstGeom prst="line">
                  <a:avLst/>
                </a:prstGeom>
                <a:grpFill/>
                <a:ln w="4763">
                  <a:solidFill>
                    <a:srgbClr val="000000"/>
                  </a:solidFill>
                  <a:prstDash val="sysDashDotDot"/>
                  <a:round/>
                  <a:headEnd/>
                  <a:tailEnd/>
                </a:ln>
              </p:spPr>
              <p:txBody>
                <a:bodyPr/>
                <a:lstStyle/>
                <a:p>
                  <a:endParaRPr lang="en-GB" dirty="0"/>
                </a:p>
              </p:txBody>
            </p:sp>
            <p:sp>
              <p:nvSpPr>
                <p:cNvPr id="1485" name="Line 1341"/>
                <p:cNvSpPr>
                  <a:spLocks noChangeShapeType="1"/>
                </p:cNvSpPr>
                <p:nvPr/>
              </p:nvSpPr>
              <p:spPr bwMode="auto">
                <a:xfrm flipV="1">
                  <a:off x="2039" y="3001"/>
                  <a:ext cx="1" cy="2"/>
                </a:xfrm>
                <a:prstGeom prst="line">
                  <a:avLst/>
                </a:prstGeom>
                <a:grpFill/>
                <a:ln w="4763">
                  <a:solidFill>
                    <a:srgbClr val="000000"/>
                  </a:solidFill>
                  <a:prstDash val="sysDashDotDot"/>
                  <a:round/>
                  <a:headEnd/>
                  <a:tailEnd/>
                </a:ln>
              </p:spPr>
              <p:txBody>
                <a:bodyPr/>
                <a:lstStyle/>
                <a:p>
                  <a:endParaRPr lang="en-GB" dirty="0"/>
                </a:p>
              </p:txBody>
            </p:sp>
            <p:sp>
              <p:nvSpPr>
                <p:cNvPr id="1486" name="Line 1342"/>
                <p:cNvSpPr>
                  <a:spLocks noChangeShapeType="1"/>
                </p:cNvSpPr>
                <p:nvPr/>
              </p:nvSpPr>
              <p:spPr bwMode="auto">
                <a:xfrm flipV="1">
                  <a:off x="2039" y="2988"/>
                  <a:ext cx="1" cy="9"/>
                </a:xfrm>
                <a:prstGeom prst="line">
                  <a:avLst/>
                </a:prstGeom>
                <a:grpFill/>
                <a:ln w="4763">
                  <a:solidFill>
                    <a:srgbClr val="000000"/>
                  </a:solidFill>
                  <a:prstDash val="sysDashDotDot"/>
                  <a:round/>
                  <a:headEnd/>
                  <a:tailEnd/>
                </a:ln>
              </p:spPr>
              <p:txBody>
                <a:bodyPr/>
                <a:lstStyle/>
                <a:p>
                  <a:endParaRPr lang="en-GB" dirty="0"/>
                </a:p>
              </p:txBody>
            </p:sp>
            <p:sp>
              <p:nvSpPr>
                <p:cNvPr id="1487" name="Line 1343"/>
                <p:cNvSpPr>
                  <a:spLocks noChangeShapeType="1"/>
                </p:cNvSpPr>
                <p:nvPr/>
              </p:nvSpPr>
              <p:spPr bwMode="auto">
                <a:xfrm flipV="1">
                  <a:off x="2039" y="2981"/>
                  <a:ext cx="1" cy="2"/>
                </a:xfrm>
                <a:prstGeom prst="line">
                  <a:avLst/>
                </a:prstGeom>
                <a:grpFill/>
                <a:ln w="4763">
                  <a:solidFill>
                    <a:srgbClr val="000000"/>
                  </a:solidFill>
                  <a:prstDash val="sysDashDotDot"/>
                  <a:round/>
                  <a:headEnd/>
                  <a:tailEnd/>
                </a:ln>
              </p:spPr>
              <p:txBody>
                <a:bodyPr/>
                <a:lstStyle/>
                <a:p>
                  <a:endParaRPr lang="en-GB" dirty="0"/>
                </a:p>
              </p:txBody>
            </p:sp>
            <p:sp>
              <p:nvSpPr>
                <p:cNvPr id="1488" name="Line 1344"/>
                <p:cNvSpPr>
                  <a:spLocks noChangeShapeType="1"/>
                </p:cNvSpPr>
                <p:nvPr/>
              </p:nvSpPr>
              <p:spPr bwMode="auto">
                <a:xfrm flipV="1">
                  <a:off x="2039" y="2974"/>
                  <a:ext cx="1" cy="2"/>
                </a:xfrm>
                <a:prstGeom prst="line">
                  <a:avLst/>
                </a:prstGeom>
                <a:grpFill/>
                <a:ln w="4763">
                  <a:solidFill>
                    <a:srgbClr val="000000"/>
                  </a:solidFill>
                  <a:prstDash val="sysDashDotDot"/>
                  <a:round/>
                  <a:headEnd/>
                  <a:tailEnd/>
                </a:ln>
              </p:spPr>
              <p:txBody>
                <a:bodyPr/>
                <a:lstStyle/>
                <a:p>
                  <a:endParaRPr lang="en-GB" dirty="0"/>
                </a:p>
              </p:txBody>
            </p:sp>
            <p:sp>
              <p:nvSpPr>
                <p:cNvPr id="1489" name="Line 1345"/>
                <p:cNvSpPr>
                  <a:spLocks noChangeShapeType="1"/>
                </p:cNvSpPr>
                <p:nvPr/>
              </p:nvSpPr>
              <p:spPr bwMode="auto">
                <a:xfrm flipV="1">
                  <a:off x="2039" y="2961"/>
                  <a:ext cx="1" cy="9"/>
                </a:xfrm>
                <a:prstGeom prst="line">
                  <a:avLst/>
                </a:prstGeom>
                <a:grpFill/>
                <a:ln w="4763">
                  <a:solidFill>
                    <a:srgbClr val="000000"/>
                  </a:solidFill>
                  <a:prstDash val="sysDashDotDot"/>
                  <a:round/>
                  <a:headEnd/>
                  <a:tailEnd/>
                </a:ln>
              </p:spPr>
              <p:txBody>
                <a:bodyPr/>
                <a:lstStyle/>
                <a:p>
                  <a:endParaRPr lang="en-GB" dirty="0"/>
                </a:p>
              </p:txBody>
            </p:sp>
            <p:sp>
              <p:nvSpPr>
                <p:cNvPr id="1490" name="Line 1346"/>
                <p:cNvSpPr>
                  <a:spLocks noChangeShapeType="1"/>
                </p:cNvSpPr>
                <p:nvPr/>
              </p:nvSpPr>
              <p:spPr bwMode="auto">
                <a:xfrm flipV="1">
                  <a:off x="2039" y="2954"/>
                  <a:ext cx="1" cy="2"/>
                </a:xfrm>
                <a:prstGeom prst="line">
                  <a:avLst/>
                </a:prstGeom>
                <a:grpFill/>
                <a:ln w="4763">
                  <a:solidFill>
                    <a:srgbClr val="000000"/>
                  </a:solidFill>
                  <a:prstDash val="sysDashDotDot"/>
                  <a:round/>
                  <a:headEnd/>
                  <a:tailEnd/>
                </a:ln>
              </p:spPr>
              <p:txBody>
                <a:bodyPr/>
                <a:lstStyle/>
                <a:p>
                  <a:endParaRPr lang="en-GB" dirty="0"/>
                </a:p>
              </p:txBody>
            </p:sp>
            <p:sp>
              <p:nvSpPr>
                <p:cNvPr id="1491" name="Line 1347"/>
                <p:cNvSpPr>
                  <a:spLocks noChangeShapeType="1"/>
                </p:cNvSpPr>
                <p:nvPr/>
              </p:nvSpPr>
              <p:spPr bwMode="auto">
                <a:xfrm flipV="1">
                  <a:off x="2039" y="2947"/>
                  <a:ext cx="1" cy="2"/>
                </a:xfrm>
                <a:prstGeom prst="line">
                  <a:avLst/>
                </a:prstGeom>
                <a:grpFill/>
                <a:ln w="4763">
                  <a:solidFill>
                    <a:srgbClr val="000000"/>
                  </a:solidFill>
                  <a:prstDash val="sysDashDotDot"/>
                  <a:round/>
                  <a:headEnd/>
                  <a:tailEnd/>
                </a:ln>
              </p:spPr>
              <p:txBody>
                <a:bodyPr/>
                <a:lstStyle/>
                <a:p>
                  <a:endParaRPr lang="en-GB" dirty="0"/>
                </a:p>
              </p:txBody>
            </p:sp>
            <p:sp>
              <p:nvSpPr>
                <p:cNvPr id="1492" name="Line 1348"/>
                <p:cNvSpPr>
                  <a:spLocks noChangeShapeType="1"/>
                </p:cNvSpPr>
                <p:nvPr/>
              </p:nvSpPr>
              <p:spPr bwMode="auto">
                <a:xfrm flipV="1">
                  <a:off x="2039" y="2934"/>
                  <a:ext cx="1" cy="9"/>
                </a:xfrm>
                <a:prstGeom prst="line">
                  <a:avLst/>
                </a:prstGeom>
                <a:grpFill/>
                <a:ln w="4763">
                  <a:solidFill>
                    <a:srgbClr val="000000"/>
                  </a:solidFill>
                  <a:prstDash val="sysDashDotDot"/>
                  <a:round/>
                  <a:headEnd/>
                  <a:tailEnd/>
                </a:ln>
              </p:spPr>
              <p:txBody>
                <a:bodyPr/>
                <a:lstStyle/>
                <a:p>
                  <a:endParaRPr lang="en-GB" dirty="0"/>
                </a:p>
              </p:txBody>
            </p:sp>
            <p:sp>
              <p:nvSpPr>
                <p:cNvPr id="1493" name="Line 1349"/>
                <p:cNvSpPr>
                  <a:spLocks noChangeShapeType="1"/>
                </p:cNvSpPr>
                <p:nvPr/>
              </p:nvSpPr>
              <p:spPr bwMode="auto">
                <a:xfrm flipV="1">
                  <a:off x="2039" y="2927"/>
                  <a:ext cx="1" cy="2"/>
                </a:xfrm>
                <a:prstGeom prst="line">
                  <a:avLst/>
                </a:prstGeom>
                <a:grpFill/>
                <a:ln w="4763">
                  <a:solidFill>
                    <a:srgbClr val="000000"/>
                  </a:solidFill>
                  <a:prstDash val="sysDashDotDot"/>
                  <a:round/>
                  <a:headEnd/>
                  <a:tailEnd/>
                </a:ln>
              </p:spPr>
              <p:txBody>
                <a:bodyPr/>
                <a:lstStyle/>
                <a:p>
                  <a:endParaRPr lang="en-GB" dirty="0"/>
                </a:p>
              </p:txBody>
            </p:sp>
            <p:sp>
              <p:nvSpPr>
                <p:cNvPr id="1494" name="Line 1350"/>
                <p:cNvSpPr>
                  <a:spLocks noChangeShapeType="1"/>
                </p:cNvSpPr>
                <p:nvPr/>
              </p:nvSpPr>
              <p:spPr bwMode="auto">
                <a:xfrm flipV="1">
                  <a:off x="2039" y="2920"/>
                  <a:ext cx="1" cy="2"/>
                </a:xfrm>
                <a:prstGeom prst="line">
                  <a:avLst/>
                </a:prstGeom>
                <a:grpFill/>
                <a:ln w="4763">
                  <a:solidFill>
                    <a:srgbClr val="000000"/>
                  </a:solidFill>
                  <a:prstDash val="sysDashDotDot"/>
                  <a:round/>
                  <a:headEnd/>
                  <a:tailEnd/>
                </a:ln>
              </p:spPr>
              <p:txBody>
                <a:bodyPr/>
                <a:lstStyle/>
                <a:p>
                  <a:endParaRPr lang="en-GB" dirty="0"/>
                </a:p>
              </p:txBody>
            </p:sp>
            <p:sp>
              <p:nvSpPr>
                <p:cNvPr id="1495" name="Line 1351"/>
                <p:cNvSpPr>
                  <a:spLocks noChangeShapeType="1"/>
                </p:cNvSpPr>
                <p:nvPr/>
              </p:nvSpPr>
              <p:spPr bwMode="auto">
                <a:xfrm flipV="1">
                  <a:off x="2039" y="2907"/>
                  <a:ext cx="1" cy="9"/>
                </a:xfrm>
                <a:prstGeom prst="line">
                  <a:avLst/>
                </a:prstGeom>
                <a:grpFill/>
                <a:ln w="4763">
                  <a:solidFill>
                    <a:srgbClr val="000000"/>
                  </a:solidFill>
                  <a:prstDash val="sysDashDotDot"/>
                  <a:round/>
                  <a:headEnd/>
                  <a:tailEnd/>
                </a:ln>
              </p:spPr>
              <p:txBody>
                <a:bodyPr/>
                <a:lstStyle/>
                <a:p>
                  <a:endParaRPr lang="en-GB" dirty="0"/>
                </a:p>
              </p:txBody>
            </p:sp>
            <p:sp>
              <p:nvSpPr>
                <p:cNvPr id="1496" name="Line 1352"/>
                <p:cNvSpPr>
                  <a:spLocks noChangeShapeType="1"/>
                </p:cNvSpPr>
                <p:nvPr/>
              </p:nvSpPr>
              <p:spPr bwMode="auto">
                <a:xfrm flipV="1">
                  <a:off x="2039" y="2900"/>
                  <a:ext cx="1" cy="2"/>
                </a:xfrm>
                <a:prstGeom prst="line">
                  <a:avLst/>
                </a:prstGeom>
                <a:grpFill/>
                <a:ln w="4763">
                  <a:solidFill>
                    <a:srgbClr val="000000"/>
                  </a:solidFill>
                  <a:prstDash val="sysDashDotDot"/>
                  <a:round/>
                  <a:headEnd/>
                  <a:tailEnd/>
                </a:ln>
              </p:spPr>
              <p:txBody>
                <a:bodyPr/>
                <a:lstStyle/>
                <a:p>
                  <a:endParaRPr lang="en-GB" dirty="0"/>
                </a:p>
              </p:txBody>
            </p:sp>
            <p:sp>
              <p:nvSpPr>
                <p:cNvPr id="1497" name="Line 1353"/>
                <p:cNvSpPr>
                  <a:spLocks noChangeShapeType="1"/>
                </p:cNvSpPr>
                <p:nvPr/>
              </p:nvSpPr>
              <p:spPr bwMode="auto">
                <a:xfrm flipV="1">
                  <a:off x="2039" y="2893"/>
                  <a:ext cx="1" cy="2"/>
                </a:xfrm>
                <a:prstGeom prst="line">
                  <a:avLst/>
                </a:prstGeom>
                <a:grpFill/>
                <a:ln w="4763">
                  <a:solidFill>
                    <a:srgbClr val="000000"/>
                  </a:solidFill>
                  <a:prstDash val="sysDashDotDot"/>
                  <a:round/>
                  <a:headEnd/>
                  <a:tailEnd/>
                </a:ln>
              </p:spPr>
              <p:txBody>
                <a:bodyPr/>
                <a:lstStyle/>
                <a:p>
                  <a:endParaRPr lang="en-GB" dirty="0"/>
                </a:p>
              </p:txBody>
            </p:sp>
            <p:sp>
              <p:nvSpPr>
                <p:cNvPr id="1498" name="Line 1354"/>
                <p:cNvSpPr>
                  <a:spLocks noChangeShapeType="1"/>
                </p:cNvSpPr>
                <p:nvPr/>
              </p:nvSpPr>
              <p:spPr bwMode="auto">
                <a:xfrm flipV="1">
                  <a:off x="2039" y="2880"/>
                  <a:ext cx="1" cy="9"/>
                </a:xfrm>
                <a:prstGeom prst="line">
                  <a:avLst/>
                </a:prstGeom>
                <a:grpFill/>
                <a:ln w="4763">
                  <a:solidFill>
                    <a:srgbClr val="000000"/>
                  </a:solidFill>
                  <a:prstDash val="sysDashDotDot"/>
                  <a:round/>
                  <a:headEnd/>
                  <a:tailEnd/>
                </a:ln>
              </p:spPr>
              <p:txBody>
                <a:bodyPr/>
                <a:lstStyle/>
                <a:p>
                  <a:endParaRPr lang="en-GB" dirty="0"/>
                </a:p>
              </p:txBody>
            </p:sp>
            <p:sp>
              <p:nvSpPr>
                <p:cNvPr id="1499" name="Line 1355"/>
                <p:cNvSpPr>
                  <a:spLocks noChangeShapeType="1"/>
                </p:cNvSpPr>
                <p:nvPr/>
              </p:nvSpPr>
              <p:spPr bwMode="auto">
                <a:xfrm flipV="1">
                  <a:off x="2039" y="2873"/>
                  <a:ext cx="1" cy="2"/>
                </a:xfrm>
                <a:prstGeom prst="line">
                  <a:avLst/>
                </a:prstGeom>
                <a:grpFill/>
                <a:ln w="4763">
                  <a:solidFill>
                    <a:srgbClr val="000000"/>
                  </a:solidFill>
                  <a:prstDash val="sysDashDotDot"/>
                  <a:round/>
                  <a:headEnd/>
                  <a:tailEnd/>
                </a:ln>
              </p:spPr>
              <p:txBody>
                <a:bodyPr/>
                <a:lstStyle/>
                <a:p>
                  <a:endParaRPr lang="en-GB" dirty="0"/>
                </a:p>
              </p:txBody>
            </p:sp>
            <p:sp>
              <p:nvSpPr>
                <p:cNvPr id="1500" name="Line 1356"/>
                <p:cNvSpPr>
                  <a:spLocks noChangeShapeType="1"/>
                </p:cNvSpPr>
                <p:nvPr/>
              </p:nvSpPr>
              <p:spPr bwMode="auto">
                <a:xfrm flipV="1">
                  <a:off x="2039" y="2866"/>
                  <a:ext cx="1" cy="2"/>
                </a:xfrm>
                <a:prstGeom prst="line">
                  <a:avLst/>
                </a:prstGeom>
                <a:grpFill/>
                <a:ln w="4763">
                  <a:solidFill>
                    <a:srgbClr val="000000"/>
                  </a:solidFill>
                  <a:prstDash val="sysDashDotDot"/>
                  <a:round/>
                  <a:headEnd/>
                  <a:tailEnd/>
                </a:ln>
              </p:spPr>
              <p:txBody>
                <a:bodyPr/>
                <a:lstStyle/>
                <a:p>
                  <a:endParaRPr lang="en-GB" dirty="0"/>
                </a:p>
              </p:txBody>
            </p:sp>
            <p:sp>
              <p:nvSpPr>
                <p:cNvPr id="1501" name="Line 1357"/>
                <p:cNvSpPr>
                  <a:spLocks noChangeShapeType="1"/>
                </p:cNvSpPr>
                <p:nvPr/>
              </p:nvSpPr>
              <p:spPr bwMode="auto">
                <a:xfrm flipV="1">
                  <a:off x="2039" y="2852"/>
                  <a:ext cx="1" cy="10"/>
                </a:xfrm>
                <a:prstGeom prst="line">
                  <a:avLst/>
                </a:prstGeom>
                <a:grpFill/>
                <a:ln w="4763">
                  <a:solidFill>
                    <a:srgbClr val="000000"/>
                  </a:solidFill>
                  <a:prstDash val="sysDashDotDot"/>
                  <a:round/>
                  <a:headEnd/>
                  <a:tailEnd/>
                </a:ln>
              </p:spPr>
              <p:txBody>
                <a:bodyPr/>
                <a:lstStyle/>
                <a:p>
                  <a:endParaRPr lang="en-GB" dirty="0"/>
                </a:p>
              </p:txBody>
            </p:sp>
            <p:sp>
              <p:nvSpPr>
                <p:cNvPr id="1502" name="Line 1358"/>
                <p:cNvSpPr>
                  <a:spLocks noChangeShapeType="1"/>
                </p:cNvSpPr>
                <p:nvPr/>
              </p:nvSpPr>
              <p:spPr bwMode="auto">
                <a:xfrm flipV="1">
                  <a:off x="2039" y="2846"/>
                  <a:ext cx="1" cy="2"/>
                </a:xfrm>
                <a:prstGeom prst="line">
                  <a:avLst/>
                </a:prstGeom>
                <a:grpFill/>
                <a:ln w="4763">
                  <a:solidFill>
                    <a:srgbClr val="000000"/>
                  </a:solidFill>
                  <a:prstDash val="sysDashDotDot"/>
                  <a:round/>
                  <a:headEnd/>
                  <a:tailEnd/>
                </a:ln>
              </p:spPr>
              <p:txBody>
                <a:bodyPr/>
                <a:lstStyle/>
                <a:p>
                  <a:endParaRPr lang="en-GB" dirty="0"/>
                </a:p>
              </p:txBody>
            </p:sp>
            <p:sp>
              <p:nvSpPr>
                <p:cNvPr id="1503" name="Line 1359"/>
                <p:cNvSpPr>
                  <a:spLocks noChangeShapeType="1"/>
                </p:cNvSpPr>
                <p:nvPr/>
              </p:nvSpPr>
              <p:spPr bwMode="auto">
                <a:xfrm flipV="1">
                  <a:off x="2039" y="2839"/>
                  <a:ext cx="1" cy="2"/>
                </a:xfrm>
                <a:prstGeom prst="line">
                  <a:avLst/>
                </a:prstGeom>
                <a:grpFill/>
                <a:ln w="4763">
                  <a:solidFill>
                    <a:srgbClr val="000000"/>
                  </a:solidFill>
                  <a:prstDash val="sysDashDotDot"/>
                  <a:round/>
                  <a:headEnd/>
                  <a:tailEnd/>
                </a:ln>
              </p:spPr>
              <p:txBody>
                <a:bodyPr/>
                <a:lstStyle/>
                <a:p>
                  <a:endParaRPr lang="en-GB" dirty="0"/>
                </a:p>
              </p:txBody>
            </p:sp>
            <p:sp>
              <p:nvSpPr>
                <p:cNvPr id="1504" name="Line 1360"/>
                <p:cNvSpPr>
                  <a:spLocks noChangeShapeType="1"/>
                </p:cNvSpPr>
                <p:nvPr/>
              </p:nvSpPr>
              <p:spPr bwMode="auto">
                <a:xfrm flipV="1">
                  <a:off x="2039" y="2825"/>
                  <a:ext cx="1" cy="10"/>
                </a:xfrm>
                <a:prstGeom prst="line">
                  <a:avLst/>
                </a:prstGeom>
                <a:grpFill/>
                <a:ln w="4763">
                  <a:solidFill>
                    <a:srgbClr val="000000"/>
                  </a:solidFill>
                  <a:prstDash val="sysDashDotDot"/>
                  <a:round/>
                  <a:headEnd/>
                  <a:tailEnd/>
                </a:ln>
              </p:spPr>
              <p:txBody>
                <a:bodyPr/>
                <a:lstStyle/>
                <a:p>
                  <a:endParaRPr lang="en-GB" dirty="0"/>
                </a:p>
              </p:txBody>
            </p:sp>
            <p:sp>
              <p:nvSpPr>
                <p:cNvPr id="1505" name="Line 1361"/>
                <p:cNvSpPr>
                  <a:spLocks noChangeShapeType="1"/>
                </p:cNvSpPr>
                <p:nvPr/>
              </p:nvSpPr>
              <p:spPr bwMode="auto">
                <a:xfrm flipV="1">
                  <a:off x="2039" y="2818"/>
                  <a:ext cx="1" cy="3"/>
                </a:xfrm>
                <a:prstGeom prst="line">
                  <a:avLst/>
                </a:prstGeom>
                <a:grpFill/>
                <a:ln w="4763">
                  <a:solidFill>
                    <a:srgbClr val="000000"/>
                  </a:solidFill>
                  <a:prstDash val="sysDashDotDot"/>
                  <a:round/>
                  <a:headEnd/>
                  <a:tailEnd/>
                </a:ln>
              </p:spPr>
              <p:txBody>
                <a:bodyPr/>
                <a:lstStyle/>
                <a:p>
                  <a:endParaRPr lang="en-GB" dirty="0"/>
                </a:p>
              </p:txBody>
            </p:sp>
            <p:sp>
              <p:nvSpPr>
                <p:cNvPr id="1506" name="Line 1362"/>
                <p:cNvSpPr>
                  <a:spLocks noChangeShapeType="1"/>
                </p:cNvSpPr>
                <p:nvPr/>
              </p:nvSpPr>
              <p:spPr bwMode="auto">
                <a:xfrm flipV="1">
                  <a:off x="2039" y="2812"/>
                  <a:ext cx="1" cy="2"/>
                </a:xfrm>
                <a:prstGeom prst="line">
                  <a:avLst/>
                </a:prstGeom>
                <a:grpFill/>
                <a:ln w="4763">
                  <a:solidFill>
                    <a:srgbClr val="000000"/>
                  </a:solidFill>
                  <a:prstDash val="sysDashDotDot"/>
                  <a:round/>
                  <a:headEnd/>
                  <a:tailEnd/>
                </a:ln>
              </p:spPr>
              <p:txBody>
                <a:bodyPr/>
                <a:lstStyle/>
                <a:p>
                  <a:endParaRPr lang="en-GB" dirty="0"/>
                </a:p>
              </p:txBody>
            </p:sp>
            <p:sp>
              <p:nvSpPr>
                <p:cNvPr id="1507" name="Line 1363"/>
                <p:cNvSpPr>
                  <a:spLocks noChangeShapeType="1"/>
                </p:cNvSpPr>
                <p:nvPr/>
              </p:nvSpPr>
              <p:spPr bwMode="auto">
                <a:xfrm flipV="1">
                  <a:off x="2039" y="2798"/>
                  <a:ext cx="1" cy="10"/>
                </a:xfrm>
                <a:prstGeom prst="line">
                  <a:avLst/>
                </a:prstGeom>
                <a:grpFill/>
                <a:ln w="4763">
                  <a:solidFill>
                    <a:srgbClr val="000000"/>
                  </a:solidFill>
                  <a:prstDash val="sysDashDotDot"/>
                  <a:round/>
                  <a:headEnd/>
                  <a:tailEnd/>
                </a:ln>
              </p:spPr>
              <p:txBody>
                <a:bodyPr/>
                <a:lstStyle/>
                <a:p>
                  <a:endParaRPr lang="en-GB" dirty="0"/>
                </a:p>
              </p:txBody>
            </p:sp>
            <p:sp>
              <p:nvSpPr>
                <p:cNvPr id="1508" name="Line 1364"/>
                <p:cNvSpPr>
                  <a:spLocks noChangeShapeType="1"/>
                </p:cNvSpPr>
                <p:nvPr/>
              </p:nvSpPr>
              <p:spPr bwMode="auto">
                <a:xfrm flipV="1">
                  <a:off x="2039" y="2791"/>
                  <a:ext cx="1" cy="3"/>
                </a:xfrm>
                <a:prstGeom prst="line">
                  <a:avLst/>
                </a:prstGeom>
                <a:grpFill/>
                <a:ln w="4763">
                  <a:solidFill>
                    <a:srgbClr val="000000"/>
                  </a:solidFill>
                  <a:prstDash val="sysDashDotDot"/>
                  <a:round/>
                  <a:headEnd/>
                  <a:tailEnd/>
                </a:ln>
              </p:spPr>
              <p:txBody>
                <a:bodyPr/>
                <a:lstStyle/>
                <a:p>
                  <a:endParaRPr lang="en-GB" dirty="0"/>
                </a:p>
              </p:txBody>
            </p:sp>
            <p:sp>
              <p:nvSpPr>
                <p:cNvPr id="1509" name="Line 1365"/>
                <p:cNvSpPr>
                  <a:spLocks noChangeShapeType="1"/>
                </p:cNvSpPr>
                <p:nvPr/>
              </p:nvSpPr>
              <p:spPr bwMode="auto">
                <a:xfrm flipV="1">
                  <a:off x="2039" y="2784"/>
                  <a:ext cx="1" cy="3"/>
                </a:xfrm>
                <a:prstGeom prst="line">
                  <a:avLst/>
                </a:prstGeom>
                <a:grpFill/>
                <a:ln w="4763">
                  <a:solidFill>
                    <a:srgbClr val="000000"/>
                  </a:solidFill>
                  <a:prstDash val="sysDashDotDot"/>
                  <a:round/>
                  <a:headEnd/>
                  <a:tailEnd/>
                </a:ln>
              </p:spPr>
              <p:txBody>
                <a:bodyPr/>
                <a:lstStyle/>
                <a:p>
                  <a:endParaRPr lang="en-GB" dirty="0"/>
                </a:p>
              </p:txBody>
            </p:sp>
            <p:sp>
              <p:nvSpPr>
                <p:cNvPr id="1510" name="Line 1366"/>
                <p:cNvSpPr>
                  <a:spLocks noChangeShapeType="1"/>
                </p:cNvSpPr>
                <p:nvPr/>
              </p:nvSpPr>
              <p:spPr bwMode="auto">
                <a:xfrm flipV="1">
                  <a:off x="2039" y="2771"/>
                  <a:ext cx="1" cy="9"/>
                </a:xfrm>
                <a:prstGeom prst="line">
                  <a:avLst/>
                </a:prstGeom>
                <a:grpFill/>
                <a:ln w="4763">
                  <a:solidFill>
                    <a:srgbClr val="000000"/>
                  </a:solidFill>
                  <a:prstDash val="sysDashDotDot"/>
                  <a:round/>
                  <a:headEnd/>
                  <a:tailEnd/>
                </a:ln>
              </p:spPr>
              <p:txBody>
                <a:bodyPr/>
                <a:lstStyle/>
                <a:p>
                  <a:endParaRPr lang="en-GB" dirty="0"/>
                </a:p>
              </p:txBody>
            </p:sp>
            <p:sp>
              <p:nvSpPr>
                <p:cNvPr id="1511" name="Line 1367"/>
                <p:cNvSpPr>
                  <a:spLocks noChangeShapeType="1"/>
                </p:cNvSpPr>
                <p:nvPr/>
              </p:nvSpPr>
              <p:spPr bwMode="auto">
                <a:xfrm flipV="1">
                  <a:off x="2039" y="2764"/>
                  <a:ext cx="1" cy="3"/>
                </a:xfrm>
                <a:prstGeom prst="line">
                  <a:avLst/>
                </a:prstGeom>
                <a:grpFill/>
                <a:ln w="4763">
                  <a:solidFill>
                    <a:srgbClr val="000000"/>
                  </a:solidFill>
                  <a:prstDash val="sysDashDotDot"/>
                  <a:round/>
                  <a:headEnd/>
                  <a:tailEnd/>
                </a:ln>
              </p:spPr>
              <p:txBody>
                <a:bodyPr/>
                <a:lstStyle/>
                <a:p>
                  <a:endParaRPr lang="en-GB" dirty="0"/>
                </a:p>
              </p:txBody>
            </p:sp>
            <p:sp>
              <p:nvSpPr>
                <p:cNvPr id="1512" name="Line 1368"/>
                <p:cNvSpPr>
                  <a:spLocks noChangeShapeType="1"/>
                </p:cNvSpPr>
                <p:nvPr/>
              </p:nvSpPr>
              <p:spPr bwMode="auto">
                <a:xfrm flipV="1">
                  <a:off x="2039" y="2757"/>
                  <a:ext cx="1" cy="3"/>
                </a:xfrm>
                <a:prstGeom prst="line">
                  <a:avLst/>
                </a:prstGeom>
                <a:grpFill/>
                <a:ln w="4763">
                  <a:solidFill>
                    <a:srgbClr val="000000"/>
                  </a:solidFill>
                  <a:prstDash val="sysDashDotDot"/>
                  <a:round/>
                  <a:headEnd/>
                  <a:tailEnd/>
                </a:ln>
              </p:spPr>
              <p:txBody>
                <a:bodyPr/>
                <a:lstStyle/>
                <a:p>
                  <a:endParaRPr lang="en-GB" dirty="0"/>
                </a:p>
              </p:txBody>
            </p:sp>
            <p:sp>
              <p:nvSpPr>
                <p:cNvPr id="1513" name="Line 1369"/>
                <p:cNvSpPr>
                  <a:spLocks noChangeShapeType="1"/>
                </p:cNvSpPr>
                <p:nvPr/>
              </p:nvSpPr>
              <p:spPr bwMode="auto">
                <a:xfrm flipV="1">
                  <a:off x="2039" y="2744"/>
                  <a:ext cx="1" cy="9"/>
                </a:xfrm>
                <a:prstGeom prst="line">
                  <a:avLst/>
                </a:prstGeom>
                <a:grpFill/>
                <a:ln w="4763">
                  <a:solidFill>
                    <a:srgbClr val="000000"/>
                  </a:solidFill>
                  <a:prstDash val="sysDashDotDot"/>
                  <a:round/>
                  <a:headEnd/>
                  <a:tailEnd/>
                </a:ln>
              </p:spPr>
              <p:txBody>
                <a:bodyPr/>
                <a:lstStyle/>
                <a:p>
                  <a:endParaRPr lang="en-GB" dirty="0"/>
                </a:p>
              </p:txBody>
            </p:sp>
            <p:sp>
              <p:nvSpPr>
                <p:cNvPr id="1514" name="Line 1370"/>
                <p:cNvSpPr>
                  <a:spLocks noChangeShapeType="1"/>
                </p:cNvSpPr>
                <p:nvPr/>
              </p:nvSpPr>
              <p:spPr bwMode="auto">
                <a:xfrm flipV="1">
                  <a:off x="2039" y="2737"/>
                  <a:ext cx="1" cy="3"/>
                </a:xfrm>
                <a:prstGeom prst="line">
                  <a:avLst/>
                </a:prstGeom>
                <a:grpFill/>
                <a:ln w="4763">
                  <a:solidFill>
                    <a:srgbClr val="000000"/>
                  </a:solidFill>
                  <a:prstDash val="sysDashDotDot"/>
                  <a:round/>
                  <a:headEnd/>
                  <a:tailEnd/>
                </a:ln>
              </p:spPr>
              <p:txBody>
                <a:bodyPr/>
                <a:lstStyle/>
                <a:p>
                  <a:endParaRPr lang="en-GB" dirty="0"/>
                </a:p>
              </p:txBody>
            </p:sp>
            <p:sp>
              <p:nvSpPr>
                <p:cNvPr id="1515" name="Line 1371"/>
                <p:cNvSpPr>
                  <a:spLocks noChangeShapeType="1"/>
                </p:cNvSpPr>
                <p:nvPr/>
              </p:nvSpPr>
              <p:spPr bwMode="auto">
                <a:xfrm flipV="1">
                  <a:off x="2039" y="2730"/>
                  <a:ext cx="1" cy="3"/>
                </a:xfrm>
                <a:prstGeom prst="line">
                  <a:avLst/>
                </a:prstGeom>
                <a:grpFill/>
                <a:ln w="4763">
                  <a:solidFill>
                    <a:srgbClr val="000000"/>
                  </a:solidFill>
                  <a:prstDash val="sysDashDotDot"/>
                  <a:round/>
                  <a:headEnd/>
                  <a:tailEnd/>
                </a:ln>
              </p:spPr>
              <p:txBody>
                <a:bodyPr/>
                <a:lstStyle/>
                <a:p>
                  <a:endParaRPr lang="en-GB" dirty="0"/>
                </a:p>
              </p:txBody>
            </p:sp>
            <p:sp>
              <p:nvSpPr>
                <p:cNvPr id="1516" name="Line 1372"/>
                <p:cNvSpPr>
                  <a:spLocks noChangeShapeType="1"/>
                </p:cNvSpPr>
                <p:nvPr/>
              </p:nvSpPr>
              <p:spPr bwMode="auto">
                <a:xfrm flipV="1">
                  <a:off x="2039" y="2717"/>
                  <a:ext cx="1" cy="9"/>
                </a:xfrm>
                <a:prstGeom prst="line">
                  <a:avLst/>
                </a:prstGeom>
                <a:grpFill/>
                <a:ln w="4763">
                  <a:solidFill>
                    <a:srgbClr val="000000"/>
                  </a:solidFill>
                  <a:prstDash val="sysDashDotDot"/>
                  <a:round/>
                  <a:headEnd/>
                  <a:tailEnd/>
                </a:ln>
              </p:spPr>
              <p:txBody>
                <a:bodyPr/>
                <a:lstStyle/>
                <a:p>
                  <a:endParaRPr lang="en-GB" dirty="0"/>
                </a:p>
              </p:txBody>
            </p:sp>
            <p:sp>
              <p:nvSpPr>
                <p:cNvPr id="1517" name="Line 1373"/>
                <p:cNvSpPr>
                  <a:spLocks noChangeShapeType="1"/>
                </p:cNvSpPr>
                <p:nvPr/>
              </p:nvSpPr>
              <p:spPr bwMode="auto">
                <a:xfrm flipV="1">
                  <a:off x="2039" y="2710"/>
                  <a:ext cx="1" cy="2"/>
                </a:xfrm>
                <a:prstGeom prst="line">
                  <a:avLst/>
                </a:prstGeom>
                <a:grpFill/>
                <a:ln w="4763">
                  <a:solidFill>
                    <a:srgbClr val="000000"/>
                  </a:solidFill>
                  <a:prstDash val="sysDashDotDot"/>
                  <a:round/>
                  <a:headEnd/>
                  <a:tailEnd/>
                </a:ln>
              </p:spPr>
              <p:txBody>
                <a:bodyPr/>
                <a:lstStyle/>
                <a:p>
                  <a:endParaRPr lang="en-GB" dirty="0"/>
                </a:p>
              </p:txBody>
            </p:sp>
            <p:sp>
              <p:nvSpPr>
                <p:cNvPr id="1518" name="Line 1374"/>
                <p:cNvSpPr>
                  <a:spLocks noChangeShapeType="1"/>
                </p:cNvSpPr>
                <p:nvPr/>
              </p:nvSpPr>
              <p:spPr bwMode="auto">
                <a:xfrm flipV="1">
                  <a:off x="2039" y="2703"/>
                  <a:ext cx="1" cy="3"/>
                </a:xfrm>
                <a:prstGeom prst="line">
                  <a:avLst/>
                </a:prstGeom>
                <a:grpFill/>
                <a:ln w="4763">
                  <a:solidFill>
                    <a:srgbClr val="000000"/>
                  </a:solidFill>
                  <a:prstDash val="sysDashDotDot"/>
                  <a:round/>
                  <a:headEnd/>
                  <a:tailEnd/>
                </a:ln>
              </p:spPr>
              <p:txBody>
                <a:bodyPr/>
                <a:lstStyle/>
                <a:p>
                  <a:endParaRPr lang="en-GB" dirty="0"/>
                </a:p>
              </p:txBody>
            </p:sp>
            <p:sp>
              <p:nvSpPr>
                <p:cNvPr id="1519" name="Line 1375"/>
                <p:cNvSpPr>
                  <a:spLocks noChangeShapeType="1"/>
                </p:cNvSpPr>
                <p:nvPr/>
              </p:nvSpPr>
              <p:spPr bwMode="auto">
                <a:xfrm flipV="1">
                  <a:off x="2039" y="2690"/>
                  <a:ext cx="1" cy="9"/>
                </a:xfrm>
                <a:prstGeom prst="line">
                  <a:avLst/>
                </a:prstGeom>
                <a:grpFill/>
                <a:ln w="4763">
                  <a:solidFill>
                    <a:srgbClr val="000000"/>
                  </a:solidFill>
                  <a:prstDash val="sysDashDotDot"/>
                  <a:round/>
                  <a:headEnd/>
                  <a:tailEnd/>
                </a:ln>
              </p:spPr>
              <p:txBody>
                <a:bodyPr/>
                <a:lstStyle/>
                <a:p>
                  <a:endParaRPr lang="en-GB" dirty="0"/>
                </a:p>
              </p:txBody>
            </p:sp>
            <p:sp>
              <p:nvSpPr>
                <p:cNvPr id="1520" name="Line 1376"/>
                <p:cNvSpPr>
                  <a:spLocks noChangeShapeType="1"/>
                </p:cNvSpPr>
                <p:nvPr/>
              </p:nvSpPr>
              <p:spPr bwMode="auto">
                <a:xfrm flipV="1">
                  <a:off x="2039" y="2683"/>
                  <a:ext cx="1" cy="2"/>
                </a:xfrm>
                <a:prstGeom prst="line">
                  <a:avLst/>
                </a:prstGeom>
                <a:grpFill/>
                <a:ln w="4763">
                  <a:solidFill>
                    <a:srgbClr val="000000"/>
                  </a:solidFill>
                  <a:prstDash val="sysDashDotDot"/>
                  <a:round/>
                  <a:headEnd/>
                  <a:tailEnd/>
                </a:ln>
              </p:spPr>
              <p:txBody>
                <a:bodyPr/>
                <a:lstStyle/>
                <a:p>
                  <a:endParaRPr lang="en-GB" dirty="0"/>
                </a:p>
              </p:txBody>
            </p:sp>
            <p:sp>
              <p:nvSpPr>
                <p:cNvPr id="1521" name="Line 1377"/>
                <p:cNvSpPr>
                  <a:spLocks noChangeShapeType="1"/>
                </p:cNvSpPr>
                <p:nvPr/>
              </p:nvSpPr>
              <p:spPr bwMode="auto">
                <a:xfrm flipV="1">
                  <a:off x="2039" y="2676"/>
                  <a:ext cx="1" cy="2"/>
                </a:xfrm>
                <a:prstGeom prst="line">
                  <a:avLst/>
                </a:prstGeom>
                <a:grpFill/>
                <a:ln w="4763">
                  <a:solidFill>
                    <a:srgbClr val="000000"/>
                  </a:solidFill>
                  <a:prstDash val="sysDashDotDot"/>
                  <a:round/>
                  <a:headEnd/>
                  <a:tailEnd/>
                </a:ln>
              </p:spPr>
              <p:txBody>
                <a:bodyPr/>
                <a:lstStyle/>
                <a:p>
                  <a:endParaRPr lang="en-GB" dirty="0"/>
                </a:p>
              </p:txBody>
            </p:sp>
            <p:sp>
              <p:nvSpPr>
                <p:cNvPr id="1522" name="Line 1378"/>
                <p:cNvSpPr>
                  <a:spLocks noChangeShapeType="1"/>
                </p:cNvSpPr>
                <p:nvPr/>
              </p:nvSpPr>
              <p:spPr bwMode="auto">
                <a:xfrm flipV="1">
                  <a:off x="2039" y="2663"/>
                  <a:ext cx="1" cy="9"/>
                </a:xfrm>
                <a:prstGeom prst="line">
                  <a:avLst/>
                </a:prstGeom>
                <a:grpFill/>
                <a:ln w="4763">
                  <a:solidFill>
                    <a:srgbClr val="000000"/>
                  </a:solidFill>
                  <a:prstDash val="sysDashDotDot"/>
                  <a:round/>
                  <a:headEnd/>
                  <a:tailEnd/>
                </a:ln>
              </p:spPr>
              <p:txBody>
                <a:bodyPr/>
                <a:lstStyle/>
                <a:p>
                  <a:endParaRPr lang="en-GB" dirty="0"/>
                </a:p>
              </p:txBody>
            </p:sp>
            <p:sp>
              <p:nvSpPr>
                <p:cNvPr id="1523" name="Line 1379"/>
                <p:cNvSpPr>
                  <a:spLocks noChangeShapeType="1"/>
                </p:cNvSpPr>
                <p:nvPr/>
              </p:nvSpPr>
              <p:spPr bwMode="auto">
                <a:xfrm flipV="1">
                  <a:off x="2039" y="2656"/>
                  <a:ext cx="1" cy="2"/>
                </a:xfrm>
                <a:prstGeom prst="line">
                  <a:avLst/>
                </a:prstGeom>
                <a:grpFill/>
                <a:ln w="4763">
                  <a:solidFill>
                    <a:srgbClr val="000000"/>
                  </a:solidFill>
                  <a:prstDash val="sysDashDotDot"/>
                  <a:round/>
                  <a:headEnd/>
                  <a:tailEnd/>
                </a:ln>
              </p:spPr>
              <p:txBody>
                <a:bodyPr/>
                <a:lstStyle/>
                <a:p>
                  <a:endParaRPr lang="en-GB" dirty="0"/>
                </a:p>
              </p:txBody>
            </p:sp>
            <p:sp>
              <p:nvSpPr>
                <p:cNvPr id="1524" name="Line 1380"/>
                <p:cNvSpPr>
                  <a:spLocks noChangeShapeType="1"/>
                </p:cNvSpPr>
                <p:nvPr/>
              </p:nvSpPr>
              <p:spPr bwMode="auto">
                <a:xfrm flipV="1">
                  <a:off x="2039" y="2649"/>
                  <a:ext cx="1" cy="2"/>
                </a:xfrm>
                <a:prstGeom prst="line">
                  <a:avLst/>
                </a:prstGeom>
                <a:grpFill/>
                <a:ln w="4763">
                  <a:solidFill>
                    <a:srgbClr val="000000"/>
                  </a:solidFill>
                  <a:prstDash val="sysDashDotDot"/>
                  <a:round/>
                  <a:headEnd/>
                  <a:tailEnd/>
                </a:ln>
              </p:spPr>
              <p:txBody>
                <a:bodyPr/>
                <a:lstStyle/>
                <a:p>
                  <a:endParaRPr lang="en-GB" dirty="0"/>
                </a:p>
              </p:txBody>
            </p:sp>
            <p:sp>
              <p:nvSpPr>
                <p:cNvPr id="1525" name="Line 1381"/>
                <p:cNvSpPr>
                  <a:spLocks noChangeShapeType="1"/>
                </p:cNvSpPr>
                <p:nvPr/>
              </p:nvSpPr>
              <p:spPr bwMode="auto">
                <a:xfrm flipV="1">
                  <a:off x="2039" y="2636"/>
                  <a:ext cx="1" cy="9"/>
                </a:xfrm>
                <a:prstGeom prst="line">
                  <a:avLst/>
                </a:prstGeom>
                <a:grpFill/>
                <a:ln w="4763">
                  <a:solidFill>
                    <a:srgbClr val="000000"/>
                  </a:solidFill>
                  <a:prstDash val="sysDashDotDot"/>
                  <a:round/>
                  <a:headEnd/>
                  <a:tailEnd/>
                </a:ln>
              </p:spPr>
              <p:txBody>
                <a:bodyPr/>
                <a:lstStyle/>
                <a:p>
                  <a:endParaRPr lang="en-GB" dirty="0"/>
                </a:p>
              </p:txBody>
            </p:sp>
            <p:sp>
              <p:nvSpPr>
                <p:cNvPr id="1526" name="Line 1382"/>
                <p:cNvSpPr>
                  <a:spLocks noChangeShapeType="1"/>
                </p:cNvSpPr>
                <p:nvPr/>
              </p:nvSpPr>
              <p:spPr bwMode="auto">
                <a:xfrm flipV="1">
                  <a:off x="2039" y="2629"/>
                  <a:ext cx="1" cy="2"/>
                </a:xfrm>
                <a:prstGeom prst="line">
                  <a:avLst/>
                </a:prstGeom>
                <a:grpFill/>
                <a:ln w="4763">
                  <a:solidFill>
                    <a:srgbClr val="000000"/>
                  </a:solidFill>
                  <a:prstDash val="sysDashDotDot"/>
                  <a:round/>
                  <a:headEnd/>
                  <a:tailEnd/>
                </a:ln>
              </p:spPr>
              <p:txBody>
                <a:bodyPr/>
                <a:lstStyle/>
                <a:p>
                  <a:endParaRPr lang="en-GB" dirty="0"/>
                </a:p>
              </p:txBody>
            </p:sp>
            <p:sp>
              <p:nvSpPr>
                <p:cNvPr id="1527" name="Line 1383"/>
                <p:cNvSpPr>
                  <a:spLocks noChangeShapeType="1"/>
                </p:cNvSpPr>
                <p:nvPr/>
              </p:nvSpPr>
              <p:spPr bwMode="auto">
                <a:xfrm flipV="1">
                  <a:off x="2039" y="2622"/>
                  <a:ext cx="1" cy="2"/>
                </a:xfrm>
                <a:prstGeom prst="line">
                  <a:avLst/>
                </a:prstGeom>
                <a:grpFill/>
                <a:ln w="4763">
                  <a:solidFill>
                    <a:srgbClr val="000000"/>
                  </a:solidFill>
                  <a:prstDash val="sysDashDotDot"/>
                  <a:round/>
                  <a:headEnd/>
                  <a:tailEnd/>
                </a:ln>
              </p:spPr>
              <p:txBody>
                <a:bodyPr/>
                <a:lstStyle/>
                <a:p>
                  <a:endParaRPr lang="en-GB" dirty="0"/>
                </a:p>
              </p:txBody>
            </p:sp>
            <p:sp>
              <p:nvSpPr>
                <p:cNvPr id="1528" name="Line 1384"/>
                <p:cNvSpPr>
                  <a:spLocks noChangeShapeType="1"/>
                </p:cNvSpPr>
                <p:nvPr/>
              </p:nvSpPr>
              <p:spPr bwMode="auto">
                <a:xfrm flipV="1">
                  <a:off x="2039" y="2609"/>
                  <a:ext cx="1" cy="9"/>
                </a:xfrm>
                <a:prstGeom prst="line">
                  <a:avLst/>
                </a:prstGeom>
                <a:grpFill/>
                <a:ln w="4763">
                  <a:solidFill>
                    <a:srgbClr val="000000"/>
                  </a:solidFill>
                  <a:prstDash val="sysDashDotDot"/>
                  <a:round/>
                  <a:headEnd/>
                  <a:tailEnd/>
                </a:ln>
              </p:spPr>
              <p:txBody>
                <a:bodyPr/>
                <a:lstStyle/>
                <a:p>
                  <a:endParaRPr lang="en-GB" dirty="0"/>
                </a:p>
              </p:txBody>
            </p:sp>
            <p:sp>
              <p:nvSpPr>
                <p:cNvPr id="1529" name="Line 1385"/>
                <p:cNvSpPr>
                  <a:spLocks noChangeShapeType="1"/>
                </p:cNvSpPr>
                <p:nvPr/>
              </p:nvSpPr>
              <p:spPr bwMode="auto">
                <a:xfrm flipV="1">
                  <a:off x="2039" y="2602"/>
                  <a:ext cx="1" cy="2"/>
                </a:xfrm>
                <a:prstGeom prst="line">
                  <a:avLst/>
                </a:prstGeom>
                <a:grpFill/>
                <a:ln w="4763">
                  <a:solidFill>
                    <a:srgbClr val="000000"/>
                  </a:solidFill>
                  <a:prstDash val="sysDashDotDot"/>
                  <a:round/>
                  <a:headEnd/>
                  <a:tailEnd/>
                </a:ln>
              </p:spPr>
              <p:txBody>
                <a:bodyPr/>
                <a:lstStyle/>
                <a:p>
                  <a:endParaRPr lang="en-GB" dirty="0"/>
                </a:p>
              </p:txBody>
            </p:sp>
            <p:sp>
              <p:nvSpPr>
                <p:cNvPr id="1530" name="Line 1386"/>
                <p:cNvSpPr>
                  <a:spLocks noChangeShapeType="1"/>
                </p:cNvSpPr>
                <p:nvPr/>
              </p:nvSpPr>
              <p:spPr bwMode="auto">
                <a:xfrm flipV="1">
                  <a:off x="2039" y="2595"/>
                  <a:ext cx="1" cy="2"/>
                </a:xfrm>
                <a:prstGeom prst="line">
                  <a:avLst/>
                </a:prstGeom>
                <a:grpFill/>
                <a:ln w="4763">
                  <a:solidFill>
                    <a:srgbClr val="000000"/>
                  </a:solidFill>
                  <a:prstDash val="sysDashDotDot"/>
                  <a:round/>
                  <a:headEnd/>
                  <a:tailEnd/>
                </a:ln>
              </p:spPr>
              <p:txBody>
                <a:bodyPr/>
                <a:lstStyle/>
                <a:p>
                  <a:endParaRPr lang="en-GB" dirty="0"/>
                </a:p>
              </p:txBody>
            </p:sp>
            <p:sp>
              <p:nvSpPr>
                <p:cNvPr id="1531" name="Line 1387"/>
                <p:cNvSpPr>
                  <a:spLocks noChangeShapeType="1"/>
                </p:cNvSpPr>
                <p:nvPr/>
              </p:nvSpPr>
              <p:spPr bwMode="auto">
                <a:xfrm flipV="1">
                  <a:off x="2039" y="2582"/>
                  <a:ext cx="1" cy="9"/>
                </a:xfrm>
                <a:prstGeom prst="line">
                  <a:avLst/>
                </a:prstGeom>
                <a:grpFill/>
                <a:ln w="4763">
                  <a:solidFill>
                    <a:srgbClr val="000000"/>
                  </a:solidFill>
                  <a:prstDash val="sysDashDotDot"/>
                  <a:round/>
                  <a:headEnd/>
                  <a:tailEnd/>
                </a:ln>
              </p:spPr>
              <p:txBody>
                <a:bodyPr/>
                <a:lstStyle/>
                <a:p>
                  <a:endParaRPr lang="en-GB" dirty="0"/>
                </a:p>
              </p:txBody>
            </p:sp>
            <p:sp>
              <p:nvSpPr>
                <p:cNvPr id="1532" name="Line 1388"/>
                <p:cNvSpPr>
                  <a:spLocks noChangeShapeType="1"/>
                </p:cNvSpPr>
                <p:nvPr/>
              </p:nvSpPr>
              <p:spPr bwMode="auto">
                <a:xfrm flipV="1">
                  <a:off x="2039" y="2575"/>
                  <a:ext cx="1" cy="2"/>
                </a:xfrm>
                <a:prstGeom prst="line">
                  <a:avLst/>
                </a:prstGeom>
                <a:grpFill/>
                <a:ln w="4763">
                  <a:solidFill>
                    <a:srgbClr val="000000"/>
                  </a:solidFill>
                  <a:prstDash val="sysDashDotDot"/>
                  <a:round/>
                  <a:headEnd/>
                  <a:tailEnd/>
                </a:ln>
              </p:spPr>
              <p:txBody>
                <a:bodyPr/>
                <a:lstStyle/>
                <a:p>
                  <a:endParaRPr lang="en-GB" dirty="0"/>
                </a:p>
              </p:txBody>
            </p:sp>
            <p:sp>
              <p:nvSpPr>
                <p:cNvPr id="1533" name="Line 1389"/>
                <p:cNvSpPr>
                  <a:spLocks noChangeShapeType="1"/>
                </p:cNvSpPr>
                <p:nvPr/>
              </p:nvSpPr>
              <p:spPr bwMode="auto">
                <a:xfrm flipV="1">
                  <a:off x="2039" y="2568"/>
                  <a:ext cx="1" cy="2"/>
                </a:xfrm>
                <a:prstGeom prst="line">
                  <a:avLst/>
                </a:prstGeom>
                <a:grpFill/>
                <a:ln w="4763">
                  <a:solidFill>
                    <a:srgbClr val="000000"/>
                  </a:solidFill>
                  <a:prstDash val="sysDashDotDot"/>
                  <a:round/>
                  <a:headEnd/>
                  <a:tailEnd/>
                </a:ln>
              </p:spPr>
              <p:txBody>
                <a:bodyPr/>
                <a:lstStyle/>
                <a:p>
                  <a:endParaRPr lang="en-GB" dirty="0"/>
                </a:p>
              </p:txBody>
            </p:sp>
            <p:sp>
              <p:nvSpPr>
                <p:cNvPr id="1534" name="Line 1390"/>
                <p:cNvSpPr>
                  <a:spLocks noChangeShapeType="1"/>
                </p:cNvSpPr>
                <p:nvPr/>
              </p:nvSpPr>
              <p:spPr bwMode="auto">
                <a:xfrm flipV="1">
                  <a:off x="2039" y="2555"/>
                  <a:ext cx="1" cy="9"/>
                </a:xfrm>
                <a:prstGeom prst="line">
                  <a:avLst/>
                </a:prstGeom>
                <a:grpFill/>
                <a:ln w="4763">
                  <a:solidFill>
                    <a:srgbClr val="000000"/>
                  </a:solidFill>
                  <a:prstDash val="sysDashDotDot"/>
                  <a:round/>
                  <a:headEnd/>
                  <a:tailEnd/>
                </a:ln>
              </p:spPr>
              <p:txBody>
                <a:bodyPr/>
                <a:lstStyle/>
                <a:p>
                  <a:endParaRPr lang="en-GB" dirty="0"/>
                </a:p>
              </p:txBody>
            </p:sp>
            <p:sp>
              <p:nvSpPr>
                <p:cNvPr id="1535" name="Line 1391"/>
                <p:cNvSpPr>
                  <a:spLocks noChangeShapeType="1"/>
                </p:cNvSpPr>
                <p:nvPr/>
              </p:nvSpPr>
              <p:spPr bwMode="auto">
                <a:xfrm flipV="1">
                  <a:off x="2039" y="2548"/>
                  <a:ext cx="1" cy="2"/>
                </a:xfrm>
                <a:prstGeom prst="line">
                  <a:avLst/>
                </a:prstGeom>
                <a:grpFill/>
                <a:ln w="4763">
                  <a:solidFill>
                    <a:srgbClr val="000000"/>
                  </a:solidFill>
                  <a:prstDash val="sysDashDotDot"/>
                  <a:round/>
                  <a:headEnd/>
                  <a:tailEnd/>
                </a:ln>
              </p:spPr>
              <p:txBody>
                <a:bodyPr/>
                <a:lstStyle/>
                <a:p>
                  <a:endParaRPr lang="en-GB" dirty="0"/>
                </a:p>
              </p:txBody>
            </p:sp>
            <p:sp>
              <p:nvSpPr>
                <p:cNvPr id="1536" name="Line 1392"/>
                <p:cNvSpPr>
                  <a:spLocks noChangeShapeType="1"/>
                </p:cNvSpPr>
                <p:nvPr/>
              </p:nvSpPr>
              <p:spPr bwMode="auto">
                <a:xfrm flipV="1">
                  <a:off x="2039" y="2541"/>
                  <a:ext cx="1" cy="2"/>
                </a:xfrm>
                <a:prstGeom prst="line">
                  <a:avLst/>
                </a:prstGeom>
                <a:grpFill/>
                <a:ln w="4763">
                  <a:solidFill>
                    <a:srgbClr val="000000"/>
                  </a:solidFill>
                  <a:prstDash val="sysDashDotDot"/>
                  <a:round/>
                  <a:headEnd/>
                  <a:tailEnd/>
                </a:ln>
              </p:spPr>
              <p:txBody>
                <a:bodyPr/>
                <a:lstStyle/>
                <a:p>
                  <a:endParaRPr lang="en-GB" dirty="0"/>
                </a:p>
              </p:txBody>
            </p:sp>
            <p:sp>
              <p:nvSpPr>
                <p:cNvPr id="1537" name="Line 1393"/>
                <p:cNvSpPr>
                  <a:spLocks noChangeShapeType="1"/>
                </p:cNvSpPr>
                <p:nvPr/>
              </p:nvSpPr>
              <p:spPr bwMode="auto">
                <a:xfrm flipV="1">
                  <a:off x="2039" y="2528"/>
                  <a:ext cx="1" cy="9"/>
                </a:xfrm>
                <a:prstGeom prst="line">
                  <a:avLst/>
                </a:prstGeom>
                <a:grpFill/>
                <a:ln w="4763">
                  <a:solidFill>
                    <a:srgbClr val="000000"/>
                  </a:solidFill>
                  <a:prstDash val="sysDashDotDot"/>
                  <a:round/>
                  <a:headEnd/>
                  <a:tailEnd/>
                </a:ln>
              </p:spPr>
              <p:txBody>
                <a:bodyPr/>
                <a:lstStyle/>
                <a:p>
                  <a:endParaRPr lang="en-GB" dirty="0"/>
                </a:p>
              </p:txBody>
            </p:sp>
            <p:sp>
              <p:nvSpPr>
                <p:cNvPr id="1538" name="Line 1394"/>
                <p:cNvSpPr>
                  <a:spLocks noChangeShapeType="1"/>
                </p:cNvSpPr>
                <p:nvPr/>
              </p:nvSpPr>
              <p:spPr bwMode="auto">
                <a:xfrm flipV="1">
                  <a:off x="2039" y="2521"/>
                  <a:ext cx="1" cy="2"/>
                </a:xfrm>
                <a:prstGeom prst="line">
                  <a:avLst/>
                </a:prstGeom>
                <a:grpFill/>
                <a:ln w="4763">
                  <a:solidFill>
                    <a:srgbClr val="000000"/>
                  </a:solidFill>
                  <a:prstDash val="sysDashDotDot"/>
                  <a:round/>
                  <a:headEnd/>
                  <a:tailEnd/>
                </a:ln>
              </p:spPr>
              <p:txBody>
                <a:bodyPr/>
                <a:lstStyle/>
                <a:p>
                  <a:endParaRPr lang="en-GB" dirty="0"/>
                </a:p>
              </p:txBody>
            </p:sp>
            <p:sp>
              <p:nvSpPr>
                <p:cNvPr id="1539" name="Line 1395"/>
                <p:cNvSpPr>
                  <a:spLocks noChangeShapeType="1"/>
                </p:cNvSpPr>
                <p:nvPr/>
              </p:nvSpPr>
              <p:spPr bwMode="auto">
                <a:xfrm flipV="1">
                  <a:off x="2039" y="2514"/>
                  <a:ext cx="1" cy="2"/>
                </a:xfrm>
                <a:prstGeom prst="line">
                  <a:avLst/>
                </a:prstGeom>
                <a:grpFill/>
                <a:ln w="4763">
                  <a:solidFill>
                    <a:srgbClr val="000000"/>
                  </a:solidFill>
                  <a:prstDash val="sysDashDotDot"/>
                  <a:round/>
                  <a:headEnd/>
                  <a:tailEnd/>
                </a:ln>
              </p:spPr>
              <p:txBody>
                <a:bodyPr/>
                <a:lstStyle/>
                <a:p>
                  <a:endParaRPr lang="en-GB" dirty="0"/>
                </a:p>
              </p:txBody>
            </p:sp>
            <p:sp>
              <p:nvSpPr>
                <p:cNvPr id="1540" name="Line 1396"/>
                <p:cNvSpPr>
                  <a:spLocks noChangeShapeType="1"/>
                </p:cNvSpPr>
                <p:nvPr/>
              </p:nvSpPr>
              <p:spPr bwMode="auto">
                <a:xfrm flipV="1">
                  <a:off x="2039" y="2501"/>
                  <a:ext cx="1" cy="9"/>
                </a:xfrm>
                <a:prstGeom prst="line">
                  <a:avLst/>
                </a:prstGeom>
                <a:grpFill/>
                <a:ln w="4763">
                  <a:solidFill>
                    <a:srgbClr val="000000"/>
                  </a:solidFill>
                  <a:prstDash val="sysDashDotDot"/>
                  <a:round/>
                  <a:headEnd/>
                  <a:tailEnd/>
                </a:ln>
              </p:spPr>
              <p:txBody>
                <a:bodyPr/>
                <a:lstStyle/>
                <a:p>
                  <a:endParaRPr lang="en-GB" dirty="0"/>
                </a:p>
              </p:txBody>
            </p:sp>
            <p:sp>
              <p:nvSpPr>
                <p:cNvPr id="1541" name="Line 1397"/>
                <p:cNvSpPr>
                  <a:spLocks noChangeShapeType="1"/>
                </p:cNvSpPr>
                <p:nvPr/>
              </p:nvSpPr>
              <p:spPr bwMode="auto">
                <a:xfrm flipV="1">
                  <a:off x="2039" y="2494"/>
                  <a:ext cx="1" cy="2"/>
                </a:xfrm>
                <a:prstGeom prst="line">
                  <a:avLst/>
                </a:prstGeom>
                <a:grpFill/>
                <a:ln w="4763">
                  <a:solidFill>
                    <a:srgbClr val="000000"/>
                  </a:solidFill>
                  <a:prstDash val="sysDashDotDot"/>
                  <a:round/>
                  <a:headEnd/>
                  <a:tailEnd/>
                </a:ln>
              </p:spPr>
              <p:txBody>
                <a:bodyPr/>
                <a:lstStyle/>
                <a:p>
                  <a:endParaRPr lang="en-GB" dirty="0"/>
                </a:p>
              </p:txBody>
            </p:sp>
            <p:sp>
              <p:nvSpPr>
                <p:cNvPr id="1542" name="Line 1398"/>
                <p:cNvSpPr>
                  <a:spLocks noChangeShapeType="1"/>
                </p:cNvSpPr>
                <p:nvPr/>
              </p:nvSpPr>
              <p:spPr bwMode="auto">
                <a:xfrm flipV="1">
                  <a:off x="2039" y="2487"/>
                  <a:ext cx="1" cy="2"/>
                </a:xfrm>
                <a:prstGeom prst="line">
                  <a:avLst/>
                </a:prstGeom>
                <a:grpFill/>
                <a:ln w="4763">
                  <a:solidFill>
                    <a:srgbClr val="000000"/>
                  </a:solidFill>
                  <a:prstDash val="sysDashDotDot"/>
                  <a:round/>
                  <a:headEnd/>
                  <a:tailEnd/>
                </a:ln>
              </p:spPr>
              <p:txBody>
                <a:bodyPr/>
                <a:lstStyle/>
                <a:p>
                  <a:endParaRPr lang="en-GB" dirty="0"/>
                </a:p>
              </p:txBody>
            </p:sp>
            <p:sp>
              <p:nvSpPr>
                <p:cNvPr id="1543" name="Line 1399"/>
                <p:cNvSpPr>
                  <a:spLocks noChangeShapeType="1"/>
                </p:cNvSpPr>
                <p:nvPr/>
              </p:nvSpPr>
              <p:spPr bwMode="auto">
                <a:xfrm flipV="1">
                  <a:off x="2039" y="2473"/>
                  <a:ext cx="1" cy="10"/>
                </a:xfrm>
                <a:prstGeom prst="line">
                  <a:avLst/>
                </a:prstGeom>
                <a:grpFill/>
                <a:ln w="4763">
                  <a:solidFill>
                    <a:srgbClr val="000000"/>
                  </a:solidFill>
                  <a:prstDash val="sysDashDotDot"/>
                  <a:round/>
                  <a:headEnd/>
                  <a:tailEnd/>
                </a:ln>
              </p:spPr>
              <p:txBody>
                <a:bodyPr/>
                <a:lstStyle/>
                <a:p>
                  <a:endParaRPr lang="en-GB" dirty="0"/>
                </a:p>
              </p:txBody>
            </p:sp>
            <p:sp>
              <p:nvSpPr>
                <p:cNvPr id="1544" name="Line 1400"/>
                <p:cNvSpPr>
                  <a:spLocks noChangeShapeType="1"/>
                </p:cNvSpPr>
                <p:nvPr/>
              </p:nvSpPr>
              <p:spPr bwMode="auto">
                <a:xfrm flipV="1">
                  <a:off x="2039" y="2467"/>
                  <a:ext cx="1" cy="2"/>
                </a:xfrm>
                <a:prstGeom prst="line">
                  <a:avLst/>
                </a:prstGeom>
                <a:grpFill/>
                <a:ln w="4763">
                  <a:solidFill>
                    <a:srgbClr val="000000"/>
                  </a:solidFill>
                  <a:prstDash val="sysDashDotDot"/>
                  <a:round/>
                  <a:headEnd/>
                  <a:tailEnd/>
                </a:ln>
              </p:spPr>
              <p:txBody>
                <a:bodyPr/>
                <a:lstStyle/>
                <a:p>
                  <a:endParaRPr lang="en-GB" dirty="0"/>
                </a:p>
              </p:txBody>
            </p:sp>
            <p:sp>
              <p:nvSpPr>
                <p:cNvPr id="1545" name="Line 1401"/>
                <p:cNvSpPr>
                  <a:spLocks noChangeShapeType="1"/>
                </p:cNvSpPr>
                <p:nvPr/>
              </p:nvSpPr>
              <p:spPr bwMode="auto">
                <a:xfrm flipV="1">
                  <a:off x="2039" y="2460"/>
                  <a:ext cx="1" cy="2"/>
                </a:xfrm>
                <a:prstGeom prst="line">
                  <a:avLst/>
                </a:prstGeom>
                <a:grpFill/>
                <a:ln w="4763">
                  <a:solidFill>
                    <a:srgbClr val="000000"/>
                  </a:solidFill>
                  <a:prstDash val="sysDashDotDot"/>
                  <a:round/>
                  <a:headEnd/>
                  <a:tailEnd/>
                </a:ln>
              </p:spPr>
              <p:txBody>
                <a:bodyPr/>
                <a:lstStyle/>
                <a:p>
                  <a:endParaRPr lang="en-GB" dirty="0"/>
                </a:p>
              </p:txBody>
            </p:sp>
            <p:sp>
              <p:nvSpPr>
                <p:cNvPr id="1546" name="Line 1402"/>
                <p:cNvSpPr>
                  <a:spLocks noChangeShapeType="1"/>
                </p:cNvSpPr>
                <p:nvPr/>
              </p:nvSpPr>
              <p:spPr bwMode="auto">
                <a:xfrm flipV="1">
                  <a:off x="2039" y="2446"/>
                  <a:ext cx="1" cy="10"/>
                </a:xfrm>
                <a:prstGeom prst="line">
                  <a:avLst/>
                </a:prstGeom>
                <a:grpFill/>
                <a:ln w="4763">
                  <a:solidFill>
                    <a:srgbClr val="000000"/>
                  </a:solidFill>
                  <a:prstDash val="sysDashDotDot"/>
                  <a:round/>
                  <a:headEnd/>
                  <a:tailEnd/>
                </a:ln>
              </p:spPr>
              <p:txBody>
                <a:bodyPr/>
                <a:lstStyle/>
                <a:p>
                  <a:endParaRPr lang="en-GB" dirty="0"/>
                </a:p>
              </p:txBody>
            </p:sp>
            <p:sp>
              <p:nvSpPr>
                <p:cNvPr id="1547" name="Line 1403"/>
                <p:cNvSpPr>
                  <a:spLocks noChangeShapeType="1"/>
                </p:cNvSpPr>
                <p:nvPr/>
              </p:nvSpPr>
              <p:spPr bwMode="auto">
                <a:xfrm flipV="1">
                  <a:off x="2039" y="2439"/>
                  <a:ext cx="1" cy="3"/>
                </a:xfrm>
                <a:prstGeom prst="line">
                  <a:avLst/>
                </a:prstGeom>
                <a:grpFill/>
                <a:ln w="4763">
                  <a:solidFill>
                    <a:srgbClr val="000000"/>
                  </a:solidFill>
                  <a:prstDash val="sysDashDotDot"/>
                  <a:round/>
                  <a:headEnd/>
                  <a:tailEnd/>
                </a:ln>
              </p:spPr>
              <p:txBody>
                <a:bodyPr/>
                <a:lstStyle/>
                <a:p>
                  <a:endParaRPr lang="en-GB" dirty="0"/>
                </a:p>
              </p:txBody>
            </p:sp>
            <p:sp>
              <p:nvSpPr>
                <p:cNvPr id="1548" name="Line 1404"/>
                <p:cNvSpPr>
                  <a:spLocks noChangeShapeType="1"/>
                </p:cNvSpPr>
                <p:nvPr/>
              </p:nvSpPr>
              <p:spPr bwMode="auto">
                <a:xfrm flipV="1">
                  <a:off x="2039" y="2433"/>
                  <a:ext cx="1" cy="2"/>
                </a:xfrm>
                <a:prstGeom prst="line">
                  <a:avLst/>
                </a:prstGeom>
                <a:grpFill/>
                <a:ln w="4763">
                  <a:solidFill>
                    <a:srgbClr val="000000"/>
                  </a:solidFill>
                  <a:prstDash val="sysDashDotDot"/>
                  <a:round/>
                  <a:headEnd/>
                  <a:tailEnd/>
                </a:ln>
              </p:spPr>
              <p:txBody>
                <a:bodyPr/>
                <a:lstStyle/>
                <a:p>
                  <a:endParaRPr lang="en-GB" dirty="0"/>
                </a:p>
              </p:txBody>
            </p:sp>
            <p:sp>
              <p:nvSpPr>
                <p:cNvPr id="1549" name="Line 1405"/>
                <p:cNvSpPr>
                  <a:spLocks noChangeShapeType="1"/>
                </p:cNvSpPr>
                <p:nvPr/>
              </p:nvSpPr>
              <p:spPr bwMode="auto">
                <a:xfrm flipV="1">
                  <a:off x="2039" y="2419"/>
                  <a:ext cx="1" cy="10"/>
                </a:xfrm>
                <a:prstGeom prst="line">
                  <a:avLst/>
                </a:prstGeom>
                <a:grpFill/>
                <a:ln w="4763">
                  <a:solidFill>
                    <a:srgbClr val="000000"/>
                  </a:solidFill>
                  <a:prstDash val="sysDashDotDot"/>
                  <a:round/>
                  <a:headEnd/>
                  <a:tailEnd/>
                </a:ln>
              </p:spPr>
              <p:txBody>
                <a:bodyPr/>
                <a:lstStyle/>
                <a:p>
                  <a:endParaRPr lang="en-GB" dirty="0"/>
                </a:p>
              </p:txBody>
            </p:sp>
            <p:sp>
              <p:nvSpPr>
                <p:cNvPr id="1550" name="Line 1406"/>
                <p:cNvSpPr>
                  <a:spLocks noChangeShapeType="1"/>
                </p:cNvSpPr>
                <p:nvPr/>
              </p:nvSpPr>
              <p:spPr bwMode="auto">
                <a:xfrm flipV="1">
                  <a:off x="2039" y="2412"/>
                  <a:ext cx="1" cy="3"/>
                </a:xfrm>
                <a:prstGeom prst="line">
                  <a:avLst/>
                </a:prstGeom>
                <a:grpFill/>
                <a:ln w="4763">
                  <a:solidFill>
                    <a:srgbClr val="000000"/>
                  </a:solidFill>
                  <a:prstDash val="sysDashDotDot"/>
                  <a:round/>
                  <a:headEnd/>
                  <a:tailEnd/>
                </a:ln>
              </p:spPr>
              <p:txBody>
                <a:bodyPr/>
                <a:lstStyle/>
                <a:p>
                  <a:endParaRPr lang="en-GB" dirty="0"/>
                </a:p>
              </p:txBody>
            </p:sp>
            <p:sp>
              <p:nvSpPr>
                <p:cNvPr id="1551" name="Line 1407"/>
                <p:cNvSpPr>
                  <a:spLocks noChangeShapeType="1"/>
                </p:cNvSpPr>
                <p:nvPr/>
              </p:nvSpPr>
              <p:spPr bwMode="auto">
                <a:xfrm flipV="1">
                  <a:off x="2039" y="2405"/>
                  <a:ext cx="1" cy="3"/>
                </a:xfrm>
                <a:prstGeom prst="line">
                  <a:avLst/>
                </a:prstGeom>
                <a:grpFill/>
                <a:ln w="4763">
                  <a:solidFill>
                    <a:srgbClr val="000000"/>
                  </a:solidFill>
                  <a:prstDash val="sysDashDotDot"/>
                  <a:round/>
                  <a:headEnd/>
                  <a:tailEnd/>
                </a:ln>
              </p:spPr>
              <p:txBody>
                <a:bodyPr/>
                <a:lstStyle/>
                <a:p>
                  <a:endParaRPr lang="en-GB" dirty="0"/>
                </a:p>
              </p:txBody>
            </p:sp>
            <p:sp>
              <p:nvSpPr>
                <p:cNvPr id="1552" name="Line 1408"/>
                <p:cNvSpPr>
                  <a:spLocks noChangeShapeType="1"/>
                </p:cNvSpPr>
                <p:nvPr/>
              </p:nvSpPr>
              <p:spPr bwMode="auto">
                <a:xfrm flipV="1">
                  <a:off x="2039" y="2392"/>
                  <a:ext cx="1" cy="9"/>
                </a:xfrm>
                <a:prstGeom prst="line">
                  <a:avLst/>
                </a:prstGeom>
                <a:grpFill/>
                <a:ln w="4763">
                  <a:solidFill>
                    <a:srgbClr val="000000"/>
                  </a:solidFill>
                  <a:prstDash val="sysDashDotDot"/>
                  <a:round/>
                  <a:headEnd/>
                  <a:tailEnd/>
                </a:ln>
              </p:spPr>
              <p:txBody>
                <a:bodyPr/>
                <a:lstStyle/>
                <a:p>
                  <a:endParaRPr lang="en-GB" dirty="0"/>
                </a:p>
              </p:txBody>
            </p:sp>
            <p:sp>
              <p:nvSpPr>
                <p:cNvPr id="1553" name="Line 1409"/>
                <p:cNvSpPr>
                  <a:spLocks noChangeShapeType="1"/>
                </p:cNvSpPr>
                <p:nvPr/>
              </p:nvSpPr>
              <p:spPr bwMode="auto">
                <a:xfrm flipV="1">
                  <a:off x="2039" y="2385"/>
                  <a:ext cx="1" cy="3"/>
                </a:xfrm>
                <a:prstGeom prst="line">
                  <a:avLst/>
                </a:prstGeom>
                <a:grpFill/>
                <a:ln w="4763">
                  <a:solidFill>
                    <a:srgbClr val="000000"/>
                  </a:solidFill>
                  <a:prstDash val="sysDashDotDot"/>
                  <a:round/>
                  <a:headEnd/>
                  <a:tailEnd/>
                </a:ln>
              </p:spPr>
              <p:txBody>
                <a:bodyPr/>
                <a:lstStyle/>
                <a:p>
                  <a:endParaRPr lang="en-GB" dirty="0"/>
                </a:p>
              </p:txBody>
            </p:sp>
            <p:sp>
              <p:nvSpPr>
                <p:cNvPr id="1554" name="Line 1410"/>
                <p:cNvSpPr>
                  <a:spLocks noChangeShapeType="1"/>
                </p:cNvSpPr>
                <p:nvPr/>
              </p:nvSpPr>
              <p:spPr bwMode="auto">
                <a:xfrm flipV="1">
                  <a:off x="2039" y="2378"/>
                  <a:ext cx="1" cy="3"/>
                </a:xfrm>
                <a:prstGeom prst="line">
                  <a:avLst/>
                </a:prstGeom>
                <a:grpFill/>
                <a:ln w="4763">
                  <a:solidFill>
                    <a:srgbClr val="000000"/>
                  </a:solidFill>
                  <a:prstDash val="sysDashDotDot"/>
                  <a:round/>
                  <a:headEnd/>
                  <a:tailEnd/>
                </a:ln>
              </p:spPr>
              <p:txBody>
                <a:bodyPr/>
                <a:lstStyle/>
                <a:p>
                  <a:endParaRPr lang="en-GB" dirty="0"/>
                </a:p>
              </p:txBody>
            </p:sp>
            <p:sp>
              <p:nvSpPr>
                <p:cNvPr id="1555" name="Line 1411"/>
                <p:cNvSpPr>
                  <a:spLocks noChangeShapeType="1"/>
                </p:cNvSpPr>
                <p:nvPr/>
              </p:nvSpPr>
              <p:spPr bwMode="auto">
                <a:xfrm flipV="1">
                  <a:off x="2039" y="2365"/>
                  <a:ext cx="1" cy="9"/>
                </a:xfrm>
                <a:prstGeom prst="line">
                  <a:avLst/>
                </a:prstGeom>
                <a:grpFill/>
                <a:ln w="4763">
                  <a:solidFill>
                    <a:srgbClr val="000000"/>
                  </a:solidFill>
                  <a:prstDash val="sysDashDotDot"/>
                  <a:round/>
                  <a:headEnd/>
                  <a:tailEnd/>
                </a:ln>
              </p:spPr>
              <p:txBody>
                <a:bodyPr/>
                <a:lstStyle/>
                <a:p>
                  <a:endParaRPr lang="en-GB" dirty="0"/>
                </a:p>
              </p:txBody>
            </p:sp>
          </p:grpSp>
          <p:grpSp>
            <p:nvGrpSpPr>
              <p:cNvPr id="34" name="Group 1412"/>
              <p:cNvGrpSpPr>
                <a:grpSpLocks/>
              </p:cNvGrpSpPr>
              <p:nvPr/>
            </p:nvGrpSpPr>
            <p:grpSpPr bwMode="auto">
              <a:xfrm>
                <a:off x="1439" y="425"/>
                <a:ext cx="365" cy="2288"/>
                <a:chOff x="1970" y="1105"/>
                <a:chExt cx="365" cy="2288"/>
              </a:xfrm>
              <a:grpFill/>
            </p:grpSpPr>
            <p:sp>
              <p:nvSpPr>
                <p:cNvPr id="1156" name="Line 1413"/>
                <p:cNvSpPr>
                  <a:spLocks noChangeShapeType="1"/>
                </p:cNvSpPr>
                <p:nvPr/>
              </p:nvSpPr>
              <p:spPr bwMode="auto">
                <a:xfrm flipV="1">
                  <a:off x="2039" y="2358"/>
                  <a:ext cx="1" cy="3"/>
                </a:xfrm>
                <a:prstGeom prst="line">
                  <a:avLst/>
                </a:prstGeom>
                <a:grpFill/>
                <a:ln w="4763">
                  <a:solidFill>
                    <a:srgbClr val="000000"/>
                  </a:solidFill>
                  <a:prstDash val="sysDashDotDot"/>
                  <a:round/>
                  <a:headEnd/>
                  <a:tailEnd/>
                </a:ln>
              </p:spPr>
              <p:txBody>
                <a:bodyPr/>
                <a:lstStyle/>
                <a:p>
                  <a:endParaRPr lang="en-GB" dirty="0"/>
                </a:p>
              </p:txBody>
            </p:sp>
            <p:sp>
              <p:nvSpPr>
                <p:cNvPr id="1157" name="Line 1414"/>
                <p:cNvSpPr>
                  <a:spLocks noChangeShapeType="1"/>
                </p:cNvSpPr>
                <p:nvPr/>
              </p:nvSpPr>
              <p:spPr bwMode="auto">
                <a:xfrm flipV="1">
                  <a:off x="2039" y="2351"/>
                  <a:ext cx="1" cy="3"/>
                </a:xfrm>
                <a:prstGeom prst="line">
                  <a:avLst/>
                </a:prstGeom>
                <a:grpFill/>
                <a:ln w="4763">
                  <a:solidFill>
                    <a:srgbClr val="000000"/>
                  </a:solidFill>
                  <a:prstDash val="sysDashDotDot"/>
                  <a:round/>
                  <a:headEnd/>
                  <a:tailEnd/>
                </a:ln>
              </p:spPr>
              <p:txBody>
                <a:bodyPr/>
                <a:lstStyle/>
                <a:p>
                  <a:endParaRPr lang="en-GB" dirty="0"/>
                </a:p>
              </p:txBody>
            </p:sp>
            <p:sp>
              <p:nvSpPr>
                <p:cNvPr id="1158" name="Line 1415"/>
                <p:cNvSpPr>
                  <a:spLocks noChangeShapeType="1"/>
                </p:cNvSpPr>
                <p:nvPr/>
              </p:nvSpPr>
              <p:spPr bwMode="auto">
                <a:xfrm flipV="1">
                  <a:off x="2039" y="2338"/>
                  <a:ext cx="1" cy="9"/>
                </a:xfrm>
                <a:prstGeom prst="line">
                  <a:avLst/>
                </a:prstGeom>
                <a:grpFill/>
                <a:ln w="4763">
                  <a:solidFill>
                    <a:srgbClr val="000000"/>
                  </a:solidFill>
                  <a:prstDash val="sysDashDotDot"/>
                  <a:round/>
                  <a:headEnd/>
                  <a:tailEnd/>
                </a:ln>
              </p:spPr>
              <p:txBody>
                <a:bodyPr/>
                <a:lstStyle/>
                <a:p>
                  <a:endParaRPr lang="en-GB" dirty="0"/>
                </a:p>
              </p:txBody>
            </p:sp>
            <p:sp>
              <p:nvSpPr>
                <p:cNvPr id="1159" name="Line 1416"/>
                <p:cNvSpPr>
                  <a:spLocks noChangeShapeType="1"/>
                </p:cNvSpPr>
                <p:nvPr/>
              </p:nvSpPr>
              <p:spPr bwMode="auto">
                <a:xfrm flipV="1">
                  <a:off x="2039" y="2331"/>
                  <a:ext cx="1" cy="2"/>
                </a:xfrm>
                <a:prstGeom prst="line">
                  <a:avLst/>
                </a:prstGeom>
                <a:grpFill/>
                <a:ln w="4763">
                  <a:solidFill>
                    <a:srgbClr val="000000"/>
                  </a:solidFill>
                  <a:prstDash val="sysDashDotDot"/>
                  <a:round/>
                  <a:headEnd/>
                  <a:tailEnd/>
                </a:ln>
              </p:spPr>
              <p:txBody>
                <a:bodyPr/>
                <a:lstStyle/>
                <a:p>
                  <a:endParaRPr lang="en-GB" dirty="0"/>
                </a:p>
              </p:txBody>
            </p:sp>
            <p:sp>
              <p:nvSpPr>
                <p:cNvPr id="1160" name="Line 1417"/>
                <p:cNvSpPr>
                  <a:spLocks noChangeShapeType="1"/>
                </p:cNvSpPr>
                <p:nvPr/>
              </p:nvSpPr>
              <p:spPr bwMode="auto">
                <a:xfrm flipV="1">
                  <a:off x="2039" y="2324"/>
                  <a:ext cx="1" cy="3"/>
                </a:xfrm>
                <a:prstGeom prst="line">
                  <a:avLst/>
                </a:prstGeom>
                <a:grpFill/>
                <a:ln w="4763">
                  <a:solidFill>
                    <a:srgbClr val="000000"/>
                  </a:solidFill>
                  <a:prstDash val="sysDashDotDot"/>
                  <a:round/>
                  <a:headEnd/>
                  <a:tailEnd/>
                </a:ln>
              </p:spPr>
              <p:txBody>
                <a:bodyPr/>
                <a:lstStyle/>
                <a:p>
                  <a:endParaRPr lang="en-GB" dirty="0"/>
                </a:p>
              </p:txBody>
            </p:sp>
            <p:sp>
              <p:nvSpPr>
                <p:cNvPr id="1161" name="Line 1418"/>
                <p:cNvSpPr>
                  <a:spLocks noChangeShapeType="1"/>
                </p:cNvSpPr>
                <p:nvPr/>
              </p:nvSpPr>
              <p:spPr bwMode="auto">
                <a:xfrm flipV="1">
                  <a:off x="2039" y="2311"/>
                  <a:ext cx="1" cy="9"/>
                </a:xfrm>
                <a:prstGeom prst="line">
                  <a:avLst/>
                </a:prstGeom>
                <a:grpFill/>
                <a:ln w="4763">
                  <a:solidFill>
                    <a:srgbClr val="000000"/>
                  </a:solidFill>
                  <a:prstDash val="sysDashDotDot"/>
                  <a:round/>
                  <a:headEnd/>
                  <a:tailEnd/>
                </a:ln>
              </p:spPr>
              <p:txBody>
                <a:bodyPr/>
                <a:lstStyle/>
                <a:p>
                  <a:endParaRPr lang="en-GB" dirty="0"/>
                </a:p>
              </p:txBody>
            </p:sp>
            <p:sp>
              <p:nvSpPr>
                <p:cNvPr id="1162" name="Line 1419"/>
                <p:cNvSpPr>
                  <a:spLocks noChangeShapeType="1"/>
                </p:cNvSpPr>
                <p:nvPr/>
              </p:nvSpPr>
              <p:spPr bwMode="auto">
                <a:xfrm flipV="1">
                  <a:off x="2039" y="2304"/>
                  <a:ext cx="1" cy="2"/>
                </a:xfrm>
                <a:prstGeom prst="line">
                  <a:avLst/>
                </a:prstGeom>
                <a:grpFill/>
                <a:ln w="4763">
                  <a:solidFill>
                    <a:srgbClr val="000000"/>
                  </a:solidFill>
                  <a:prstDash val="sysDashDotDot"/>
                  <a:round/>
                  <a:headEnd/>
                  <a:tailEnd/>
                </a:ln>
              </p:spPr>
              <p:txBody>
                <a:bodyPr/>
                <a:lstStyle/>
                <a:p>
                  <a:endParaRPr lang="en-GB" dirty="0"/>
                </a:p>
              </p:txBody>
            </p:sp>
            <p:sp>
              <p:nvSpPr>
                <p:cNvPr id="1163" name="Line 1420"/>
                <p:cNvSpPr>
                  <a:spLocks noChangeShapeType="1"/>
                </p:cNvSpPr>
                <p:nvPr/>
              </p:nvSpPr>
              <p:spPr bwMode="auto">
                <a:xfrm flipV="1">
                  <a:off x="2039" y="2297"/>
                  <a:ext cx="1" cy="2"/>
                </a:xfrm>
                <a:prstGeom prst="line">
                  <a:avLst/>
                </a:prstGeom>
                <a:grpFill/>
                <a:ln w="4763">
                  <a:solidFill>
                    <a:srgbClr val="000000"/>
                  </a:solidFill>
                  <a:prstDash val="sysDashDotDot"/>
                  <a:round/>
                  <a:headEnd/>
                  <a:tailEnd/>
                </a:ln>
              </p:spPr>
              <p:txBody>
                <a:bodyPr/>
                <a:lstStyle/>
                <a:p>
                  <a:endParaRPr lang="en-GB" dirty="0"/>
                </a:p>
              </p:txBody>
            </p:sp>
            <p:sp>
              <p:nvSpPr>
                <p:cNvPr id="1164" name="Line 1421"/>
                <p:cNvSpPr>
                  <a:spLocks noChangeShapeType="1"/>
                </p:cNvSpPr>
                <p:nvPr/>
              </p:nvSpPr>
              <p:spPr bwMode="auto">
                <a:xfrm flipV="1">
                  <a:off x="2039" y="2284"/>
                  <a:ext cx="1" cy="9"/>
                </a:xfrm>
                <a:prstGeom prst="line">
                  <a:avLst/>
                </a:prstGeom>
                <a:grpFill/>
                <a:ln w="4763">
                  <a:solidFill>
                    <a:srgbClr val="000000"/>
                  </a:solidFill>
                  <a:prstDash val="sysDashDotDot"/>
                  <a:round/>
                  <a:headEnd/>
                  <a:tailEnd/>
                </a:ln>
              </p:spPr>
              <p:txBody>
                <a:bodyPr/>
                <a:lstStyle/>
                <a:p>
                  <a:endParaRPr lang="en-GB" dirty="0"/>
                </a:p>
              </p:txBody>
            </p:sp>
            <p:sp>
              <p:nvSpPr>
                <p:cNvPr id="1165" name="Line 1422"/>
                <p:cNvSpPr>
                  <a:spLocks noChangeShapeType="1"/>
                </p:cNvSpPr>
                <p:nvPr/>
              </p:nvSpPr>
              <p:spPr bwMode="auto">
                <a:xfrm flipV="1">
                  <a:off x="2039" y="2277"/>
                  <a:ext cx="1" cy="2"/>
                </a:xfrm>
                <a:prstGeom prst="line">
                  <a:avLst/>
                </a:prstGeom>
                <a:grpFill/>
                <a:ln w="4763">
                  <a:solidFill>
                    <a:srgbClr val="000000"/>
                  </a:solidFill>
                  <a:prstDash val="sysDashDotDot"/>
                  <a:round/>
                  <a:headEnd/>
                  <a:tailEnd/>
                </a:ln>
              </p:spPr>
              <p:txBody>
                <a:bodyPr/>
                <a:lstStyle/>
                <a:p>
                  <a:endParaRPr lang="en-GB" dirty="0"/>
                </a:p>
              </p:txBody>
            </p:sp>
            <p:sp>
              <p:nvSpPr>
                <p:cNvPr id="1166" name="Line 1423"/>
                <p:cNvSpPr>
                  <a:spLocks noChangeShapeType="1"/>
                </p:cNvSpPr>
                <p:nvPr/>
              </p:nvSpPr>
              <p:spPr bwMode="auto">
                <a:xfrm flipV="1">
                  <a:off x="2039" y="2270"/>
                  <a:ext cx="1" cy="2"/>
                </a:xfrm>
                <a:prstGeom prst="line">
                  <a:avLst/>
                </a:prstGeom>
                <a:grpFill/>
                <a:ln w="4763">
                  <a:solidFill>
                    <a:srgbClr val="000000"/>
                  </a:solidFill>
                  <a:prstDash val="sysDashDotDot"/>
                  <a:round/>
                  <a:headEnd/>
                  <a:tailEnd/>
                </a:ln>
              </p:spPr>
              <p:txBody>
                <a:bodyPr/>
                <a:lstStyle/>
                <a:p>
                  <a:endParaRPr lang="en-GB" dirty="0"/>
                </a:p>
              </p:txBody>
            </p:sp>
            <p:sp>
              <p:nvSpPr>
                <p:cNvPr id="1167" name="Line 1424"/>
                <p:cNvSpPr>
                  <a:spLocks noChangeShapeType="1"/>
                </p:cNvSpPr>
                <p:nvPr/>
              </p:nvSpPr>
              <p:spPr bwMode="auto">
                <a:xfrm flipV="1">
                  <a:off x="2039" y="2257"/>
                  <a:ext cx="1" cy="9"/>
                </a:xfrm>
                <a:prstGeom prst="line">
                  <a:avLst/>
                </a:prstGeom>
                <a:grpFill/>
                <a:ln w="4763">
                  <a:solidFill>
                    <a:srgbClr val="000000"/>
                  </a:solidFill>
                  <a:prstDash val="sysDashDotDot"/>
                  <a:round/>
                  <a:headEnd/>
                  <a:tailEnd/>
                </a:ln>
              </p:spPr>
              <p:txBody>
                <a:bodyPr/>
                <a:lstStyle/>
                <a:p>
                  <a:endParaRPr lang="en-GB" dirty="0"/>
                </a:p>
              </p:txBody>
            </p:sp>
            <p:sp>
              <p:nvSpPr>
                <p:cNvPr id="1168" name="Line 1425"/>
                <p:cNvSpPr>
                  <a:spLocks noChangeShapeType="1"/>
                </p:cNvSpPr>
                <p:nvPr/>
              </p:nvSpPr>
              <p:spPr bwMode="auto">
                <a:xfrm flipV="1">
                  <a:off x="2039" y="2250"/>
                  <a:ext cx="1" cy="2"/>
                </a:xfrm>
                <a:prstGeom prst="line">
                  <a:avLst/>
                </a:prstGeom>
                <a:grpFill/>
                <a:ln w="4763">
                  <a:solidFill>
                    <a:srgbClr val="000000"/>
                  </a:solidFill>
                  <a:prstDash val="sysDashDotDot"/>
                  <a:round/>
                  <a:headEnd/>
                  <a:tailEnd/>
                </a:ln>
              </p:spPr>
              <p:txBody>
                <a:bodyPr/>
                <a:lstStyle/>
                <a:p>
                  <a:endParaRPr lang="en-GB" dirty="0"/>
                </a:p>
              </p:txBody>
            </p:sp>
            <p:sp>
              <p:nvSpPr>
                <p:cNvPr id="1169" name="Line 1426"/>
                <p:cNvSpPr>
                  <a:spLocks noChangeShapeType="1"/>
                </p:cNvSpPr>
                <p:nvPr/>
              </p:nvSpPr>
              <p:spPr bwMode="auto">
                <a:xfrm flipV="1">
                  <a:off x="2039" y="2243"/>
                  <a:ext cx="1" cy="2"/>
                </a:xfrm>
                <a:prstGeom prst="line">
                  <a:avLst/>
                </a:prstGeom>
                <a:grpFill/>
                <a:ln w="4763">
                  <a:solidFill>
                    <a:srgbClr val="000000"/>
                  </a:solidFill>
                  <a:prstDash val="sysDashDotDot"/>
                  <a:round/>
                  <a:headEnd/>
                  <a:tailEnd/>
                </a:ln>
              </p:spPr>
              <p:txBody>
                <a:bodyPr/>
                <a:lstStyle/>
                <a:p>
                  <a:endParaRPr lang="en-GB" dirty="0"/>
                </a:p>
              </p:txBody>
            </p:sp>
            <p:sp>
              <p:nvSpPr>
                <p:cNvPr id="1170" name="Line 1427"/>
                <p:cNvSpPr>
                  <a:spLocks noChangeShapeType="1"/>
                </p:cNvSpPr>
                <p:nvPr/>
              </p:nvSpPr>
              <p:spPr bwMode="auto">
                <a:xfrm flipV="1">
                  <a:off x="2039" y="2230"/>
                  <a:ext cx="1" cy="9"/>
                </a:xfrm>
                <a:prstGeom prst="line">
                  <a:avLst/>
                </a:prstGeom>
                <a:grpFill/>
                <a:ln w="4763">
                  <a:solidFill>
                    <a:srgbClr val="000000"/>
                  </a:solidFill>
                  <a:prstDash val="sysDashDotDot"/>
                  <a:round/>
                  <a:headEnd/>
                  <a:tailEnd/>
                </a:ln>
              </p:spPr>
              <p:txBody>
                <a:bodyPr/>
                <a:lstStyle/>
                <a:p>
                  <a:endParaRPr lang="en-GB" dirty="0"/>
                </a:p>
              </p:txBody>
            </p:sp>
            <p:sp>
              <p:nvSpPr>
                <p:cNvPr id="1171" name="Line 1428"/>
                <p:cNvSpPr>
                  <a:spLocks noChangeShapeType="1"/>
                </p:cNvSpPr>
                <p:nvPr/>
              </p:nvSpPr>
              <p:spPr bwMode="auto">
                <a:xfrm flipV="1">
                  <a:off x="2039" y="2223"/>
                  <a:ext cx="1" cy="2"/>
                </a:xfrm>
                <a:prstGeom prst="line">
                  <a:avLst/>
                </a:prstGeom>
                <a:grpFill/>
                <a:ln w="4763">
                  <a:solidFill>
                    <a:srgbClr val="000000"/>
                  </a:solidFill>
                  <a:prstDash val="sysDashDotDot"/>
                  <a:round/>
                  <a:headEnd/>
                  <a:tailEnd/>
                </a:ln>
              </p:spPr>
              <p:txBody>
                <a:bodyPr/>
                <a:lstStyle/>
                <a:p>
                  <a:endParaRPr lang="en-GB" dirty="0"/>
                </a:p>
              </p:txBody>
            </p:sp>
            <p:sp>
              <p:nvSpPr>
                <p:cNvPr id="1172" name="Line 1429"/>
                <p:cNvSpPr>
                  <a:spLocks noChangeShapeType="1"/>
                </p:cNvSpPr>
                <p:nvPr/>
              </p:nvSpPr>
              <p:spPr bwMode="auto">
                <a:xfrm flipV="1">
                  <a:off x="2039" y="2216"/>
                  <a:ext cx="1" cy="2"/>
                </a:xfrm>
                <a:prstGeom prst="line">
                  <a:avLst/>
                </a:prstGeom>
                <a:grpFill/>
                <a:ln w="4763">
                  <a:solidFill>
                    <a:srgbClr val="000000"/>
                  </a:solidFill>
                  <a:prstDash val="sysDashDotDot"/>
                  <a:round/>
                  <a:headEnd/>
                  <a:tailEnd/>
                </a:ln>
              </p:spPr>
              <p:txBody>
                <a:bodyPr/>
                <a:lstStyle/>
                <a:p>
                  <a:endParaRPr lang="en-GB" dirty="0"/>
                </a:p>
              </p:txBody>
            </p:sp>
            <p:sp>
              <p:nvSpPr>
                <p:cNvPr id="1173" name="Line 1430"/>
                <p:cNvSpPr>
                  <a:spLocks noChangeShapeType="1"/>
                </p:cNvSpPr>
                <p:nvPr/>
              </p:nvSpPr>
              <p:spPr bwMode="auto">
                <a:xfrm flipV="1">
                  <a:off x="2039" y="2203"/>
                  <a:ext cx="1" cy="9"/>
                </a:xfrm>
                <a:prstGeom prst="line">
                  <a:avLst/>
                </a:prstGeom>
                <a:grpFill/>
                <a:ln w="4763">
                  <a:solidFill>
                    <a:srgbClr val="000000"/>
                  </a:solidFill>
                  <a:prstDash val="sysDashDotDot"/>
                  <a:round/>
                  <a:headEnd/>
                  <a:tailEnd/>
                </a:ln>
              </p:spPr>
              <p:txBody>
                <a:bodyPr/>
                <a:lstStyle/>
                <a:p>
                  <a:endParaRPr lang="en-GB" dirty="0"/>
                </a:p>
              </p:txBody>
            </p:sp>
            <p:sp>
              <p:nvSpPr>
                <p:cNvPr id="1174" name="Line 1431"/>
                <p:cNvSpPr>
                  <a:spLocks noChangeShapeType="1"/>
                </p:cNvSpPr>
                <p:nvPr/>
              </p:nvSpPr>
              <p:spPr bwMode="auto">
                <a:xfrm flipV="1">
                  <a:off x="2039" y="2196"/>
                  <a:ext cx="1" cy="2"/>
                </a:xfrm>
                <a:prstGeom prst="line">
                  <a:avLst/>
                </a:prstGeom>
                <a:grpFill/>
                <a:ln w="4763">
                  <a:solidFill>
                    <a:srgbClr val="000000"/>
                  </a:solidFill>
                  <a:prstDash val="sysDashDotDot"/>
                  <a:round/>
                  <a:headEnd/>
                  <a:tailEnd/>
                </a:ln>
              </p:spPr>
              <p:txBody>
                <a:bodyPr/>
                <a:lstStyle/>
                <a:p>
                  <a:endParaRPr lang="en-GB" dirty="0"/>
                </a:p>
              </p:txBody>
            </p:sp>
            <p:sp>
              <p:nvSpPr>
                <p:cNvPr id="1175" name="Line 1432"/>
                <p:cNvSpPr>
                  <a:spLocks noChangeShapeType="1"/>
                </p:cNvSpPr>
                <p:nvPr/>
              </p:nvSpPr>
              <p:spPr bwMode="auto">
                <a:xfrm flipV="1">
                  <a:off x="2039" y="2189"/>
                  <a:ext cx="1" cy="2"/>
                </a:xfrm>
                <a:prstGeom prst="line">
                  <a:avLst/>
                </a:prstGeom>
                <a:grpFill/>
                <a:ln w="4763">
                  <a:solidFill>
                    <a:srgbClr val="000000"/>
                  </a:solidFill>
                  <a:prstDash val="sysDashDotDot"/>
                  <a:round/>
                  <a:headEnd/>
                  <a:tailEnd/>
                </a:ln>
              </p:spPr>
              <p:txBody>
                <a:bodyPr/>
                <a:lstStyle/>
                <a:p>
                  <a:endParaRPr lang="en-GB" dirty="0"/>
                </a:p>
              </p:txBody>
            </p:sp>
            <p:sp>
              <p:nvSpPr>
                <p:cNvPr id="1176" name="Line 1433"/>
                <p:cNvSpPr>
                  <a:spLocks noChangeShapeType="1"/>
                </p:cNvSpPr>
                <p:nvPr/>
              </p:nvSpPr>
              <p:spPr bwMode="auto">
                <a:xfrm flipV="1">
                  <a:off x="2039" y="2176"/>
                  <a:ext cx="1" cy="9"/>
                </a:xfrm>
                <a:prstGeom prst="line">
                  <a:avLst/>
                </a:prstGeom>
                <a:grpFill/>
                <a:ln w="4763">
                  <a:solidFill>
                    <a:srgbClr val="000000"/>
                  </a:solidFill>
                  <a:prstDash val="sysDashDotDot"/>
                  <a:round/>
                  <a:headEnd/>
                  <a:tailEnd/>
                </a:ln>
              </p:spPr>
              <p:txBody>
                <a:bodyPr/>
                <a:lstStyle/>
                <a:p>
                  <a:endParaRPr lang="en-GB" dirty="0"/>
                </a:p>
              </p:txBody>
            </p:sp>
            <p:sp>
              <p:nvSpPr>
                <p:cNvPr id="1177" name="Line 1434"/>
                <p:cNvSpPr>
                  <a:spLocks noChangeShapeType="1"/>
                </p:cNvSpPr>
                <p:nvPr/>
              </p:nvSpPr>
              <p:spPr bwMode="auto">
                <a:xfrm flipV="1">
                  <a:off x="2039" y="2169"/>
                  <a:ext cx="1" cy="2"/>
                </a:xfrm>
                <a:prstGeom prst="line">
                  <a:avLst/>
                </a:prstGeom>
                <a:grpFill/>
                <a:ln w="4763">
                  <a:solidFill>
                    <a:srgbClr val="000000"/>
                  </a:solidFill>
                  <a:prstDash val="sysDashDotDot"/>
                  <a:round/>
                  <a:headEnd/>
                  <a:tailEnd/>
                </a:ln>
              </p:spPr>
              <p:txBody>
                <a:bodyPr/>
                <a:lstStyle/>
                <a:p>
                  <a:endParaRPr lang="en-GB" dirty="0"/>
                </a:p>
              </p:txBody>
            </p:sp>
            <p:sp>
              <p:nvSpPr>
                <p:cNvPr id="1178" name="Line 1435"/>
                <p:cNvSpPr>
                  <a:spLocks noChangeShapeType="1"/>
                </p:cNvSpPr>
                <p:nvPr/>
              </p:nvSpPr>
              <p:spPr bwMode="auto">
                <a:xfrm flipV="1">
                  <a:off x="2039" y="2162"/>
                  <a:ext cx="1" cy="2"/>
                </a:xfrm>
                <a:prstGeom prst="line">
                  <a:avLst/>
                </a:prstGeom>
                <a:grpFill/>
                <a:ln w="4763">
                  <a:solidFill>
                    <a:srgbClr val="000000"/>
                  </a:solidFill>
                  <a:prstDash val="sysDashDotDot"/>
                  <a:round/>
                  <a:headEnd/>
                  <a:tailEnd/>
                </a:ln>
              </p:spPr>
              <p:txBody>
                <a:bodyPr/>
                <a:lstStyle/>
                <a:p>
                  <a:endParaRPr lang="en-GB" dirty="0"/>
                </a:p>
              </p:txBody>
            </p:sp>
            <p:sp>
              <p:nvSpPr>
                <p:cNvPr id="1179" name="Line 1436"/>
                <p:cNvSpPr>
                  <a:spLocks noChangeShapeType="1"/>
                </p:cNvSpPr>
                <p:nvPr/>
              </p:nvSpPr>
              <p:spPr bwMode="auto">
                <a:xfrm flipV="1">
                  <a:off x="2039" y="2149"/>
                  <a:ext cx="1" cy="9"/>
                </a:xfrm>
                <a:prstGeom prst="line">
                  <a:avLst/>
                </a:prstGeom>
                <a:grpFill/>
                <a:ln w="4763">
                  <a:solidFill>
                    <a:srgbClr val="000000"/>
                  </a:solidFill>
                  <a:prstDash val="sysDashDotDot"/>
                  <a:round/>
                  <a:headEnd/>
                  <a:tailEnd/>
                </a:ln>
              </p:spPr>
              <p:txBody>
                <a:bodyPr/>
                <a:lstStyle/>
                <a:p>
                  <a:endParaRPr lang="en-GB" dirty="0"/>
                </a:p>
              </p:txBody>
            </p:sp>
            <p:sp>
              <p:nvSpPr>
                <p:cNvPr id="1180" name="Line 1437"/>
                <p:cNvSpPr>
                  <a:spLocks noChangeShapeType="1"/>
                </p:cNvSpPr>
                <p:nvPr/>
              </p:nvSpPr>
              <p:spPr bwMode="auto">
                <a:xfrm flipV="1">
                  <a:off x="2039" y="2142"/>
                  <a:ext cx="1" cy="2"/>
                </a:xfrm>
                <a:prstGeom prst="line">
                  <a:avLst/>
                </a:prstGeom>
                <a:grpFill/>
                <a:ln w="4763">
                  <a:solidFill>
                    <a:srgbClr val="000000"/>
                  </a:solidFill>
                  <a:prstDash val="sysDashDotDot"/>
                  <a:round/>
                  <a:headEnd/>
                  <a:tailEnd/>
                </a:ln>
              </p:spPr>
              <p:txBody>
                <a:bodyPr/>
                <a:lstStyle/>
                <a:p>
                  <a:endParaRPr lang="en-GB" dirty="0"/>
                </a:p>
              </p:txBody>
            </p:sp>
            <p:sp>
              <p:nvSpPr>
                <p:cNvPr id="1181" name="Line 1438"/>
                <p:cNvSpPr>
                  <a:spLocks noChangeShapeType="1"/>
                </p:cNvSpPr>
                <p:nvPr/>
              </p:nvSpPr>
              <p:spPr bwMode="auto">
                <a:xfrm flipV="1">
                  <a:off x="2039" y="2135"/>
                  <a:ext cx="1" cy="2"/>
                </a:xfrm>
                <a:prstGeom prst="line">
                  <a:avLst/>
                </a:prstGeom>
                <a:grpFill/>
                <a:ln w="4763">
                  <a:solidFill>
                    <a:srgbClr val="000000"/>
                  </a:solidFill>
                  <a:prstDash val="sysDashDotDot"/>
                  <a:round/>
                  <a:headEnd/>
                  <a:tailEnd/>
                </a:ln>
              </p:spPr>
              <p:txBody>
                <a:bodyPr/>
                <a:lstStyle/>
                <a:p>
                  <a:endParaRPr lang="en-GB" dirty="0"/>
                </a:p>
              </p:txBody>
            </p:sp>
            <p:sp>
              <p:nvSpPr>
                <p:cNvPr id="1182" name="Line 1439"/>
                <p:cNvSpPr>
                  <a:spLocks noChangeShapeType="1"/>
                </p:cNvSpPr>
                <p:nvPr/>
              </p:nvSpPr>
              <p:spPr bwMode="auto">
                <a:xfrm flipV="1">
                  <a:off x="2039" y="2121"/>
                  <a:ext cx="1" cy="10"/>
                </a:xfrm>
                <a:prstGeom prst="line">
                  <a:avLst/>
                </a:prstGeom>
                <a:grpFill/>
                <a:ln w="4763">
                  <a:solidFill>
                    <a:srgbClr val="000000"/>
                  </a:solidFill>
                  <a:prstDash val="sysDashDotDot"/>
                  <a:round/>
                  <a:headEnd/>
                  <a:tailEnd/>
                </a:ln>
              </p:spPr>
              <p:txBody>
                <a:bodyPr/>
                <a:lstStyle/>
                <a:p>
                  <a:endParaRPr lang="en-GB" dirty="0"/>
                </a:p>
              </p:txBody>
            </p:sp>
            <p:sp>
              <p:nvSpPr>
                <p:cNvPr id="1183" name="Line 1440"/>
                <p:cNvSpPr>
                  <a:spLocks noChangeShapeType="1"/>
                </p:cNvSpPr>
                <p:nvPr/>
              </p:nvSpPr>
              <p:spPr bwMode="auto">
                <a:xfrm flipV="1">
                  <a:off x="2039" y="2115"/>
                  <a:ext cx="1" cy="2"/>
                </a:xfrm>
                <a:prstGeom prst="line">
                  <a:avLst/>
                </a:prstGeom>
                <a:grpFill/>
                <a:ln w="4763">
                  <a:solidFill>
                    <a:srgbClr val="000000"/>
                  </a:solidFill>
                  <a:prstDash val="sysDashDotDot"/>
                  <a:round/>
                  <a:headEnd/>
                  <a:tailEnd/>
                </a:ln>
              </p:spPr>
              <p:txBody>
                <a:bodyPr/>
                <a:lstStyle/>
                <a:p>
                  <a:endParaRPr lang="en-GB" dirty="0"/>
                </a:p>
              </p:txBody>
            </p:sp>
            <p:sp>
              <p:nvSpPr>
                <p:cNvPr id="1184" name="Line 1441"/>
                <p:cNvSpPr>
                  <a:spLocks noChangeShapeType="1"/>
                </p:cNvSpPr>
                <p:nvPr/>
              </p:nvSpPr>
              <p:spPr bwMode="auto">
                <a:xfrm flipV="1">
                  <a:off x="2039" y="2108"/>
                  <a:ext cx="1" cy="2"/>
                </a:xfrm>
                <a:prstGeom prst="line">
                  <a:avLst/>
                </a:prstGeom>
                <a:grpFill/>
                <a:ln w="4763">
                  <a:solidFill>
                    <a:srgbClr val="000000"/>
                  </a:solidFill>
                  <a:prstDash val="sysDashDotDot"/>
                  <a:round/>
                  <a:headEnd/>
                  <a:tailEnd/>
                </a:ln>
              </p:spPr>
              <p:txBody>
                <a:bodyPr/>
                <a:lstStyle/>
                <a:p>
                  <a:endParaRPr lang="en-GB" dirty="0"/>
                </a:p>
              </p:txBody>
            </p:sp>
            <p:sp>
              <p:nvSpPr>
                <p:cNvPr id="1185" name="Line 1442"/>
                <p:cNvSpPr>
                  <a:spLocks noChangeShapeType="1"/>
                </p:cNvSpPr>
                <p:nvPr/>
              </p:nvSpPr>
              <p:spPr bwMode="auto">
                <a:xfrm flipV="1">
                  <a:off x="2039" y="2094"/>
                  <a:ext cx="1" cy="10"/>
                </a:xfrm>
                <a:prstGeom prst="line">
                  <a:avLst/>
                </a:prstGeom>
                <a:grpFill/>
                <a:ln w="4763">
                  <a:solidFill>
                    <a:srgbClr val="000000"/>
                  </a:solidFill>
                  <a:prstDash val="sysDashDotDot"/>
                  <a:round/>
                  <a:headEnd/>
                  <a:tailEnd/>
                </a:ln>
              </p:spPr>
              <p:txBody>
                <a:bodyPr/>
                <a:lstStyle/>
                <a:p>
                  <a:endParaRPr lang="en-GB" dirty="0"/>
                </a:p>
              </p:txBody>
            </p:sp>
            <p:sp>
              <p:nvSpPr>
                <p:cNvPr id="1186" name="Line 1443"/>
                <p:cNvSpPr>
                  <a:spLocks noChangeShapeType="1"/>
                </p:cNvSpPr>
                <p:nvPr/>
              </p:nvSpPr>
              <p:spPr bwMode="auto">
                <a:xfrm flipV="1">
                  <a:off x="2039" y="2087"/>
                  <a:ext cx="1" cy="3"/>
                </a:xfrm>
                <a:prstGeom prst="line">
                  <a:avLst/>
                </a:prstGeom>
                <a:grpFill/>
                <a:ln w="4763">
                  <a:solidFill>
                    <a:srgbClr val="000000"/>
                  </a:solidFill>
                  <a:prstDash val="sysDashDotDot"/>
                  <a:round/>
                  <a:headEnd/>
                  <a:tailEnd/>
                </a:ln>
              </p:spPr>
              <p:txBody>
                <a:bodyPr/>
                <a:lstStyle/>
                <a:p>
                  <a:endParaRPr lang="en-GB" dirty="0"/>
                </a:p>
              </p:txBody>
            </p:sp>
            <p:sp>
              <p:nvSpPr>
                <p:cNvPr id="1187" name="Line 1444"/>
                <p:cNvSpPr>
                  <a:spLocks noChangeShapeType="1"/>
                </p:cNvSpPr>
                <p:nvPr/>
              </p:nvSpPr>
              <p:spPr bwMode="auto">
                <a:xfrm flipV="1">
                  <a:off x="2039" y="2081"/>
                  <a:ext cx="1" cy="2"/>
                </a:xfrm>
                <a:prstGeom prst="line">
                  <a:avLst/>
                </a:prstGeom>
                <a:grpFill/>
                <a:ln w="4763">
                  <a:solidFill>
                    <a:srgbClr val="000000"/>
                  </a:solidFill>
                  <a:prstDash val="sysDashDotDot"/>
                  <a:round/>
                  <a:headEnd/>
                  <a:tailEnd/>
                </a:ln>
              </p:spPr>
              <p:txBody>
                <a:bodyPr/>
                <a:lstStyle/>
                <a:p>
                  <a:endParaRPr lang="en-GB" dirty="0"/>
                </a:p>
              </p:txBody>
            </p:sp>
            <p:sp>
              <p:nvSpPr>
                <p:cNvPr id="1188" name="Line 1445"/>
                <p:cNvSpPr>
                  <a:spLocks noChangeShapeType="1"/>
                </p:cNvSpPr>
                <p:nvPr/>
              </p:nvSpPr>
              <p:spPr bwMode="auto">
                <a:xfrm flipV="1">
                  <a:off x="2039" y="2067"/>
                  <a:ext cx="1" cy="10"/>
                </a:xfrm>
                <a:prstGeom prst="line">
                  <a:avLst/>
                </a:prstGeom>
                <a:grpFill/>
                <a:ln w="4763">
                  <a:solidFill>
                    <a:srgbClr val="000000"/>
                  </a:solidFill>
                  <a:prstDash val="sysDashDotDot"/>
                  <a:round/>
                  <a:headEnd/>
                  <a:tailEnd/>
                </a:ln>
              </p:spPr>
              <p:txBody>
                <a:bodyPr/>
                <a:lstStyle/>
                <a:p>
                  <a:endParaRPr lang="en-GB" dirty="0"/>
                </a:p>
              </p:txBody>
            </p:sp>
            <p:sp>
              <p:nvSpPr>
                <p:cNvPr id="1189" name="Line 1446"/>
                <p:cNvSpPr>
                  <a:spLocks noChangeShapeType="1"/>
                </p:cNvSpPr>
                <p:nvPr/>
              </p:nvSpPr>
              <p:spPr bwMode="auto">
                <a:xfrm flipV="1">
                  <a:off x="2039" y="2060"/>
                  <a:ext cx="1" cy="3"/>
                </a:xfrm>
                <a:prstGeom prst="line">
                  <a:avLst/>
                </a:prstGeom>
                <a:grpFill/>
                <a:ln w="4763">
                  <a:solidFill>
                    <a:srgbClr val="000000"/>
                  </a:solidFill>
                  <a:prstDash val="sysDashDotDot"/>
                  <a:round/>
                  <a:headEnd/>
                  <a:tailEnd/>
                </a:ln>
              </p:spPr>
              <p:txBody>
                <a:bodyPr/>
                <a:lstStyle/>
                <a:p>
                  <a:endParaRPr lang="en-GB" dirty="0"/>
                </a:p>
              </p:txBody>
            </p:sp>
            <p:sp>
              <p:nvSpPr>
                <p:cNvPr id="1190" name="Line 1447"/>
                <p:cNvSpPr>
                  <a:spLocks noChangeShapeType="1"/>
                </p:cNvSpPr>
                <p:nvPr/>
              </p:nvSpPr>
              <p:spPr bwMode="auto">
                <a:xfrm flipV="1">
                  <a:off x="2039" y="2054"/>
                  <a:ext cx="1" cy="2"/>
                </a:xfrm>
                <a:prstGeom prst="line">
                  <a:avLst/>
                </a:prstGeom>
                <a:grpFill/>
                <a:ln w="4763">
                  <a:solidFill>
                    <a:srgbClr val="000000"/>
                  </a:solidFill>
                  <a:prstDash val="sysDashDotDot"/>
                  <a:round/>
                  <a:headEnd/>
                  <a:tailEnd/>
                </a:ln>
              </p:spPr>
              <p:txBody>
                <a:bodyPr/>
                <a:lstStyle/>
                <a:p>
                  <a:endParaRPr lang="en-GB" dirty="0"/>
                </a:p>
              </p:txBody>
            </p:sp>
            <p:sp>
              <p:nvSpPr>
                <p:cNvPr id="1191" name="Line 1448"/>
                <p:cNvSpPr>
                  <a:spLocks noChangeShapeType="1"/>
                </p:cNvSpPr>
                <p:nvPr/>
              </p:nvSpPr>
              <p:spPr bwMode="auto">
                <a:xfrm flipV="1">
                  <a:off x="2039" y="2040"/>
                  <a:ext cx="1" cy="9"/>
                </a:xfrm>
                <a:prstGeom prst="line">
                  <a:avLst/>
                </a:prstGeom>
                <a:grpFill/>
                <a:ln w="4763">
                  <a:solidFill>
                    <a:srgbClr val="000000"/>
                  </a:solidFill>
                  <a:prstDash val="sysDashDotDot"/>
                  <a:round/>
                  <a:headEnd/>
                  <a:tailEnd/>
                </a:ln>
              </p:spPr>
              <p:txBody>
                <a:bodyPr/>
                <a:lstStyle/>
                <a:p>
                  <a:endParaRPr lang="en-GB" dirty="0"/>
                </a:p>
              </p:txBody>
            </p:sp>
            <p:sp>
              <p:nvSpPr>
                <p:cNvPr id="1192" name="Line 1449"/>
                <p:cNvSpPr>
                  <a:spLocks noChangeShapeType="1"/>
                </p:cNvSpPr>
                <p:nvPr/>
              </p:nvSpPr>
              <p:spPr bwMode="auto">
                <a:xfrm flipV="1">
                  <a:off x="2039" y="2033"/>
                  <a:ext cx="1" cy="3"/>
                </a:xfrm>
                <a:prstGeom prst="line">
                  <a:avLst/>
                </a:prstGeom>
                <a:grpFill/>
                <a:ln w="4763">
                  <a:solidFill>
                    <a:srgbClr val="000000"/>
                  </a:solidFill>
                  <a:prstDash val="sysDashDotDot"/>
                  <a:round/>
                  <a:headEnd/>
                  <a:tailEnd/>
                </a:ln>
              </p:spPr>
              <p:txBody>
                <a:bodyPr/>
                <a:lstStyle/>
                <a:p>
                  <a:endParaRPr lang="en-GB" dirty="0"/>
                </a:p>
              </p:txBody>
            </p:sp>
            <p:sp>
              <p:nvSpPr>
                <p:cNvPr id="1193" name="Line 1450"/>
                <p:cNvSpPr>
                  <a:spLocks noChangeShapeType="1"/>
                </p:cNvSpPr>
                <p:nvPr/>
              </p:nvSpPr>
              <p:spPr bwMode="auto">
                <a:xfrm flipV="1">
                  <a:off x="2039" y="2026"/>
                  <a:ext cx="1" cy="3"/>
                </a:xfrm>
                <a:prstGeom prst="line">
                  <a:avLst/>
                </a:prstGeom>
                <a:grpFill/>
                <a:ln w="4763">
                  <a:solidFill>
                    <a:srgbClr val="000000"/>
                  </a:solidFill>
                  <a:prstDash val="sysDashDotDot"/>
                  <a:round/>
                  <a:headEnd/>
                  <a:tailEnd/>
                </a:ln>
              </p:spPr>
              <p:txBody>
                <a:bodyPr/>
                <a:lstStyle/>
                <a:p>
                  <a:endParaRPr lang="en-GB" dirty="0"/>
                </a:p>
              </p:txBody>
            </p:sp>
            <p:sp>
              <p:nvSpPr>
                <p:cNvPr id="1194" name="Line 1451"/>
                <p:cNvSpPr>
                  <a:spLocks noChangeShapeType="1"/>
                </p:cNvSpPr>
                <p:nvPr/>
              </p:nvSpPr>
              <p:spPr bwMode="auto">
                <a:xfrm flipV="1">
                  <a:off x="2039" y="2013"/>
                  <a:ext cx="1" cy="9"/>
                </a:xfrm>
                <a:prstGeom prst="line">
                  <a:avLst/>
                </a:prstGeom>
                <a:grpFill/>
                <a:ln w="4763">
                  <a:solidFill>
                    <a:srgbClr val="000000"/>
                  </a:solidFill>
                  <a:prstDash val="sysDashDotDot"/>
                  <a:round/>
                  <a:headEnd/>
                  <a:tailEnd/>
                </a:ln>
              </p:spPr>
              <p:txBody>
                <a:bodyPr/>
                <a:lstStyle/>
                <a:p>
                  <a:endParaRPr lang="en-GB" dirty="0"/>
                </a:p>
              </p:txBody>
            </p:sp>
            <p:sp>
              <p:nvSpPr>
                <p:cNvPr id="1195" name="Line 1452"/>
                <p:cNvSpPr>
                  <a:spLocks noChangeShapeType="1"/>
                </p:cNvSpPr>
                <p:nvPr/>
              </p:nvSpPr>
              <p:spPr bwMode="auto">
                <a:xfrm flipV="1">
                  <a:off x="2039" y="2006"/>
                  <a:ext cx="1" cy="3"/>
                </a:xfrm>
                <a:prstGeom prst="line">
                  <a:avLst/>
                </a:prstGeom>
                <a:grpFill/>
                <a:ln w="4763">
                  <a:solidFill>
                    <a:srgbClr val="000000"/>
                  </a:solidFill>
                  <a:prstDash val="sysDashDotDot"/>
                  <a:round/>
                  <a:headEnd/>
                  <a:tailEnd/>
                </a:ln>
              </p:spPr>
              <p:txBody>
                <a:bodyPr/>
                <a:lstStyle/>
                <a:p>
                  <a:endParaRPr lang="en-GB" dirty="0"/>
                </a:p>
              </p:txBody>
            </p:sp>
            <p:sp>
              <p:nvSpPr>
                <p:cNvPr id="1196" name="Line 1453"/>
                <p:cNvSpPr>
                  <a:spLocks noChangeShapeType="1"/>
                </p:cNvSpPr>
                <p:nvPr/>
              </p:nvSpPr>
              <p:spPr bwMode="auto">
                <a:xfrm flipV="1">
                  <a:off x="2039" y="1999"/>
                  <a:ext cx="1" cy="3"/>
                </a:xfrm>
                <a:prstGeom prst="line">
                  <a:avLst/>
                </a:prstGeom>
                <a:grpFill/>
                <a:ln w="4763">
                  <a:solidFill>
                    <a:srgbClr val="000000"/>
                  </a:solidFill>
                  <a:prstDash val="sysDashDotDot"/>
                  <a:round/>
                  <a:headEnd/>
                  <a:tailEnd/>
                </a:ln>
              </p:spPr>
              <p:txBody>
                <a:bodyPr/>
                <a:lstStyle/>
                <a:p>
                  <a:endParaRPr lang="en-GB" dirty="0"/>
                </a:p>
              </p:txBody>
            </p:sp>
            <p:sp>
              <p:nvSpPr>
                <p:cNvPr id="1197" name="Line 1454"/>
                <p:cNvSpPr>
                  <a:spLocks noChangeShapeType="1"/>
                </p:cNvSpPr>
                <p:nvPr/>
              </p:nvSpPr>
              <p:spPr bwMode="auto">
                <a:xfrm flipV="1">
                  <a:off x="2039" y="1986"/>
                  <a:ext cx="1" cy="9"/>
                </a:xfrm>
                <a:prstGeom prst="line">
                  <a:avLst/>
                </a:prstGeom>
                <a:grpFill/>
                <a:ln w="4763">
                  <a:solidFill>
                    <a:srgbClr val="000000"/>
                  </a:solidFill>
                  <a:prstDash val="sysDashDotDot"/>
                  <a:round/>
                  <a:headEnd/>
                  <a:tailEnd/>
                </a:ln>
              </p:spPr>
              <p:txBody>
                <a:bodyPr/>
                <a:lstStyle/>
                <a:p>
                  <a:endParaRPr lang="en-GB" dirty="0"/>
                </a:p>
              </p:txBody>
            </p:sp>
            <p:sp>
              <p:nvSpPr>
                <p:cNvPr id="1198" name="Line 1455"/>
                <p:cNvSpPr>
                  <a:spLocks noChangeShapeType="1"/>
                </p:cNvSpPr>
                <p:nvPr/>
              </p:nvSpPr>
              <p:spPr bwMode="auto">
                <a:xfrm flipV="1">
                  <a:off x="2039" y="1979"/>
                  <a:ext cx="1" cy="3"/>
                </a:xfrm>
                <a:prstGeom prst="line">
                  <a:avLst/>
                </a:prstGeom>
                <a:grpFill/>
                <a:ln w="4763">
                  <a:solidFill>
                    <a:srgbClr val="000000"/>
                  </a:solidFill>
                  <a:prstDash val="sysDashDotDot"/>
                  <a:round/>
                  <a:headEnd/>
                  <a:tailEnd/>
                </a:ln>
              </p:spPr>
              <p:txBody>
                <a:bodyPr/>
                <a:lstStyle/>
                <a:p>
                  <a:endParaRPr lang="en-GB" dirty="0"/>
                </a:p>
              </p:txBody>
            </p:sp>
            <p:sp>
              <p:nvSpPr>
                <p:cNvPr id="1199" name="Line 1456"/>
                <p:cNvSpPr>
                  <a:spLocks noChangeShapeType="1"/>
                </p:cNvSpPr>
                <p:nvPr/>
              </p:nvSpPr>
              <p:spPr bwMode="auto">
                <a:xfrm flipV="1">
                  <a:off x="2039" y="1972"/>
                  <a:ext cx="1" cy="3"/>
                </a:xfrm>
                <a:prstGeom prst="line">
                  <a:avLst/>
                </a:prstGeom>
                <a:grpFill/>
                <a:ln w="4763">
                  <a:solidFill>
                    <a:srgbClr val="000000"/>
                  </a:solidFill>
                  <a:prstDash val="sysDashDotDot"/>
                  <a:round/>
                  <a:headEnd/>
                  <a:tailEnd/>
                </a:ln>
              </p:spPr>
              <p:txBody>
                <a:bodyPr/>
                <a:lstStyle/>
                <a:p>
                  <a:endParaRPr lang="en-GB" dirty="0"/>
                </a:p>
              </p:txBody>
            </p:sp>
            <p:sp>
              <p:nvSpPr>
                <p:cNvPr id="1200" name="Line 1457"/>
                <p:cNvSpPr>
                  <a:spLocks noChangeShapeType="1"/>
                </p:cNvSpPr>
                <p:nvPr/>
              </p:nvSpPr>
              <p:spPr bwMode="auto">
                <a:xfrm flipV="1">
                  <a:off x="2039" y="1959"/>
                  <a:ext cx="1" cy="9"/>
                </a:xfrm>
                <a:prstGeom prst="line">
                  <a:avLst/>
                </a:prstGeom>
                <a:grpFill/>
                <a:ln w="4763">
                  <a:solidFill>
                    <a:srgbClr val="000000"/>
                  </a:solidFill>
                  <a:prstDash val="sysDashDotDot"/>
                  <a:round/>
                  <a:headEnd/>
                  <a:tailEnd/>
                </a:ln>
              </p:spPr>
              <p:txBody>
                <a:bodyPr/>
                <a:lstStyle/>
                <a:p>
                  <a:endParaRPr lang="en-GB" dirty="0"/>
                </a:p>
              </p:txBody>
            </p:sp>
            <p:sp>
              <p:nvSpPr>
                <p:cNvPr id="1201" name="Line 1458"/>
                <p:cNvSpPr>
                  <a:spLocks noChangeShapeType="1"/>
                </p:cNvSpPr>
                <p:nvPr/>
              </p:nvSpPr>
              <p:spPr bwMode="auto">
                <a:xfrm flipV="1">
                  <a:off x="2039" y="1952"/>
                  <a:ext cx="1" cy="2"/>
                </a:xfrm>
                <a:prstGeom prst="line">
                  <a:avLst/>
                </a:prstGeom>
                <a:grpFill/>
                <a:ln w="4763">
                  <a:solidFill>
                    <a:srgbClr val="000000"/>
                  </a:solidFill>
                  <a:prstDash val="sysDashDotDot"/>
                  <a:round/>
                  <a:headEnd/>
                  <a:tailEnd/>
                </a:ln>
              </p:spPr>
              <p:txBody>
                <a:bodyPr/>
                <a:lstStyle/>
                <a:p>
                  <a:endParaRPr lang="en-GB" dirty="0"/>
                </a:p>
              </p:txBody>
            </p:sp>
            <p:sp>
              <p:nvSpPr>
                <p:cNvPr id="1202" name="Line 1459"/>
                <p:cNvSpPr>
                  <a:spLocks noChangeShapeType="1"/>
                </p:cNvSpPr>
                <p:nvPr/>
              </p:nvSpPr>
              <p:spPr bwMode="auto">
                <a:xfrm flipV="1">
                  <a:off x="2039" y="1945"/>
                  <a:ext cx="1" cy="3"/>
                </a:xfrm>
                <a:prstGeom prst="line">
                  <a:avLst/>
                </a:prstGeom>
                <a:grpFill/>
                <a:ln w="4763">
                  <a:solidFill>
                    <a:srgbClr val="000000"/>
                  </a:solidFill>
                  <a:prstDash val="sysDashDotDot"/>
                  <a:round/>
                  <a:headEnd/>
                  <a:tailEnd/>
                </a:ln>
              </p:spPr>
              <p:txBody>
                <a:bodyPr/>
                <a:lstStyle/>
                <a:p>
                  <a:endParaRPr lang="en-GB" dirty="0"/>
                </a:p>
              </p:txBody>
            </p:sp>
            <p:sp>
              <p:nvSpPr>
                <p:cNvPr id="1203" name="Line 1460"/>
                <p:cNvSpPr>
                  <a:spLocks noChangeShapeType="1"/>
                </p:cNvSpPr>
                <p:nvPr/>
              </p:nvSpPr>
              <p:spPr bwMode="auto">
                <a:xfrm flipV="1">
                  <a:off x="2039" y="1932"/>
                  <a:ext cx="1" cy="9"/>
                </a:xfrm>
                <a:prstGeom prst="line">
                  <a:avLst/>
                </a:prstGeom>
                <a:grpFill/>
                <a:ln w="4763">
                  <a:solidFill>
                    <a:srgbClr val="000000"/>
                  </a:solidFill>
                  <a:prstDash val="sysDashDotDot"/>
                  <a:round/>
                  <a:headEnd/>
                  <a:tailEnd/>
                </a:ln>
              </p:spPr>
              <p:txBody>
                <a:bodyPr/>
                <a:lstStyle/>
                <a:p>
                  <a:endParaRPr lang="en-GB" dirty="0"/>
                </a:p>
              </p:txBody>
            </p:sp>
            <p:sp>
              <p:nvSpPr>
                <p:cNvPr id="1204" name="Line 1461"/>
                <p:cNvSpPr>
                  <a:spLocks noChangeShapeType="1"/>
                </p:cNvSpPr>
                <p:nvPr/>
              </p:nvSpPr>
              <p:spPr bwMode="auto">
                <a:xfrm flipV="1">
                  <a:off x="2039" y="1925"/>
                  <a:ext cx="1" cy="2"/>
                </a:xfrm>
                <a:prstGeom prst="line">
                  <a:avLst/>
                </a:prstGeom>
                <a:grpFill/>
                <a:ln w="4763">
                  <a:solidFill>
                    <a:srgbClr val="000000"/>
                  </a:solidFill>
                  <a:prstDash val="sysDashDotDot"/>
                  <a:round/>
                  <a:headEnd/>
                  <a:tailEnd/>
                </a:ln>
              </p:spPr>
              <p:txBody>
                <a:bodyPr/>
                <a:lstStyle/>
                <a:p>
                  <a:endParaRPr lang="en-GB" dirty="0"/>
                </a:p>
              </p:txBody>
            </p:sp>
            <p:sp>
              <p:nvSpPr>
                <p:cNvPr id="1205" name="Line 1462"/>
                <p:cNvSpPr>
                  <a:spLocks noChangeShapeType="1"/>
                </p:cNvSpPr>
                <p:nvPr/>
              </p:nvSpPr>
              <p:spPr bwMode="auto">
                <a:xfrm flipV="1">
                  <a:off x="2039" y="1918"/>
                  <a:ext cx="1" cy="2"/>
                </a:xfrm>
                <a:prstGeom prst="line">
                  <a:avLst/>
                </a:prstGeom>
                <a:grpFill/>
                <a:ln w="4763">
                  <a:solidFill>
                    <a:srgbClr val="000000"/>
                  </a:solidFill>
                  <a:prstDash val="sysDashDotDot"/>
                  <a:round/>
                  <a:headEnd/>
                  <a:tailEnd/>
                </a:ln>
              </p:spPr>
              <p:txBody>
                <a:bodyPr/>
                <a:lstStyle/>
                <a:p>
                  <a:endParaRPr lang="en-GB" dirty="0"/>
                </a:p>
              </p:txBody>
            </p:sp>
            <p:sp>
              <p:nvSpPr>
                <p:cNvPr id="1206" name="Line 1463"/>
                <p:cNvSpPr>
                  <a:spLocks noChangeShapeType="1"/>
                </p:cNvSpPr>
                <p:nvPr/>
              </p:nvSpPr>
              <p:spPr bwMode="auto">
                <a:xfrm flipV="1">
                  <a:off x="2039" y="1905"/>
                  <a:ext cx="1" cy="9"/>
                </a:xfrm>
                <a:prstGeom prst="line">
                  <a:avLst/>
                </a:prstGeom>
                <a:grpFill/>
                <a:ln w="4763">
                  <a:solidFill>
                    <a:srgbClr val="000000"/>
                  </a:solidFill>
                  <a:prstDash val="sysDashDotDot"/>
                  <a:round/>
                  <a:headEnd/>
                  <a:tailEnd/>
                </a:ln>
              </p:spPr>
              <p:txBody>
                <a:bodyPr/>
                <a:lstStyle/>
                <a:p>
                  <a:endParaRPr lang="en-GB" dirty="0"/>
                </a:p>
              </p:txBody>
            </p:sp>
            <p:sp>
              <p:nvSpPr>
                <p:cNvPr id="1207" name="Line 1464"/>
                <p:cNvSpPr>
                  <a:spLocks noChangeShapeType="1"/>
                </p:cNvSpPr>
                <p:nvPr/>
              </p:nvSpPr>
              <p:spPr bwMode="auto">
                <a:xfrm flipV="1">
                  <a:off x="2039" y="1898"/>
                  <a:ext cx="1" cy="2"/>
                </a:xfrm>
                <a:prstGeom prst="line">
                  <a:avLst/>
                </a:prstGeom>
                <a:grpFill/>
                <a:ln w="4763">
                  <a:solidFill>
                    <a:srgbClr val="000000"/>
                  </a:solidFill>
                  <a:prstDash val="sysDashDotDot"/>
                  <a:round/>
                  <a:headEnd/>
                  <a:tailEnd/>
                </a:ln>
              </p:spPr>
              <p:txBody>
                <a:bodyPr/>
                <a:lstStyle/>
                <a:p>
                  <a:endParaRPr lang="en-GB" dirty="0"/>
                </a:p>
              </p:txBody>
            </p:sp>
            <p:sp>
              <p:nvSpPr>
                <p:cNvPr id="1208" name="Line 1465"/>
                <p:cNvSpPr>
                  <a:spLocks noChangeShapeType="1"/>
                </p:cNvSpPr>
                <p:nvPr/>
              </p:nvSpPr>
              <p:spPr bwMode="auto">
                <a:xfrm flipV="1">
                  <a:off x="2039" y="1891"/>
                  <a:ext cx="1" cy="2"/>
                </a:xfrm>
                <a:prstGeom prst="line">
                  <a:avLst/>
                </a:prstGeom>
                <a:grpFill/>
                <a:ln w="4763">
                  <a:solidFill>
                    <a:srgbClr val="000000"/>
                  </a:solidFill>
                  <a:prstDash val="sysDashDotDot"/>
                  <a:round/>
                  <a:headEnd/>
                  <a:tailEnd/>
                </a:ln>
              </p:spPr>
              <p:txBody>
                <a:bodyPr/>
                <a:lstStyle/>
                <a:p>
                  <a:endParaRPr lang="en-GB" dirty="0"/>
                </a:p>
              </p:txBody>
            </p:sp>
            <p:sp>
              <p:nvSpPr>
                <p:cNvPr id="1209" name="Line 1466"/>
                <p:cNvSpPr>
                  <a:spLocks noChangeShapeType="1"/>
                </p:cNvSpPr>
                <p:nvPr/>
              </p:nvSpPr>
              <p:spPr bwMode="auto">
                <a:xfrm flipV="1">
                  <a:off x="2039" y="1878"/>
                  <a:ext cx="1" cy="9"/>
                </a:xfrm>
                <a:prstGeom prst="line">
                  <a:avLst/>
                </a:prstGeom>
                <a:grpFill/>
                <a:ln w="4763">
                  <a:solidFill>
                    <a:srgbClr val="000000"/>
                  </a:solidFill>
                  <a:prstDash val="sysDashDotDot"/>
                  <a:round/>
                  <a:headEnd/>
                  <a:tailEnd/>
                </a:ln>
              </p:spPr>
              <p:txBody>
                <a:bodyPr/>
                <a:lstStyle/>
                <a:p>
                  <a:endParaRPr lang="en-GB" dirty="0"/>
                </a:p>
              </p:txBody>
            </p:sp>
            <p:sp>
              <p:nvSpPr>
                <p:cNvPr id="1210" name="Line 1467"/>
                <p:cNvSpPr>
                  <a:spLocks noChangeShapeType="1"/>
                </p:cNvSpPr>
                <p:nvPr/>
              </p:nvSpPr>
              <p:spPr bwMode="auto">
                <a:xfrm flipV="1">
                  <a:off x="2039" y="1871"/>
                  <a:ext cx="1" cy="2"/>
                </a:xfrm>
                <a:prstGeom prst="line">
                  <a:avLst/>
                </a:prstGeom>
                <a:grpFill/>
                <a:ln w="4763">
                  <a:solidFill>
                    <a:srgbClr val="000000"/>
                  </a:solidFill>
                  <a:prstDash val="sysDashDotDot"/>
                  <a:round/>
                  <a:headEnd/>
                  <a:tailEnd/>
                </a:ln>
              </p:spPr>
              <p:txBody>
                <a:bodyPr/>
                <a:lstStyle/>
                <a:p>
                  <a:endParaRPr lang="en-GB" dirty="0"/>
                </a:p>
              </p:txBody>
            </p:sp>
            <p:sp>
              <p:nvSpPr>
                <p:cNvPr id="1211" name="Line 1468"/>
                <p:cNvSpPr>
                  <a:spLocks noChangeShapeType="1"/>
                </p:cNvSpPr>
                <p:nvPr/>
              </p:nvSpPr>
              <p:spPr bwMode="auto">
                <a:xfrm flipV="1">
                  <a:off x="2039" y="1864"/>
                  <a:ext cx="1" cy="2"/>
                </a:xfrm>
                <a:prstGeom prst="line">
                  <a:avLst/>
                </a:prstGeom>
                <a:grpFill/>
                <a:ln w="4763">
                  <a:solidFill>
                    <a:srgbClr val="000000"/>
                  </a:solidFill>
                  <a:prstDash val="sysDashDotDot"/>
                  <a:round/>
                  <a:headEnd/>
                  <a:tailEnd/>
                </a:ln>
              </p:spPr>
              <p:txBody>
                <a:bodyPr/>
                <a:lstStyle/>
                <a:p>
                  <a:endParaRPr lang="en-GB" dirty="0"/>
                </a:p>
              </p:txBody>
            </p:sp>
            <p:sp>
              <p:nvSpPr>
                <p:cNvPr id="1212" name="Line 1469"/>
                <p:cNvSpPr>
                  <a:spLocks noChangeShapeType="1"/>
                </p:cNvSpPr>
                <p:nvPr/>
              </p:nvSpPr>
              <p:spPr bwMode="auto">
                <a:xfrm flipV="1">
                  <a:off x="2039" y="1851"/>
                  <a:ext cx="1" cy="9"/>
                </a:xfrm>
                <a:prstGeom prst="line">
                  <a:avLst/>
                </a:prstGeom>
                <a:grpFill/>
                <a:ln w="4763">
                  <a:solidFill>
                    <a:srgbClr val="000000"/>
                  </a:solidFill>
                  <a:prstDash val="sysDashDotDot"/>
                  <a:round/>
                  <a:headEnd/>
                  <a:tailEnd/>
                </a:ln>
              </p:spPr>
              <p:txBody>
                <a:bodyPr/>
                <a:lstStyle/>
                <a:p>
                  <a:endParaRPr lang="en-GB" dirty="0"/>
                </a:p>
              </p:txBody>
            </p:sp>
            <p:sp>
              <p:nvSpPr>
                <p:cNvPr id="1213" name="Line 1470"/>
                <p:cNvSpPr>
                  <a:spLocks noChangeShapeType="1"/>
                </p:cNvSpPr>
                <p:nvPr/>
              </p:nvSpPr>
              <p:spPr bwMode="auto">
                <a:xfrm flipV="1">
                  <a:off x="2039" y="1844"/>
                  <a:ext cx="1" cy="2"/>
                </a:xfrm>
                <a:prstGeom prst="line">
                  <a:avLst/>
                </a:prstGeom>
                <a:grpFill/>
                <a:ln w="4763">
                  <a:solidFill>
                    <a:srgbClr val="000000"/>
                  </a:solidFill>
                  <a:prstDash val="sysDashDotDot"/>
                  <a:round/>
                  <a:headEnd/>
                  <a:tailEnd/>
                </a:ln>
              </p:spPr>
              <p:txBody>
                <a:bodyPr/>
                <a:lstStyle/>
                <a:p>
                  <a:endParaRPr lang="en-GB" dirty="0"/>
                </a:p>
              </p:txBody>
            </p:sp>
            <p:sp>
              <p:nvSpPr>
                <p:cNvPr id="1214" name="Line 1471"/>
                <p:cNvSpPr>
                  <a:spLocks noChangeShapeType="1"/>
                </p:cNvSpPr>
                <p:nvPr/>
              </p:nvSpPr>
              <p:spPr bwMode="auto">
                <a:xfrm flipV="1">
                  <a:off x="2039" y="1837"/>
                  <a:ext cx="1" cy="2"/>
                </a:xfrm>
                <a:prstGeom prst="line">
                  <a:avLst/>
                </a:prstGeom>
                <a:grpFill/>
                <a:ln w="4763">
                  <a:solidFill>
                    <a:srgbClr val="000000"/>
                  </a:solidFill>
                  <a:prstDash val="sysDashDotDot"/>
                  <a:round/>
                  <a:headEnd/>
                  <a:tailEnd/>
                </a:ln>
              </p:spPr>
              <p:txBody>
                <a:bodyPr/>
                <a:lstStyle/>
                <a:p>
                  <a:endParaRPr lang="en-GB" dirty="0"/>
                </a:p>
              </p:txBody>
            </p:sp>
            <p:sp>
              <p:nvSpPr>
                <p:cNvPr id="1215" name="Line 1472"/>
                <p:cNvSpPr>
                  <a:spLocks noChangeShapeType="1"/>
                </p:cNvSpPr>
                <p:nvPr/>
              </p:nvSpPr>
              <p:spPr bwMode="auto">
                <a:xfrm flipV="1">
                  <a:off x="2039" y="1824"/>
                  <a:ext cx="1" cy="9"/>
                </a:xfrm>
                <a:prstGeom prst="line">
                  <a:avLst/>
                </a:prstGeom>
                <a:grpFill/>
                <a:ln w="4763">
                  <a:solidFill>
                    <a:srgbClr val="000000"/>
                  </a:solidFill>
                  <a:prstDash val="sysDashDotDot"/>
                  <a:round/>
                  <a:headEnd/>
                  <a:tailEnd/>
                </a:ln>
              </p:spPr>
              <p:txBody>
                <a:bodyPr/>
                <a:lstStyle/>
                <a:p>
                  <a:endParaRPr lang="en-GB" dirty="0"/>
                </a:p>
              </p:txBody>
            </p:sp>
            <p:sp>
              <p:nvSpPr>
                <p:cNvPr id="1216" name="Line 1473"/>
                <p:cNvSpPr>
                  <a:spLocks noChangeShapeType="1"/>
                </p:cNvSpPr>
                <p:nvPr/>
              </p:nvSpPr>
              <p:spPr bwMode="auto">
                <a:xfrm flipV="1">
                  <a:off x="2039" y="1817"/>
                  <a:ext cx="1" cy="2"/>
                </a:xfrm>
                <a:prstGeom prst="line">
                  <a:avLst/>
                </a:prstGeom>
                <a:grpFill/>
                <a:ln w="4763">
                  <a:solidFill>
                    <a:srgbClr val="000000"/>
                  </a:solidFill>
                  <a:prstDash val="sysDashDotDot"/>
                  <a:round/>
                  <a:headEnd/>
                  <a:tailEnd/>
                </a:ln>
              </p:spPr>
              <p:txBody>
                <a:bodyPr/>
                <a:lstStyle/>
                <a:p>
                  <a:endParaRPr lang="en-GB" dirty="0"/>
                </a:p>
              </p:txBody>
            </p:sp>
            <p:sp>
              <p:nvSpPr>
                <p:cNvPr id="1217" name="Line 1474"/>
                <p:cNvSpPr>
                  <a:spLocks noChangeShapeType="1"/>
                </p:cNvSpPr>
                <p:nvPr/>
              </p:nvSpPr>
              <p:spPr bwMode="auto">
                <a:xfrm flipV="1">
                  <a:off x="2039" y="1810"/>
                  <a:ext cx="1" cy="2"/>
                </a:xfrm>
                <a:prstGeom prst="line">
                  <a:avLst/>
                </a:prstGeom>
                <a:grpFill/>
                <a:ln w="4763">
                  <a:solidFill>
                    <a:srgbClr val="000000"/>
                  </a:solidFill>
                  <a:prstDash val="sysDashDotDot"/>
                  <a:round/>
                  <a:headEnd/>
                  <a:tailEnd/>
                </a:ln>
              </p:spPr>
              <p:txBody>
                <a:bodyPr/>
                <a:lstStyle/>
                <a:p>
                  <a:endParaRPr lang="en-GB" dirty="0"/>
                </a:p>
              </p:txBody>
            </p:sp>
            <p:sp>
              <p:nvSpPr>
                <p:cNvPr id="1218" name="Line 1475"/>
                <p:cNvSpPr>
                  <a:spLocks noChangeShapeType="1"/>
                </p:cNvSpPr>
                <p:nvPr/>
              </p:nvSpPr>
              <p:spPr bwMode="auto">
                <a:xfrm flipV="1">
                  <a:off x="2039" y="1797"/>
                  <a:ext cx="1" cy="9"/>
                </a:xfrm>
                <a:prstGeom prst="line">
                  <a:avLst/>
                </a:prstGeom>
                <a:grpFill/>
                <a:ln w="4763">
                  <a:solidFill>
                    <a:srgbClr val="000000"/>
                  </a:solidFill>
                  <a:prstDash val="sysDashDotDot"/>
                  <a:round/>
                  <a:headEnd/>
                  <a:tailEnd/>
                </a:ln>
              </p:spPr>
              <p:txBody>
                <a:bodyPr/>
                <a:lstStyle/>
                <a:p>
                  <a:endParaRPr lang="en-GB" dirty="0"/>
                </a:p>
              </p:txBody>
            </p:sp>
            <p:sp>
              <p:nvSpPr>
                <p:cNvPr id="1219" name="Line 1476"/>
                <p:cNvSpPr>
                  <a:spLocks noChangeShapeType="1"/>
                </p:cNvSpPr>
                <p:nvPr/>
              </p:nvSpPr>
              <p:spPr bwMode="auto">
                <a:xfrm flipV="1">
                  <a:off x="2039" y="1790"/>
                  <a:ext cx="1" cy="2"/>
                </a:xfrm>
                <a:prstGeom prst="line">
                  <a:avLst/>
                </a:prstGeom>
                <a:grpFill/>
                <a:ln w="4763">
                  <a:solidFill>
                    <a:srgbClr val="000000"/>
                  </a:solidFill>
                  <a:prstDash val="sysDashDotDot"/>
                  <a:round/>
                  <a:headEnd/>
                  <a:tailEnd/>
                </a:ln>
              </p:spPr>
              <p:txBody>
                <a:bodyPr/>
                <a:lstStyle/>
                <a:p>
                  <a:endParaRPr lang="en-GB" dirty="0"/>
                </a:p>
              </p:txBody>
            </p:sp>
            <p:sp>
              <p:nvSpPr>
                <p:cNvPr id="1220" name="Line 1477"/>
                <p:cNvSpPr>
                  <a:spLocks noChangeShapeType="1"/>
                </p:cNvSpPr>
                <p:nvPr/>
              </p:nvSpPr>
              <p:spPr bwMode="auto">
                <a:xfrm flipV="1">
                  <a:off x="2039" y="1783"/>
                  <a:ext cx="1" cy="2"/>
                </a:xfrm>
                <a:prstGeom prst="line">
                  <a:avLst/>
                </a:prstGeom>
                <a:grpFill/>
                <a:ln w="4763">
                  <a:solidFill>
                    <a:srgbClr val="000000"/>
                  </a:solidFill>
                  <a:prstDash val="sysDashDotDot"/>
                  <a:round/>
                  <a:headEnd/>
                  <a:tailEnd/>
                </a:ln>
              </p:spPr>
              <p:txBody>
                <a:bodyPr/>
                <a:lstStyle/>
                <a:p>
                  <a:endParaRPr lang="en-GB" dirty="0"/>
                </a:p>
              </p:txBody>
            </p:sp>
            <p:sp>
              <p:nvSpPr>
                <p:cNvPr id="1221" name="Line 1478"/>
                <p:cNvSpPr>
                  <a:spLocks noChangeShapeType="1"/>
                </p:cNvSpPr>
                <p:nvPr/>
              </p:nvSpPr>
              <p:spPr bwMode="auto">
                <a:xfrm flipV="1">
                  <a:off x="2039" y="1770"/>
                  <a:ext cx="1" cy="9"/>
                </a:xfrm>
                <a:prstGeom prst="line">
                  <a:avLst/>
                </a:prstGeom>
                <a:grpFill/>
                <a:ln w="4763">
                  <a:solidFill>
                    <a:srgbClr val="000000"/>
                  </a:solidFill>
                  <a:prstDash val="sysDashDotDot"/>
                  <a:round/>
                  <a:headEnd/>
                  <a:tailEnd/>
                </a:ln>
              </p:spPr>
              <p:txBody>
                <a:bodyPr/>
                <a:lstStyle/>
                <a:p>
                  <a:endParaRPr lang="en-GB" dirty="0"/>
                </a:p>
              </p:txBody>
            </p:sp>
            <p:sp>
              <p:nvSpPr>
                <p:cNvPr id="1222" name="Line 1479"/>
                <p:cNvSpPr>
                  <a:spLocks noChangeShapeType="1"/>
                </p:cNvSpPr>
                <p:nvPr/>
              </p:nvSpPr>
              <p:spPr bwMode="auto">
                <a:xfrm flipV="1">
                  <a:off x="2039" y="1763"/>
                  <a:ext cx="1" cy="2"/>
                </a:xfrm>
                <a:prstGeom prst="line">
                  <a:avLst/>
                </a:prstGeom>
                <a:grpFill/>
                <a:ln w="4763">
                  <a:solidFill>
                    <a:srgbClr val="000000"/>
                  </a:solidFill>
                  <a:prstDash val="sysDashDotDot"/>
                  <a:round/>
                  <a:headEnd/>
                  <a:tailEnd/>
                </a:ln>
              </p:spPr>
              <p:txBody>
                <a:bodyPr/>
                <a:lstStyle/>
                <a:p>
                  <a:endParaRPr lang="en-GB" dirty="0"/>
                </a:p>
              </p:txBody>
            </p:sp>
            <p:sp>
              <p:nvSpPr>
                <p:cNvPr id="1223" name="Line 1480"/>
                <p:cNvSpPr>
                  <a:spLocks noChangeShapeType="1"/>
                </p:cNvSpPr>
                <p:nvPr/>
              </p:nvSpPr>
              <p:spPr bwMode="auto">
                <a:xfrm flipV="1">
                  <a:off x="2039" y="1756"/>
                  <a:ext cx="1" cy="2"/>
                </a:xfrm>
                <a:prstGeom prst="line">
                  <a:avLst/>
                </a:prstGeom>
                <a:grpFill/>
                <a:ln w="4763">
                  <a:solidFill>
                    <a:srgbClr val="000000"/>
                  </a:solidFill>
                  <a:prstDash val="sysDashDotDot"/>
                  <a:round/>
                  <a:headEnd/>
                  <a:tailEnd/>
                </a:ln>
              </p:spPr>
              <p:txBody>
                <a:bodyPr/>
                <a:lstStyle/>
                <a:p>
                  <a:endParaRPr lang="en-GB" dirty="0"/>
                </a:p>
              </p:txBody>
            </p:sp>
            <p:sp>
              <p:nvSpPr>
                <p:cNvPr id="1224" name="Line 1481"/>
                <p:cNvSpPr>
                  <a:spLocks noChangeShapeType="1"/>
                </p:cNvSpPr>
                <p:nvPr/>
              </p:nvSpPr>
              <p:spPr bwMode="auto">
                <a:xfrm flipV="1">
                  <a:off x="2039" y="1742"/>
                  <a:ext cx="1" cy="10"/>
                </a:xfrm>
                <a:prstGeom prst="line">
                  <a:avLst/>
                </a:prstGeom>
                <a:grpFill/>
                <a:ln w="4763">
                  <a:solidFill>
                    <a:srgbClr val="000000"/>
                  </a:solidFill>
                  <a:prstDash val="sysDashDotDot"/>
                  <a:round/>
                  <a:headEnd/>
                  <a:tailEnd/>
                </a:ln>
              </p:spPr>
              <p:txBody>
                <a:bodyPr/>
                <a:lstStyle/>
                <a:p>
                  <a:endParaRPr lang="en-GB" dirty="0"/>
                </a:p>
              </p:txBody>
            </p:sp>
            <p:sp>
              <p:nvSpPr>
                <p:cNvPr id="1225" name="Line 1482"/>
                <p:cNvSpPr>
                  <a:spLocks noChangeShapeType="1"/>
                </p:cNvSpPr>
                <p:nvPr/>
              </p:nvSpPr>
              <p:spPr bwMode="auto">
                <a:xfrm flipV="1">
                  <a:off x="2039" y="1736"/>
                  <a:ext cx="1" cy="2"/>
                </a:xfrm>
                <a:prstGeom prst="line">
                  <a:avLst/>
                </a:prstGeom>
                <a:grpFill/>
                <a:ln w="4763">
                  <a:solidFill>
                    <a:srgbClr val="000000"/>
                  </a:solidFill>
                  <a:prstDash val="sysDashDotDot"/>
                  <a:round/>
                  <a:headEnd/>
                  <a:tailEnd/>
                </a:ln>
              </p:spPr>
              <p:txBody>
                <a:bodyPr/>
                <a:lstStyle/>
                <a:p>
                  <a:endParaRPr lang="en-GB" dirty="0"/>
                </a:p>
              </p:txBody>
            </p:sp>
            <p:sp>
              <p:nvSpPr>
                <p:cNvPr id="1226" name="Line 1483"/>
                <p:cNvSpPr>
                  <a:spLocks noChangeShapeType="1"/>
                </p:cNvSpPr>
                <p:nvPr/>
              </p:nvSpPr>
              <p:spPr bwMode="auto">
                <a:xfrm flipV="1">
                  <a:off x="2039" y="1729"/>
                  <a:ext cx="1" cy="2"/>
                </a:xfrm>
                <a:prstGeom prst="line">
                  <a:avLst/>
                </a:prstGeom>
                <a:grpFill/>
                <a:ln w="4763">
                  <a:solidFill>
                    <a:srgbClr val="000000"/>
                  </a:solidFill>
                  <a:prstDash val="sysDashDotDot"/>
                  <a:round/>
                  <a:headEnd/>
                  <a:tailEnd/>
                </a:ln>
              </p:spPr>
              <p:txBody>
                <a:bodyPr/>
                <a:lstStyle/>
                <a:p>
                  <a:endParaRPr lang="en-GB" dirty="0"/>
                </a:p>
              </p:txBody>
            </p:sp>
            <p:sp>
              <p:nvSpPr>
                <p:cNvPr id="1227" name="Line 1484"/>
                <p:cNvSpPr>
                  <a:spLocks noChangeShapeType="1"/>
                </p:cNvSpPr>
                <p:nvPr/>
              </p:nvSpPr>
              <p:spPr bwMode="auto">
                <a:xfrm flipV="1">
                  <a:off x="2039" y="1715"/>
                  <a:ext cx="1" cy="10"/>
                </a:xfrm>
                <a:prstGeom prst="line">
                  <a:avLst/>
                </a:prstGeom>
                <a:grpFill/>
                <a:ln w="4763">
                  <a:solidFill>
                    <a:srgbClr val="000000"/>
                  </a:solidFill>
                  <a:prstDash val="sysDashDotDot"/>
                  <a:round/>
                  <a:headEnd/>
                  <a:tailEnd/>
                </a:ln>
              </p:spPr>
              <p:txBody>
                <a:bodyPr/>
                <a:lstStyle/>
                <a:p>
                  <a:endParaRPr lang="en-GB" dirty="0"/>
                </a:p>
              </p:txBody>
            </p:sp>
            <p:sp>
              <p:nvSpPr>
                <p:cNvPr id="1228" name="Line 1485"/>
                <p:cNvSpPr>
                  <a:spLocks noChangeShapeType="1"/>
                </p:cNvSpPr>
                <p:nvPr/>
              </p:nvSpPr>
              <p:spPr bwMode="auto">
                <a:xfrm flipV="1">
                  <a:off x="2039" y="1708"/>
                  <a:ext cx="1" cy="3"/>
                </a:xfrm>
                <a:prstGeom prst="line">
                  <a:avLst/>
                </a:prstGeom>
                <a:grpFill/>
                <a:ln w="4763">
                  <a:solidFill>
                    <a:srgbClr val="000000"/>
                  </a:solidFill>
                  <a:prstDash val="sysDashDotDot"/>
                  <a:round/>
                  <a:headEnd/>
                  <a:tailEnd/>
                </a:ln>
              </p:spPr>
              <p:txBody>
                <a:bodyPr/>
                <a:lstStyle/>
                <a:p>
                  <a:endParaRPr lang="en-GB" dirty="0"/>
                </a:p>
              </p:txBody>
            </p:sp>
            <p:sp>
              <p:nvSpPr>
                <p:cNvPr id="1229" name="Line 1486"/>
                <p:cNvSpPr>
                  <a:spLocks noChangeShapeType="1"/>
                </p:cNvSpPr>
                <p:nvPr/>
              </p:nvSpPr>
              <p:spPr bwMode="auto">
                <a:xfrm flipV="1">
                  <a:off x="2039" y="1702"/>
                  <a:ext cx="1" cy="2"/>
                </a:xfrm>
                <a:prstGeom prst="line">
                  <a:avLst/>
                </a:prstGeom>
                <a:grpFill/>
                <a:ln w="4763">
                  <a:solidFill>
                    <a:srgbClr val="000000"/>
                  </a:solidFill>
                  <a:prstDash val="sysDashDotDot"/>
                  <a:round/>
                  <a:headEnd/>
                  <a:tailEnd/>
                </a:ln>
              </p:spPr>
              <p:txBody>
                <a:bodyPr/>
                <a:lstStyle/>
                <a:p>
                  <a:endParaRPr lang="en-GB" dirty="0"/>
                </a:p>
              </p:txBody>
            </p:sp>
            <p:sp>
              <p:nvSpPr>
                <p:cNvPr id="1230" name="Line 1487"/>
                <p:cNvSpPr>
                  <a:spLocks noChangeShapeType="1"/>
                </p:cNvSpPr>
                <p:nvPr/>
              </p:nvSpPr>
              <p:spPr bwMode="auto">
                <a:xfrm flipV="1">
                  <a:off x="2039" y="1688"/>
                  <a:ext cx="1" cy="10"/>
                </a:xfrm>
                <a:prstGeom prst="line">
                  <a:avLst/>
                </a:prstGeom>
                <a:grpFill/>
                <a:ln w="4763">
                  <a:solidFill>
                    <a:srgbClr val="000000"/>
                  </a:solidFill>
                  <a:prstDash val="sysDashDotDot"/>
                  <a:round/>
                  <a:headEnd/>
                  <a:tailEnd/>
                </a:ln>
              </p:spPr>
              <p:txBody>
                <a:bodyPr/>
                <a:lstStyle/>
                <a:p>
                  <a:endParaRPr lang="en-GB" dirty="0"/>
                </a:p>
              </p:txBody>
            </p:sp>
            <p:sp>
              <p:nvSpPr>
                <p:cNvPr id="1231" name="Line 1488"/>
                <p:cNvSpPr>
                  <a:spLocks noChangeShapeType="1"/>
                </p:cNvSpPr>
                <p:nvPr/>
              </p:nvSpPr>
              <p:spPr bwMode="auto">
                <a:xfrm flipV="1">
                  <a:off x="2039" y="1681"/>
                  <a:ext cx="1" cy="3"/>
                </a:xfrm>
                <a:prstGeom prst="line">
                  <a:avLst/>
                </a:prstGeom>
                <a:grpFill/>
                <a:ln w="4763">
                  <a:solidFill>
                    <a:srgbClr val="000000"/>
                  </a:solidFill>
                  <a:prstDash val="sysDashDotDot"/>
                  <a:round/>
                  <a:headEnd/>
                  <a:tailEnd/>
                </a:ln>
              </p:spPr>
              <p:txBody>
                <a:bodyPr/>
                <a:lstStyle/>
                <a:p>
                  <a:endParaRPr lang="en-GB" dirty="0"/>
                </a:p>
              </p:txBody>
            </p:sp>
            <p:sp>
              <p:nvSpPr>
                <p:cNvPr id="1232" name="Line 1489"/>
                <p:cNvSpPr>
                  <a:spLocks noChangeShapeType="1"/>
                </p:cNvSpPr>
                <p:nvPr/>
              </p:nvSpPr>
              <p:spPr bwMode="auto">
                <a:xfrm flipV="1">
                  <a:off x="2039" y="1674"/>
                  <a:ext cx="1" cy="3"/>
                </a:xfrm>
                <a:prstGeom prst="line">
                  <a:avLst/>
                </a:prstGeom>
                <a:grpFill/>
                <a:ln w="4763">
                  <a:solidFill>
                    <a:srgbClr val="000000"/>
                  </a:solidFill>
                  <a:prstDash val="sysDashDotDot"/>
                  <a:round/>
                  <a:headEnd/>
                  <a:tailEnd/>
                </a:ln>
              </p:spPr>
              <p:txBody>
                <a:bodyPr/>
                <a:lstStyle/>
                <a:p>
                  <a:endParaRPr lang="en-GB" dirty="0"/>
                </a:p>
              </p:txBody>
            </p:sp>
            <p:sp>
              <p:nvSpPr>
                <p:cNvPr id="1233" name="Line 1490"/>
                <p:cNvSpPr>
                  <a:spLocks noChangeShapeType="1"/>
                </p:cNvSpPr>
                <p:nvPr/>
              </p:nvSpPr>
              <p:spPr bwMode="auto">
                <a:xfrm flipV="1">
                  <a:off x="2039" y="1661"/>
                  <a:ext cx="1" cy="9"/>
                </a:xfrm>
                <a:prstGeom prst="line">
                  <a:avLst/>
                </a:prstGeom>
                <a:grpFill/>
                <a:ln w="4763">
                  <a:solidFill>
                    <a:srgbClr val="000000"/>
                  </a:solidFill>
                  <a:prstDash val="sysDashDotDot"/>
                  <a:round/>
                  <a:headEnd/>
                  <a:tailEnd/>
                </a:ln>
              </p:spPr>
              <p:txBody>
                <a:bodyPr/>
                <a:lstStyle/>
                <a:p>
                  <a:endParaRPr lang="en-GB" dirty="0"/>
                </a:p>
              </p:txBody>
            </p:sp>
            <p:sp>
              <p:nvSpPr>
                <p:cNvPr id="1234" name="Line 1491"/>
                <p:cNvSpPr>
                  <a:spLocks noChangeShapeType="1"/>
                </p:cNvSpPr>
                <p:nvPr/>
              </p:nvSpPr>
              <p:spPr bwMode="auto">
                <a:xfrm flipV="1">
                  <a:off x="2039" y="1654"/>
                  <a:ext cx="1" cy="3"/>
                </a:xfrm>
                <a:prstGeom prst="line">
                  <a:avLst/>
                </a:prstGeom>
                <a:grpFill/>
                <a:ln w="4763">
                  <a:solidFill>
                    <a:srgbClr val="000000"/>
                  </a:solidFill>
                  <a:prstDash val="sysDashDotDot"/>
                  <a:round/>
                  <a:headEnd/>
                  <a:tailEnd/>
                </a:ln>
              </p:spPr>
              <p:txBody>
                <a:bodyPr/>
                <a:lstStyle/>
                <a:p>
                  <a:endParaRPr lang="en-GB" dirty="0"/>
                </a:p>
              </p:txBody>
            </p:sp>
            <p:sp>
              <p:nvSpPr>
                <p:cNvPr id="1235" name="Line 1492"/>
                <p:cNvSpPr>
                  <a:spLocks noChangeShapeType="1"/>
                </p:cNvSpPr>
                <p:nvPr/>
              </p:nvSpPr>
              <p:spPr bwMode="auto">
                <a:xfrm flipV="1">
                  <a:off x="2039" y="1647"/>
                  <a:ext cx="1" cy="3"/>
                </a:xfrm>
                <a:prstGeom prst="line">
                  <a:avLst/>
                </a:prstGeom>
                <a:grpFill/>
                <a:ln w="4763">
                  <a:solidFill>
                    <a:srgbClr val="000000"/>
                  </a:solidFill>
                  <a:prstDash val="sysDashDotDot"/>
                  <a:round/>
                  <a:headEnd/>
                  <a:tailEnd/>
                </a:ln>
              </p:spPr>
              <p:txBody>
                <a:bodyPr/>
                <a:lstStyle/>
                <a:p>
                  <a:endParaRPr lang="en-GB" dirty="0"/>
                </a:p>
              </p:txBody>
            </p:sp>
            <p:sp>
              <p:nvSpPr>
                <p:cNvPr id="1236" name="Line 1493"/>
                <p:cNvSpPr>
                  <a:spLocks noChangeShapeType="1"/>
                </p:cNvSpPr>
                <p:nvPr/>
              </p:nvSpPr>
              <p:spPr bwMode="auto">
                <a:xfrm flipV="1">
                  <a:off x="2039" y="1634"/>
                  <a:ext cx="1" cy="9"/>
                </a:xfrm>
                <a:prstGeom prst="line">
                  <a:avLst/>
                </a:prstGeom>
                <a:grpFill/>
                <a:ln w="4763">
                  <a:solidFill>
                    <a:srgbClr val="000000"/>
                  </a:solidFill>
                  <a:prstDash val="sysDashDotDot"/>
                  <a:round/>
                  <a:headEnd/>
                  <a:tailEnd/>
                </a:ln>
              </p:spPr>
              <p:txBody>
                <a:bodyPr/>
                <a:lstStyle/>
                <a:p>
                  <a:endParaRPr lang="en-GB" dirty="0"/>
                </a:p>
              </p:txBody>
            </p:sp>
            <p:sp>
              <p:nvSpPr>
                <p:cNvPr id="1237" name="Line 1494"/>
                <p:cNvSpPr>
                  <a:spLocks noChangeShapeType="1"/>
                </p:cNvSpPr>
                <p:nvPr/>
              </p:nvSpPr>
              <p:spPr bwMode="auto">
                <a:xfrm flipV="1">
                  <a:off x="2039" y="1627"/>
                  <a:ext cx="1" cy="3"/>
                </a:xfrm>
                <a:prstGeom prst="line">
                  <a:avLst/>
                </a:prstGeom>
                <a:grpFill/>
                <a:ln w="4763">
                  <a:solidFill>
                    <a:srgbClr val="000000"/>
                  </a:solidFill>
                  <a:prstDash val="sysDashDotDot"/>
                  <a:round/>
                  <a:headEnd/>
                  <a:tailEnd/>
                </a:ln>
              </p:spPr>
              <p:txBody>
                <a:bodyPr/>
                <a:lstStyle/>
                <a:p>
                  <a:endParaRPr lang="en-GB" dirty="0"/>
                </a:p>
              </p:txBody>
            </p:sp>
            <p:sp>
              <p:nvSpPr>
                <p:cNvPr id="1238" name="Line 1495"/>
                <p:cNvSpPr>
                  <a:spLocks noChangeShapeType="1"/>
                </p:cNvSpPr>
                <p:nvPr/>
              </p:nvSpPr>
              <p:spPr bwMode="auto">
                <a:xfrm flipV="1">
                  <a:off x="2039" y="1620"/>
                  <a:ext cx="1" cy="3"/>
                </a:xfrm>
                <a:prstGeom prst="line">
                  <a:avLst/>
                </a:prstGeom>
                <a:grpFill/>
                <a:ln w="4763">
                  <a:solidFill>
                    <a:srgbClr val="000000"/>
                  </a:solidFill>
                  <a:prstDash val="sysDashDotDot"/>
                  <a:round/>
                  <a:headEnd/>
                  <a:tailEnd/>
                </a:ln>
              </p:spPr>
              <p:txBody>
                <a:bodyPr/>
                <a:lstStyle/>
                <a:p>
                  <a:endParaRPr lang="en-GB" dirty="0"/>
                </a:p>
              </p:txBody>
            </p:sp>
            <p:sp>
              <p:nvSpPr>
                <p:cNvPr id="1239" name="Line 1496"/>
                <p:cNvSpPr>
                  <a:spLocks noChangeShapeType="1"/>
                </p:cNvSpPr>
                <p:nvPr/>
              </p:nvSpPr>
              <p:spPr bwMode="auto">
                <a:xfrm flipV="1">
                  <a:off x="2039" y="1607"/>
                  <a:ext cx="1" cy="9"/>
                </a:xfrm>
                <a:prstGeom prst="line">
                  <a:avLst/>
                </a:prstGeom>
                <a:grpFill/>
                <a:ln w="4763">
                  <a:solidFill>
                    <a:srgbClr val="000000"/>
                  </a:solidFill>
                  <a:prstDash val="sysDashDotDot"/>
                  <a:round/>
                  <a:headEnd/>
                  <a:tailEnd/>
                </a:ln>
              </p:spPr>
              <p:txBody>
                <a:bodyPr/>
                <a:lstStyle/>
                <a:p>
                  <a:endParaRPr lang="en-GB" dirty="0"/>
                </a:p>
              </p:txBody>
            </p:sp>
            <p:sp>
              <p:nvSpPr>
                <p:cNvPr id="1240" name="Line 1497"/>
                <p:cNvSpPr>
                  <a:spLocks noChangeShapeType="1"/>
                </p:cNvSpPr>
                <p:nvPr/>
              </p:nvSpPr>
              <p:spPr bwMode="auto">
                <a:xfrm flipV="1">
                  <a:off x="2039" y="1600"/>
                  <a:ext cx="1" cy="2"/>
                </a:xfrm>
                <a:prstGeom prst="line">
                  <a:avLst/>
                </a:prstGeom>
                <a:grpFill/>
                <a:ln w="4763">
                  <a:solidFill>
                    <a:srgbClr val="000000"/>
                  </a:solidFill>
                  <a:prstDash val="sysDashDotDot"/>
                  <a:round/>
                  <a:headEnd/>
                  <a:tailEnd/>
                </a:ln>
              </p:spPr>
              <p:txBody>
                <a:bodyPr/>
                <a:lstStyle/>
                <a:p>
                  <a:endParaRPr lang="en-GB" dirty="0"/>
                </a:p>
              </p:txBody>
            </p:sp>
            <p:sp>
              <p:nvSpPr>
                <p:cNvPr id="1241" name="Line 1498"/>
                <p:cNvSpPr>
                  <a:spLocks noChangeShapeType="1"/>
                </p:cNvSpPr>
                <p:nvPr/>
              </p:nvSpPr>
              <p:spPr bwMode="auto">
                <a:xfrm flipV="1">
                  <a:off x="2039" y="1593"/>
                  <a:ext cx="1" cy="3"/>
                </a:xfrm>
                <a:prstGeom prst="line">
                  <a:avLst/>
                </a:prstGeom>
                <a:grpFill/>
                <a:ln w="4763">
                  <a:solidFill>
                    <a:srgbClr val="000000"/>
                  </a:solidFill>
                  <a:prstDash val="sysDashDotDot"/>
                  <a:round/>
                  <a:headEnd/>
                  <a:tailEnd/>
                </a:ln>
              </p:spPr>
              <p:txBody>
                <a:bodyPr/>
                <a:lstStyle/>
                <a:p>
                  <a:endParaRPr lang="en-GB" dirty="0"/>
                </a:p>
              </p:txBody>
            </p:sp>
            <p:sp>
              <p:nvSpPr>
                <p:cNvPr id="1242" name="Line 1499"/>
                <p:cNvSpPr>
                  <a:spLocks noChangeShapeType="1"/>
                </p:cNvSpPr>
                <p:nvPr/>
              </p:nvSpPr>
              <p:spPr bwMode="auto">
                <a:xfrm flipV="1">
                  <a:off x="2039" y="1580"/>
                  <a:ext cx="1" cy="9"/>
                </a:xfrm>
                <a:prstGeom prst="line">
                  <a:avLst/>
                </a:prstGeom>
                <a:grpFill/>
                <a:ln w="4763">
                  <a:solidFill>
                    <a:srgbClr val="000000"/>
                  </a:solidFill>
                  <a:prstDash val="sysDashDotDot"/>
                  <a:round/>
                  <a:headEnd/>
                  <a:tailEnd/>
                </a:ln>
              </p:spPr>
              <p:txBody>
                <a:bodyPr/>
                <a:lstStyle/>
                <a:p>
                  <a:endParaRPr lang="en-GB" dirty="0"/>
                </a:p>
              </p:txBody>
            </p:sp>
            <p:sp>
              <p:nvSpPr>
                <p:cNvPr id="1243" name="Line 1500"/>
                <p:cNvSpPr>
                  <a:spLocks noChangeShapeType="1"/>
                </p:cNvSpPr>
                <p:nvPr/>
              </p:nvSpPr>
              <p:spPr bwMode="auto">
                <a:xfrm flipV="1">
                  <a:off x="2039" y="1573"/>
                  <a:ext cx="1" cy="2"/>
                </a:xfrm>
                <a:prstGeom prst="line">
                  <a:avLst/>
                </a:prstGeom>
                <a:grpFill/>
                <a:ln w="4763">
                  <a:solidFill>
                    <a:srgbClr val="000000"/>
                  </a:solidFill>
                  <a:prstDash val="sysDashDotDot"/>
                  <a:round/>
                  <a:headEnd/>
                  <a:tailEnd/>
                </a:ln>
              </p:spPr>
              <p:txBody>
                <a:bodyPr/>
                <a:lstStyle/>
                <a:p>
                  <a:endParaRPr lang="en-GB" dirty="0"/>
                </a:p>
              </p:txBody>
            </p:sp>
            <p:sp>
              <p:nvSpPr>
                <p:cNvPr id="1244" name="Line 1501"/>
                <p:cNvSpPr>
                  <a:spLocks noChangeShapeType="1"/>
                </p:cNvSpPr>
                <p:nvPr/>
              </p:nvSpPr>
              <p:spPr bwMode="auto">
                <a:xfrm flipV="1">
                  <a:off x="2039" y="1566"/>
                  <a:ext cx="1" cy="3"/>
                </a:xfrm>
                <a:prstGeom prst="line">
                  <a:avLst/>
                </a:prstGeom>
                <a:grpFill/>
                <a:ln w="4763">
                  <a:solidFill>
                    <a:srgbClr val="000000"/>
                  </a:solidFill>
                  <a:prstDash val="sysDashDotDot"/>
                  <a:round/>
                  <a:headEnd/>
                  <a:tailEnd/>
                </a:ln>
              </p:spPr>
              <p:txBody>
                <a:bodyPr/>
                <a:lstStyle/>
                <a:p>
                  <a:endParaRPr lang="en-GB" dirty="0"/>
                </a:p>
              </p:txBody>
            </p:sp>
            <p:sp>
              <p:nvSpPr>
                <p:cNvPr id="1245" name="Line 1502"/>
                <p:cNvSpPr>
                  <a:spLocks noChangeShapeType="1"/>
                </p:cNvSpPr>
                <p:nvPr/>
              </p:nvSpPr>
              <p:spPr bwMode="auto">
                <a:xfrm flipV="1">
                  <a:off x="2039" y="1553"/>
                  <a:ext cx="1" cy="9"/>
                </a:xfrm>
                <a:prstGeom prst="line">
                  <a:avLst/>
                </a:prstGeom>
                <a:grpFill/>
                <a:ln w="4763">
                  <a:solidFill>
                    <a:srgbClr val="000000"/>
                  </a:solidFill>
                  <a:prstDash val="sysDashDotDot"/>
                  <a:round/>
                  <a:headEnd/>
                  <a:tailEnd/>
                </a:ln>
              </p:spPr>
              <p:txBody>
                <a:bodyPr/>
                <a:lstStyle/>
                <a:p>
                  <a:endParaRPr lang="en-GB" dirty="0"/>
                </a:p>
              </p:txBody>
            </p:sp>
            <p:sp>
              <p:nvSpPr>
                <p:cNvPr id="1246" name="Line 1503"/>
                <p:cNvSpPr>
                  <a:spLocks noChangeShapeType="1"/>
                </p:cNvSpPr>
                <p:nvPr/>
              </p:nvSpPr>
              <p:spPr bwMode="auto">
                <a:xfrm flipV="1">
                  <a:off x="2039" y="1546"/>
                  <a:ext cx="1" cy="2"/>
                </a:xfrm>
                <a:prstGeom prst="line">
                  <a:avLst/>
                </a:prstGeom>
                <a:grpFill/>
                <a:ln w="4763">
                  <a:solidFill>
                    <a:srgbClr val="000000"/>
                  </a:solidFill>
                  <a:prstDash val="sysDashDotDot"/>
                  <a:round/>
                  <a:headEnd/>
                  <a:tailEnd/>
                </a:ln>
              </p:spPr>
              <p:txBody>
                <a:bodyPr/>
                <a:lstStyle/>
                <a:p>
                  <a:endParaRPr lang="en-GB" dirty="0"/>
                </a:p>
              </p:txBody>
            </p:sp>
            <p:sp>
              <p:nvSpPr>
                <p:cNvPr id="1247" name="Line 1504"/>
                <p:cNvSpPr>
                  <a:spLocks noChangeShapeType="1"/>
                </p:cNvSpPr>
                <p:nvPr/>
              </p:nvSpPr>
              <p:spPr bwMode="auto">
                <a:xfrm flipV="1">
                  <a:off x="2039" y="1539"/>
                  <a:ext cx="1" cy="2"/>
                </a:xfrm>
                <a:prstGeom prst="line">
                  <a:avLst/>
                </a:prstGeom>
                <a:grpFill/>
                <a:ln w="4763">
                  <a:solidFill>
                    <a:srgbClr val="000000"/>
                  </a:solidFill>
                  <a:prstDash val="sysDashDotDot"/>
                  <a:round/>
                  <a:headEnd/>
                  <a:tailEnd/>
                </a:ln>
              </p:spPr>
              <p:txBody>
                <a:bodyPr/>
                <a:lstStyle/>
                <a:p>
                  <a:endParaRPr lang="en-GB" dirty="0"/>
                </a:p>
              </p:txBody>
            </p:sp>
            <p:sp>
              <p:nvSpPr>
                <p:cNvPr id="1248" name="Line 1505"/>
                <p:cNvSpPr>
                  <a:spLocks noChangeShapeType="1"/>
                </p:cNvSpPr>
                <p:nvPr/>
              </p:nvSpPr>
              <p:spPr bwMode="auto">
                <a:xfrm flipV="1">
                  <a:off x="2039" y="1526"/>
                  <a:ext cx="1" cy="9"/>
                </a:xfrm>
                <a:prstGeom prst="line">
                  <a:avLst/>
                </a:prstGeom>
                <a:grpFill/>
                <a:ln w="4763">
                  <a:solidFill>
                    <a:srgbClr val="000000"/>
                  </a:solidFill>
                  <a:prstDash val="sysDashDotDot"/>
                  <a:round/>
                  <a:headEnd/>
                  <a:tailEnd/>
                </a:ln>
              </p:spPr>
              <p:txBody>
                <a:bodyPr/>
                <a:lstStyle/>
                <a:p>
                  <a:endParaRPr lang="en-GB" dirty="0"/>
                </a:p>
              </p:txBody>
            </p:sp>
            <p:sp>
              <p:nvSpPr>
                <p:cNvPr id="1249" name="Line 1506"/>
                <p:cNvSpPr>
                  <a:spLocks noChangeShapeType="1"/>
                </p:cNvSpPr>
                <p:nvPr/>
              </p:nvSpPr>
              <p:spPr bwMode="auto">
                <a:xfrm flipV="1">
                  <a:off x="2039" y="1519"/>
                  <a:ext cx="1" cy="2"/>
                </a:xfrm>
                <a:prstGeom prst="line">
                  <a:avLst/>
                </a:prstGeom>
                <a:grpFill/>
                <a:ln w="4763">
                  <a:solidFill>
                    <a:srgbClr val="000000"/>
                  </a:solidFill>
                  <a:prstDash val="sysDashDotDot"/>
                  <a:round/>
                  <a:headEnd/>
                  <a:tailEnd/>
                </a:ln>
              </p:spPr>
              <p:txBody>
                <a:bodyPr/>
                <a:lstStyle/>
                <a:p>
                  <a:endParaRPr lang="en-GB" dirty="0"/>
                </a:p>
              </p:txBody>
            </p:sp>
            <p:sp>
              <p:nvSpPr>
                <p:cNvPr id="1250" name="Line 1507"/>
                <p:cNvSpPr>
                  <a:spLocks noChangeShapeType="1"/>
                </p:cNvSpPr>
                <p:nvPr/>
              </p:nvSpPr>
              <p:spPr bwMode="auto">
                <a:xfrm flipV="1">
                  <a:off x="2039" y="1512"/>
                  <a:ext cx="1" cy="2"/>
                </a:xfrm>
                <a:prstGeom prst="line">
                  <a:avLst/>
                </a:prstGeom>
                <a:grpFill/>
                <a:ln w="4763">
                  <a:solidFill>
                    <a:srgbClr val="000000"/>
                  </a:solidFill>
                  <a:prstDash val="sysDashDotDot"/>
                  <a:round/>
                  <a:headEnd/>
                  <a:tailEnd/>
                </a:ln>
              </p:spPr>
              <p:txBody>
                <a:bodyPr/>
                <a:lstStyle/>
                <a:p>
                  <a:endParaRPr lang="en-GB" dirty="0"/>
                </a:p>
              </p:txBody>
            </p:sp>
            <p:sp>
              <p:nvSpPr>
                <p:cNvPr id="1251" name="Line 1508"/>
                <p:cNvSpPr>
                  <a:spLocks noChangeShapeType="1"/>
                </p:cNvSpPr>
                <p:nvPr/>
              </p:nvSpPr>
              <p:spPr bwMode="auto">
                <a:xfrm flipV="1">
                  <a:off x="2039" y="1499"/>
                  <a:ext cx="1" cy="9"/>
                </a:xfrm>
                <a:prstGeom prst="line">
                  <a:avLst/>
                </a:prstGeom>
                <a:grpFill/>
                <a:ln w="4763">
                  <a:solidFill>
                    <a:srgbClr val="000000"/>
                  </a:solidFill>
                  <a:prstDash val="sysDashDotDot"/>
                  <a:round/>
                  <a:headEnd/>
                  <a:tailEnd/>
                </a:ln>
              </p:spPr>
              <p:txBody>
                <a:bodyPr/>
                <a:lstStyle/>
                <a:p>
                  <a:endParaRPr lang="en-GB" dirty="0"/>
                </a:p>
              </p:txBody>
            </p:sp>
            <p:sp>
              <p:nvSpPr>
                <p:cNvPr id="1252" name="Line 1509"/>
                <p:cNvSpPr>
                  <a:spLocks noChangeShapeType="1"/>
                </p:cNvSpPr>
                <p:nvPr/>
              </p:nvSpPr>
              <p:spPr bwMode="auto">
                <a:xfrm flipV="1">
                  <a:off x="2039" y="1492"/>
                  <a:ext cx="1" cy="2"/>
                </a:xfrm>
                <a:prstGeom prst="line">
                  <a:avLst/>
                </a:prstGeom>
                <a:grpFill/>
                <a:ln w="4763">
                  <a:solidFill>
                    <a:srgbClr val="000000"/>
                  </a:solidFill>
                  <a:prstDash val="sysDashDotDot"/>
                  <a:round/>
                  <a:headEnd/>
                  <a:tailEnd/>
                </a:ln>
              </p:spPr>
              <p:txBody>
                <a:bodyPr/>
                <a:lstStyle/>
                <a:p>
                  <a:endParaRPr lang="en-GB" dirty="0"/>
                </a:p>
              </p:txBody>
            </p:sp>
            <p:sp>
              <p:nvSpPr>
                <p:cNvPr id="1253" name="Line 1510"/>
                <p:cNvSpPr>
                  <a:spLocks noChangeShapeType="1"/>
                </p:cNvSpPr>
                <p:nvPr/>
              </p:nvSpPr>
              <p:spPr bwMode="auto">
                <a:xfrm flipV="1">
                  <a:off x="2039" y="1485"/>
                  <a:ext cx="1" cy="2"/>
                </a:xfrm>
                <a:prstGeom prst="line">
                  <a:avLst/>
                </a:prstGeom>
                <a:grpFill/>
                <a:ln w="4763">
                  <a:solidFill>
                    <a:srgbClr val="000000"/>
                  </a:solidFill>
                  <a:prstDash val="sysDashDotDot"/>
                  <a:round/>
                  <a:headEnd/>
                  <a:tailEnd/>
                </a:ln>
              </p:spPr>
              <p:txBody>
                <a:bodyPr/>
                <a:lstStyle/>
                <a:p>
                  <a:endParaRPr lang="en-GB" dirty="0"/>
                </a:p>
              </p:txBody>
            </p:sp>
            <p:sp>
              <p:nvSpPr>
                <p:cNvPr id="1254" name="Line 1511"/>
                <p:cNvSpPr>
                  <a:spLocks noChangeShapeType="1"/>
                </p:cNvSpPr>
                <p:nvPr/>
              </p:nvSpPr>
              <p:spPr bwMode="auto">
                <a:xfrm flipV="1">
                  <a:off x="2039" y="1472"/>
                  <a:ext cx="1" cy="9"/>
                </a:xfrm>
                <a:prstGeom prst="line">
                  <a:avLst/>
                </a:prstGeom>
                <a:grpFill/>
                <a:ln w="4763">
                  <a:solidFill>
                    <a:srgbClr val="000000"/>
                  </a:solidFill>
                  <a:prstDash val="sysDashDotDot"/>
                  <a:round/>
                  <a:headEnd/>
                  <a:tailEnd/>
                </a:ln>
              </p:spPr>
              <p:txBody>
                <a:bodyPr/>
                <a:lstStyle/>
                <a:p>
                  <a:endParaRPr lang="en-GB" dirty="0"/>
                </a:p>
              </p:txBody>
            </p:sp>
            <p:sp>
              <p:nvSpPr>
                <p:cNvPr id="1255" name="Line 1512"/>
                <p:cNvSpPr>
                  <a:spLocks noChangeShapeType="1"/>
                </p:cNvSpPr>
                <p:nvPr/>
              </p:nvSpPr>
              <p:spPr bwMode="auto">
                <a:xfrm flipV="1">
                  <a:off x="2039" y="1465"/>
                  <a:ext cx="1" cy="2"/>
                </a:xfrm>
                <a:prstGeom prst="line">
                  <a:avLst/>
                </a:prstGeom>
                <a:grpFill/>
                <a:ln w="4763">
                  <a:solidFill>
                    <a:srgbClr val="000000"/>
                  </a:solidFill>
                  <a:prstDash val="sysDashDotDot"/>
                  <a:round/>
                  <a:headEnd/>
                  <a:tailEnd/>
                </a:ln>
              </p:spPr>
              <p:txBody>
                <a:bodyPr/>
                <a:lstStyle/>
                <a:p>
                  <a:endParaRPr lang="en-GB" dirty="0"/>
                </a:p>
              </p:txBody>
            </p:sp>
            <p:sp>
              <p:nvSpPr>
                <p:cNvPr id="1256" name="Line 1513"/>
                <p:cNvSpPr>
                  <a:spLocks noChangeShapeType="1"/>
                </p:cNvSpPr>
                <p:nvPr/>
              </p:nvSpPr>
              <p:spPr bwMode="auto">
                <a:xfrm flipV="1">
                  <a:off x="2039" y="1458"/>
                  <a:ext cx="1" cy="2"/>
                </a:xfrm>
                <a:prstGeom prst="line">
                  <a:avLst/>
                </a:prstGeom>
                <a:grpFill/>
                <a:ln w="4763">
                  <a:solidFill>
                    <a:srgbClr val="000000"/>
                  </a:solidFill>
                  <a:prstDash val="sysDashDotDot"/>
                  <a:round/>
                  <a:headEnd/>
                  <a:tailEnd/>
                </a:ln>
              </p:spPr>
              <p:txBody>
                <a:bodyPr/>
                <a:lstStyle/>
                <a:p>
                  <a:endParaRPr lang="en-GB" dirty="0"/>
                </a:p>
              </p:txBody>
            </p:sp>
            <p:sp>
              <p:nvSpPr>
                <p:cNvPr id="1257" name="Line 1514"/>
                <p:cNvSpPr>
                  <a:spLocks noChangeShapeType="1"/>
                </p:cNvSpPr>
                <p:nvPr/>
              </p:nvSpPr>
              <p:spPr bwMode="auto">
                <a:xfrm flipV="1">
                  <a:off x="2039" y="1445"/>
                  <a:ext cx="1" cy="9"/>
                </a:xfrm>
                <a:prstGeom prst="line">
                  <a:avLst/>
                </a:prstGeom>
                <a:grpFill/>
                <a:ln w="4763">
                  <a:solidFill>
                    <a:srgbClr val="000000"/>
                  </a:solidFill>
                  <a:prstDash val="sysDashDotDot"/>
                  <a:round/>
                  <a:headEnd/>
                  <a:tailEnd/>
                </a:ln>
              </p:spPr>
              <p:txBody>
                <a:bodyPr/>
                <a:lstStyle/>
                <a:p>
                  <a:endParaRPr lang="en-GB" dirty="0"/>
                </a:p>
              </p:txBody>
            </p:sp>
            <p:sp>
              <p:nvSpPr>
                <p:cNvPr id="1258" name="Line 1515"/>
                <p:cNvSpPr>
                  <a:spLocks noChangeShapeType="1"/>
                </p:cNvSpPr>
                <p:nvPr/>
              </p:nvSpPr>
              <p:spPr bwMode="auto">
                <a:xfrm flipV="1">
                  <a:off x="2039" y="1438"/>
                  <a:ext cx="1" cy="2"/>
                </a:xfrm>
                <a:prstGeom prst="line">
                  <a:avLst/>
                </a:prstGeom>
                <a:grpFill/>
                <a:ln w="4763">
                  <a:solidFill>
                    <a:srgbClr val="000000"/>
                  </a:solidFill>
                  <a:prstDash val="sysDashDotDot"/>
                  <a:round/>
                  <a:headEnd/>
                  <a:tailEnd/>
                </a:ln>
              </p:spPr>
              <p:txBody>
                <a:bodyPr/>
                <a:lstStyle/>
                <a:p>
                  <a:endParaRPr lang="en-GB" dirty="0"/>
                </a:p>
              </p:txBody>
            </p:sp>
            <p:sp>
              <p:nvSpPr>
                <p:cNvPr id="1259" name="Line 1516"/>
                <p:cNvSpPr>
                  <a:spLocks noChangeShapeType="1"/>
                </p:cNvSpPr>
                <p:nvPr/>
              </p:nvSpPr>
              <p:spPr bwMode="auto">
                <a:xfrm flipV="1">
                  <a:off x="2039" y="1431"/>
                  <a:ext cx="1" cy="2"/>
                </a:xfrm>
                <a:prstGeom prst="line">
                  <a:avLst/>
                </a:prstGeom>
                <a:grpFill/>
                <a:ln w="4763">
                  <a:solidFill>
                    <a:srgbClr val="000000"/>
                  </a:solidFill>
                  <a:prstDash val="sysDashDotDot"/>
                  <a:round/>
                  <a:headEnd/>
                  <a:tailEnd/>
                </a:ln>
              </p:spPr>
              <p:txBody>
                <a:bodyPr/>
                <a:lstStyle/>
                <a:p>
                  <a:endParaRPr lang="en-GB" dirty="0"/>
                </a:p>
              </p:txBody>
            </p:sp>
            <p:sp>
              <p:nvSpPr>
                <p:cNvPr id="1260" name="Line 1517"/>
                <p:cNvSpPr>
                  <a:spLocks noChangeShapeType="1"/>
                </p:cNvSpPr>
                <p:nvPr/>
              </p:nvSpPr>
              <p:spPr bwMode="auto">
                <a:xfrm flipV="1">
                  <a:off x="2039" y="1418"/>
                  <a:ext cx="1" cy="9"/>
                </a:xfrm>
                <a:prstGeom prst="line">
                  <a:avLst/>
                </a:prstGeom>
                <a:grpFill/>
                <a:ln w="4763">
                  <a:solidFill>
                    <a:srgbClr val="000000"/>
                  </a:solidFill>
                  <a:prstDash val="sysDashDotDot"/>
                  <a:round/>
                  <a:headEnd/>
                  <a:tailEnd/>
                </a:ln>
              </p:spPr>
              <p:txBody>
                <a:bodyPr/>
                <a:lstStyle/>
                <a:p>
                  <a:endParaRPr lang="en-GB" dirty="0"/>
                </a:p>
              </p:txBody>
            </p:sp>
            <p:sp>
              <p:nvSpPr>
                <p:cNvPr id="1261" name="Line 1518"/>
                <p:cNvSpPr>
                  <a:spLocks noChangeShapeType="1"/>
                </p:cNvSpPr>
                <p:nvPr/>
              </p:nvSpPr>
              <p:spPr bwMode="auto">
                <a:xfrm flipV="1">
                  <a:off x="2039" y="1411"/>
                  <a:ext cx="1" cy="2"/>
                </a:xfrm>
                <a:prstGeom prst="line">
                  <a:avLst/>
                </a:prstGeom>
                <a:grpFill/>
                <a:ln w="4763">
                  <a:solidFill>
                    <a:srgbClr val="000000"/>
                  </a:solidFill>
                  <a:prstDash val="sysDashDotDot"/>
                  <a:round/>
                  <a:headEnd/>
                  <a:tailEnd/>
                </a:ln>
              </p:spPr>
              <p:txBody>
                <a:bodyPr/>
                <a:lstStyle/>
                <a:p>
                  <a:endParaRPr lang="en-GB" dirty="0"/>
                </a:p>
              </p:txBody>
            </p:sp>
            <p:sp>
              <p:nvSpPr>
                <p:cNvPr id="1262" name="Line 1519"/>
                <p:cNvSpPr>
                  <a:spLocks noChangeShapeType="1"/>
                </p:cNvSpPr>
                <p:nvPr/>
              </p:nvSpPr>
              <p:spPr bwMode="auto">
                <a:xfrm flipV="1">
                  <a:off x="2039" y="1404"/>
                  <a:ext cx="1" cy="2"/>
                </a:xfrm>
                <a:prstGeom prst="line">
                  <a:avLst/>
                </a:prstGeom>
                <a:grpFill/>
                <a:ln w="4763">
                  <a:solidFill>
                    <a:srgbClr val="000000"/>
                  </a:solidFill>
                  <a:prstDash val="sysDashDotDot"/>
                  <a:round/>
                  <a:headEnd/>
                  <a:tailEnd/>
                </a:ln>
              </p:spPr>
              <p:txBody>
                <a:bodyPr/>
                <a:lstStyle/>
                <a:p>
                  <a:endParaRPr lang="en-GB" dirty="0"/>
                </a:p>
              </p:txBody>
            </p:sp>
            <p:sp>
              <p:nvSpPr>
                <p:cNvPr id="1263" name="Line 1520"/>
                <p:cNvSpPr>
                  <a:spLocks noChangeShapeType="1"/>
                </p:cNvSpPr>
                <p:nvPr/>
              </p:nvSpPr>
              <p:spPr bwMode="auto">
                <a:xfrm flipV="1">
                  <a:off x="2039" y="1391"/>
                  <a:ext cx="1" cy="9"/>
                </a:xfrm>
                <a:prstGeom prst="line">
                  <a:avLst/>
                </a:prstGeom>
                <a:grpFill/>
                <a:ln w="4763">
                  <a:solidFill>
                    <a:srgbClr val="000000"/>
                  </a:solidFill>
                  <a:prstDash val="sysDashDotDot"/>
                  <a:round/>
                  <a:headEnd/>
                  <a:tailEnd/>
                </a:ln>
              </p:spPr>
              <p:txBody>
                <a:bodyPr/>
                <a:lstStyle/>
                <a:p>
                  <a:endParaRPr lang="en-GB" dirty="0"/>
                </a:p>
              </p:txBody>
            </p:sp>
            <p:sp>
              <p:nvSpPr>
                <p:cNvPr id="1264" name="Line 1521"/>
                <p:cNvSpPr>
                  <a:spLocks noChangeShapeType="1"/>
                </p:cNvSpPr>
                <p:nvPr/>
              </p:nvSpPr>
              <p:spPr bwMode="auto">
                <a:xfrm flipV="1">
                  <a:off x="2039" y="1384"/>
                  <a:ext cx="1" cy="2"/>
                </a:xfrm>
                <a:prstGeom prst="line">
                  <a:avLst/>
                </a:prstGeom>
                <a:grpFill/>
                <a:ln w="4763">
                  <a:solidFill>
                    <a:srgbClr val="000000"/>
                  </a:solidFill>
                  <a:prstDash val="sysDashDotDot"/>
                  <a:round/>
                  <a:headEnd/>
                  <a:tailEnd/>
                </a:ln>
              </p:spPr>
              <p:txBody>
                <a:bodyPr/>
                <a:lstStyle/>
                <a:p>
                  <a:endParaRPr lang="en-GB" dirty="0"/>
                </a:p>
              </p:txBody>
            </p:sp>
            <p:sp>
              <p:nvSpPr>
                <p:cNvPr id="1265" name="Line 1522"/>
                <p:cNvSpPr>
                  <a:spLocks noChangeShapeType="1"/>
                </p:cNvSpPr>
                <p:nvPr/>
              </p:nvSpPr>
              <p:spPr bwMode="auto">
                <a:xfrm flipV="1">
                  <a:off x="2039" y="1377"/>
                  <a:ext cx="1" cy="2"/>
                </a:xfrm>
                <a:prstGeom prst="line">
                  <a:avLst/>
                </a:prstGeom>
                <a:grpFill/>
                <a:ln w="4763">
                  <a:solidFill>
                    <a:srgbClr val="000000"/>
                  </a:solidFill>
                  <a:prstDash val="sysDashDotDot"/>
                  <a:round/>
                  <a:headEnd/>
                  <a:tailEnd/>
                </a:ln>
              </p:spPr>
              <p:txBody>
                <a:bodyPr/>
                <a:lstStyle/>
                <a:p>
                  <a:endParaRPr lang="en-GB" dirty="0"/>
                </a:p>
              </p:txBody>
            </p:sp>
            <p:sp>
              <p:nvSpPr>
                <p:cNvPr id="1266" name="Line 1523"/>
                <p:cNvSpPr>
                  <a:spLocks noChangeShapeType="1"/>
                </p:cNvSpPr>
                <p:nvPr/>
              </p:nvSpPr>
              <p:spPr bwMode="auto">
                <a:xfrm flipV="1">
                  <a:off x="2039" y="1363"/>
                  <a:ext cx="1" cy="10"/>
                </a:xfrm>
                <a:prstGeom prst="line">
                  <a:avLst/>
                </a:prstGeom>
                <a:grpFill/>
                <a:ln w="4763">
                  <a:solidFill>
                    <a:srgbClr val="000000"/>
                  </a:solidFill>
                  <a:prstDash val="sysDashDotDot"/>
                  <a:round/>
                  <a:headEnd/>
                  <a:tailEnd/>
                </a:ln>
              </p:spPr>
              <p:txBody>
                <a:bodyPr/>
                <a:lstStyle/>
                <a:p>
                  <a:endParaRPr lang="en-GB" dirty="0"/>
                </a:p>
              </p:txBody>
            </p:sp>
            <p:sp>
              <p:nvSpPr>
                <p:cNvPr id="1267" name="Line 1524"/>
                <p:cNvSpPr>
                  <a:spLocks noChangeShapeType="1"/>
                </p:cNvSpPr>
                <p:nvPr/>
              </p:nvSpPr>
              <p:spPr bwMode="auto">
                <a:xfrm flipV="1">
                  <a:off x="2039" y="1357"/>
                  <a:ext cx="1" cy="2"/>
                </a:xfrm>
                <a:prstGeom prst="line">
                  <a:avLst/>
                </a:prstGeom>
                <a:grpFill/>
                <a:ln w="4763">
                  <a:solidFill>
                    <a:srgbClr val="000000"/>
                  </a:solidFill>
                  <a:prstDash val="sysDashDotDot"/>
                  <a:round/>
                  <a:headEnd/>
                  <a:tailEnd/>
                </a:ln>
              </p:spPr>
              <p:txBody>
                <a:bodyPr/>
                <a:lstStyle/>
                <a:p>
                  <a:endParaRPr lang="en-GB" dirty="0"/>
                </a:p>
              </p:txBody>
            </p:sp>
            <p:sp>
              <p:nvSpPr>
                <p:cNvPr id="1268" name="Line 1525"/>
                <p:cNvSpPr>
                  <a:spLocks noChangeShapeType="1"/>
                </p:cNvSpPr>
                <p:nvPr/>
              </p:nvSpPr>
              <p:spPr bwMode="auto">
                <a:xfrm flipV="1">
                  <a:off x="2039" y="1350"/>
                  <a:ext cx="1" cy="2"/>
                </a:xfrm>
                <a:prstGeom prst="line">
                  <a:avLst/>
                </a:prstGeom>
                <a:grpFill/>
                <a:ln w="4763">
                  <a:solidFill>
                    <a:srgbClr val="000000"/>
                  </a:solidFill>
                  <a:prstDash val="sysDashDotDot"/>
                  <a:round/>
                  <a:headEnd/>
                  <a:tailEnd/>
                </a:ln>
              </p:spPr>
              <p:txBody>
                <a:bodyPr/>
                <a:lstStyle/>
                <a:p>
                  <a:endParaRPr lang="en-GB" dirty="0"/>
                </a:p>
              </p:txBody>
            </p:sp>
            <p:sp>
              <p:nvSpPr>
                <p:cNvPr id="1269" name="Line 1526"/>
                <p:cNvSpPr>
                  <a:spLocks noChangeShapeType="1"/>
                </p:cNvSpPr>
                <p:nvPr/>
              </p:nvSpPr>
              <p:spPr bwMode="auto">
                <a:xfrm flipV="1">
                  <a:off x="2039" y="1336"/>
                  <a:ext cx="1" cy="10"/>
                </a:xfrm>
                <a:prstGeom prst="line">
                  <a:avLst/>
                </a:prstGeom>
                <a:grpFill/>
                <a:ln w="4763">
                  <a:solidFill>
                    <a:srgbClr val="000000"/>
                  </a:solidFill>
                  <a:prstDash val="sysDashDotDot"/>
                  <a:round/>
                  <a:headEnd/>
                  <a:tailEnd/>
                </a:ln>
              </p:spPr>
              <p:txBody>
                <a:bodyPr/>
                <a:lstStyle/>
                <a:p>
                  <a:endParaRPr lang="en-GB" dirty="0"/>
                </a:p>
              </p:txBody>
            </p:sp>
            <p:sp>
              <p:nvSpPr>
                <p:cNvPr id="1270" name="Line 1527"/>
                <p:cNvSpPr>
                  <a:spLocks noChangeShapeType="1"/>
                </p:cNvSpPr>
                <p:nvPr/>
              </p:nvSpPr>
              <p:spPr bwMode="auto">
                <a:xfrm flipV="1">
                  <a:off x="2039" y="1329"/>
                  <a:ext cx="1" cy="3"/>
                </a:xfrm>
                <a:prstGeom prst="line">
                  <a:avLst/>
                </a:prstGeom>
                <a:grpFill/>
                <a:ln w="4763">
                  <a:solidFill>
                    <a:srgbClr val="000000"/>
                  </a:solidFill>
                  <a:prstDash val="sysDashDotDot"/>
                  <a:round/>
                  <a:headEnd/>
                  <a:tailEnd/>
                </a:ln>
              </p:spPr>
              <p:txBody>
                <a:bodyPr/>
                <a:lstStyle/>
                <a:p>
                  <a:endParaRPr lang="en-GB" dirty="0"/>
                </a:p>
              </p:txBody>
            </p:sp>
            <p:sp>
              <p:nvSpPr>
                <p:cNvPr id="1271" name="Line 1528"/>
                <p:cNvSpPr>
                  <a:spLocks noChangeShapeType="1"/>
                </p:cNvSpPr>
                <p:nvPr/>
              </p:nvSpPr>
              <p:spPr bwMode="auto">
                <a:xfrm flipV="1">
                  <a:off x="2039" y="1323"/>
                  <a:ext cx="1" cy="2"/>
                </a:xfrm>
                <a:prstGeom prst="line">
                  <a:avLst/>
                </a:prstGeom>
                <a:grpFill/>
                <a:ln w="4763">
                  <a:solidFill>
                    <a:srgbClr val="000000"/>
                  </a:solidFill>
                  <a:prstDash val="sysDashDotDot"/>
                  <a:round/>
                  <a:headEnd/>
                  <a:tailEnd/>
                </a:ln>
              </p:spPr>
              <p:txBody>
                <a:bodyPr/>
                <a:lstStyle/>
                <a:p>
                  <a:endParaRPr lang="en-GB" dirty="0"/>
                </a:p>
              </p:txBody>
            </p:sp>
            <p:sp>
              <p:nvSpPr>
                <p:cNvPr id="1272" name="Line 1529"/>
                <p:cNvSpPr>
                  <a:spLocks noChangeShapeType="1"/>
                </p:cNvSpPr>
                <p:nvPr/>
              </p:nvSpPr>
              <p:spPr bwMode="auto">
                <a:xfrm flipV="1">
                  <a:off x="2039" y="1309"/>
                  <a:ext cx="1" cy="10"/>
                </a:xfrm>
                <a:prstGeom prst="line">
                  <a:avLst/>
                </a:prstGeom>
                <a:grpFill/>
                <a:ln w="4763">
                  <a:solidFill>
                    <a:srgbClr val="000000"/>
                  </a:solidFill>
                  <a:prstDash val="sysDashDotDot"/>
                  <a:round/>
                  <a:headEnd/>
                  <a:tailEnd/>
                </a:ln>
              </p:spPr>
              <p:txBody>
                <a:bodyPr/>
                <a:lstStyle/>
                <a:p>
                  <a:endParaRPr lang="en-GB" dirty="0"/>
                </a:p>
              </p:txBody>
            </p:sp>
            <p:sp>
              <p:nvSpPr>
                <p:cNvPr id="1273" name="Line 1530"/>
                <p:cNvSpPr>
                  <a:spLocks noChangeShapeType="1"/>
                </p:cNvSpPr>
                <p:nvPr/>
              </p:nvSpPr>
              <p:spPr bwMode="auto">
                <a:xfrm flipV="1">
                  <a:off x="2039" y="1302"/>
                  <a:ext cx="1" cy="3"/>
                </a:xfrm>
                <a:prstGeom prst="line">
                  <a:avLst/>
                </a:prstGeom>
                <a:grpFill/>
                <a:ln w="4763">
                  <a:solidFill>
                    <a:srgbClr val="000000"/>
                  </a:solidFill>
                  <a:prstDash val="sysDashDotDot"/>
                  <a:round/>
                  <a:headEnd/>
                  <a:tailEnd/>
                </a:ln>
              </p:spPr>
              <p:txBody>
                <a:bodyPr/>
                <a:lstStyle/>
                <a:p>
                  <a:endParaRPr lang="en-GB" dirty="0"/>
                </a:p>
              </p:txBody>
            </p:sp>
            <p:sp>
              <p:nvSpPr>
                <p:cNvPr id="1274" name="Line 1531"/>
                <p:cNvSpPr>
                  <a:spLocks noChangeShapeType="1"/>
                </p:cNvSpPr>
                <p:nvPr/>
              </p:nvSpPr>
              <p:spPr bwMode="auto">
                <a:xfrm flipV="1">
                  <a:off x="2039" y="1295"/>
                  <a:ext cx="1" cy="3"/>
                </a:xfrm>
                <a:prstGeom prst="line">
                  <a:avLst/>
                </a:prstGeom>
                <a:grpFill/>
                <a:ln w="4763">
                  <a:solidFill>
                    <a:srgbClr val="000000"/>
                  </a:solidFill>
                  <a:prstDash val="sysDashDotDot"/>
                  <a:round/>
                  <a:headEnd/>
                  <a:tailEnd/>
                </a:ln>
              </p:spPr>
              <p:txBody>
                <a:bodyPr/>
                <a:lstStyle/>
                <a:p>
                  <a:endParaRPr lang="en-GB" dirty="0"/>
                </a:p>
              </p:txBody>
            </p:sp>
            <p:sp>
              <p:nvSpPr>
                <p:cNvPr id="1275" name="Line 1532"/>
                <p:cNvSpPr>
                  <a:spLocks noChangeShapeType="1"/>
                </p:cNvSpPr>
                <p:nvPr/>
              </p:nvSpPr>
              <p:spPr bwMode="auto">
                <a:xfrm flipV="1">
                  <a:off x="2039" y="1282"/>
                  <a:ext cx="1" cy="9"/>
                </a:xfrm>
                <a:prstGeom prst="line">
                  <a:avLst/>
                </a:prstGeom>
                <a:grpFill/>
                <a:ln w="4763">
                  <a:solidFill>
                    <a:srgbClr val="000000"/>
                  </a:solidFill>
                  <a:prstDash val="sysDashDotDot"/>
                  <a:round/>
                  <a:headEnd/>
                  <a:tailEnd/>
                </a:ln>
              </p:spPr>
              <p:txBody>
                <a:bodyPr/>
                <a:lstStyle/>
                <a:p>
                  <a:endParaRPr lang="en-GB" dirty="0"/>
                </a:p>
              </p:txBody>
            </p:sp>
            <p:sp>
              <p:nvSpPr>
                <p:cNvPr id="1276" name="Line 1533"/>
                <p:cNvSpPr>
                  <a:spLocks noChangeShapeType="1"/>
                </p:cNvSpPr>
                <p:nvPr/>
              </p:nvSpPr>
              <p:spPr bwMode="auto">
                <a:xfrm flipV="1">
                  <a:off x="2039" y="1275"/>
                  <a:ext cx="1" cy="3"/>
                </a:xfrm>
                <a:prstGeom prst="line">
                  <a:avLst/>
                </a:prstGeom>
                <a:grpFill/>
                <a:ln w="4763">
                  <a:solidFill>
                    <a:srgbClr val="000000"/>
                  </a:solidFill>
                  <a:prstDash val="sysDashDotDot"/>
                  <a:round/>
                  <a:headEnd/>
                  <a:tailEnd/>
                </a:ln>
              </p:spPr>
              <p:txBody>
                <a:bodyPr/>
                <a:lstStyle/>
                <a:p>
                  <a:endParaRPr lang="en-GB" dirty="0"/>
                </a:p>
              </p:txBody>
            </p:sp>
            <p:sp>
              <p:nvSpPr>
                <p:cNvPr id="1277" name="Line 1534"/>
                <p:cNvSpPr>
                  <a:spLocks noChangeShapeType="1"/>
                </p:cNvSpPr>
                <p:nvPr/>
              </p:nvSpPr>
              <p:spPr bwMode="auto">
                <a:xfrm flipV="1">
                  <a:off x="2039" y="1268"/>
                  <a:ext cx="1" cy="3"/>
                </a:xfrm>
                <a:prstGeom prst="line">
                  <a:avLst/>
                </a:prstGeom>
                <a:grpFill/>
                <a:ln w="4763">
                  <a:solidFill>
                    <a:srgbClr val="000000"/>
                  </a:solidFill>
                  <a:prstDash val="sysDashDotDot"/>
                  <a:round/>
                  <a:headEnd/>
                  <a:tailEnd/>
                </a:ln>
              </p:spPr>
              <p:txBody>
                <a:bodyPr/>
                <a:lstStyle/>
                <a:p>
                  <a:endParaRPr lang="en-GB" dirty="0"/>
                </a:p>
              </p:txBody>
            </p:sp>
            <p:sp>
              <p:nvSpPr>
                <p:cNvPr id="1278" name="Line 1535"/>
                <p:cNvSpPr>
                  <a:spLocks noChangeShapeType="1"/>
                </p:cNvSpPr>
                <p:nvPr/>
              </p:nvSpPr>
              <p:spPr bwMode="auto">
                <a:xfrm flipV="1">
                  <a:off x="2039" y="1255"/>
                  <a:ext cx="1" cy="9"/>
                </a:xfrm>
                <a:prstGeom prst="line">
                  <a:avLst/>
                </a:prstGeom>
                <a:grpFill/>
                <a:ln w="4763">
                  <a:solidFill>
                    <a:srgbClr val="000000"/>
                  </a:solidFill>
                  <a:prstDash val="sysDashDotDot"/>
                  <a:round/>
                  <a:headEnd/>
                  <a:tailEnd/>
                </a:ln>
              </p:spPr>
              <p:txBody>
                <a:bodyPr/>
                <a:lstStyle/>
                <a:p>
                  <a:endParaRPr lang="en-GB" dirty="0"/>
                </a:p>
              </p:txBody>
            </p:sp>
            <p:sp>
              <p:nvSpPr>
                <p:cNvPr id="1279" name="Line 1536"/>
                <p:cNvSpPr>
                  <a:spLocks noChangeShapeType="1"/>
                </p:cNvSpPr>
                <p:nvPr/>
              </p:nvSpPr>
              <p:spPr bwMode="auto">
                <a:xfrm flipV="1">
                  <a:off x="2039" y="1248"/>
                  <a:ext cx="1" cy="3"/>
                </a:xfrm>
                <a:prstGeom prst="line">
                  <a:avLst/>
                </a:prstGeom>
                <a:grpFill/>
                <a:ln w="4763">
                  <a:solidFill>
                    <a:srgbClr val="000000"/>
                  </a:solidFill>
                  <a:prstDash val="sysDashDotDot"/>
                  <a:round/>
                  <a:headEnd/>
                  <a:tailEnd/>
                </a:ln>
              </p:spPr>
              <p:txBody>
                <a:bodyPr/>
                <a:lstStyle/>
                <a:p>
                  <a:endParaRPr lang="en-GB" dirty="0"/>
                </a:p>
              </p:txBody>
            </p:sp>
            <p:sp>
              <p:nvSpPr>
                <p:cNvPr id="1280" name="Line 1537"/>
                <p:cNvSpPr>
                  <a:spLocks noChangeShapeType="1"/>
                </p:cNvSpPr>
                <p:nvPr/>
              </p:nvSpPr>
              <p:spPr bwMode="auto">
                <a:xfrm flipV="1">
                  <a:off x="2039" y="1241"/>
                  <a:ext cx="1" cy="3"/>
                </a:xfrm>
                <a:prstGeom prst="line">
                  <a:avLst/>
                </a:prstGeom>
                <a:grpFill/>
                <a:ln w="4763">
                  <a:solidFill>
                    <a:srgbClr val="000000"/>
                  </a:solidFill>
                  <a:prstDash val="sysDashDotDot"/>
                  <a:round/>
                  <a:headEnd/>
                  <a:tailEnd/>
                </a:ln>
              </p:spPr>
              <p:txBody>
                <a:bodyPr/>
                <a:lstStyle/>
                <a:p>
                  <a:endParaRPr lang="en-GB" dirty="0"/>
                </a:p>
              </p:txBody>
            </p:sp>
            <p:sp>
              <p:nvSpPr>
                <p:cNvPr id="1281" name="Line 1538"/>
                <p:cNvSpPr>
                  <a:spLocks noChangeShapeType="1"/>
                </p:cNvSpPr>
                <p:nvPr/>
              </p:nvSpPr>
              <p:spPr bwMode="auto">
                <a:xfrm flipV="1">
                  <a:off x="2039" y="1228"/>
                  <a:ext cx="1" cy="9"/>
                </a:xfrm>
                <a:prstGeom prst="line">
                  <a:avLst/>
                </a:prstGeom>
                <a:grpFill/>
                <a:ln w="4763">
                  <a:solidFill>
                    <a:srgbClr val="000000"/>
                  </a:solidFill>
                  <a:prstDash val="sysDashDotDot"/>
                  <a:round/>
                  <a:headEnd/>
                  <a:tailEnd/>
                </a:ln>
              </p:spPr>
              <p:txBody>
                <a:bodyPr/>
                <a:lstStyle/>
                <a:p>
                  <a:endParaRPr lang="en-GB" dirty="0"/>
                </a:p>
              </p:txBody>
            </p:sp>
            <p:sp>
              <p:nvSpPr>
                <p:cNvPr id="1282" name="Line 1539"/>
                <p:cNvSpPr>
                  <a:spLocks noChangeShapeType="1"/>
                </p:cNvSpPr>
                <p:nvPr/>
              </p:nvSpPr>
              <p:spPr bwMode="auto">
                <a:xfrm flipV="1">
                  <a:off x="2039" y="1221"/>
                  <a:ext cx="1" cy="2"/>
                </a:xfrm>
                <a:prstGeom prst="line">
                  <a:avLst/>
                </a:prstGeom>
                <a:grpFill/>
                <a:ln w="4763">
                  <a:solidFill>
                    <a:srgbClr val="000000"/>
                  </a:solidFill>
                  <a:prstDash val="sysDashDotDot"/>
                  <a:round/>
                  <a:headEnd/>
                  <a:tailEnd/>
                </a:ln>
              </p:spPr>
              <p:txBody>
                <a:bodyPr/>
                <a:lstStyle/>
                <a:p>
                  <a:endParaRPr lang="en-GB" dirty="0"/>
                </a:p>
              </p:txBody>
            </p:sp>
            <p:sp>
              <p:nvSpPr>
                <p:cNvPr id="1283" name="Line 1540"/>
                <p:cNvSpPr>
                  <a:spLocks noChangeShapeType="1"/>
                </p:cNvSpPr>
                <p:nvPr/>
              </p:nvSpPr>
              <p:spPr bwMode="auto">
                <a:xfrm flipV="1">
                  <a:off x="2039" y="1214"/>
                  <a:ext cx="1" cy="3"/>
                </a:xfrm>
                <a:prstGeom prst="line">
                  <a:avLst/>
                </a:prstGeom>
                <a:grpFill/>
                <a:ln w="4763">
                  <a:solidFill>
                    <a:srgbClr val="000000"/>
                  </a:solidFill>
                  <a:prstDash val="sysDashDotDot"/>
                  <a:round/>
                  <a:headEnd/>
                  <a:tailEnd/>
                </a:ln>
              </p:spPr>
              <p:txBody>
                <a:bodyPr/>
                <a:lstStyle/>
                <a:p>
                  <a:endParaRPr lang="en-GB" dirty="0"/>
                </a:p>
              </p:txBody>
            </p:sp>
            <p:sp>
              <p:nvSpPr>
                <p:cNvPr id="1284" name="Line 1541"/>
                <p:cNvSpPr>
                  <a:spLocks noChangeShapeType="1"/>
                </p:cNvSpPr>
                <p:nvPr/>
              </p:nvSpPr>
              <p:spPr bwMode="auto">
                <a:xfrm flipV="1">
                  <a:off x="2039" y="1201"/>
                  <a:ext cx="1" cy="9"/>
                </a:xfrm>
                <a:prstGeom prst="line">
                  <a:avLst/>
                </a:prstGeom>
                <a:grpFill/>
                <a:ln w="4763">
                  <a:solidFill>
                    <a:srgbClr val="000000"/>
                  </a:solidFill>
                  <a:prstDash val="sysDashDotDot"/>
                  <a:round/>
                  <a:headEnd/>
                  <a:tailEnd/>
                </a:ln>
              </p:spPr>
              <p:txBody>
                <a:bodyPr/>
                <a:lstStyle/>
                <a:p>
                  <a:endParaRPr lang="en-GB" dirty="0"/>
                </a:p>
              </p:txBody>
            </p:sp>
            <p:sp>
              <p:nvSpPr>
                <p:cNvPr id="1285" name="Line 1542"/>
                <p:cNvSpPr>
                  <a:spLocks noChangeShapeType="1"/>
                </p:cNvSpPr>
                <p:nvPr/>
              </p:nvSpPr>
              <p:spPr bwMode="auto">
                <a:xfrm flipV="1">
                  <a:off x="2039" y="1194"/>
                  <a:ext cx="1" cy="2"/>
                </a:xfrm>
                <a:prstGeom prst="line">
                  <a:avLst/>
                </a:prstGeom>
                <a:grpFill/>
                <a:ln w="4763">
                  <a:solidFill>
                    <a:srgbClr val="000000"/>
                  </a:solidFill>
                  <a:prstDash val="sysDashDotDot"/>
                  <a:round/>
                  <a:headEnd/>
                  <a:tailEnd/>
                </a:ln>
              </p:spPr>
              <p:txBody>
                <a:bodyPr/>
                <a:lstStyle/>
                <a:p>
                  <a:endParaRPr lang="en-GB" dirty="0"/>
                </a:p>
              </p:txBody>
            </p:sp>
            <p:sp>
              <p:nvSpPr>
                <p:cNvPr id="1286" name="Line 1543"/>
                <p:cNvSpPr>
                  <a:spLocks noChangeShapeType="1"/>
                </p:cNvSpPr>
                <p:nvPr/>
              </p:nvSpPr>
              <p:spPr bwMode="auto">
                <a:xfrm flipV="1">
                  <a:off x="2039" y="1187"/>
                  <a:ext cx="1" cy="2"/>
                </a:xfrm>
                <a:prstGeom prst="line">
                  <a:avLst/>
                </a:prstGeom>
                <a:grpFill/>
                <a:ln w="4763">
                  <a:solidFill>
                    <a:srgbClr val="000000"/>
                  </a:solidFill>
                  <a:prstDash val="sysDashDotDot"/>
                  <a:round/>
                  <a:headEnd/>
                  <a:tailEnd/>
                </a:ln>
              </p:spPr>
              <p:txBody>
                <a:bodyPr/>
                <a:lstStyle/>
                <a:p>
                  <a:endParaRPr lang="en-GB" dirty="0"/>
                </a:p>
              </p:txBody>
            </p:sp>
            <p:sp>
              <p:nvSpPr>
                <p:cNvPr id="1287" name="Line 1544"/>
                <p:cNvSpPr>
                  <a:spLocks noChangeShapeType="1"/>
                </p:cNvSpPr>
                <p:nvPr/>
              </p:nvSpPr>
              <p:spPr bwMode="auto">
                <a:xfrm flipV="1">
                  <a:off x="2039" y="1174"/>
                  <a:ext cx="1" cy="9"/>
                </a:xfrm>
                <a:prstGeom prst="line">
                  <a:avLst/>
                </a:prstGeom>
                <a:grpFill/>
                <a:ln w="4763">
                  <a:solidFill>
                    <a:srgbClr val="000000"/>
                  </a:solidFill>
                  <a:prstDash val="sysDashDotDot"/>
                  <a:round/>
                  <a:headEnd/>
                  <a:tailEnd/>
                </a:ln>
              </p:spPr>
              <p:txBody>
                <a:bodyPr/>
                <a:lstStyle/>
                <a:p>
                  <a:endParaRPr lang="en-GB" dirty="0"/>
                </a:p>
              </p:txBody>
            </p:sp>
            <p:sp>
              <p:nvSpPr>
                <p:cNvPr id="1288" name="Line 1545"/>
                <p:cNvSpPr>
                  <a:spLocks noChangeShapeType="1"/>
                </p:cNvSpPr>
                <p:nvPr/>
              </p:nvSpPr>
              <p:spPr bwMode="auto">
                <a:xfrm flipV="1">
                  <a:off x="2039" y="1167"/>
                  <a:ext cx="1" cy="2"/>
                </a:xfrm>
                <a:prstGeom prst="line">
                  <a:avLst/>
                </a:prstGeom>
                <a:grpFill/>
                <a:ln w="4763">
                  <a:solidFill>
                    <a:srgbClr val="000000"/>
                  </a:solidFill>
                  <a:prstDash val="sysDashDotDot"/>
                  <a:round/>
                  <a:headEnd/>
                  <a:tailEnd/>
                </a:ln>
              </p:spPr>
              <p:txBody>
                <a:bodyPr/>
                <a:lstStyle/>
                <a:p>
                  <a:endParaRPr lang="en-GB" dirty="0"/>
                </a:p>
              </p:txBody>
            </p:sp>
            <p:sp>
              <p:nvSpPr>
                <p:cNvPr id="1289" name="Line 1546"/>
                <p:cNvSpPr>
                  <a:spLocks noChangeShapeType="1"/>
                </p:cNvSpPr>
                <p:nvPr/>
              </p:nvSpPr>
              <p:spPr bwMode="auto">
                <a:xfrm flipV="1">
                  <a:off x="2039" y="1160"/>
                  <a:ext cx="1" cy="2"/>
                </a:xfrm>
                <a:prstGeom prst="line">
                  <a:avLst/>
                </a:prstGeom>
                <a:grpFill/>
                <a:ln w="4763">
                  <a:solidFill>
                    <a:srgbClr val="000000"/>
                  </a:solidFill>
                  <a:prstDash val="sysDashDotDot"/>
                  <a:round/>
                  <a:headEnd/>
                  <a:tailEnd/>
                </a:ln>
              </p:spPr>
              <p:txBody>
                <a:bodyPr/>
                <a:lstStyle/>
                <a:p>
                  <a:endParaRPr lang="en-GB" dirty="0"/>
                </a:p>
              </p:txBody>
            </p:sp>
            <p:sp>
              <p:nvSpPr>
                <p:cNvPr id="1290" name="Line 1547"/>
                <p:cNvSpPr>
                  <a:spLocks noChangeShapeType="1"/>
                </p:cNvSpPr>
                <p:nvPr/>
              </p:nvSpPr>
              <p:spPr bwMode="auto">
                <a:xfrm flipV="1">
                  <a:off x="2039" y="1149"/>
                  <a:ext cx="1" cy="7"/>
                </a:xfrm>
                <a:prstGeom prst="line">
                  <a:avLst/>
                </a:prstGeom>
                <a:grpFill/>
                <a:ln w="4763">
                  <a:solidFill>
                    <a:srgbClr val="000000"/>
                  </a:solidFill>
                  <a:prstDash val="sysDashDotDot"/>
                  <a:round/>
                  <a:headEnd/>
                  <a:tailEnd/>
                </a:ln>
              </p:spPr>
              <p:txBody>
                <a:bodyPr/>
                <a:lstStyle/>
                <a:p>
                  <a:endParaRPr lang="en-GB" dirty="0"/>
                </a:p>
              </p:txBody>
            </p:sp>
            <p:sp>
              <p:nvSpPr>
                <p:cNvPr id="1291" name="Rectangle 1548"/>
                <p:cNvSpPr>
                  <a:spLocks noChangeArrowheads="1"/>
                </p:cNvSpPr>
                <p:nvPr/>
              </p:nvSpPr>
              <p:spPr bwMode="auto">
                <a:xfrm>
                  <a:off x="1970" y="3268"/>
                  <a:ext cx="93"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-2</a:t>
                  </a:r>
                  <a:endParaRPr lang="en-GB" altLang="de-DE" dirty="0"/>
                </a:p>
              </p:txBody>
            </p:sp>
            <p:sp>
              <p:nvSpPr>
                <p:cNvPr id="1292" name="Line 1549"/>
                <p:cNvSpPr>
                  <a:spLocks noChangeShapeType="1"/>
                </p:cNvSpPr>
                <p:nvPr/>
              </p:nvSpPr>
              <p:spPr bwMode="auto">
                <a:xfrm>
                  <a:off x="2334" y="3214"/>
                  <a:ext cx="1" cy="44"/>
                </a:xfrm>
                <a:prstGeom prst="line">
                  <a:avLst/>
                </a:prstGeom>
                <a:grpFill/>
                <a:ln w="22225">
                  <a:solidFill>
                    <a:srgbClr val="000000"/>
                  </a:solidFill>
                  <a:round/>
                  <a:headEnd/>
                  <a:tailEnd/>
                </a:ln>
              </p:spPr>
              <p:txBody>
                <a:bodyPr/>
                <a:lstStyle/>
                <a:p>
                  <a:endParaRPr lang="en-GB" dirty="0"/>
                </a:p>
              </p:txBody>
            </p:sp>
            <p:sp>
              <p:nvSpPr>
                <p:cNvPr id="1293" name="Line 1550"/>
                <p:cNvSpPr>
                  <a:spLocks noChangeShapeType="1"/>
                </p:cNvSpPr>
                <p:nvPr/>
              </p:nvSpPr>
              <p:spPr bwMode="auto">
                <a:xfrm flipV="1">
                  <a:off x="2334" y="1105"/>
                  <a:ext cx="1" cy="44"/>
                </a:xfrm>
                <a:prstGeom prst="line">
                  <a:avLst/>
                </a:prstGeom>
                <a:grpFill/>
                <a:ln w="22225">
                  <a:solidFill>
                    <a:srgbClr val="000000"/>
                  </a:solidFill>
                  <a:round/>
                  <a:headEnd/>
                  <a:tailEnd/>
                </a:ln>
              </p:spPr>
              <p:txBody>
                <a:bodyPr/>
                <a:lstStyle/>
                <a:p>
                  <a:endParaRPr lang="en-GB" dirty="0"/>
                </a:p>
              </p:txBody>
            </p:sp>
            <p:sp>
              <p:nvSpPr>
                <p:cNvPr id="1294" name="Line 1551"/>
                <p:cNvSpPr>
                  <a:spLocks noChangeShapeType="1"/>
                </p:cNvSpPr>
                <p:nvPr/>
              </p:nvSpPr>
              <p:spPr bwMode="auto">
                <a:xfrm flipV="1">
                  <a:off x="2334" y="3204"/>
                  <a:ext cx="1" cy="10"/>
                </a:xfrm>
                <a:prstGeom prst="line">
                  <a:avLst/>
                </a:prstGeom>
                <a:grpFill/>
                <a:ln w="4763">
                  <a:solidFill>
                    <a:srgbClr val="000000"/>
                  </a:solidFill>
                  <a:prstDash val="sysDashDotDot"/>
                  <a:round/>
                  <a:headEnd/>
                  <a:tailEnd/>
                </a:ln>
              </p:spPr>
              <p:txBody>
                <a:bodyPr/>
                <a:lstStyle/>
                <a:p>
                  <a:endParaRPr lang="en-GB" dirty="0"/>
                </a:p>
              </p:txBody>
            </p:sp>
            <p:sp>
              <p:nvSpPr>
                <p:cNvPr id="1295" name="Line 1552"/>
                <p:cNvSpPr>
                  <a:spLocks noChangeShapeType="1"/>
                </p:cNvSpPr>
                <p:nvPr/>
              </p:nvSpPr>
              <p:spPr bwMode="auto">
                <a:xfrm flipV="1">
                  <a:off x="2334" y="3197"/>
                  <a:ext cx="1" cy="3"/>
                </a:xfrm>
                <a:prstGeom prst="line">
                  <a:avLst/>
                </a:prstGeom>
                <a:grpFill/>
                <a:ln w="4763">
                  <a:solidFill>
                    <a:srgbClr val="000000"/>
                  </a:solidFill>
                  <a:prstDash val="sysDashDotDot"/>
                  <a:round/>
                  <a:headEnd/>
                  <a:tailEnd/>
                </a:ln>
              </p:spPr>
              <p:txBody>
                <a:bodyPr/>
                <a:lstStyle/>
                <a:p>
                  <a:endParaRPr lang="en-GB" dirty="0"/>
                </a:p>
              </p:txBody>
            </p:sp>
            <p:sp>
              <p:nvSpPr>
                <p:cNvPr id="1296" name="Line 1553"/>
                <p:cNvSpPr>
                  <a:spLocks noChangeShapeType="1"/>
                </p:cNvSpPr>
                <p:nvPr/>
              </p:nvSpPr>
              <p:spPr bwMode="auto">
                <a:xfrm flipV="1">
                  <a:off x="2334" y="3191"/>
                  <a:ext cx="1" cy="2"/>
                </a:xfrm>
                <a:prstGeom prst="line">
                  <a:avLst/>
                </a:prstGeom>
                <a:grpFill/>
                <a:ln w="4763">
                  <a:solidFill>
                    <a:srgbClr val="000000"/>
                  </a:solidFill>
                  <a:prstDash val="sysDashDotDot"/>
                  <a:round/>
                  <a:headEnd/>
                  <a:tailEnd/>
                </a:ln>
              </p:spPr>
              <p:txBody>
                <a:bodyPr/>
                <a:lstStyle/>
                <a:p>
                  <a:endParaRPr lang="en-GB" dirty="0"/>
                </a:p>
              </p:txBody>
            </p:sp>
            <p:sp>
              <p:nvSpPr>
                <p:cNvPr id="1297" name="Line 1554"/>
                <p:cNvSpPr>
                  <a:spLocks noChangeShapeType="1"/>
                </p:cNvSpPr>
                <p:nvPr/>
              </p:nvSpPr>
              <p:spPr bwMode="auto">
                <a:xfrm flipV="1">
                  <a:off x="2334" y="3177"/>
                  <a:ext cx="1" cy="10"/>
                </a:xfrm>
                <a:prstGeom prst="line">
                  <a:avLst/>
                </a:prstGeom>
                <a:grpFill/>
                <a:ln w="4763">
                  <a:solidFill>
                    <a:srgbClr val="000000"/>
                  </a:solidFill>
                  <a:prstDash val="sysDashDotDot"/>
                  <a:round/>
                  <a:headEnd/>
                  <a:tailEnd/>
                </a:ln>
              </p:spPr>
              <p:txBody>
                <a:bodyPr/>
                <a:lstStyle/>
                <a:p>
                  <a:endParaRPr lang="en-GB" dirty="0"/>
                </a:p>
              </p:txBody>
            </p:sp>
            <p:sp>
              <p:nvSpPr>
                <p:cNvPr id="1298" name="Line 1555"/>
                <p:cNvSpPr>
                  <a:spLocks noChangeShapeType="1"/>
                </p:cNvSpPr>
                <p:nvPr/>
              </p:nvSpPr>
              <p:spPr bwMode="auto">
                <a:xfrm flipV="1">
                  <a:off x="2334" y="3170"/>
                  <a:ext cx="1" cy="3"/>
                </a:xfrm>
                <a:prstGeom prst="line">
                  <a:avLst/>
                </a:prstGeom>
                <a:grpFill/>
                <a:ln w="4763">
                  <a:solidFill>
                    <a:srgbClr val="000000"/>
                  </a:solidFill>
                  <a:prstDash val="sysDashDotDot"/>
                  <a:round/>
                  <a:headEnd/>
                  <a:tailEnd/>
                </a:ln>
              </p:spPr>
              <p:txBody>
                <a:bodyPr/>
                <a:lstStyle/>
                <a:p>
                  <a:endParaRPr lang="en-GB" dirty="0"/>
                </a:p>
              </p:txBody>
            </p:sp>
            <p:sp>
              <p:nvSpPr>
                <p:cNvPr id="1299" name="Line 1556"/>
                <p:cNvSpPr>
                  <a:spLocks noChangeShapeType="1"/>
                </p:cNvSpPr>
                <p:nvPr/>
              </p:nvSpPr>
              <p:spPr bwMode="auto">
                <a:xfrm flipV="1">
                  <a:off x="2334" y="3164"/>
                  <a:ext cx="1" cy="2"/>
                </a:xfrm>
                <a:prstGeom prst="line">
                  <a:avLst/>
                </a:prstGeom>
                <a:grpFill/>
                <a:ln w="4763">
                  <a:solidFill>
                    <a:srgbClr val="000000"/>
                  </a:solidFill>
                  <a:prstDash val="sysDashDotDot"/>
                  <a:round/>
                  <a:headEnd/>
                  <a:tailEnd/>
                </a:ln>
              </p:spPr>
              <p:txBody>
                <a:bodyPr/>
                <a:lstStyle/>
                <a:p>
                  <a:endParaRPr lang="en-GB" dirty="0"/>
                </a:p>
              </p:txBody>
            </p:sp>
            <p:sp>
              <p:nvSpPr>
                <p:cNvPr id="1300" name="Line 1557"/>
                <p:cNvSpPr>
                  <a:spLocks noChangeShapeType="1"/>
                </p:cNvSpPr>
                <p:nvPr/>
              </p:nvSpPr>
              <p:spPr bwMode="auto">
                <a:xfrm flipV="1">
                  <a:off x="2334" y="3150"/>
                  <a:ext cx="1" cy="9"/>
                </a:xfrm>
                <a:prstGeom prst="line">
                  <a:avLst/>
                </a:prstGeom>
                <a:grpFill/>
                <a:ln w="4763">
                  <a:solidFill>
                    <a:srgbClr val="000000"/>
                  </a:solidFill>
                  <a:prstDash val="sysDashDotDot"/>
                  <a:round/>
                  <a:headEnd/>
                  <a:tailEnd/>
                </a:ln>
              </p:spPr>
              <p:txBody>
                <a:bodyPr/>
                <a:lstStyle/>
                <a:p>
                  <a:endParaRPr lang="en-GB" dirty="0"/>
                </a:p>
              </p:txBody>
            </p:sp>
            <p:sp>
              <p:nvSpPr>
                <p:cNvPr id="1301" name="Line 1558"/>
                <p:cNvSpPr>
                  <a:spLocks noChangeShapeType="1"/>
                </p:cNvSpPr>
                <p:nvPr/>
              </p:nvSpPr>
              <p:spPr bwMode="auto">
                <a:xfrm flipV="1">
                  <a:off x="2334" y="3143"/>
                  <a:ext cx="1" cy="3"/>
                </a:xfrm>
                <a:prstGeom prst="line">
                  <a:avLst/>
                </a:prstGeom>
                <a:grpFill/>
                <a:ln w="4763">
                  <a:solidFill>
                    <a:srgbClr val="000000"/>
                  </a:solidFill>
                  <a:prstDash val="sysDashDotDot"/>
                  <a:round/>
                  <a:headEnd/>
                  <a:tailEnd/>
                </a:ln>
              </p:spPr>
              <p:txBody>
                <a:bodyPr/>
                <a:lstStyle/>
                <a:p>
                  <a:endParaRPr lang="en-GB" dirty="0"/>
                </a:p>
              </p:txBody>
            </p:sp>
            <p:sp>
              <p:nvSpPr>
                <p:cNvPr id="1302" name="Line 1559"/>
                <p:cNvSpPr>
                  <a:spLocks noChangeShapeType="1"/>
                </p:cNvSpPr>
                <p:nvPr/>
              </p:nvSpPr>
              <p:spPr bwMode="auto">
                <a:xfrm flipV="1">
                  <a:off x="2334" y="3136"/>
                  <a:ext cx="1" cy="3"/>
                </a:xfrm>
                <a:prstGeom prst="line">
                  <a:avLst/>
                </a:prstGeom>
                <a:grpFill/>
                <a:ln w="4763">
                  <a:solidFill>
                    <a:srgbClr val="000000"/>
                  </a:solidFill>
                  <a:prstDash val="sysDashDotDot"/>
                  <a:round/>
                  <a:headEnd/>
                  <a:tailEnd/>
                </a:ln>
              </p:spPr>
              <p:txBody>
                <a:bodyPr/>
                <a:lstStyle/>
                <a:p>
                  <a:endParaRPr lang="en-GB" dirty="0"/>
                </a:p>
              </p:txBody>
            </p:sp>
            <p:sp>
              <p:nvSpPr>
                <p:cNvPr id="1303" name="Line 1560"/>
                <p:cNvSpPr>
                  <a:spLocks noChangeShapeType="1"/>
                </p:cNvSpPr>
                <p:nvPr/>
              </p:nvSpPr>
              <p:spPr bwMode="auto">
                <a:xfrm flipV="1">
                  <a:off x="2334" y="3123"/>
                  <a:ext cx="1" cy="9"/>
                </a:xfrm>
                <a:prstGeom prst="line">
                  <a:avLst/>
                </a:prstGeom>
                <a:grpFill/>
                <a:ln w="4763">
                  <a:solidFill>
                    <a:srgbClr val="000000"/>
                  </a:solidFill>
                  <a:prstDash val="sysDashDotDot"/>
                  <a:round/>
                  <a:headEnd/>
                  <a:tailEnd/>
                </a:ln>
              </p:spPr>
              <p:txBody>
                <a:bodyPr/>
                <a:lstStyle/>
                <a:p>
                  <a:endParaRPr lang="en-GB" dirty="0"/>
                </a:p>
              </p:txBody>
            </p:sp>
            <p:sp>
              <p:nvSpPr>
                <p:cNvPr id="1304" name="Line 1561"/>
                <p:cNvSpPr>
                  <a:spLocks noChangeShapeType="1"/>
                </p:cNvSpPr>
                <p:nvPr/>
              </p:nvSpPr>
              <p:spPr bwMode="auto">
                <a:xfrm flipV="1">
                  <a:off x="2334" y="3116"/>
                  <a:ext cx="1" cy="3"/>
                </a:xfrm>
                <a:prstGeom prst="line">
                  <a:avLst/>
                </a:prstGeom>
                <a:grpFill/>
                <a:ln w="4763">
                  <a:solidFill>
                    <a:srgbClr val="000000"/>
                  </a:solidFill>
                  <a:prstDash val="sysDashDotDot"/>
                  <a:round/>
                  <a:headEnd/>
                  <a:tailEnd/>
                </a:ln>
              </p:spPr>
              <p:txBody>
                <a:bodyPr/>
                <a:lstStyle/>
                <a:p>
                  <a:endParaRPr lang="en-GB" dirty="0"/>
                </a:p>
              </p:txBody>
            </p:sp>
            <p:sp>
              <p:nvSpPr>
                <p:cNvPr id="1305" name="Line 1562"/>
                <p:cNvSpPr>
                  <a:spLocks noChangeShapeType="1"/>
                </p:cNvSpPr>
                <p:nvPr/>
              </p:nvSpPr>
              <p:spPr bwMode="auto">
                <a:xfrm flipV="1">
                  <a:off x="2334" y="3109"/>
                  <a:ext cx="1" cy="3"/>
                </a:xfrm>
                <a:prstGeom prst="line">
                  <a:avLst/>
                </a:prstGeom>
                <a:grpFill/>
                <a:ln w="4763">
                  <a:solidFill>
                    <a:srgbClr val="000000"/>
                  </a:solidFill>
                  <a:prstDash val="sysDashDotDot"/>
                  <a:round/>
                  <a:headEnd/>
                  <a:tailEnd/>
                </a:ln>
              </p:spPr>
              <p:txBody>
                <a:bodyPr/>
                <a:lstStyle/>
                <a:p>
                  <a:endParaRPr lang="en-GB" dirty="0"/>
                </a:p>
              </p:txBody>
            </p:sp>
            <p:sp>
              <p:nvSpPr>
                <p:cNvPr id="1306" name="Line 1563"/>
                <p:cNvSpPr>
                  <a:spLocks noChangeShapeType="1"/>
                </p:cNvSpPr>
                <p:nvPr/>
              </p:nvSpPr>
              <p:spPr bwMode="auto">
                <a:xfrm flipV="1">
                  <a:off x="2334" y="3096"/>
                  <a:ext cx="1" cy="9"/>
                </a:xfrm>
                <a:prstGeom prst="line">
                  <a:avLst/>
                </a:prstGeom>
                <a:grpFill/>
                <a:ln w="4763">
                  <a:solidFill>
                    <a:srgbClr val="000000"/>
                  </a:solidFill>
                  <a:prstDash val="sysDashDotDot"/>
                  <a:round/>
                  <a:headEnd/>
                  <a:tailEnd/>
                </a:ln>
              </p:spPr>
              <p:txBody>
                <a:bodyPr/>
                <a:lstStyle/>
                <a:p>
                  <a:endParaRPr lang="en-GB" dirty="0"/>
                </a:p>
              </p:txBody>
            </p:sp>
            <p:sp>
              <p:nvSpPr>
                <p:cNvPr id="1307" name="Line 1564"/>
                <p:cNvSpPr>
                  <a:spLocks noChangeShapeType="1"/>
                </p:cNvSpPr>
                <p:nvPr/>
              </p:nvSpPr>
              <p:spPr bwMode="auto">
                <a:xfrm flipV="1">
                  <a:off x="2334" y="3089"/>
                  <a:ext cx="1" cy="3"/>
                </a:xfrm>
                <a:prstGeom prst="line">
                  <a:avLst/>
                </a:prstGeom>
                <a:grpFill/>
                <a:ln w="4763">
                  <a:solidFill>
                    <a:srgbClr val="000000"/>
                  </a:solidFill>
                  <a:prstDash val="sysDashDotDot"/>
                  <a:round/>
                  <a:headEnd/>
                  <a:tailEnd/>
                </a:ln>
              </p:spPr>
              <p:txBody>
                <a:bodyPr/>
                <a:lstStyle/>
                <a:p>
                  <a:endParaRPr lang="en-GB" dirty="0"/>
                </a:p>
              </p:txBody>
            </p:sp>
            <p:sp>
              <p:nvSpPr>
                <p:cNvPr id="1308" name="Line 1565"/>
                <p:cNvSpPr>
                  <a:spLocks noChangeShapeType="1"/>
                </p:cNvSpPr>
                <p:nvPr/>
              </p:nvSpPr>
              <p:spPr bwMode="auto">
                <a:xfrm flipV="1">
                  <a:off x="2334" y="3082"/>
                  <a:ext cx="1" cy="3"/>
                </a:xfrm>
                <a:prstGeom prst="line">
                  <a:avLst/>
                </a:prstGeom>
                <a:grpFill/>
                <a:ln w="4763">
                  <a:solidFill>
                    <a:srgbClr val="000000"/>
                  </a:solidFill>
                  <a:prstDash val="sysDashDotDot"/>
                  <a:round/>
                  <a:headEnd/>
                  <a:tailEnd/>
                </a:ln>
              </p:spPr>
              <p:txBody>
                <a:bodyPr/>
                <a:lstStyle/>
                <a:p>
                  <a:endParaRPr lang="en-GB" dirty="0"/>
                </a:p>
              </p:txBody>
            </p:sp>
            <p:sp>
              <p:nvSpPr>
                <p:cNvPr id="1309" name="Line 1566"/>
                <p:cNvSpPr>
                  <a:spLocks noChangeShapeType="1"/>
                </p:cNvSpPr>
                <p:nvPr/>
              </p:nvSpPr>
              <p:spPr bwMode="auto">
                <a:xfrm flipV="1">
                  <a:off x="2334" y="3069"/>
                  <a:ext cx="1" cy="9"/>
                </a:xfrm>
                <a:prstGeom prst="line">
                  <a:avLst/>
                </a:prstGeom>
                <a:grpFill/>
                <a:ln w="4763">
                  <a:solidFill>
                    <a:srgbClr val="000000"/>
                  </a:solidFill>
                  <a:prstDash val="sysDashDotDot"/>
                  <a:round/>
                  <a:headEnd/>
                  <a:tailEnd/>
                </a:ln>
              </p:spPr>
              <p:txBody>
                <a:bodyPr/>
                <a:lstStyle/>
                <a:p>
                  <a:endParaRPr lang="en-GB" dirty="0"/>
                </a:p>
              </p:txBody>
            </p:sp>
            <p:sp>
              <p:nvSpPr>
                <p:cNvPr id="1310" name="Line 1567"/>
                <p:cNvSpPr>
                  <a:spLocks noChangeShapeType="1"/>
                </p:cNvSpPr>
                <p:nvPr/>
              </p:nvSpPr>
              <p:spPr bwMode="auto">
                <a:xfrm flipV="1">
                  <a:off x="2334" y="3062"/>
                  <a:ext cx="1" cy="2"/>
                </a:xfrm>
                <a:prstGeom prst="line">
                  <a:avLst/>
                </a:prstGeom>
                <a:grpFill/>
                <a:ln w="4763">
                  <a:solidFill>
                    <a:srgbClr val="000000"/>
                  </a:solidFill>
                  <a:prstDash val="sysDashDotDot"/>
                  <a:round/>
                  <a:headEnd/>
                  <a:tailEnd/>
                </a:ln>
              </p:spPr>
              <p:txBody>
                <a:bodyPr/>
                <a:lstStyle/>
                <a:p>
                  <a:endParaRPr lang="en-GB" dirty="0"/>
                </a:p>
              </p:txBody>
            </p:sp>
            <p:sp>
              <p:nvSpPr>
                <p:cNvPr id="1311" name="Line 1568"/>
                <p:cNvSpPr>
                  <a:spLocks noChangeShapeType="1"/>
                </p:cNvSpPr>
                <p:nvPr/>
              </p:nvSpPr>
              <p:spPr bwMode="auto">
                <a:xfrm flipV="1">
                  <a:off x="2334" y="3055"/>
                  <a:ext cx="1" cy="3"/>
                </a:xfrm>
                <a:prstGeom prst="line">
                  <a:avLst/>
                </a:prstGeom>
                <a:grpFill/>
                <a:ln w="4763">
                  <a:solidFill>
                    <a:srgbClr val="000000"/>
                  </a:solidFill>
                  <a:prstDash val="sysDashDotDot"/>
                  <a:round/>
                  <a:headEnd/>
                  <a:tailEnd/>
                </a:ln>
              </p:spPr>
              <p:txBody>
                <a:bodyPr/>
                <a:lstStyle/>
                <a:p>
                  <a:endParaRPr lang="en-GB" dirty="0"/>
                </a:p>
              </p:txBody>
            </p:sp>
            <p:sp>
              <p:nvSpPr>
                <p:cNvPr id="1312" name="Line 1569"/>
                <p:cNvSpPr>
                  <a:spLocks noChangeShapeType="1"/>
                </p:cNvSpPr>
                <p:nvPr/>
              </p:nvSpPr>
              <p:spPr bwMode="auto">
                <a:xfrm flipV="1">
                  <a:off x="2334" y="3042"/>
                  <a:ext cx="1" cy="9"/>
                </a:xfrm>
                <a:prstGeom prst="line">
                  <a:avLst/>
                </a:prstGeom>
                <a:grpFill/>
                <a:ln w="4763">
                  <a:solidFill>
                    <a:srgbClr val="000000"/>
                  </a:solidFill>
                  <a:prstDash val="sysDashDotDot"/>
                  <a:round/>
                  <a:headEnd/>
                  <a:tailEnd/>
                </a:ln>
              </p:spPr>
              <p:txBody>
                <a:bodyPr/>
                <a:lstStyle/>
                <a:p>
                  <a:endParaRPr lang="en-GB" dirty="0"/>
                </a:p>
              </p:txBody>
            </p:sp>
            <p:sp>
              <p:nvSpPr>
                <p:cNvPr id="1313" name="Line 1570"/>
                <p:cNvSpPr>
                  <a:spLocks noChangeShapeType="1"/>
                </p:cNvSpPr>
                <p:nvPr/>
              </p:nvSpPr>
              <p:spPr bwMode="auto">
                <a:xfrm flipV="1">
                  <a:off x="2334" y="3035"/>
                  <a:ext cx="1" cy="2"/>
                </a:xfrm>
                <a:prstGeom prst="line">
                  <a:avLst/>
                </a:prstGeom>
                <a:grpFill/>
                <a:ln w="4763">
                  <a:solidFill>
                    <a:srgbClr val="000000"/>
                  </a:solidFill>
                  <a:prstDash val="sysDashDotDot"/>
                  <a:round/>
                  <a:headEnd/>
                  <a:tailEnd/>
                </a:ln>
              </p:spPr>
              <p:txBody>
                <a:bodyPr/>
                <a:lstStyle/>
                <a:p>
                  <a:endParaRPr lang="en-GB" dirty="0"/>
                </a:p>
              </p:txBody>
            </p:sp>
            <p:sp>
              <p:nvSpPr>
                <p:cNvPr id="1314" name="Line 1571"/>
                <p:cNvSpPr>
                  <a:spLocks noChangeShapeType="1"/>
                </p:cNvSpPr>
                <p:nvPr/>
              </p:nvSpPr>
              <p:spPr bwMode="auto">
                <a:xfrm flipV="1">
                  <a:off x="2334" y="3028"/>
                  <a:ext cx="1" cy="2"/>
                </a:xfrm>
                <a:prstGeom prst="line">
                  <a:avLst/>
                </a:prstGeom>
                <a:grpFill/>
                <a:ln w="4763">
                  <a:solidFill>
                    <a:srgbClr val="000000"/>
                  </a:solidFill>
                  <a:prstDash val="sysDashDotDot"/>
                  <a:round/>
                  <a:headEnd/>
                  <a:tailEnd/>
                </a:ln>
              </p:spPr>
              <p:txBody>
                <a:bodyPr/>
                <a:lstStyle/>
                <a:p>
                  <a:endParaRPr lang="en-GB" dirty="0"/>
                </a:p>
              </p:txBody>
            </p:sp>
            <p:sp>
              <p:nvSpPr>
                <p:cNvPr id="1315" name="Line 1572"/>
                <p:cNvSpPr>
                  <a:spLocks noChangeShapeType="1"/>
                </p:cNvSpPr>
                <p:nvPr/>
              </p:nvSpPr>
              <p:spPr bwMode="auto">
                <a:xfrm flipV="1">
                  <a:off x="2334" y="3015"/>
                  <a:ext cx="1" cy="9"/>
                </a:xfrm>
                <a:prstGeom prst="line">
                  <a:avLst/>
                </a:prstGeom>
                <a:grpFill/>
                <a:ln w="4763">
                  <a:solidFill>
                    <a:srgbClr val="000000"/>
                  </a:solidFill>
                  <a:prstDash val="sysDashDotDot"/>
                  <a:round/>
                  <a:headEnd/>
                  <a:tailEnd/>
                </a:ln>
              </p:spPr>
              <p:txBody>
                <a:bodyPr/>
                <a:lstStyle/>
                <a:p>
                  <a:endParaRPr lang="en-GB" dirty="0"/>
                </a:p>
              </p:txBody>
            </p:sp>
            <p:sp>
              <p:nvSpPr>
                <p:cNvPr id="1316" name="Line 1573"/>
                <p:cNvSpPr>
                  <a:spLocks noChangeShapeType="1"/>
                </p:cNvSpPr>
                <p:nvPr/>
              </p:nvSpPr>
              <p:spPr bwMode="auto">
                <a:xfrm flipV="1">
                  <a:off x="2334" y="3008"/>
                  <a:ext cx="1" cy="2"/>
                </a:xfrm>
                <a:prstGeom prst="line">
                  <a:avLst/>
                </a:prstGeom>
                <a:grpFill/>
                <a:ln w="4763">
                  <a:solidFill>
                    <a:srgbClr val="000000"/>
                  </a:solidFill>
                  <a:prstDash val="sysDashDotDot"/>
                  <a:round/>
                  <a:headEnd/>
                  <a:tailEnd/>
                </a:ln>
              </p:spPr>
              <p:txBody>
                <a:bodyPr/>
                <a:lstStyle/>
                <a:p>
                  <a:endParaRPr lang="en-GB" dirty="0"/>
                </a:p>
              </p:txBody>
            </p:sp>
            <p:sp>
              <p:nvSpPr>
                <p:cNvPr id="1317" name="Line 1574"/>
                <p:cNvSpPr>
                  <a:spLocks noChangeShapeType="1"/>
                </p:cNvSpPr>
                <p:nvPr/>
              </p:nvSpPr>
              <p:spPr bwMode="auto">
                <a:xfrm flipV="1">
                  <a:off x="2334" y="3001"/>
                  <a:ext cx="1" cy="2"/>
                </a:xfrm>
                <a:prstGeom prst="line">
                  <a:avLst/>
                </a:prstGeom>
                <a:grpFill/>
                <a:ln w="4763">
                  <a:solidFill>
                    <a:srgbClr val="000000"/>
                  </a:solidFill>
                  <a:prstDash val="sysDashDotDot"/>
                  <a:round/>
                  <a:headEnd/>
                  <a:tailEnd/>
                </a:ln>
              </p:spPr>
              <p:txBody>
                <a:bodyPr/>
                <a:lstStyle/>
                <a:p>
                  <a:endParaRPr lang="en-GB" dirty="0"/>
                </a:p>
              </p:txBody>
            </p:sp>
            <p:sp>
              <p:nvSpPr>
                <p:cNvPr id="1318" name="Line 1575"/>
                <p:cNvSpPr>
                  <a:spLocks noChangeShapeType="1"/>
                </p:cNvSpPr>
                <p:nvPr/>
              </p:nvSpPr>
              <p:spPr bwMode="auto">
                <a:xfrm flipV="1">
                  <a:off x="2334" y="2988"/>
                  <a:ext cx="1" cy="9"/>
                </a:xfrm>
                <a:prstGeom prst="line">
                  <a:avLst/>
                </a:prstGeom>
                <a:grpFill/>
                <a:ln w="4763">
                  <a:solidFill>
                    <a:srgbClr val="000000"/>
                  </a:solidFill>
                  <a:prstDash val="sysDashDotDot"/>
                  <a:round/>
                  <a:headEnd/>
                  <a:tailEnd/>
                </a:ln>
              </p:spPr>
              <p:txBody>
                <a:bodyPr/>
                <a:lstStyle/>
                <a:p>
                  <a:endParaRPr lang="en-GB" dirty="0"/>
                </a:p>
              </p:txBody>
            </p:sp>
            <p:sp>
              <p:nvSpPr>
                <p:cNvPr id="1319" name="Line 1576"/>
                <p:cNvSpPr>
                  <a:spLocks noChangeShapeType="1"/>
                </p:cNvSpPr>
                <p:nvPr/>
              </p:nvSpPr>
              <p:spPr bwMode="auto">
                <a:xfrm flipV="1">
                  <a:off x="2334" y="2981"/>
                  <a:ext cx="1" cy="2"/>
                </a:xfrm>
                <a:prstGeom prst="line">
                  <a:avLst/>
                </a:prstGeom>
                <a:grpFill/>
                <a:ln w="4763">
                  <a:solidFill>
                    <a:srgbClr val="000000"/>
                  </a:solidFill>
                  <a:prstDash val="sysDashDotDot"/>
                  <a:round/>
                  <a:headEnd/>
                  <a:tailEnd/>
                </a:ln>
              </p:spPr>
              <p:txBody>
                <a:bodyPr/>
                <a:lstStyle/>
                <a:p>
                  <a:endParaRPr lang="en-GB" dirty="0"/>
                </a:p>
              </p:txBody>
            </p:sp>
            <p:sp>
              <p:nvSpPr>
                <p:cNvPr id="1320" name="Line 1577"/>
                <p:cNvSpPr>
                  <a:spLocks noChangeShapeType="1"/>
                </p:cNvSpPr>
                <p:nvPr/>
              </p:nvSpPr>
              <p:spPr bwMode="auto">
                <a:xfrm flipV="1">
                  <a:off x="2334" y="2974"/>
                  <a:ext cx="1" cy="2"/>
                </a:xfrm>
                <a:prstGeom prst="line">
                  <a:avLst/>
                </a:prstGeom>
                <a:grpFill/>
                <a:ln w="4763">
                  <a:solidFill>
                    <a:srgbClr val="000000"/>
                  </a:solidFill>
                  <a:prstDash val="sysDashDotDot"/>
                  <a:round/>
                  <a:headEnd/>
                  <a:tailEnd/>
                </a:ln>
              </p:spPr>
              <p:txBody>
                <a:bodyPr/>
                <a:lstStyle/>
                <a:p>
                  <a:endParaRPr lang="en-GB" dirty="0"/>
                </a:p>
              </p:txBody>
            </p:sp>
            <p:sp>
              <p:nvSpPr>
                <p:cNvPr id="1321" name="Line 1578"/>
                <p:cNvSpPr>
                  <a:spLocks noChangeShapeType="1"/>
                </p:cNvSpPr>
                <p:nvPr/>
              </p:nvSpPr>
              <p:spPr bwMode="auto">
                <a:xfrm flipV="1">
                  <a:off x="2334" y="2961"/>
                  <a:ext cx="1" cy="9"/>
                </a:xfrm>
                <a:prstGeom prst="line">
                  <a:avLst/>
                </a:prstGeom>
                <a:grpFill/>
                <a:ln w="4763">
                  <a:solidFill>
                    <a:srgbClr val="000000"/>
                  </a:solidFill>
                  <a:prstDash val="sysDashDotDot"/>
                  <a:round/>
                  <a:headEnd/>
                  <a:tailEnd/>
                </a:ln>
              </p:spPr>
              <p:txBody>
                <a:bodyPr/>
                <a:lstStyle/>
                <a:p>
                  <a:endParaRPr lang="en-GB" dirty="0"/>
                </a:p>
              </p:txBody>
            </p:sp>
            <p:sp>
              <p:nvSpPr>
                <p:cNvPr id="1322" name="Line 1579"/>
                <p:cNvSpPr>
                  <a:spLocks noChangeShapeType="1"/>
                </p:cNvSpPr>
                <p:nvPr/>
              </p:nvSpPr>
              <p:spPr bwMode="auto">
                <a:xfrm flipV="1">
                  <a:off x="2334" y="2954"/>
                  <a:ext cx="1" cy="2"/>
                </a:xfrm>
                <a:prstGeom prst="line">
                  <a:avLst/>
                </a:prstGeom>
                <a:grpFill/>
                <a:ln w="4763">
                  <a:solidFill>
                    <a:srgbClr val="000000"/>
                  </a:solidFill>
                  <a:prstDash val="sysDashDotDot"/>
                  <a:round/>
                  <a:headEnd/>
                  <a:tailEnd/>
                </a:ln>
              </p:spPr>
              <p:txBody>
                <a:bodyPr/>
                <a:lstStyle/>
                <a:p>
                  <a:endParaRPr lang="en-GB" dirty="0"/>
                </a:p>
              </p:txBody>
            </p:sp>
            <p:sp>
              <p:nvSpPr>
                <p:cNvPr id="1323" name="Line 1580"/>
                <p:cNvSpPr>
                  <a:spLocks noChangeShapeType="1"/>
                </p:cNvSpPr>
                <p:nvPr/>
              </p:nvSpPr>
              <p:spPr bwMode="auto">
                <a:xfrm flipV="1">
                  <a:off x="2334" y="2947"/>
                  <a:ext cx="1" cy="2"/>
                </a:xfrm>
                <a:prstGeom prst="line">
                  <a:avLst/>
                </a:prstGeom>
                <a:grpFill/>
                <a:ln w="4763">
                  <a:solidFill>
                    <a:srgbClr val="000000"/>
                  </a:solidFill>
                  <a:prstDash val="sysDashDotDot"/>
                  <a:round/>
                  <a:headEnd/>
                  <a:tailEnd/>
                </a:ln>
              </p:spPr>
              <p:txBody>
                <a:bodyPr/>
                <a:lstStyle/>
                <a:p>
                  <a:endParaRPr lang="en-GB" dirty="0"/>
                </a:p>
              </p:txBody>
            </p:sp>
            <p:sp>
              <p:nvSpPr>
                <p:cNvPr id="1324" name="Line 1581"/>
                <p:cNvSpPr>
                  <a:spLocks noChangeShapeType="1"/>
                </p:cNvSpPr>
                <p:nvPr/>
              </p:nvSpPr>
              <p:spPr bwMode="auto">
                <a:xfrm flipV="1">
                  <a:off x="2334" y="2934"/>
                  <a:ext cx="1" cy="9"/>
                </a:xfrm>
                <a:prstGeom prst="line">
                  <a:avLst/>
                </a:prstGeom>
                <a:grpFill/>
                <a:ln w="4763">
                  <a:solidFill>
                    <a:srgbClr val="000000"/>
                  </a:solidFill>
                  <a:prstDash val="sysDashDotDot"/>
                  <a:round/>
                  <a:headEnd/>
                  <a:tailEnd/>
                </a:ln>
              </p:spPr>
              <p:txBody>
                <a:bodyPr/>
                <a:lstStyle/>
                <a:p>
                  <a:endParaRPr lang="en-GB" dirty="0"/>
                </a:p>
              </p:txBody>
            </p:sp>
            <p:sp>
              <p:nvSpPr>
                <p:cNvPr id="1325" name="Line 1582"/>
                <p:cNvSpPr>
                  <a:spLocks noChangeShapeType="1"/>
                </p:cNvSpPr>
                <p:nvPr/>
              </p:nvSpPr>
              <p:spPr bwMode="auto">
                <a:xfrm flipV="1">
                  <a:off x="2334" y="2927"/>
                  <a:ext cx="1" cy="2"/>
                </a:xfrm>
                <a:prstGeom prst="line">
                  <a:avLst/>
                </a:prstGeom>
                <a:grpFill/>
                <a:ln w="4763">
                  <a:solidFill>
                    <a:srgbClr val="000000"/>
                  </a:solidFill>
                  <a:prstDash val="sysDashDotDot"/>
                  <a:round/>
                  <a:headEnd/>
                  <a:tailEnd/>
                </a:ln>
              </p:spPr>
              <p:txBody>
                <a:bodyPr/>
                <a:lstStyle/>
                <a:p>
                  <a:endParaRPr lang="en-GB" dirty="0"/>
                </a:p>
              </p:txBody>
            </p:sp>
            <p:sp>
              <p:nvSpPr>
                <p:cNvPr id="1326" name="Line 1583"/>
                <p:cNvSpPr>
                  <a:spLocks noChangeShapeType="1"/>
                </p:cNvSpPr>
                <p:nvPr/>
              </p:nvSpPr>
              <p:spPr bwMode="auto">
                <a:xfrm flipV="1">
                  <a:off x="2334" y="2920"/>
                  <a:ext cx="1" cy="2"/>
                </a:xfrm>
                <a:prstGeom prst="line">
                  <a:avLst/>
                </a:prstGeom>
                <a:grpFill/>
                <a:ln w="4763">
                  <a:solidFill>
                    <a:srgbClr val="000000"/>
                  </a:solidFill>
                  <a:prstDash val="sysDashDotDot"/>
                  <a:round/>
                  <a:headEnd/>
                  <a:tailEnd/>
                </a:ln>
              </p:spPr>
              <p:txBody>
                <a:bodyPr/>
                <a:lstStyle/>
                <a:p>
                  <a:endParaRPr lang="en-GB" dirty="0"/>
                </a:p>
              </p:txBody>
            </p:sp>
            <p:sp>
              <p:nvSpPr>
                <p:cNvPr id="1327" name="Line 1584"/>
                <p:cNvSpPr>
                  <a:spLocks noChangeShapeType="1"/>
                </p:cNvSpPr>
                <p:nvPr/>
              </p:nvSpPr>
              <p:spPr bwMode="auto">
                <a:xfrm flipV="1">
                  <a:off x="2334" y="2907"/>
                  <a:ext cx="1" cy="9"/>
                </a:xfrm>
                <a:prstGeom prst="line">
                  <a:avLst/>
                </a:prstGeom>
                <a:grpFill/>
                <a:ln w="4763">
                  <a:solidFill>
                    <a:srgbClr val="000000"/>
                  </a:solidFill>
                  <a:prstDash val="sysDashDotDot"/>
                  <a:round/>
                  <a:headEnd/>
                  <a:tailEnd/>
                </a:ln>
              </p:spPr>
              <p:txBody>
                <a:bodyPr/>
                <a:lstStyle/>
                <a:p>
                  <a:endParaRPr lang="en-GB" dirty="0"/>
                </a:p>
              </p:txBody>
            </p:sp>
            <p:sp>
              <p:nvSpPr>
                <p:cNvPr id="1328" name="Line 1585"/>
                <p:cNvSpPr>
                  <a:spLocks noChangeShapeType="1"/>
                </p:cNvSpPr>
                <p:nvPr/>
              </p:nvSpPr>
              <p:spPr bwMode="auto">
                <a:xfrm flipV="1">
                  <a:off x="2334" y="2900"/>
                  <a:ext cx="1" cy="2"/>
                </a:xfrm>
                <a:prstGeom prst="line">
                  <a:avLst/>
                </a:prstGeom>
                <a:grpFill/>
                <a:ln w="4763">
                  <a:solidFill>
                    <a:srgbClr val="000000"/>
                  </a:solidFill>
                  <a:prstDash val="sysDashDotDot"/>
                  <a:round/>
                  <a:headEnd/>
                  <a:tailEnd/>
                </a:ln>
              </p:spPr>
              <p:txBody>
                <a:bodyPr/>
                <a:lstStyle/>
                <a:p>
                  <a:endParaRPr lang="en-GB" dirty="0"/>
                </a:p>
              </p:txBody>
            </p:sp>
            <p:sp>
              <p:nvSpPr>
                <p:cNvPr id="1329" name="Line 1586"/>
                <p:cNvSpPr>
                  <a:spLocks noChangeShapeType="1"/>
                </p:cNvSpPr>
                <p:nvPr/>
              </p:nvSpPr>
              <p:spPr bwMode="auto">
                <a:xfrm flipV="1">
                  <a:off x="2334" y="2893"/>
                  <a:ext cx="1" cy="2"/>
                </a:xfrm>
                <a:prstGeom prst="line">
                  <a:avLst/>
                </a:prstGeom>
                <a:grpFill/>
                <a:ln w="4763">
                  <a:solidFill>
                    <a:srgbClr val="000000"/>
                  </a:solidFill>
                  <a:prstDash val="sysDashDotDot"/>
                  <a:round/>
                  <a:headEnd/>
                  <a:tailEnd/>
                </a:ln>
              </p:spPr>
              <p:txBody>
                <a:bodyPr/>
                <a:lstStyle/>
                <a:p>
                  <a:endParaRPr lang="en-GB" dirty="0"/>
                </a:p>
              </p:txBody>
            </p:sp>
            <p:sp>
              <p:nvSpPr>
                <p:cNvPr id="1330" name="Line 1587"/>
                <p:cNvSpPr>
                  <a:spLocks noChangeShapeType="1"/>
                </p:cNvSpPr>
                <p:nvPr/>
              </p:nvSpPr>
              <p:spPr bwMode="auto">
                <a:xfrm flipV="1">
                  <a:off x="2334" y="2880"/>
                  <a:ext cx="1" cy="9"/>
                </a:xfrm>
                <a:prstGeom prst="line">
                  <a:avLst/>
                </a:prstGeom>
                <a:grpFill/>
                <a:ln w="4763">
                  <a:solidFill>
                    <a:srgbClr val="000000"/>
                  </a:solidFill>
                  <a:prstDash val="sysDashDotDot"/>
                  <a:round/>
                  <a:headEnd/>
                  <a:tailEnd/>
                </a:ln>
              </p:spPr>
              <p:txBody>
                <a:bodyPr/>
                <a:lstStyle/>
                <a:p>
                  <a:endParaRPr lang="en-GB" dirty="0"/>
                </a:p>
              </p:txBody>
            </p:sp>
            <p:sp>
              <p:nvSpPr>
                <p:cNvPr id="1331" name="Line 1588"/>
                <p:cNvSpPr>
                  <a:spLocks noChangeShapeType="1"/>
                </p:cNvSpPr>
                <p:nvPr/>
              </p:nvSpPr>
              <p:spPr bwMode="auto">
                <a:xfrm flipV="1">
                  <a:off x="2334" y="2873"/>
                  <a:ext cx="1" cy="2"/>
                </a:xfrm>
                <a:prstGeom prst="line">
                  <a:avLst/>
                </a:prstGeom>
                <a:grpFill/>
                <a:ln w="4763">
                  <a:solidFill>
                    <a:srgbClr val="000000"/>
                  </a:solidFill>
                  <a:prstDash val="sysDashDotDot"/>
                  <a:round/>
                  <a:headEnd/>
                  <a:tailEnd/>
                </a:ln>
              </p:spPr>
              <p:txBody>
                <a:bodyPr/>
                <a:lstStyle/>
                <a:p>
                  <a:endParaRPr lang="en-GB" dirty="0"/>
                </a:p>
              </p:txBody>
            </p:sp>
            <p:sp>
              <p:nvSpPr>
                <p:cNvPr id="1332" name="Line 1589"/>
                <p:cNvSpPr>
                  <a:spLocks noChangeShapeType="1"/>
                </p:cNvSpPr>
                <p:nvPr/>
              </p:nvSpPr>
              <p:spPr bwMode="auto">
                <a:xfrm flipV="1">
                  <a:off x="2334" y="2866"/>
                  <a:ext cx="1" cy="2"/>
                </a:xfrm>
                <a:prstGeom prst="line">
                  <a:avLst/>
                </a:prstGeom>
                <a:grpFill/>
                <a:ln w="4763">
                  <a:solidFill>
                    <a:srgbClr val="000000"/>
                  </a:solidFill>
                  <a:prstDash val="sysDashDotDot"/>
                  <a:round/>
                  <a:headEnd/>
                  <a:tailEnd/>
                </a:ln>
              </p:spPr>
              <p:txBody>
                <a:bodyPr/>
                <a:lstStyle/>
                <a:p>
                  <a:endParaRPr lang="en-GB" dirty="0"/>
                </a:p>
              </p:txBody>
            </p:sp>
            <p:sp>
              <p:nvSpPr>
                <p:cNvPr id="1333" name="Line 1590"/>
                <p:cNvSpPr>
                  <a:spLocks noChangeShapeType="1"/>
                </p:cNvSpPr>
                <p:nvPr/>
              </p:nvSpPr>
              <p:spPr bwMode="auto">
                <a:xfrm flipV="1">
                  <a:off x="2334" y="2852"/>
                  <a:ext cx="1" cy="10"/>
                </a:xfrm>
                <a:prstGeom prst="line">
                  <a:avLst/>
                </a:prstGeom>
                <a:grpFill/>
                <a:ln w="4763">
                  <a:solidFill>
                    <a:srgbClr val="000000"/>
                  </a:solidFill>
                  <a:prstDash val="sysDashDotDot"/>
                  <a:round/>
                  <a:headEnd/>
                  <a:tailEnd/>
                </a:ln>
              </p:spPr>
              <p:txBody>
                <a:bodyPr/>
                <a:lstStyle/>
                <a:p>
                  <a:endParaRPr lang="en-GB" dirty="0"/>
                </a:p>
              </p:txBody>
            </p:sp>
            <p:sp>
              <p:nvSpPr>
                <p:cNvPr id="1334" name="Line 1591"/>
                <p:cNvSpPr>
                  <a:spLocks noChangeShapeType="1"/>
                </p:cNvSpPr>
                <p:nvPr/>
              </p:nvSpPr>
              <p:spPr bwMode="auto">
                <a:xfrm flipV="1">
                  <a:off x="2334" y="2846"/>
                  <a:ext cx="1" cy="2"/>
                </a:xfrm>
                <a:prstGeom prst="line">
                  <a:avLst/>
                </a:prstGeom>
                <a:grpFill/>
                <a:ln w="4763">
                  <a:solidFill>
                    <a:srgbClr val="000000"/>
                  </a:solidFill>
                  <a:prstDash val="sysDashDotDot"/>
                  <a:round/>
                  <a:headEnd/>
                  <a:tailEnd/>
                </a:ln>
              </p:spPr>
              <p:txBody>
                <a:bodyPr/>
                <a:lstStyle/>
                <a:p>
                  <a:endParaRPr lang="en-GB" dirty="0"/>
                </a:p>
              </p:txBody>
            </p:sp>
            <p:sp>
              <p:nvSpPr>
                <p:cNvPr id="1335" name="Line 1592"/>
                <p:cNvSpPr>
                  <a:spLocks noChangeShapeType="1"/>
                </p:cNvSpPr>
                <p:nvPr/>
              </p:nvSpPr>
              <p:spPr bwMode="auto">
                <a:xfrm flipV="1">
                  <a:off x="2334" y="2839"/>
                  <a:ext cx="1" cy="2"/>
                </a:xfrm>
                <a:prstGeom prst="line">
                  <a:avLst/>
                </a:prstGeom>
                <a:grpFill/>
                <a:ln w="4763">
                  <a:solidFill>
                    <a:srgbClr val="000000"/>
                  </a:solidFill>
                  <a:prstDash val="sysDashDotDot"/>
                  <a:round/>
                  <a:headEnd/>
                  <a:tailEnd/>
                </a:ln>
              </p:spPr>
              <p:txBody>
                <a:bodyPr/>
                <a:lstStyle/>
                <a:p>
                  <a:endParaRPr lang="en-GB" dirty="0"/>
                </a:p>
              </p:txBody>
            </p:sp>
            <p:sp>
              <p:nvSpPr>
                <p:cNvPr id="1336" name="Line 1593"/>
                <p:cNvSpPr>
                  <a:spLocks noChangeShapeType="1"/>
                </p:cNvSpPr>
                <p:nvPr/>
              </p:nvSpPr>
              <p:spPr bwMode="auto">
                <a:xfrm flipV="1">
                  <a:off x="2334" y="2825"/>
                  <a:ext cx="1" cy="10"/>
                </a:xfrm>
                <a:prstGeom prst="line">
                  <a:avLst/>
                </a:prstGeom>
                <a:grpFill/>
                <a:ln w="4763">
                  <a:solidFill>
                    <a:srgbClr val="000000"/>
                  </a:solidFill>
                  <a:prstDash val="sysDashDotDot"/>
                  <a:round/>
                  <a:headEnd/>
                  <a:tailEnd/>
                </a:ln>
              </p:spPr>
              <p:txBody>
                <a:bodyPr/>
                <a:lstStyle/>
                <a:p>
                  <a:endParaRPr lang="en-GB" dirty="0"/>
                </a:p>
              </p:txBody>
            </p:sp>
            <p:sp>
              <p:nvSpPr>
                <p:cNvPr id="1337" name="Line 1594"/>
                <p:cNvSpPr>
                  <a:spLocks noChangeShapeType="1"/>
                </p:cNvSpPr>
                <p:nvPr/>
              </p:nvSpPr>
              <p:spPr bwMode="auto">
                <a:xfrm flipV="1">
                  <a:off x="2334" y="2818"/>
                  <a:ext cx="1" cy="3"/>
                </a:xfrm>
                <a:prstGeom prst="line">
                  <a:avLst/>
                </a:prstGeom>
                <a:grpFill/>
                <a:ln w="4763">
                  <a:solidFill>
                    <a:srgbClr val="000000"/>
                  </a:solidFill>
                  <a:prstDash val="sysDashDotDot"/>
                  <a:round/>
                  <a:headEnd/>
                  <a:tailEnd/>
                </a:ln>
              </p:spPr>
              <p:txBody>
                <a:bodyPr/>
                <a:lstStyle/>
                <a:p>
                  <a:endParaRPr lang="en-GB" dirty="0"/>
                </a:p>
              </p:txBody>
            </p:sp>
            <p:sp>
              <p:nvSpPr>
                <p:cNvPr id="1338" name="Line 1595"/>
                <p:cNvSpPr>
                  <a:spLocks noChangeShapeType="1"/>
                </p:cNvSpPr>
                <p:nvPr/>
              </p:nvSpPr>
              <p:spPr bwMode="auto">
                <a:xfrm flipV="1">
                  <a:off x="2334" y="2812"/>
                  <a:ext cx="1" cy="2"/>
                </a:xfrm>
                <a:prstGeom prst="line">
                  <a:avLst/>
                </a:prstGeom>
                <a:grpFill/>
                <a:ln w="4763">
                  <a:solidFill>
                    <a:srgbClr val="000000"/>
                  </a:solidFill>
                  <a:prstDash val="sysDashDotDot"/>
                  <a:round/>
                  <a:headEnd/>
                  <a:tailEnd/>
                </a:ln>
              </p:spPr>
              <p:txBody>
                <a:bodyPr/>
                <a:lstStyle/>
                <a:p>
                  <a:endParaRPr lang="en-GB" dirty="0"/>
                </a:p>
              </p:txBody>
            </p:sp>
            <p:sp>
              <p:nvSpPr>
                <p:cNvPr id="1339" name="Line 1596"/>
                <p:cNvSpPr>
                  <a:spLocks noChangeShapeType="1"/>
                </p:cNvSpPr>
                <p:nvPr/>
              </p:nvSpPr>
              <p:spPr bwMode="auto">
                <a:xfrm flipV="1">
                  <a:off x="2334" y="2798"/>
                  <a:ext cx="1" cy="10"/>
                </a:xfrm>
                <a:prstGeom prst="line">
                  <a:avLst/>
                </a:prstGeom>
                <a:grpFill/>
                <a:ln w="4763">
                  <a:solidFill>
                    <a:srgbClr val="000000"/>
                  </a:solidFill>
                  <a:prstDash val="sysDashDotDot"/>
                  <a:round/>
                  <a:headEnd/>
                  <a:tailEnd/>
                </a:ln>
              </p:spPr>
              <p:txBody>
                <a:bodyPr/>
                <a:lstStyle/>
                <a:p>
                  <a:endParaRPr lang="en-GB" dirty="0"/>
                </a:p>
              </p:txBody>
            </p:sp>
            <p:sp>
              <p:nvSpPr>
                <p:cNvPr id="1340" name="Line 1597"/>
                <p:cNvSpPr>
                  <a:spLocks noChangeShapeType="1"/>
                </p:cNvSpPr>
                <p:nvPr/>
              </p:nvSpPr>
              <p:spPr bwMode="auto">
                <a:xfrm flipV="1">
                  <a:off x="2334" y="2791"/>
                  <a:ext cx="1" cy="3"/>
                </a:xfrm>
                <a:prstGeom prst="line">
                  <a:avLst/>
                </a:prstGeom>
                <a:grpFill/>
                <a:ln w="4763">
                  <a:solidFill>
                    <a:srgbClr val="000000"/>
                  </a:solidFill>
                  <a:prstDash val="sysDashDotDot"/>
                  <a:round/>
                  <a:headEnd/>
                  <a:tailEnd/>
                </a:ln>
              </p:spPr>
              <p:txBody>
                <a:bodyPr/>
                <a:lstStyle/>
                <a:p>
                  <a:endParaRPr lang="en-GB" dirty="0"/>
                </a:p>
              </p:txBody>
            </p:sp>
            <p:sp>
              <p:nvSpPr>
                <p:cNvPr id="1341" name="Line 1598"/>
                <p:cNvSpPr>
                  <a:spLocks noChangeShapeType="1"/>
                </p:cNvSpPr>
                <p:nvPr/>
              </p:nvSpPr>
              <p:spPr bwMode="auto">
                <a:xfrm flipV="1">
                  <a:off x="2334" y="2784"/>
                  <a:ext cx="1" cy="3"/>
                </a:xfrm>
                <a:prstGeom prst="line">
                  <a:avLst/>
                </a:prstGeom>
                <a:grpFill/>
                <a:ln w="4763">
                  <a:solidFill>
                    <a:srgbClr val="000000"/>
                  </a:solidFill>
                  <a:prstDash val="sysDashDotDot"/>
                  <a:round/>
                  <a:headEnd/>
                  <a:tailEnd/>
                </a:ln>
              </p:spPr>
              <p:txBody>
                <a:bodyPr/>
                <a:lstStyle/>
                <a:p>
                  <a:endParaRPr lang="en-GB" dirty="0"/>
                </a:p>
              </p:txBody>
            </p:sp>
            <p:sp>
              <p:nvSpPr>
                <p:cNvPr id="1342" name="Line 1599"/>
                <p:cNvSpPr>
                  <a:spLocks noChangeShapeType="1"/>
                </p:cNvSpPr>
                <p:nvPr/>
              </p:nvSpPr>
              <p:spPr bwMode="auto">
                <a:xfrm flipV="1">
                  <a:off x="2334" y="2771"/>
                  <a:ext cx="1" cy="9"/>
                </a:xfrm>
                <a:prstGeom prst="line">
                  <a:avLst/>
                </a:prstGeom>
                <a:grpFill/>
                <a:ln w="4763">
                  <a:solidFill>
                    <a:srgbClr val="000000"/>
                  </a:solidFill>
                  <a:prstDash val="sysDashDotDot"/>
                  <a:round/>
                  <a:headEnd/>
                  <a:tailEnd/>
                </a:ln>
              </p:spPr>
              <p:txBody>
                <a:bodyPr/>
                <a:lstStyle/>
                <a:p>
                  <a:endParaRPr lang="en-GB" dirty="0"/>
                </a:p>
              </p:txBody>
            </p:sp>
            <p:sp>
              <p:nvSpPr>
                <p:cNvPr id="1343" name="Line 1600"/>
                <p:cNvSpPr>
                  <a:spLocks noChangeShapeType="1"/>
                </p:cNvSpPr>
                <p:nvPr/>
              </p:nvSpPr>
              <p:spPr bwMode="auto">
                <a:xfrm flipV="1">
                  <a:off x="2334" y="2764"/>
                  <a:ext cx="1" cy="3"/>
                </a:xfrm>
                <a:prstGeom prst="line">
                  <a:avLst/>
                </a:prstGeom>
                <a:grpFill/>
                <a:ln w="4763">
                  <a:solidFill>
                    <a:srgbClr val="000000"/>
                  </a:solidFill>
                  <a:prstDash val="sysDashDotDot"/>
                  <a:round/>
                  <a:headEnd/>
                  <a:tailEnd/>
                </a:ln>
              </p:spPr>
              <p:txBody>
                <a:bodyPr/>
                <a:lstStyle/>
                <a:p>
                  <a:endParaRPr lang="en-GB" dirty="0"/>
                </a:p>
              </p:txBody>
            </p:sp>
            <p:sp>
              <p:nvSpPr>
                <p:cNvPr id="1344" name="Line 1601"/>
                <p:cNvSpPr>
                  <a:spLocks noChangeShapeType="1"/>
                </p:cNvSpPr>
                <p:nvPr/>
              </p:nvSpPr>
              <p:spPr bwMode="auto">
                <a:xfrm flipV="1">
                  <a:off x="2334" y="2757"/>
                  <a:ext cx="1" cy="3"/>
                </a:xfrm>
                <a:prstGeom prst="line">
                  <a:avLst/>
                </a:prstGeom>
                <a:grpFill/>
                <a:ln w="4763">
                  <a:solidFill>
                    <a:srgbClr val="000000"/>
                  </a:solidFill>
                  <a:prstDash val="sysDashDotDot"/>
                  <a:round/>
                  <a:headEnd/>
                  <a:tailEnd/>
                </a:ln>
              </p:spPr>
              <p:txBody>
                <a:bodyPr/>
                <a:lstStyle/>
                <a:p>
                  <a:endParaRPr lang="en-GB" dirty="0"/>
                </a:p>
              </p:txBody>
            </p:sp>
            <p:sp>
              <p:nvSpPr>
                <p:cNvPr id="1345" name="Line 1602"/>
                <p:cNvSpPr>
                  <a:spLocks noChangeShapeType="1"/>
                </p:cNvSpPr>
                <p:nvPr/>
              </p:nvSpPr>
              <p:spPr bwMode="auto">
                <a:xfrm flipV="1">
                  <a:off x="2334" y="2744"/>
                  <a:ext cx="1" cy="9"/>
                </a:xfrm>
                <a:prstGeom prst="line">
                  <a:avLst/>
                </a:prstGeom>
                <a:grpFill/>
                <a:ln w="4763">
                  <a:solidFill>
                    <a:srgbClr val="000000"/>
                  </a:solidFill>
                  <a:prstDash val="sysDashDotDot"/>
                  <a:round/>
                  <a:headEnd/>
                  <a:tailEnd/>
                </a:ln>
              </p:spPr>
              <p:txBody>
                <a:bodyPr/>
                <a:lstStyle/>
                <a:p>
                  <a:endParaRPr lang="en-GB" dirty="0"/>
                </a:p>
              </p:txBody>
            </p:sp>
            <p:sp>
              <p:nvSpPr>
                <p:cNvPr id="1346" name="Line 1603"/>
                <p:cNvSpPr>
                  <a:spLocks noChangeShapeType="1"/>
                </p:cNvSpPr>
                <p:nvPr/>
              </p:nvSpPr>
              <p:spPr bwMode="auto">
                <a:xfrm flipV="1">
                  <a:off x="2334" y="2737"/>
                  <a:ext cx="1" cy="3"/>
                </a:xfrm>
                <a:prstGeom prst="line">
                  <a:avLst/>
                </a:prstGeom>
                <a:grpFill/>
                <a:ln w="4763">
                  <a:solidFill>
                    <a:srgbClr val="000000"/>
                  </a:solidFill>
                  <a:prstDash val="sysDashDotDot"/>
                  <a:round/>
                  <a:headEnd/>
                  <a:tailEnd/>
                </a:ln>
              </p:spPr>
              <p:txBody>
                <a:bodyPr/>
                <a:lstStyle/>
                <a:p>
                  <a:endParaRPr lang="en-GB" dirty="0"/>
                </a:p>
              </p:txBody>
            </p:sp>
            <p:sp>
              <p:nvSpPr>
                <p:cNvPr id="1347" name="Line 1604"/>
                <p:cNvSpPr>
                  <a:spLocks noChangeShapeType="1"/>
                </p:cNvSpPr>
                <p:nvPr/>
              </p:nvSpPr>
              <p:spPr bwMode="auto">
                <a:xfrm flipV="1">
                  <a:off x="2334" y="2730"/>
                  <a:ext cx="1" cy="3"/>
                </a:xfrm>
                <a:prstGeom prst="line">
                  <a:avLst/>
                </a:prstGeom>
                <a:grpFill/>
                <a:ln w="4763">
                  <a:solidFill>
                    <a:srgbClr val="000000"/>
                  </a:solidFill>
                  <a:prstDash val="sysDashDotDot"/>
                  <a:round/>
                  <a:headEnd/>
                  <a:tailEnd/>
                </a:ln>
              </p:spPr>
              <p:txBody>
                <a:bodyPr/>
                <a:lstStyle/>
                <a:p>
                  <a:endParaRPr lang="en-GB" dirty="0"/>
                </a:p>
              </p:txBody>
            </p:sp>
            <p:sp>
              <p:nvSpPr>
                <p:cNvPr id="1348" name="Line 1605"/>
                <p:cNvSpPr>
                  <a:spLocks noChangeShapeType="1"/>
                </p:cNvSpPr>
                <p:nvPr/>
              </p:nvSpPr>
              <p:spPr bwMode="auto">
                <a:xfrm flipV="1">
                  <a:off x="2334" y="2717"/>
                  <a:ext cx="1" cy="9"/>
                </a:xfrm>
                <a:prstGeom prst="line">
                  <a:avLst/>
                </a:prstGeom>
                <a:grpFill/>
                <a:ln w="4763">
                  <a:solidFill>
                    <a:srgbClr val="000000"/>
                  </a:solidFill>
                  <a:prstDash val="sysDashDotDot"/>
                  <a:round/>
                  <a:headEnd/>
                  <a:tailEnd/>
                </a:ln>
              </p:spPr>
              <p:txBody>
                <a:bodyPr/>
                <a:lstStyle/>
                <a:p>
                  <a:endParaRPr lang="en-GB" dirty="0"/>
                </a:p>
              </p:txBody>
            </p:sp>
            <p:sp>
              <p:nvSpPr>
                <p:cNvPr id="1349" name="Line 1606"/>
                <p:cNvSpPr>
                  <a:spLocks noChangeShapeType="1"/>
                </p:cNvSpPr>
                <p:nvPr/>
              </p:nvSpPr>
              <p:spPr bwMode="auto">
                <a:xfrm flipV="1">
                  <a:off x="2334" y="2710"/>
                  <a:ext cx="1" cy="2"/>
                </a:xfrm>
                <a:prstGeom prst="line">
                  <a:avLst/>
                </a:prstGeom>
                <a:grpFill/>
                <a:ln w="4763">
                  <a:solidFill>
                    <a:srgbClr val="000000"/>
                  </a:solidFill>
                  <a:prstDash val="sysDashDotDot"/>
                  <a:round/>
                  <a:headEnd/>
                  <a:tailEnd/>
                </a:ln>
              </p:spPr>
              <p:txBody>
                <a:bodyPr/>
                <a:lstStyle/>
                <a:p>
                  <a:endParaRPr lang="en-GB" dirty="0"/>
                </a:p>
              </p:txBody>
            </p:sp>
            <p:sp>
              <p:nvSpPr>
                <p:cNvPr id="1350" name="Line 1607"/>
                <p:cNvSpPr>
                  <a:spLocks noChangeShapeType="1"/>
                </p:cNvSpPr>
                <p:nvPr/>
              </p:nvSpPr>
              <p:spPr bwMode="auto">
                <a:xfrm flipV="1">
                  <a:off x="2334" y="2703"/>
                  <a:ext cx="1" cy="3"/>
                </a:xfrm>
                <a:prstGeom prst="line">
                  <a:avLst/>
                </a:prstGeom>
                <a:grpFill/>
                <a:ln w="4763">
                  <a:solidFill>
                    <a:srgbClr val="000000"/>
                  </a:solidFill>
                  <a:prstDash val="sysDashDotDot"/>
                  <a:round/>
                  <a:headEnd/>
                  <a:tailEnd/>
                </a:ln>
              </p:spPr>
              <p:txBody>
                <a:bodyPr/>
                <a:lstStyle/>
                <a:p>
                  <a:endParaRPr lang="en-GB" dirty="0"/>
                </a:p>
              </p:txBody>
            </p:sp>
            <p:sp>
              <p:nvSpPr>
                <p:cNvPr id="1351" name="Line 1608"/>
                <p:cNvSpPr>
                  <a:spLocks noChangeShapeType="1"/>
                </p:cNvSpPr>
                <p:nvPr/>
              </p:nvSpPr>
              <p:spPr bwMode="auto">
                <a:xfrm flipV="1">
                  <a:off x="2334" y="2690"/>
                  <a:ext cx="1" cy="9"/>
                </a:xfrm>
                <a:prstGeom prst="line">
                  <a:avLst/>
                </a:prstGeom>
                <a:grpFill/>
                <a:ln w="4763">
                  <a:solidFill>
                    <a:srgbClr val="000000"/>
                  </a:solidFill>
                  <a:prstDash val="sysDashDotDot"/>
                  <a:round/>
                  <a:headEnd/>
                  <a:tailEnd/>
                </a:ln>
              </p:spPr>
              <p:txBody>
                <a:bodyPr/>
                <a:lstStyle/>
                <a:p>
                  <a:endParaRPr lang="en-GB" dirty="0"/>
                </a:p>
              </p:txBody>
            </p:sp>
            <p:sp>
              <p:nvSpPr>
                <p:cNvPr id="1352" name="Line 1609"/>
                <p:cNvSpPr>
                  <a:spLocks noChangeShapeType="1"/>
                </p:cNvSpPr>
                <p:nvPr/>
              </p:nvSpPr>
              <p:spPr bwMode="auto">
                <a:xfrm flipV="1">
                  <a:off x="2334" y="2683"/>
                  <a:ext cx="1" cy="2"/>
                </a:xfrm>
                <a:prstGeom prst="line">
                  <a:avLst/>
                </a:prstGeom>
                <a:grpFill/>
                <a:ln w="4763">
                  <a:solidFill>
                    <a:srgbClr val="000000"/>
                  </a:solidFill>
                  <a:prstDash val="sysDashDotDot"/>
                  <a:round/>
                  <a:headEnd/>
                  <a:tailEnd/>
                </a:ln>
              </p:spPr>
              <p:txBody>
                <a:bodyPr/>
                <a:lstStyle/>
                <a:p>
                  <a:endParaRPr lang="en-GB" dirty="0"/>
                </a:p>
              </p:txBody>
            </p:sp>
            <p:sp>
              <p:nvSpPr>
                <p:cNvPr id="1353" name="Line 1610"/>
                <p:cNvSpPr>
                  <a:spLocks noChangeShapeType="1"/>
                </p:cNvSpPr>
                <p:nvPr/>
              </p:nvSpPr>
              <p:spPr bwMode="auto">
                <a:xfrm flipV="1">
                  <a:off x="2334" y="2676"/>
                  <a:ext cx="1" cy="2"/>
                </a:xfrm>
                <a:prstGeom prst="line">
                  <a:avLst/>
                </a:prstGeom>
                <a:grpFill/>
                <a:ln w="4763">
                  <a:solidFill>
                    <a:srgbClr val="000000"/>
                  </a:solidFill>
                  <a:prstDash val="sysDashDotDot"/>
                  <a:round/>
                  <a:headEnd/>
                  <a:tailEnd/>
                </a:ln>
              </p:spPr>
              <p:txBody>
                <a:bodyPr/>
                <a:lstStyle/>
                <a:p>
                  <a:endParaRPr lang="en-GB" dirty="0"/>
                </a:p>
              </p:txBody>
            </p:sp>
            <p:sp>
              <p:nvSpPr>
                <p:cNvPr id="1354" name="Line 1611"/>
                <p:cNvSpPr>
                  <a:spLocks noChangeShapeType="1"/>
                </p:cNvSpPr>
                <p:nvPr/>
              </p:nvSpPr>
              <p:spPr bwMode="auto">
                <a:xfrm flipV="1">
                  <a:off x="2334" y="2663"/>
                  <a:ext cx="1" cy="9"/>
                </a:xfrm>
                <a:prstGeom prst="line">
                  <a:avLst/>
                </a:prstGeom>
                <a:grpFill/>
                <a:ln w="4763">
                  <a:solidFill>
                    <a:srgbClr val="000000"/>
                  </a:solidFill>
                  <a:prstDash val="sysDashDotDot"/>
                  <a:round/>
                  <a:headEnd/>
                  <a:tailEnd/>
                </a:ln>
              </p:spPr>
              <p:txBody>
                <a:bodyPr/>
                <a:lstStyle/>
                <a:p>
                  <a:endParaRPr lang="en-GB" dirty="0"/>
                </a:p>
              </p:txBody>
            </p:sp>
            <p:sp>
              <p:nvSpPr>
                <p:cNvPr id="1355" name="Line 1612"/>
                <p:cNvSpPr>
                  <a:spLocks noChangeShapeType="1"/>
                </p:cNvSpPr>
                <p:nvPr/>
              </p:nvSpPr>
              <p:spPr bwMode="auto">
                <a:xfrm flipV="1">
                  <a:off x="2334" y="2656"/>
                  <a:ext cx="1" cy="2"/>
                </a:xfrm>
                <a:prstGeom prst="line">
                  <a:avLst/>
                </a:prstGeom>
                <a:grpFill/>
                <a:ln w="4763">
                  <a:solidFill>
                    <a:srgbClr val="000000"/>
                  </a:solidFill>
                  <a:prstDash val="sysDashDotDot"/>
                  <a:round/>
                  <a:headEnd/>
                  <a:tailEnd/>
                </a:ln>
              </p:spPr>
              <p:txBody>
                <a:bodyPr/>
                <a:lstStyle/>
                <a:p>
                  <a:endParaRPr lang="en-GB" dirty="0"/>
                </a:p>
              </p:txBody>
            </p:sp>
          </p:grpSp>
          <p:grpSp>
            <p:nvGrpSpPr>
              <p:cNvPr id="35" name="Group 1613"/>
              <p:cNvGrpSpPr>
                <a:grpSpLocks/>
              </p:cNvGrpSpPr>
              <p:nvPr/>
            </p:nvGrpSpPr>
            <p:grpSpPr bwMode="auto">
              <a:xfrm>
                <a:off x="1734" y="425"/>
                <a:ext cx="365" cy="2288"/>
                <a:chOff x="2265" y="1105"/>
                <a:chExt cx="365" cy="2288"/>
              </a:xfrm>
              <a:grpFill/>
            </p:grpSpPr>
            <p:sp>
              <p:nvSpPr>
                <p:cNvPr id="956" name="Line 1614"/>
                <p:cNvSpPr>
                  <a:spLocks noChangeShapeType="1"/>
                </p:cNvSpPr>
                <p:nvPr/>
              </p:nvSpPr>
              <p:spPr bwMode="auto">
                <a:xfrm flipV="1">
                  <a:off x="2334" y="2649"/>
                  <a:ext cx="1" cy="2"/>
                </a:xfrm>
                <a:prstGeom prst="line">
                  <a:avLst/>
                </a:prstGeom>
                <a:grpFill/>
                <a:ln w="4763">
                  <a:solidFill>
                    <a:srgbClr val="000000"/>
                  </a:solidFill>
                  <a:prstDash val="sysDashDotDot"/>
                  <a:round/>
                  <a:headEnd/>
                  <a:tailEnd/>
                </a:ln>
              </p:spPr>
              <p:txBody>
                <a:bodyPr/>
                <a:lstStyle/>
                <a:p>
                  <a:endParaRPr lang="en-GB" dirty="0"/>
                </a:p>
              </p:txBody>
            </p:sp>
            <p:sp>
              <p:nvSpPr>
                <p:cNvPr id="957" name="Line 1615"/>
                <p:cNvSpPr>
                  <a:spLocks noChangeShapeType="1"/>
                </p:cNvSpPr>
                <p:nvPr/>
              </p:nvSpPr>
              <p:spPr bwMode="auto">
                <a:xfrm flipV="1">
                  <a:off x="2334" y="2636"/>
                  <a:ext cx="1" cy="9"/>
                </a:xfrm>
                <a:prstGeom prst="line">
                  <a:avLst/>
                </a:prstGeom>
                <a:grpFill/>
                <a:ln w="4763">
                  <a:solidFill>
                    <a:srgbClr val="000000"/>
                  </a:solidFill>
                  <a:prstDash val="sysDashDotDot"/>
                  <a:round/>
                  <a:headEnd/>
                  <a:tailEnd/>
                </a:ln>
              </p:spPr>
              <p:txBody>
                <a:bodyPr/>
                <a:lstStyle/>
                <a:p>
                  <a:endParaRPr lang="en-GB" dirty="0"/>
                </a:p>
              </p:txBody>
            </p:sp>
            <p:sp>
              <p:nvSpPr>
                <p:cNvPr id="958" name="Line 1616"/>
                <p:cNvSpPr>
                  <a:spLocks noChangeShapeType="1"/>
                </p:cNvSpPr>
                <p:nvPr/>
              </p:nvSpPr>
              <p:spPr bwMode="auto">
                <a:xfrm flipV="1">
                  <a:off x="2334" y="2629"/>
                  <a:ext cx="1" cy="2"/>
                </a:xfrm>
                <a:prstGeom prst="line">
                  <a:avLst/>
                </a:prstGeom>
                <a:grpFill/>
                <a:ln w="4763">
                  <a:solidFill>
                    <a:srgbClr val="000000"/>
                  </a:solidFill>
                  <a:prstDash val="sysDashDotDot"/>
                  <a:round/>
                  <a:headEnd/>
                  <a:tailEnd/>
                </a:ln>
              </p:spPr>
              <p:txBody>
                <a:bodyPr/>
                <a:lstStyle/>
                <a:p>
                  <a:endParaRPr lang="en-GB" dirty="0"/>
                </a:p>
              </p:txBody>
            </p:sp>
            <p:sp>
              <p:nvSpPr>
                <p:cNvPr id="959" name="Line 1617"/>
                <p:cNvSpPr>
                  <a:spLocks noChangeShapeType="1"/>
                </p:cNvSpPr>
                <p:nvPr/>
              </p:nvSpPr>
              <p:spPr bwMode="auto">
                <a:xfrm flipV="1">
                  <a:off x="2334" y="2622"/>
                  <a:ext cx="1" cy="2"/>
                </a:xfrm>
                <a:prstGeom prst="line">
                  <a:avLst/>
                </a:prstGeom>
                <a:grpFill/>
                <a:ln w="4763">
                  <a:solidFill>
                    <a:srgbClr val="000000"/>
                  </a:solidFill>
                  <a:prstDash val="sysDashDotDot"/>
                  <a:round/>
                  <a:headEnd/>
                  <a:tailEnd/>
                </a:ln>
              </p:spPr>
              <p:txBody>
                <a:bodyPr/>
                <a:lstStyle/>
                <a:p>
                  <a:endParaRPr lang="en-GB" dirty="0"/>
                </a:p>
              </p:txBody>
            </p:sp>
            <p:sp>
              <p:nvSpPr>
                <p:cNvPr id="960" name="Line 1618"/>
                <p:cNvSpPr>
                  <a:spLocks noChangeShapeType="1"/>
                </p:cNvSpPr>
                <p:nvPr/>
              </p:nvSpPr>
              <p:spPr bwMode="auto">
                <a:xfrm flipV="1">
                  <a:off x="2334" y="2609"/>
                  <a:ext cx="1" cy="9"/>
                </a:xfrm>
                <a:prstGeom prst="line">
                  <a:avLst/>
                </a:prstGeom>
                <a:grpFill/>
                <a:ln w="4763">
                  <a:solidFill>
                    <a:srgbClr val="000000"/>
                  </a:solidFill>
                  <a:prstDash val="sysDashDotDot"/>
                  <a:round/>
                  <a:headEnd/>
                  <a:tailEnd/>
                </a:ln>
              </p:spPr>
              <p:txBody>
                <a:bodyPr/>
                <a:lstStyle/>
                <a:p>
                  <a:endParaRPr lang="en-GB" dirty="0"/>
                </a:p>
              </p:txBody>
            </p:sp>
            <p:sp>
              <p:nvSpPr>
                <p:cNvPr id="961" name="Line 1619"/>
                <p:cNvSpPr>
                  <a:spLocks noChangeShapeType="1"/>
                </p:cNvSpPr>
                <p:nvPr/>
              </p:nvSpPr>
              <p:spPr bwMode="auto">
                <a:xfrm flipV="1">
                  <a:off x="2334" y="2602"/>
                  <a:ext cx="1" cy="2"/>
                </a:xfrm>
                <a:prstGeom prst="line">
                  <a:avLst/>
                </a:prstGeom>
                <a:grpFill/>
                <a:ln w="4763">
                  <a:solidFill>
                    <a:srgbClr val="000000"/>
                  </a:solidFill>
                  <a:prstDash val="sysDashDotDot"/>
                  <a:round/>
                  <a:headEnd/>
                  <a:tailEnd/>
                </a:ln>
              </p:spPr>
              <p:txBody>
                <a:bodyPr/>
                <a:lstStyle/>
                <a:p>
                  <a:endParaRPr lang="en-GB" dirty="0"/>
                </a:p>
              </p:txBody>
            </p:sp>
            <p:sp>
              <p:nvSpPr>
                <p:cNvPr id="962" name="Line 1620"/>
                <p:cNvSpPr>
                  <a:spLocks noChangeShapeType="1"/>
                </p:cNvSpPr>
                <p:nvPr/>
              </p:nvSpPr>
              <p:spPr bwMode="auto">
                <a:xfrm flipV="1">
                  <a:off x="2334" y="2595"/>
                  <a:ext cx="1" cy="2"/>
                </a:xfrm>
                <a:prstGeom prst="line">
                  <a:avLst/>
                </a:prstGeom>
                <a:grpFill/>
                <a:ln w="4763">
                  <a:solidFill>
                    <a:srgbClr val="000000"/>
                  </a:solidFill>
                  <a:prstDash val="sysDashDotDot"/>
                  <a:round/>
                  <a:headEnd/>
                  <a:tailEnd/>
                </a:ln>
              </p:spPr>
              <p:txBody>
                <a:bodyPr/>
                <a:lstStyle/>
                <a:p>
                  <a:endParaRPr lang="en-GB" dirty="0"/>
                </a:p>
              </p:txBody>
            </p:sp>
            <p:sp>
              <p:nvSpPr>
                <p:cNvPr id="963" name="Line 1621"/>
                <p:cNvSpPr>
                  <a:spLocks noChangeShapeType="1"/>
                </p:cNvSpPr>
                <p:nvPr/>
              </p:nvSpPr>
              <p:spPr bwMode="auto">
                <a:xfrm flipV="1">
                  <a:off x="2334" y="2582"/>
                  <a:ext cx="1" cy="9"/>
                </a:xfrm>
                <a:prstGeom prst="line">
                  <a:avLst/>
                </a:prstGeom>
                <a:grpFill/>
                <a:ln w="4763">
                  <a:solidFill>
                    <a:srgbClr val="000000"/>
                  </a:solidFill>
                  <a:prstDash val="sysDashDotDot"/>
                  <a:round/>
                  <a:headEnd/>
                  <a:tailEnd/>
                </a:ln>
              </p:spPr>
              <p:txBody>
                <a:bodyPr/>
                <a:lstStyle/>
                <a:p>
                  <a:endParaRPr lang="en-GB" dirty="0"/>
                </a:p>
              </p:txBody>
            </p:sp>
            <p:sp>
              <p:nvSpPr>
                <p:cNvPr id="964" name="Line 1622"/>
                <p:cNvSpPr>
                  <a:spLocks noChangeShapeType="1"/>
                </p:cNvSpPr>
                <p:nvPr/>
              </p:nvSpPr>
              <p:spPr bwMode="auto">
                <a:xfrm flipV="1">
                  <a:off x="2334" y="2575"/>
                  <a:ext cx="1" cy="2"/>
                </a:xfrm>
                <a:prstGeom prst="line">
                  <a:avLst/>
                </a:prstGeom>
                <a:grpFill/>
                <a:ln w="4763">
                  <a:solidFill>
                    <a:srgbClr val="000000"/>
                  </a:solidFill>
                  <a:prstDash val="sysDashDotDot"/>
                  <a:round/>
                  <a:headEnd/>
                  <a:tailEnd/>
                </a:ln>
              </p:spPr>
              <p:txBody>
                <a:bodyPr/>
                <a:lstStyle/>
                <a:p>
                  <a:endParaRPr lang="en-GB" dirty="0"/>
                </a:p>
              </p:txBody>
            </p:sp>
            <p:sp>
              <p:nvSpPr>
                <p:cNvPr id="965" name="Line 1623"/>
                <p:cNvSpPr>
                  <a:spLocks noChangeShapeType="1"/>
                </p:cNvSpPr>
                <p:nvPr/>
              </p:nvSpPr>
              <p:spPr bwMode="auto">
                <a:xfrm flipV="1">
                  <a:off x="2334" y="2568"/>
                  <a:ext cx="1" cy="2"/>
                </a:xfrm>
                <a:prstGeom prst="line">
                  <a:avLst/>
                </a:prstGeom>
                <a:grpFill/>
                <a:ln w="4763">
                  <a:solidFill>
                    <a:srgbClr val="000000"/>
                  </a:solidFill>
                  <a:prstDash val="sysDashDotDot"/>
                  <a:round/>
                  <a:headEnd/>
                  <a:tailEnd/>
                </a:ln>
              </p:spPr>
              <p:txBody>
                <a:bodyPr/>
                <a:lstStyle/>
                <a:p>
                  <a:endParaRPr lang="en-GB" dirty="0"/>
                </a:p>
              </p:txBody>
            </p:sp>
            <p:sp>
              <p:nvSpPr>
                <p:cNvPr id="966" name="Line 1624"/>
                <p:cNvSpPr>
                  <a:spLocks noChangeShapeType="1"/>
                </p:cNvSpPr>
                <p:nvPr/>
              </p:nvSpPr>
              <p:spPr bwMode="auto">
                <a:xfrm flipV="1">
                  <a:off x="2334" y="2555"/>
                  <a:ext cx="1" cy="9"/>
                </a:xfrm>
                <a:prstGeom prst="line">
                  <a:avLst/>
                </a:prstGeom>
                <a:grpFill/>
                <a:ln w="4763">
                  <a:solidFill>
                    <a:srgbClr val="000000"/>
                  </a:solidFill>
                  <a:prstDash val="sysDashDotDot"/>
                  <a:round/>
                  <a:headEnd/>
                  <a:tailEnd/>
                </a:ln>
              </p:spPr>
              <p:txBody>
                <a:bodyPr/>
                <a:lstStyle/>
                <a:p>
                  <a:endParaRPr lang="en-GB" dirty="0"/>
                </a:p>
              </p:txBody>
            </p:sp>
            <p:sp>
              <p:nvSpPr>
                <p:cNvPr id="967" name="Line 1625"/>
                <p:cNvSpPr>
                  <a:spLocks noChangeShapeType="1"/>
                </p:cNvSpPr>
                <p:nvPr/>
              </p:nvSpPr>
              <p:spPr bwMode="auto">
                <a:xfrm flipV="1">
                  <a:off x="2334" y="2548"/>
                  <a:ext cx="1" cy="2"/>
                </a:xfrm>
                <a:prstGeom prst="line">
                  <a:avLst/>
                </a:prstGeom>
                <a:grpFill/>
                <a:ln w="4763">
                  <a:solidFill>
                    <a:srgbClr val="000000"/>
                  </a:solidFill>
                  <a:prstDash val="sysDashDotDot"/>
                  <a:round/>
                  <a:headEnd/>
                  <a:tailEnd/>
                </a:ln>
              </p:spPr>
              <p:txBody>
                <a:bodyPr/>
                <a:lstStyle/>
                <a:p>
                  <a:endParaRPr lang="en-GB" dirty="0"/>
                </a:p>
              </p:txBody>
            </p:sp>
            <p:sp>
              <p:nvSpPr>
                <p:cNvPr id="968" name="Line 1626"/>
                <p:cNvSpPr>
                  <a:spLocks noChangeShapeType="1"/>
                </p:cNvSpPr>
                <p:nvPr/>
              </p:nvSpPr>
              <p:spPr bwMode="auto">
                <a:xfrm flipV="1">
                  <a:off x="2334" y="2541"/>
                  <a:ext cx="1" cy="2"/>
                </a:xfrm>
                <a:prstGeom prst="line">
                  <a:avLst/>
                </a:prstGeom>
                <a:grpFill/>
                <a:ln w="4763">
                  <a:solidFill>
                    <a:srgbClr val="000000"/>
                  </a:solidFill>
                  <a:prstDash val="sysDashDotDot"/>
                  <a:round/>
                  <a:headEnd/>
                  <a:tailEnd/>
                </a:ln>
              </p:spPr>
              <p:txBody>
                <a:bodyPr/>
                <a:lstStyle/>
                <a:p>
                  <a:endParaRPr lang="en-GB" dirty="0"/>
                </a:p>
              </p:txBody>
            </p:sp>
            <p:sp>
              <p:nvSpPr>
                <p:cNvPr id="969" name="Line 1627"/>
                <p:cNvSpPr>
                  <a:spLocks noChangeShapeType="1"/>
                </p:cNvSpPr>
                <p:nvPr/>
              </p:nvSpPr>
              <p:spPr bwMode="auto">
                <a:xfrm flipV="1">
                  <a:off x="2334" y="2528"/>
                  <a:ext cx="1" cy="9"/>
                </a:xfrm>
                <a:prstGeom prst="line">
                  <a:avLst/>
                </a:prstGeom>
                <a:grpFill/>
                <a:ln w="4763">
                  <a:solidFill>
                    <a:srgbClr val="000000"/>
                  </a:solidFill>
                  <a:prstDash val="sysDashDotDot"/>
                  <a:round/>
                  <a:headEnd/>
                  <a:tailEnd/>
                </a:ln>
              </p:spPr>
              <p:txBody>
                <a:bodyPr/>
                <a:lstStyle/>
                <a:p>
                  <a:endParaRPr lang="en-GB" dirty="0"/>
                </a:p>
              </p:txBody>
            </p:sp>
            <p:sp>
              <p:nvSpPr>
                <p:cNvPr id="970" name="Line 1628"/>
                <p:cNvSpPr>
                  <a:spLocks noChangeShapeType="1"/>
                </p:cNvSpPr>
                <p:nvPr/>
              </p:nvSpPr>
              <p:spPr bwMode="auto">
                <a:xfrm flipV="1">
                  <a:off x="2334" y="2521"/>
                  <a:ext cx="1" cy="2"/>
                </a:xfrm>
                <a:prstGeom prst="line">
                  <a:avLst/>
                </a:prstGeom>
                <a:grpFill/>
                <a:ln w="4763">
                  <a:solidFill>
                    <a:srgbClr val="000000"/>
                  </a:solidFill>
                  <a:prstDash val="sysDashDotDot"/>
                  <a:round/>
                  <a:headEnd/>
                  <a:tailEnd/>
                </a:ln>
              </p:spPr>
              <p:txBody>
                <a:bodyPr/>
                <a:lstStyle/>
                <a:p>
                  <a:endParaRPr lang="en-GB" dirty="0"/>
                </a:p>
              </p:txBody>
            </p:sp>
            <p:sp>
              <p:nvSpPr>
                <p:cNvPr id="971" name="Line 1629"/>
                <p:cNvSpPr>
                  <a:spLocks noChangeShapeType="1"/>
                </p:cNvSpPr>
                <p:nvPr/>
              </p:nvSpPr>
              <p:spPr bwMode="auto">
                <a:xfrm flipV="1">
                  <a:off x="2334" y="2514"/>
                  <a:ext cx="1" cy="2"/>
                </a:xfrm>
                <a:prstGeom prst="line">
                  <a:avLst/>
                </a:prstGeom>
                <a:grpFill/>
                <a:ln w="4763">
                  <a:solidFill>
                    <a:srgbClr val="000000"/>
                  </a:solidFill>
                  <a:prstDash val="sysDashDotDot"/>
                  <a:round/>
                  <a:headEnd/>
                  <a:tailEnd/>
                </a:ln>
              </p:spPr>
              <p:txBody>
                <a:bodyPr/>
                <a:lstStyle/>
                <a:p>
                  <a:endParaRPr lang="en-GB" dirty="0"/>
                </a:p>
              </p:txBody>
            </p:sp>
            <p:sp>
              <p:nvSpPr>
                <p:cNvPr id="972" name="Line 1630"/>
                <p:cNvSpPr>
                  <a:spLocks noChangeShapeType="1"/>
                </p:cNvSpPr>
                <p:nvPr/>
              </p:nvSpPr>
              <p:spPr bwMode="auto">
                <a:xfrm flipV="1">
                  <a:off x="2334" y="2501"/>
                  <a:ext cx="1" cy="9"/>
                </a:xfrm>
                <a:prstGeom prst="line">
                  <a:avLst/>
                </a:prstGeom>
                <a:grpFill/>
                <a:ln w="4763">
                  <a:solidFill>
                    <a:srgbClr val="000000"/>
                  </a:solidFill>
                  <a:prstDash val="sysDashDotDot"/>
                  <a:round/>
                  <a:headEnd/>
                  <a:tailEnd/>
                </a:ln>
              </p:spPr>
              <p:txBody>
                <a:bodyPr/>
                <a:lstStyle/>
                <a:p>
                  <a:endParaRPr lang="en-GB" dirty="0"/>
                </a:p>
              </p:txBody>
            </p:sp>
            <p:sp>
              <p:nvSpPr>
                <p:cNvPr id="973" name="Line 1631"/>
                <p:cNvSpPr>
                  <a:spLocks noChangeShapeType="1"/>
                </p:cNvSpPr>
                <p:nvPr/>
              </p:nvSpPr>
              <p:spPr bwMode="auto">
                <a:xfrm flipV="1">
                  <a:off x="2334" y="2494"/>
                  <a:ext cx="1" cy="2"/>
                </a:xfrm>
                <a:prstGeom prst="line">
                  <a:avLst/>
                </a:prstGeom>
                <a:grpFill/>
                <a:ln w="4763">
                  <a:solidFill>
                    <a:srgbClr val="000000"/>
                  </a:solidFill>
                  <a:prstDash val="sysDashDotDot"/>
                  <a:round/>
                  <a:headEnd/>
                  <a:tailEnd/>
                </a:ln>
              </p:spPr>
              <p:txBody>
                <a:bodyPr/>
                <a:lstStyle/>
                <a:p>
                  <a:endParaRPr lang="en-GB" dirty="0"/>
                </a:p>
              </p:txBody>
            </p:sp>
            <p:sp>
              <p:nvSpPr>
                <p:cNvPr id="974" name="Line 1632"/>
                <p:cNvSpPr>
                  <a:spLocks noChangeShapeType="1"/>
                </p:cNvSpPr>
                <p:nvPr/>
              </p:nvSpPr>
              <p:spPr bwMode="auto">
                <a:xfrm flipV="1">
                  <a:off x="2334" y="2487"/>
                  <a:ext cx="1" cy="2"/>
                </a:xfrm>
                <a:prstGeom prst="line">
                  <a:avLst/>
                </a:prstGeom>
                <a:grpFill/>
                <a:ln w="4763">
                  <a:solidFill>
                    <a:srgbClr val="000000"/>
                  </a:solidFill>
                  <a:prstDash val="sysDashDotDot"/>
                  <a:round/>
                  <a:headEnd/>
                  <a:tailEnd/>
                </a:ln>
              </p:spPr>
              <p:txBody>
                <a:bodyPr/>
                <a:lstStyle/>
                <a:p>
                  <a:endParaRPr lang="en-GB" dirty="0"/>
                </a:p>
              </p:txBody>
            </p:sp>
            <p:sp>
              <p:nvSpPr>
                <p:cNvPr id="975" name="Line 1633"/>
                <p:cNvSpPr>
                  <a:spLocks noChangeShapeType="1"/>
                </p:cNvSpPr>
                <p:nvPr/>
              </p:nvSpPr>
              <p:spPr bwMode="auto">
                <a:xfrm flipV="1">
                  <a:off x="2334" y="2473"/>
                  <a:ext cx="1" cy="10"/>
                </a:xfrm>
                <a:prstGeom prst="line">
                  <a:avLst/>
                </a:prstGeom>
                <a:grpFill/>
                <a:ln w="4763">
                  <a:solidFill>
                    <a:srgbClr val="000000"/>
                  </a:solidFill>
                  <a:prstDash val="sysDashDotDot"/>
                  <a:round/>
                  <a:headEnd/>
                  <a:tailEnd/>
                </a:ln>
              </p:spPr>
              <p:txBody>
                <a:bodyPr/>
                <a:lstStyle/>
                <a:p>
                  <a:endParaRPr lang="en-GB" dirty="0"/>
                </a:p>
              </p:txBody>
            </p:sp>
            <p:sp>
              <p:nvSpPr>
                <p:cNvPr id="976" name="Line 1634"/>
                <p:cNvSpPr>
                  <a:spLocks noChangeShapeType="1"/>
                </p:cNvSpPr>
                <p:nvPr/>
              </p:nvSpPr>
              <p:spPr bwMode="auto">
                <a:xfrm flipV="1">
                  <a:off x="2334" y="2467"/>
                  <a:ext cx="1" cy="2"/>
                </a:xfrm>
                <a:prstGeom prst="line">
                  <a:avLst/>
                </a:prstGeom>
                <a:grpFill/>
                <a:ln w="4763">
                  <a:solidFill>
                    <a:srgbClr val="000000"/>
                  </a:solidFill>
                  <a:prstDash val="sysDashDotDot"/>
                  <a:round/>
                  <a:headEnd/>
                  <a:tailEnd/>
                </a:ln>
              </p:spPr>
              <p:txBody>
                <a:bodyPr/>
                <a:lstStyle/>
                <a:p>
                  <a:endParaRPr lang="en-GB" dirty="0"/>
                </a:p>
              </p:txBody>
            </p:sp>
            <p:sp>
              <p:nvSpPr>
                <p:cNvPr id="977" name="Line 1635"/>
                <p:cNvSpPr>
                  <a:spLocks noChangeShapeType="1"/>
                </p:cNvSpPr>
                <p:nvPr/>
              </p:nvSpPr>
              <p:spPr bwMode="auto">
                <a:xfrm flipV="1">
                  <a:off x="2334" y="2460"/>
                  <a:ext cx="1" cy="2"/>
                </a:xfrm>
                <a:prstGeom prst="line">
                  <a:avLst/>
                </a:prstGeom>
                <a:grpFill/>
                <a:ln w="4763">
                  <a:solidFill>
                    <a:srgbClr val="000000"/>
                  </a:solidFill>
                  <a:prstDash val="sysDashDotDot"/>
                  <a:round/>
                  <a:headEnd/>
                  <a:tailEnd/>
                </a:ln>
              </p:spPr>
              <p:txBody>
                <a:bodyPr/>
                <a:lstStyle/>
                <a:p>
                  <a:endParaRPr lang="en-GB" dirty="0"/>
                </a:p>
              </p:txBody>
            </p:sp>
            <p:sp>
              <p:nvSpPr>
                <p:cNvPr id="978" name="Line 1636"/>
                <p:cNvSpPr>
                  <a:spLocks noChangeShapeType="1"/>
                </p:cNvSpPr>
                <p:nvPr/>
              </p:nvSpPr>
              <p:spPr bwMode="auto">
                <a:xfrm flipV="1">
                  <a:off x="2334" y="2446"/>
                  <a:ext cx="1" cy="10"/>
                </a:xfrm>
                <a:prstGeom prst="line">
                  <a:avLst/>
                </a:prstGeom>
                <a:grpFill/>
                <a:ln w="4763">
                  <a:solidFill>
                    <a:srgbClr val="000000"/>
                  </a:solidFill>
                  <a:prstDash val="sysDashDotDot"/>
                  <a:round/>
                  <a:headEnd/>
                  <a:tailEnd/>
                </a:ln>
              </p:spPr>
              <p:txBody>
                <a:bodyPr/>
                <a:lstStyle/>
                <a:p>
                  <a:endParaRPr lang="en-GB" dirty="0"/>
                </a:p>
              </p:txBody>
            </p:sp>
            <p:sp>
              <p:nvSpPr>
                <p:cNvPr id="979" name="Line 1637"/>
                <p:cNvSpPr>
                  <a:spLocks noChangeShapeType="1"/>
                </p:cNvSpPr>
                <p:nvPr/>
              </p:nvSpPr>
              <p:spPr bwMode="auto">
                <a:xfrm flipV="1">
                  <a:off x="2334" y="2439"/>
                  <a:ext cx="1" cy="3"/>
                </a:xfrm>
                <a:prstGeom prst="line">
                  <a:avLst/>
                </a:prstGeom>
                <a:grpFill/>
                <a:ln w="4763">
                  <a:solidFill>
                    <a:srgbClr val="000000"/>
                  </a:solidFill>
                  <a:prstDash val="sysDashDotDot"/>
                  <a:round/>
                  <a:headEnd/>
                  <a:tailEnd/>
                </a:ln>
              </p:spPr>
              <p:txBody>
                <a:bodyPr/>
                <a:lstStyle/>
                <a:p>
                  <a:endParaRPr lang="en-GB" dirty="0"/>
                </a:p>
              </p:txBody>
            </p:sp>
            <p:sp>
              <p:nvSpPr>
                <p:cNvPr id="980" name="Line 1638"/>
                <p:cNvSpPr>
                  <a:spLocks noChangeShapeType="1"/>
                </p:cNvSpPr>
                <p:nvPr/>
              </p:nvSpPr>
              <p:spPr bwMode="auto">
                <a:xfrm flipV="1">
                  <a:off x="2334" y="2433"/>
                  <a:ext cx="1" cy="2"/>
                </a:xfrm>
                <a:prstGeom prst="line">
                  <a:avLst/>
                </a:prstGeom>
                <a:grpFill/>
                <a:ln w="4763">
                  <a:solidFill>
                    <a:srgbClr val="000000"/>
                  </a:solidFill>
                  <a:prstDash val="sysDashDotDot"/>
                  <a:round/>
                  <a:headEnd/>
                  <a:tailEnd/>
                </a:ln>
              </p:spPr>
              <p:txBody>
                <a:bodyPr/>
                <a:lstStyle/>
                <a:p>
                  <a:endParaRPr lang="en-GB" dirty="0"/>
                </a:p>
              </p:txBody>
            </p:sp>
            <p:sp>
              <p:nvSpPr>
                <p:cNvPr id="981" name="Line 1639"/>
                <p:cNvSpPr>
                  <a:spLocks noChangeShapeType="1"/>
                </p:cNvSpPr>
                <p:nvPr/>
              </p:nvSpPr>
              <p:spPr bwMode="auto">
                <a:xfrm flipV="1">
                  <a:off x="2334" y="2419"/>
                  <a:ext cx="1" cy="10"/>
                </a:xfrm>
                <a:prstGeom prst="line">
                  <a:avLst/>
                </a:prstGeom>
                <a:grpFill/>
                <a:ln w="4763">
                  <a:solidFill>
                    <a:srgbClr val="000000"/>
                  </a:solidFill>
                  <a:prstDash val="sysDashDotDot"/>
                  <a:round/>
                  <a:headEnd/>
                  <a:tailEnd/>
                </a:ln>
              </p:spPr>
              <p:txBody>
                <a:bodyPr/>
                <a:lstStyle/>
                <a:p>
                  <a:endParaRPr lang="en-GB" dirty="0"/>
                </a:p>
              </p:txBody>
            </p:sp>
            <p:sp>
              <p:nvSpPr>
                <p:cNvPr id="982" name="Line 1640"/>
                <p:cNvSpPr>
                  <a:spLocks noChangeShapeType="1"/>
                </p:cNvSpPr>
                <p:nvPr/>
              </p:nvSpPr>
              <p:spPr bwMode="auto">
                <a:xfrm flipV="1">
                  <a:off x="2334" y="2412"/>
                  <a:ext cx="1" cy="3"/>
                </a:xfrm>
                <a:prstGeom prst="line">
                  <a:avLst/>
                </a:prstGeom>
                <a:grpFill/>
                <a:ln w="4763">
                  <a:solidFill>
                    <a:srgbClr val="000000"/>
                  </a:solidFill>
                  <a:prstDash val="sysDashDotDot"/>
                  <a:round/>
                  <a:headEnd/>
                  <a:tailEnd/>
                </a:ln>
              </p:spPr>
              <p:txBody>
                <a:bodyPr/>
                <a:lstStyle/>
                <a:p>
                  <a:endParaRPr lang="en-GB" dirty="0"/>
                </a:p>
              </p:txBody>
            </p:sp>
            <p:sp>
              <p:nvSpPr>
                <p:cNvPr id="983" name="Line 1641"/>
                <p:cNvSpPr>
                  <a:spLocks noChangeShapeType="1"/>
                </p:cNvSpPr>
                <p:nvPr/>
              </p:nvSpPr>
              <p:spPr bwMode="auto">
                <a:xfrm flipV="1">
                  <a:off x="2334" y="2405"/>
                  <a:ext cx="1" cy="3"/>
                </a:xfrm>
                <a:prstGeom prst="line">
                  <a:avLst/>
                </a:prstGeom>
                <a:grpFill/>
                <a:ln w="4763">
                  <a:solidFill>
                    <a:srgbClr val="000000"/>
                  </a:solidFill>
                  <a:prstDash val="sysDashDotDot"/>
                  <a:round/>
                  <a:headEnd/>
                  <a:tailEnd/>
                </a:ln>
              </p:spPr>
              <p:txBody>
                <a:bodyPr/>
                <a:lstStyle/>
                <a:p>
                  <a:endParaRPr lang="en-GB" dirty="0"/>
                </a:p>
              </p:txBody>
            </p:sp>
            <p:sp>
              <p:nvSpPr>
                <p:cNvPr id="984" name="Line 1642"/>
                <p:cNvSpPr>
                  <a:spLocks noChangeShapeType="1"/>
                </p:cNvSpPr>
                <p:nvPr/>
              </p:nvSpPr>
              <p:spPr bwMode="auto">
                <a:xfrm flipV="1">
                  <a:off x="2334" y="2392"/>
                  <a:ext cx="1" cy="9"/>
                </a:xfrm>
                <a:prstGeom prst="line">
                  <a:avLst/>
                </a:prstGeom>
                <a:grpFill/>
                <a:ln w="4763">
                  <a:solidFill>
                    <a:srgbClr val="000000"/>
                  </a:solidFill>
                  <a:prstDash val="sysDashDotDot"/>
                  <a:round/>
                  <a:headEnd/>
                  <a:tailEnd/>
                </a:ln>
              </p:spPr>
              <p:txBody>
                <a:bodyPr/>
                <a:lstStyle/>
                <a:p>
                  <a:endParaRPr lang="en-GB" dirty="0"/>
                </a:p>
              </p:txBody>
            </p:sp>
            <p:sp>
              <p:nvSpPr>
                <p:cNvPr id="985" name="Line 1643"/>
                <p:cNvSpPr>
                  <a:spLocks noChangeShapeType="1"/>
                </p:cNvSpPr>
                <p:nvPr/>
              </p:nvSpPr>
              <p:spPr bwMode="auto">
                <a:xfrm flipV="1">
                  <a:off x="2334" y="2385"/>
                  <a:ext cx="1" cy="3"/>
                </a:xfrm>
                <a:prstGeom prst="line">
                  <a:avLst/>
                </a:prstGeom>
                <a:grpFill/>
                <a:ln w="4763">
                  <a:solidFill>
                    <a:srgbClr val="000000"/>
                  </a:solidFill>
                  <a:prstDash val="sysDashDotDot"/>
                  <a:round/>
                  <a:headEnd/>
                  <a:tailEnd/>
                </a:ln>
              </p:spPr>
              <p:txBody>
                <a:bodyPr/>
                <a:lstStyle/>
                <a:p>
                  <a:endParaRPr lang="en-GB" dirty="0"/>
                </a:p>
              </p:txBody>
            </p:sp>
            <p:sp>
              <p:nvSpPr>
                <p:cNvPr id="986" name="Line 1644"/>
                <p:cNvSpPr>
                  <a:spLocks noChangeShapeType="1"/>
                </p:cNvSpPr>
                <p:nvPr/>
              </p:nvSpPr>
              <p:spPr bwMode="auto">
                <a:xfrm flipV="1">
                  <a:off x="2334" y="2378"/>
                  <a:ext cx="1" cy="3"/>
                </a:xfrm>
                <a:prstGeom prst="line">
                  <a:avLst/>
                </a:prstGeom>
                <a:grpFill/>
                <a:ln w="4763">
                  <a:solidFill>
                    <a:srgbClr val="000000"/>
                  </a:solidFill>
                  <a:prstDash val="sysDashDotDot"/>
                  <a:round/>
                  <a:headEnd/>
                  <a:tailEnd/>
                </a:ln>
              </p:spPr>
              <p:txBody>
                <a:bodyPr/>
                <a:lstStyle/>
                <a:p>
                  <a:endParaRPr lang="en-GB" dirty="0"/>
                </a:p>
              </p:txBody>
            </p:sp>
            <p:sp>
              <p:nvSpPr>
                <p:cNvPr id="987" name="Line 1645"/>
                <p:cNvSpPr>
                  <a:spLocks noChangeShapeType="1"/>
                </p:cNvSpPr>
                <p:nvPr/>
              </p:nvSpPr>
              <p:spPr bwMode="auto">
                <a:xfrm flipV="1">
                  <a:off x="2334" y="2365"/>
                  <a:ext cx="1" cy="9"/>
                </a:xfrm>
                <a:prstGeom prst="line">
                  <a:avLst/>
                </a:prstGeom>
                <a:grpFill/>
                <a:ln w="4763">
                  <a:solidFill>
                    <a:srgbClr val="000000"/>
                  </a:solidFill>
                  <a:prstDash val="sysDashDotDot"/>
                  <a:round/>
                  <a:headEnd/>
                  <a:tailEnd/>
                </a:ln>
              </p:spPr>
              <p:txBody>
                <a:bodyPr/>
                <a:lstStyle/>
                <a:p>
                  <a:endParaRPr lang="en-GB" dirty="0"/>
                </a:p>
              </p:txBody>
            </p:sp>
            <p:sp>
              <p:nvSpPr>
                <p:cNvPr id="988" name="Line 1646"/>
                <p:cNvSpPr>
                  <a:spLocks noChangeShapeType="1"/>
                </p:cNvSpPr>
                <p:nvPr/>
              </p:nvSpPr>
              <p:spPr bwMode="auto">
                <a:xfrm flipV="1">
                  <a:off x="2334" y="2358"/>
                  <a:ext cx="1" cy="3"/>
                </a:xfrm>
                <a:prstGeom prst="line">
                  <a:avLst/>
                </a:prstGeom>
                <a:grpFill/>
                <a:ln w="4763">
                  <a:solidFill>
                    <a:srgbClr val="000000"/>
                  </a:solidFill>
                  <a:prstDash val="sysDashDotDot"/>
                  <a:round/>
                  <a:headEnd/>
                  <a:tailEnd/>
                </a:ln>
              </p:spPr>
              <p:txBody>
                <a:bodyPr/>
                <a:lstStyle/>
                <a:p>
                  <a:endParaRPr lang="en-GB" dirty="0"/>
                </a:p>
              </p:txBody>
            </p:sp>
            <p:sp>
              <p:nvSpPr>
                <p:cNvPr id="989" name="Line 1647"/>
                <p:cNvSpPr>
                  <a:spLocks noChangeShapeType="1"/>
                </p:cNvSpPr>
                <p:nvPr/>
              </p:nvSpPr>
              <p:spPr bwMode="auto">
                <a:xfrm flipV="1">
                  <a:off x="2334" y="2351"/>
                  <a:ext cx="1" cy="3"/>
                </a:xfrm>
                <a:prstGeom prst="line">
                  <a:avLst/>
                </a:prstGeom>
                <a:grpFill/>
                <a:ln w="4763">
                  <a:solidFill>
                    <a:srgbClr val="000000"/>
                  </a:solidFill>
                  <a:prstDash val="sysDashDotDot"/>
                  <a:round/>
                  <a:headEnd/>
                  <a:tailEnd/>
                </a:ln>
              </p:spPr>
              <p:txBody>
                <a:bodyPr/>
                <a:lstStyle/>
                <a:p>
                  <a:endParaRPr lang="en-GB" dirty="0"/>
                </a:p>
              </p:txBody>
            </p:sp>
            <p:sp>
              <p:nvSpPr>
                <p:cNvPr id="990" name="Line 1648"/>
                <p:cNvSpPr>
                  <a:spLocks noChangeShapeType="1"/>
                </p:cNvSpPr>
                <p:nvPr/>
              </p:nvSpPr>
              <p:spPr bwMode="auto">
                <a:xfrm flipV="1">
                  <a:off x="2334" y="2338"/>
                  <a:ext cx="1" cy="9"/>
                </a:xfrm>
                <a:prstGeom prst="line">
                  <a:avLst/>
                </a:prstGeom>
                <a:grpFill/>
                <a:ln w="4763">
                  <a:solidFill>
                    <a:srgbClr val="000000"/>
                  </a:solidFill>
                  <a:prstDash val="sysDashDotDot"/>
                  <a:round/>
                  <a:headEnd/>
                  <a:tailEnd/>
                </a:ln>
              </p:spPr>
              <p:txBody>
                <a:bodyPr/>
                <a:lstStyle/>
                <a:p>
                  <a:endParaRPr lang="en-GB" dirty="0"/>
                </a:p>
              </p:txBody>
            </p:sp>
            <p:sp>
              <p:nvSpPr>
                <p:cNvPr id="991" name="Line 1649"/>
                <p:cNvSpPr>
                  <a:spLocks noChangeShapeType="1"/>
                </p:cNvSpPr>
                <p:nvPr/>
              </p:nvSpPr>
              <p:spPr bwMode="auto">
                <a:xfrm flipV="1">
                  <a:off x="2334" y="2331"/>
                  <a:ext cx="1" cy="2"/>
                </a:xfrm>
                <a:prstGeom prst="line">
                  <a:avLst/>
                </a:prstGeom>
                <a:grpFill/>
                <a:ln w="4763">
                  <a:solidFill>
                    <a:srgbClr val="000000"/>
                  </a:solidFill>
                  <a:prstDash val="sysDashDotDot"/>
                  <a:round/>
                  <a:headEnd/>
                  <a:tailEnd/>
                </a:ln>
              </p:spPr>
              <p:txBody>
                <a:bodyPr/>
                <a:lstStyle/>
                <a:p>
                  <a:endParaRPr lang="en-GB" dirty="0"/>
                </a:p>
              </p:txBody>
            </p:sp>
            <p:sp>
              <p:nvSpPr>
                <p:cNvPr id="992" name="Line 1650"/>
                <p:cNvSpPr>
                  <a:spLocks noChangeShapeType="1"/>
                </p:cNvSpPr>
                <p:nvPr/>
              </p:nvSpPr>
              <p:spPr bwMode="auto">
                <a:xfrm flipV="1">
                  <a:off x="2334" y="2324"/>
                  <a:ext cx="1" cy="3"/>
                </a:xfrm>
                <a:prstGeom prst="line">
                  <a:avLst/>
                </a:prstGeom>
                <a:grpFill/>
                <a:ln w="4763">
                  <a:solidFill>
                    <a:srgbClr val="000000"/>
                  </a:solidFill>
                  <a:prstDash val="sysDashDotDot"/>
                  <a:round/>
                  <a:headEnd/>
                  <a:tailEnd/>
                </a:ln>
              </p:spPr>
              <p:txBody>
                <a:bodyPr/>
                <a:lstStyle/>
                <a:p>
                  <a:endParaRPr lang="en-GB" dirty="0"/>
                </a:p>
              </p:txBody>
            </p:sp>
            <p:sp>
              <p:nvSpPr>
                <p:cNvPr id="993" name="Line 1651"/>
                <p:cNvSpPr>
                  <a:spLocks noChangeShapeType="1"/>
                </p:cNvSpPr>
                <p:nvPr/>
              </p:nvSpPr>
              <p:spPr bwMode="auto">
                <a:xfrm flipV="1">
                  <a:off x="2334" y="2311"/>
                  <a:ext cx="1" cy="9"/>
                </a:xfrm>
                <a:prstGeom prst="line">
                  <a:avLst/>
                </a:prstGeom>
                <a:grpFill/>
                <a:ln w="4763">
                  <a:solidFill>
                    <a:srgbClr val="000000"/>
                  </a:solidFill>
                  <a:prstDash val="sysDashDotDot"/>
                  <a:round/>
                  <a:headEnd/>
                  <a:tailEnd/>
                </a:ln>
              </p:spPr>
              <p:txBody>
                <a:bodyPr/>
                <a:lstStyle/>
                <a:p>
                  <a:endParaRPr lang="en-GB" dirty="0"/>
                </a:p>
              </p:txBody>
            </p:sp>
            <p:sp>
              <p:nvSpPr>
                <p:cNvPr id="994" name="Line 1652"/>
                <p:cNvSpPr>
                  <a:spLocks noChangeShapeType="1"/>
                </p:cNvSpPr>
                <p:nvPr/>
              </p:nvSpPr>
              <p:spPr bwMode="auto">
                <a:xfrm flipV="1">
                  <a:off x="2334" y="2304"/>
                  <a:ext cx="1" cy="2"/>
                </a:xfrm>
                <a:prstGeom prst="line">
                  <a:avLst/>
                </a:prstGeom>
                <a:grpFill/>
                <a:ln w="4763">
                  <a:solidFill>
                    <a:srgbClr val="000000"/>
                  </a:solidFill>
                  <a:prstDash val="sysDashDotDot"/>
                  <a:round/>
                  <a:headEnd/>
                  <a:tailEnd/>
                </a:ln>
              </p:spPr>
              <p:txBody>
                <a:bodyPr/>
                <a:lstStyle/>
                <a:p>
                  <a:endParaRPr lang="en-GB" dirty="0"/>
                </a:p>
              </p:txBody>
            </p:sp>
            <p:sp>
              <p:nvSpPr>
                <p:cNvPr id="995" name="Line 1653"/>
                <p:cNvSpPr>
                  <a:spLocks noChangeShapeType="1"/>
                </p:cNvSpPr>
                <p:nvPr/>
              </p:nvSpPr>
              <p:spPr bwMode="auto">
                <a:xfrm flipV="1">
                  <a:off x="2334" y="2297"/>
                  <a:ext cx="1" cy="2"/>
                </a:xfrm>
                <a:prstGeom prst="line">
                  <a:avLst/>
                </a:prstGeom>
                <a:grpFill/>
                <a:ln w="4763">
                  <a:solidFill>
                    <a:srgbClr val="000000"/>
                  </a:solidFill>
                  <a:prstDash val="sysDashDotDot"/>
                  <a:round/>
                  <a:headEnd/>
                  <a:tailEnd/>
                </a:ln>
              </p:spPr>
              <p:txBody>
                <a:bodyPr/>
                <a:lstStyle/>
                <a:p>
                  <a:endParaRPr lang="en-GB" dirty="0"/>
                </a:p>
              </p:txBody>
            </p:sp>
            <p:sp>
              <p:nvSpPr>
                <p:cNvPr id="996" name="Line 1654"/>
                <p:cNvSpPr>
                  <a:spLocks noChangeShapeType="1"/>
                </p:cNvSpPr>
                <p:nvPr/>
              </p:nvSpPr>
              <p:spPr bwMode="auto">
                <a:xfrm flipV="1">
                  <a:off x="2334" y="2284"/>
                  <a:ext cx="1" cy="9"/>
                </a:xfrm>
                <a:prstGeom prst="line">
                  <a:avLst/>
                </a:prstGeom>
                <a:grpFill/>
                <a:ln w="4763">
                  <a:solidFill>
                    <a:srgbClr val="000000"/>
                  </a:solidFill>
                  <a:prstDash val="sysDashDotDot"/>
                  <a:round/>
                  <a:headEnd/>
                  <a:tailEnd/>
                </a:ln>
              </p:spPr>
              <p:txBody>
                <a:bodyPr/>
                <a:lstStyle/>
                <a:p>
                  <a:endParaRPr lang="en-GB" dirty="0"/>
                </a:p>
              </p:txBody>
            </p:sp>
            <p:sp>
              <p:nvSpPr>
                <p:cNvPr id="997" name="Line 1655"/>
                <p:cNvSpPr>
                  <a:spLocks noChangeShapeType="1"/>
                </p:cNvSpPr>
                <p:nvPr/>
              </p:nvSpPr>
              <p:spPr bwMode="auto">
                <a:xfrm flipV="1">
                  <a:off x="2334" y="2277"/>
                  <a:ext cx="1" cy="2"/>
                </a:xfrm>
                <a:prstGeom prst="line">
                  <a:avLst/>
                </a:prstGeom>
                <a:grpFill/>
                <a:ln w="4763">
                  <a:solidFill>
                    <a:srgbClr val="000000"/>
                  </a:solidFill>
                  <a:prstDash val="sysDashDotDot"/>
                  <a:round/>
                  <a:headEnd/>
                  <a:tailEnd/>
                </a:ln>
              </p:spPr>
              <p:txBody>
                <a:bodyPr/>
                <a:lstStyle/>
                <a:p>
                  <a:endParaRPr lang="en-GB" dirty="0"/>
                </a:p>
              </p:txBody>
            </p:sp>
            <p:sp>
              <p:nvSpPr>
                <p:cNvPr id="998" name="Line 1656"/>
                <p:cNvSpPr>
                  <a:spLocks noChangeShapeType="1"/>
                </p:cNvSpPr>
                <p:nvPr/>
              </p:nvSpPr>
              <p:spPr bwMode="auto">
                <a:xfrm flipV="1">
                  <a:off x="2334" y="2270"/>
                  <a:ext cx="1" cy="2"/>
                </a:xfrm>
                <a:prstGeom prst="line">
                  <a:avLst/>
                </a:prstGeom>
                <a:grpFill/>
                <a:ln w="4763">
                  <a:solidFill>
                    <a:srgbClr val="000000"/>
                  </a:solidFill>
                  <a:prstDash val="sysDashDotDot"/>
                  <a:round/>
                  <a:headEnd/>
                  <a:tailEnd/>
                </a:ln>
              </p:spPr>
              <p:txBody>
                <a:bodyPr/>
                <a:lstStyle/>
                <a:p>
                  <a:endParaRPr lang="en-GB" dirty="0"/>
                </a:p>
              </p:txBody>
            </p:sp>
            <p:sp>
              <p:nvSpPr>
                <p:cNvPr id="999" name="Line 1657"/>
                <p:cNvSpPr>
                  <a:spLocks noChangeShapeType="1"/>
                </p:cNvSpPr>
                <p:nvPr/>
              </p:nvSpPr>
              <p:spPr bwMode="auto">
                <a:xfrm flipV="1">
                  <a:off x="2334" y="2257"/>
                  <a:ext cx="1" cy="9"/>
                </a:xfrm>
                <a:prstGeom prst="line">
                  <a:avLst/>
                </a:prstGeom>
                <a:grpFill/>
                <a:ln w="4763">
                  <a:solidFill>
                    <a:srgbClr val="000000"/>
                  </a:solidFill>
                  <a:prstDash val="sysDashDotDot"/>
                  <a:round/>
                  <a:headEnd/>
                  <a:tailEnd/>
                </a:ln>
              </p:spPr>
              <p:txBody>
                <a:bodyPr/>
                <a:lstStyle/>
                <a:p>
                  <a:endParaRPr lang="en-GB" dirty="0"/>
                </a:p>
              </p:txBody>
            </p:sp>
            <p:sp>
              <p:nvSpPr>
                <p:cNvPr id="1000" name="Line 1658"/>
                <p:cNvSpPr>
                  <a:spLocks noChangeShapeType="1"/>
                </p:cNvSpPr>
                <p:nvPr/>
              </p:nvSpPr>
              <p:spPr bwMode="auto">
                <a:xfrm flipV="1">
                  <a:off x="2334" y="2250"/>
                  <a:ext cx="1" cy="2"/>
                </a:xfrm>
                <a:prstGeom prst="line">
                  <a:avLst/>
                </a:prstGeom>
                <a:grpFill/>
                <a:ln w="4763">
                  <a:solidFill>
                    <a:srgbClr val="000000"/>
                  </a:solidFill>
                  <a:prstDash val="sysDashDotDot"/>
                  <a:round/>
                  <a:headEnd/>
                  <a:tailEnd/>
                </a:ln>
              </p:spPr>
              <p:txBody>
                <a:bodyPr/>
                <a:lstStyle/>
                <a:p>
                  <a:endParaRPr lang="en-GB" dirty="0"/>
                </a:p>
              </p:txBody>
            </p:sp>
            <p:sp>
              <p:nvSpPr>
                <p:cNvPr id="1001" name="Line 1659"/>
                <p:cNvSpPr>
                  <a:spLocks noChangeShapeType="1"/>
                </p:cNvSpPr>
                <p:nvPr/>
              </p:nvSpPr>
              <p:spPr bwMode="auto">
                <a:xfrm flipV="1">
                  <a:off x="2334" y="2243"/>
                  <a:ext cx="1" cy="2"/>
                </a:xfrm>
                <a:prstGeom prst="line">
                  <a:avLst/>
                </a:prstGeom>
                <a:grpFill/>
                <a:ln w="4763">
                  <a:solidFill>
                    <a:srgbClr val="000000"/>
                  </a:solidFill>
                  <a:prstDash val="sysDashDotDot"/>
                  <a:round/>
                  <a:headEnd/>
                  <a:tailEnd/>
                </a:ln>
              </p:spPr>
              <p:txBody>
                <a:bodyPr/>
                <a:lstStyle/>
                <a:p>
                  <a:endParaRPr lang="en-GB" dirty="0"/>
                </a:p>
              </p:txBody>
            </p:sp>
            <p:sp>
              <p:nvSpPr>
                <p:cNvPr id="1002" name="Line 1660"/>
                <p:cNvSpPr>
                  <a:spLocks noChangeShapeType="1"/>
                </p:cNvSpPr>
                <p:nvPr/>
              </p:nvSpPr>
              <p:spPr bwMode="auto">
                <a:xfrm flipV="1">
                  <a:off x="2334" y="2230"/>
                  <a:ext cx="1" cy="9"/>
                </a:xfrm>
                <a:prstGeom prst="line">
                  <a:avLst/>
                </a:prstGeom>
                <a:grpFill/>
                <a:ln w="4763">
                  <a:solidFill>
                    <a:srgbClr val="000000"/>
                  </a:solidFill>
                  <a:prstDash val="sysDashDotDot"/>
                  <a:round/>
                  <a:headEnd/>
                  <a:tailEnd/>
                </a:ln>
              </p:spPr>
              <p:txBody>
                <a:bodyPr/>
                <a:lstStyle/>
                <a:p>
                  <a:endParaRPr lang="en-GB" dirty="0"/>
                </a:p>
              </p:txBody>
            </p:sp>
            <p:sp>
              <p:nvSpPr>
                <p:cNvPr id="1003" name="Line 1661"/>
                <p:cNvSpPr>
                  <a:spLocks noChangeShapeType="1"/>
                </p:cNvSpPr>
                <p:nvPr/>
              </p:nvSpPr>
              <p:spPr bwMode="auto">
                <a:xfrm flipV="1">
                  <a:off x="2334" y="2223"/>
                  <a:ext cx="1" cy="2"/>
                </a:xfrm>
                <a:prstGeom prst="line">
                  <a:avLst/>
                </a:prstGeom>
                <a:grpFill/>
                <a:ln w="4763">
                  <a:solidFill>
                    <a:srgbClr val="000000"/>
                  </a:solidFill>
                  <a:prstDash val="sysDashDotDot"/>
                  <a:round/>
                  <a:headEnd/>
                  <a:tailEnd/>
                </a:ln>
              </p:spPr>
              <p:txBody>
                <a:bodyPr/>
                <a:lstStyle/>
                <a:p>
                  <a:endParaRPr lang="en-GB" dirty="0"/>
                </a:p>
              </p:txBody>
            </p:sp>
            <p:sp>
              <p:nvSpPr>
                <p:cNvPr id="1004" name="Line 1662"/>
                <p:cNvSpPr>
                  <a:spLocks noChangeShapeType="1"/>
                </p:cNvSpPr>
                <p:nvPr/>
              </p:nvSpPr>
              <p:spPr bwMode="auto">
                <a:xfrm flipV="1">
                  <a:off x="2334" y="2216"/>
                  <a:ext cx="1" cy="2"/>
                </a:xfrm>
                <a:prstGeom prst="line">
                  <a:avLst/>
                </a:prstGeom>
                <a:grpFill/>
                <a:ln w="4763">
                  <a:solidFill>
                    <a:srgbClr val="000000"/>
                  </a:solidFill>
                  <a:prstDash val="sysDashDotDot"/>
                  <a:round/>
                  <a:headEnd/>
                  <a:tailEnd/>
                </a:ln>
              </p:spPr>
              <p:txBody>
                <a:bodyPr/>
                <a:lstStyle/>
                <a:p>
                  <a:endParaRPr lang="en-GB" dirty="0"/>
                </a:p>
              </p:txBody>
            </p:sp>
            <p:sp>
              <p:nvSpPr>
                <p:cNvPr id="1005" name="Line 1663"/>
                <p:cNvSpPr>
                  <a:spLocks noChangeShapeType="1"/>
                </p:cNvSpPr>
                <p:nvPr/>
              </p:nvSpPr>
              <p:spPr bwMode="auto">
                <a:xfrm flipV="1">
                  <a:off x="2334" y="2203"/>
                  <a:ext cx="1" cy="9"/>
                </a:xfrm>
                <a:prstGeom prst="line">
                  <a:avLst/>
                </a:prstGeom>
                <a:grpFill/>
                <a:ln w="4763">
                  <a:solidFill>
                    <a:srgbClr val="000000"/>
                  </a:solidFill>
                  <a:prstDash val="sysDashDotDot"/>
                  <a:round/>
                  <a:headEnd/>
                  <a:tailEnd/>
                </a:ln>
              </p:spPr>
              <p:txBody>
                <a:bodyPr/>
                <a:lstStyle/>
                <a:p>
                  <a:endParaRPr lang="en-GB" dirty="0"/>
                </a:p>
              </p:txBody>
            </p:sp>
            <p:sp>
              <p:nvSpPr>
                <p:cNvPr id="1006" name="Line 1664"/>
                <p:cNvSpPr>
                  <a:spLocks noChangeShapeType="1"/>
                </p:cNvSpPr>
                <p:nvPr/>
              </p:nvSpPr>
              <p:spPr bwMode="auto">
                <a:xfrm flipV="1">
                  <a:off x="2334" y="2196"/>
                  <a:ext cx="1" cy="2"/>
                </a:xfrm>
                <a:prstGeom prst="line">
                  <a:avLst/>
                </a:prstGeom>
                <a:grpFill/>
                <a:ln w="4763">
                  <a:solidFill>
                    <a:srgbClr val="000000"/>
                  </a:solidFill>
                  <a:prstDash val="sysDashDotDot"/>
                  <a:round/>
                  <a:headEnd/>
                  <a:tailEnd/>
                </a:ln>
              </p:spPr>
              <p:txBody>
                <a:bodyPr/>
                <a:lstStyle/>
                <a:p>
                  <a:endParaRPr lang="en-GB" dirty="0"/>
                </a:p>
              </p:txBody>
            </p:sp>
            <p:sp>
              <p:nvSpPr>
                <p:cNvPr id="1007" name="Line 1665"/>
                <p:cNvSpPr>
                  <a:spLocks noChangeShapeType="1"/>
                </p:cNvSpPr>
                <p:nvPr/>
              </p:nvSpPr>
              <p:spPr bwMode="auto">
                <a:xfrm flipV="1">
                  <a:off x="2334" y="2189"/>
                  <a:ext cx="1" cy="2"/>
                </a:xfrm>
                <a:prstGeom prst="line">
                  <a:avLst/>
                </a:prstGeom>
                <a:grpFill/>
                <a:ln w="4763">
                  <a:solidFill>
                    <a:srgbClr val="000000"/>
                  </a:solidFill>
                  <a:prstDash val="sysDashDotDot"/>
                  <a:round/>
                  <a:headEnd/>
                  <a:tailEnd/>
                </a:ln>
              </p:spPr>
              <p:txBody>
                <a:bodyPr/>
                <a:lstStyle/>
                <a:p>
                  <a:endParaRPr lang="en-GB" dirty="0"/>
                </a:p>
              </p:txBody>
            </p:sp>
            <p:sp>
              <p:nvSpPr>
                <p:cNvPr id="1008" name="Line 1666"/>
                <p:cNvSpPr>
                  <a:spLocks noChangeShapeType="1"/>
                </p:cNvSpPr>
                <p:nvPr/>
              </p:nvSpPr>
              <p:spPr bwMode="auto">
                <a:xfrm flipV="1">
                  <a:off x="2334" y="2176"/>
                  <a:ext cx="1" cy="9"/>
                </a:xfrm>
                <a:prstGeom prst="line">
                  <a:avLst/>
                </a:prstGeom>
                <a:grpFill/>
                <a:ln w="4763">
                  <a:solidFill>
                    <a:srgbClr val="000000"/>
                  </a:solidFill>
                  <a:prstDash val="sysDashDotDot"/>
                  <a:round/>
                  <a:headEnd/>
                  <a:tailEnd/>
                </a:ln>
              </p:spPr>
              <p:txBody>
                <a:bodyPr/>
                <a:lstStyle/>
                <a:p>
                  <a:endParaRPr lang="en-GB" dirty="0"/>
                </a:p>
              </p:txBody>
            </p:sp>
            <p:sp>
              <p:nvSpPr>
                <p:cNvPr id="1009" name="Line 1667"/>
                <p:cNvSpPr>
                  <a:spLocks noChangeShapeType="1"/>
                </p:cNvSpPr>
                <p:nvPr/>
              </p:nvSpPr>
              <p:spPr bwMode="auto">
                <a:xfrm flipV="1">
                  <a:off x="2334" y="2169"/>
                  <a:ext cx="1" cy="2"/>
                </a:xfrm>
                <a:prstGeom prst="line">
                  <a:avLst/>
                </a:prstGeom>
                <a:grpFill/>
                <a:ln w="4763">
                  <a:solidFill>
                    <a:srgbClr val="000000"/>
                  </a:solidFill>
                  <a:prstDash val="sysDashDotDot"/>
                  <a:round/>
                  <a:headEnd/>
                  <a:tailEnd/>
                </a:ln>
              </p:spPr>
              <p:txBody>
                <a:bodyPr/>
                <a:lstStyle/>
                <a:p>
                  <a:endParaRPr lang="en-GB" dirty="0"/>
                </a:p>
              </p:txBody>
            </p:sp>
            <p:sp>
              <p:nvSpPr>
                <p:cNvPr id="1010" name="Line 1668"/>
                <p:cNvSpPr>
                  <a:spLocks noChangeShapeType="1"/>
                </p:cNvSpPr>
                <p:nvPr/>
              </p:nvSpPr>
              <p:spPr bwMode="auto">
                <a:xfrm flipV="1">
                  <a:off x="2334" y="2162"/>
                  <a:ext cx="1" cy="2"/>
                </a:xfrm>
                <a:prstGeom prst="line">
                  <a:avLst/>
                </a:prstGeom>
                <a:grpFill/>
                <a:ln w="4763">
                  <a:solidFill>
                    <a:srgbClr val="000000"/>
                  </a:solidFill>
                  <a:prstDash val="sysDashDotDot"/>
                  <a:round/>
                  <a:headEnd/>
                  <a:tailEnd/>
                </a:ln>
              </p:spPr>
              <p:txBody>
                <a:bodyPr/>
                <a:lstStyle/>
                <a:p>
                  <a:endParaRPr lang="en-GB" dirty="0"/>
                </a:p>
              </p:txBody>
            </p:sp>
            <p:sp>
              <p:nvSpPr>
                <p:cNvPr id="1011" name="Line 1669"/>
                <p:cNvSpPr>
                  <a:spLocks noChangeShapeType="1"/>
                </p:cNvSpPr>
                <p:nvPr/>
              </p:nvSpPr>
              <p:spPr bwMode="auto">
                <a:xfrm flipV="1">
                  <a:off x="2334" y="2149"/>
                  <a:ext cx="1" cy="9"/>
                </a:xfrm>
                <a:prstGeom prst="line">
                  <a:avLst/>
                </a:prstGeom>
                <a:grpFill/>
                <a:ln w="4763">
                  <a:solidFill>
                    <a:srgbClr val="000000"/>
                  </a:solidFill>
                  <a:prstDash val="sysDashDotDot"/>
                  <a:round/>
                  <a:headEnd/>
                  <a:tailEnd/>
                </a:ln>
              </p:spPr>
              <p:txBody>
                <a:bodyPr/>
                <a:lstStyle/>
                <a:p>
                  <a:endParaRPr lang="en-GB" dirty="0"/>
                </a:p>
              </p:txBody>
            </p:sp>
            <p:sp>
              <p:nvSpPr>
                <p:cNvPr id="1012" name="Line 1670"/>
                <p:cNvSpPr>
                  <a:spLocks noChangeShapeType="1"/>
                </p:cNvSpPr>
                <p:nvPr/>
              </p:nvSpPr>
              <p:spPr bwMode="auto">
                <a:xfrm flipV="1">
                  <a:off x="2334" y="2142"/>
                  <a:ext cx="1" cy="2"/>
                </a:xfrm>
                <a:prstGeom prst="line">
                  <a:avLst/>
                </a:prstGeom>
                <a:grpFill/>
                <a:ln w="4763">
                  <a:solidFill>
                    <a:srgbClr val="000000"/>
                  </a:solidFill>
                  <a:prstDash val="sysDashDotDot"/>
                  <a:round/>
                  <a:headEnd/>
                  <a:tailEnd/>
                </a:ln>
              </p:spPr>
              <p:txBody>
                <a:bodyPr/>
                <a:lstStyle/>
                <a:p>
                  <a:endParaRPr lang="en-GB" dirty="0"/>
                </a:p>
              </p:txBody>
            </p:sp>
            <p:sp>
              <p:nvSpPr>
                <p:cNvPr id="1013" name="Line 1671"/>
                <p:cNvSpPr>
                  <a:spLocks noChangeShapeType="1"/>
                </p:cNvSpPr>
                <p:nvPr/>
              </p:nvSpPr>
              <p:spPr bwMode="auto">
                <a:xfrm flipV="1">
                  <a:off x="2334" y="2135"/>
                  <a:ext cx="1" cy="2"/>
                </a:xfrm>
                <a:prstGeom prst="line">
                  <a:avLst/>
                </a:prstGeom>
                <a:grpFill/>
                <a:ln w="4763">
                  <a:solidFill>
                    <a:srgbClr val="000000"/>
                  </a:solidFill>
                  <a:prstDash val="sysDashDotDot"/>
                  <a:round/>
                  <a:headEnd/>
                  <a:tailEnd/>
                </a:ln>
              </p:spPr>
              <p:txBody>
                <a:bodyPr/>
                <a:lstStyle/>
                <a:p>
                  <a:endParaRPr lang="en-GB" dirty="0"/>
                </a:p>
              </p:txBody>
            </p:sp>
            <p:sp>
              <p:nvSpPr>
                <p:cNvPr id="1014" name="Line 1672"/>
                <p:cNvSpPr>
                  <a:spLocks noChangeShapeType="1"/>
                </p:cNvSpPr>
                <p:nvPr/>
              </p:nvSpPr>
              <p:spPr bwMode="auto">
                <a:xfrm flipV="1">
                  <a:off x="2334" y="2121"/>
                  <a:ext cx="1" cy="10"/>
                </a:xfrm>
                <a:prstGeom prst="line">
                  <a:avLst/>
                </a:prstGeom>
                <a:grpFill/>
                <a:ln w="4763">
                  <a:solidFill>
                    <a:srgbClr val="000000"/>
                  </a:solidFill>
                  <a:prstDash val="sysDashDotDot"/>
                  <a:round/>
                  <a:headEnd/>
                  <a:tailEnd/>
                </a:ln>
              </p:spPr>
              <p:txBody>
                <a:bodyPr/>
                <a:lstStyle/>
                <a:p>
                  <a:endParaRPr lang="en-GB" dirty="0"/>
                </a:p>
              </p:txBody>
            </p:sp>
            <p:sp>
              <p:nvSpPr>
                <p:cNvPr id="1015" name="Line 1673"/>
                <p:cNvSpPr>
                  <a:spLocks noChangeShapeType="1"/>
                </p:cNvSpPr>
                <p:nvPr/>
              </p:nvSpPr>
              <p:spPr bwMode="auto">
                <a:xfrm flipV="1">
                  <a:off x="2334" y="2115"/>
                  <a:ext cx="1" cy="2"/>
                </a:xfrm>
                <a:prstGeom prst="line">
                  <a:avLst/>
                </a:prstGeom>
                <a:grpFill/>
                <a:ln w="4763">
                  <a:solidFill>
                    <a:srgbClr val="000000"/>
                  </a:solidFill>
                  <a:prstDash val="sysDashDotDot"/>
                  <a:round/>
                  <a:headEnd/>
                  <a:tailEnd/>
                </a:ln>
              </p:spPr>
              <p:txBody>
                <a:bodyPr/>
                <a:lstStyle/>
                <a:p>
                  <a:endParaRPr lang="en-GB" dirty="0"/>
                </a:p>
              </p:txBody>
            </p:sp>
            <p:sp>
              <p:nvSpPr>
                <p:cNvPr id="1016" name="Line 1674"/>
                <p:cNvSpPr>
                  <a:spLocks noChangeShapeType="1"/>
                </p:cNvSpPr>
                <p:nvPr/>
              </p:nvSpPr>
              <p:spPr bwMode="auto">
                <a:xfrm flipV="1">
                  <a:off x="2334" y="2108"/>
                  <a:ext cx="1" cy="2"/>
                </a:xfrm>
                <a:prstGeom prst="line">
                  <a:avLst/>
                </a:prstGeom>
                <a:grpFill/>
                <a:ln w="4763">
                  <a:solidFill>
                    <a:srgbClr val="000000"/>
                  </a:solidFill>
                  <a:prstDash val="sysDashDotDot"/>
                  <a:round/>
                  <a:headEnd/>
                  <a:tailEnd/>
                </a:ln>
              </p:spPr>
              <p:txBody>
                <a:bodyPr/>
                <a:lstStyle/>
                <a:p>
                  <a:endParaRPr lang="en-GB" dirty="0"/>
                </a:p>
              </p:txBody>
            </p:sp>
            <p:sp>
              <p:nvSpPr>
                <p:cNvPr id="1017" name="Line 1675"/>
                <p:cNvSpPr>
                  <a:spLocks noChangeShapeType="1"/>
                </p:cNvSpPr>
                <p:nvPr/>
              </p:nvSpPr>
              <p:spPr bwMode="auto">
                <a:xfrm flipV="1">
                  <a:off x="2334" y="2094"/>
                  <a:ext cx="1" cy="10"/>
                </a:xfrm>
                <a:prstGeom prst="line">
                  <a:avLst/>
                </a:prstGeom>
                <a:grpFill/>
                <a:ln w="4763">
                  <a:solidFill>
                    <a:srgbClr val="000000"/>
                  </a:solidFill>
                  <a:prstDash val="sysDashDotDot"/>
                  <a:round/>
                  <a:headEnd/>
                  <a:tailEnd/>
                </a:ln>
              </p:spPr>
              <p:txBody>
                <a:bodyPr/>
                <a:lstStyle/>
                <a:p>
                  <a:endParaRPr lang="en-GB" dirty="0"/>
                </a:p>
              </p:txBody>
            </p:sp>
            <p:sp>
              <p:nvSpPr>
                <p:cNvPr id="1018" name="Line 1676"/>
                <p:cNvSpPr>
                  <a:spLocks noChangeShapeType="1"/>
                </p:cNvSpPr>
                <p:nvPr/>
              </p:nvSpPr>
              <p:spPr bwMode="auto">
                <a:xfrm flipV="1">
                  <a:off x="2334" y="2087"/>
                  <a:ext cx="1" cy="3"/>
                </a:xfrm>
                <a:prstGeom prst="line">
                  <a:avLst/>
                </a:prstGeom>
                <a:grpFill/>
                <a:ln w="4763">
                  <a:solidFill>
                    <a:srgbClr val="000000"/>
                  </a:solidFill>
                  <a:prstDash val="sysDashDotDot"/>
                  <a:round/>
                  <a:headEnd/>
                  <a:tailEnd/>
                </a:ln>
              </p:spPr>
              <p:txBody>
                <a:bodyPr/>
                <a:lstStyle/>
                <a:p>
                  <a:endParaRPr lang="en-GB" dirty="0"/>
                </a:p>
              </p:txBody>
            </p:sp>
            <p:sp>
              <p:nvSpPr>
                <p:cNvPr id="1019" name="Line 1677"/>
                <p:cNvSpPr>
                  <a:spLocks noChangeShapeType="1"/>
                </p:cNvSpPr>
                <p:nvPr/>
              </p:nvSpPr>
              <p:spPr bwMode="auto">
                <a:xfrm flipV="1">
                  <a:off x="2334" y="2081"/>
                  <a:ext cx="1" cy="2"/>
                </a:xfrm>
                <a:prstGeom prst="line">
                  <a:avLst/>
                </a:prstGeom>
                <a:grpFill/>
                <a:ln w="4763">
                  <a:solidFill>
                    <a:srgbClr val="000000"/>
                  </a:solidFill>
                  <a:prstDash val="sysDashDotDot"/>
                  <a:round/>
                  <a:headEnd/>
                  <a:tailEnd/>
                </a:ln>
              </p:spPr>
              <p:txBody>
                <a:bodyPr/>
                <a:lstStyle/>
                <a:p>
                  <a:endParaRPr lang="en-GB" dirty="0"/>
                </a:p>
              </p:txBody>
            </p:sp>
            <p:sp>
              <p:nvSpPr>
                <p:cNvPr id="1020" name="Line 1678"/>
                <p:cNvSpPr>
                  <a:spLocks noChangeShapeType="1"/>
                </p:cNvSpPr>
                <p:nvPr/>
              </p:nvSpPr>
              <p:spPr bwMode="auto">
                <a:xfrm flipV="1">
                  <a:off x="2334" y="2067"/>
                  <a:ext cx="1" cy="10"/>
                </a:xfrm>
                <a:prstGeom prst="line">
                  <a:avLst/>
                </a:prstGeom>
                <a:grpFill/>
                <a:ln w="4763">
                  <a:solidFill>
                    <a:srgbClr val="000000"/>
                  </a:solidFill>
                  <a:prstDash val="sysDashDotDot"/>
                  <a:round/>
                  <a:headEnd/>
                  <a:tailEnd/>
                </a:ln>
              </p:spPr>
              <p:txBody>
                <a:bodyPr/>
                <a:lstStyle/>
                <a:p>
                  <a:endParaRPr lang="en-GB" dirty="0"/>
                </a:p>
              </p:txBody>
            </p:sp>
            <p:sp>
              <p:nvSpPr>
                <p:cNvPr id="1021" name="Line 1679"/>
                <p:cNvSpPr>
                  <a:spLocks noChangeShapeType="1"/>
                </p:cNvSpPr>
                <p:nvPr/>
              </p:nvSpPr>
              <p:spPr bwMode="auto">
                <a:xfrm flipV="1">
                  <a:off x="2334" y="2060"/>
                  <a:ext cx="1" cy="3"/>
                </a:xfrm>
                <a:prstGeom prst="line">
                  <a:avLst/>
                </a:prstGeom>
                <a:grpFill/>
                <a:ln w="4763">
                  <a:solidFill>
                    <a:srgbClr val="000000"/>
                  </a:solidFill>
                  <a:prstDash val="sysDashDotDot"/>
                  <a:round/>
                  <a:headEnd/>
                  <a:tailEnd/>
                </a:ln>
              </p:spPr>
              <p:txBody>
                <a:bodyPr/>
                <a:lstStyle/>
                <a:p>
                  <a:endParaRPr lang="en-GB" dirty="0"/>
                </a:p>
              </p:txBody>
            </p:sp>
            <p:sp>
              <p:nvSpPr>
                <p:cNvPr id="1022" name="Line 1680"/>
                <p:cNvSpPr>
                  <a:spLocks noChangeShapeType="1"/>
                </p:cNvSpPr>
                <p:nvPr/>
              </p:nvSpPr>
              <p:spPr bwMode="auto">
                <a:xfrm flipV="1">
                  <a:off x="2334" y="2054"/>
                  <a:ext cx="1" cy="2"/>
                </a:xfrm>
                <a:prstGeom prst="line">
                  <a:avLst/>
                </a:prstGeom>
                <a:grpFill/>
                <a:ln w="4763">
                  <a:solidFill>
                    <a:srgbClr val="000000"/>
                  </a:solidFill>
                  <a:prstDash val="sysDashDotDot"/>
                  <a:round/>
                  <a:headEnd/>
                  <a:tailEnd/>
                </a:ln>
              </p:spPr>
              <p:txBody>
                <a:bodyPr/>
                <a:lstStyle/>
                <a:p>
                  <a:endParaRPr lang="en-GB" dirty="0"/>
                </a:p>
              </p:txBody>
            </p:sp>
            <p:sp>
              <p:nvSpPr>
                <p:cNvPr id="1023" name="Line 1681"/>
                <p:cNvSpPr>
                  <a:spLocks noChangeShapeType="1"/>
                </p:cNvSpPr>
                <p:nvPr/>
              </p:nvSpPr>
              <p:spPr bwMode="auto">
                <a:xfrm flipV="1">
                  <a:off x="2334" y="2040"/>
                  <a:ext cx="1" cy="9"/>
                </a:xfrm>
                <a:prstGeom prst="line">
                  <a:avLst/>
                </a:prstGeom>
                <a:grpFill/>
                <a:ln w="4763">
                  <a:solidFill>
                    <a:srgbClr val="000000"/>
                  </a:solidFill>
                  <a:prstDash val="sysDashDotDot"/>
                  <a:round/>
                  <a:headEnd/>
                  <a:tailEnd/>
                </a:ln>
              </p:spPr>
              <p:txBody>
                <a:bodyPr/>
                <a:lstStyle/>
                <a:p>
                  <a:endParaRPr lang="en-GB" dirty="0"/>
                </a:p>
              </p:txBody>
            </p:sp>
            <p:sp>
              <p:nvSpPr>
                <p:cNvPr id="1024" name="Line 1682"/>
                <p:cNvSpPr>
                  <a:spLocks noChangeShapeType="1"/>
                </p:cNvSpPr>
                <p:nvPr/>
              </p:nvSpPr>
              <p:spPr bwMode="auto">
                <a:xfrm flipV="1">
                  <a:off x="2334" y="2033"/>
                  <a:ext cx="1" cy="3"/>
                </a:xfrm>
                <a:prstGeom prst="line">
                  <a:avLst/>
                </a:prstGeom>
                <a:grpFill/>
                <a:ln w="4763">
                  <a:solidFill>
                    <a:srgbClr val="000000"/>
                  </a:solidFill>
                  <a:prstDash val="sysDashDotDot"/>
                  <a:round/>
                  <a:headEnd/>
                  <a:tailEnd/>
                </a:ln>
              </p:spPr>
              <p:txBody>
                <a:bodyPr/>
                <a:lstStyle/>
                <a:p>
                  <a:endParaRPr lang="en-GB" dirty="0"/>
                </a:p>
              </p:txBody>
            </p:sp>
            <p:sp>
              <p:nvSpPr>
                <p:cNvPr id="1025" name="Line 1683"/>
                <p:cNvSpPr>
                  <a:spLocks noChangeShapeType="1"/>
                </p:cNvSpPr>
                <p:nvPr/>
              </p:nvSpPr>
              <p:spPr bwMode="auto">
                <a:xfrm flipV="1">
                  <a:off x="2334" y="2026"/>
                  <a:ext cx="1" cy="3"/>
                </a:xfrm>
                <a:prstGeom prst="line">
                  <a:avLst/>
                </a:prstGeom>
                <a:grpFill/>
                <a:ln w="4763">
                  <a:solidFill>
                    <a:srgbClr val="000000"/>
                  </a:solidFill>
                  <a:prstDash val="sysDashDotDot"/>
                  <a:round/>
                  <a:headEnd/>
                  <a:tailEnd/>
                </a:ln>
              </p:spPr>
              <p:txBody>
                <a:bodyPr/>
                <a:lstStyle/>
                <a:p>
                  <a:endParaRPr lang="en-GB" dirty="0"/>
                </a:p>
              </p:txBody>
            </p:sp>
            <p:sp>
              <p:nvSpPr>
                <p:cNvPr id="1026" name="Line 1684"/>
                <p:cNvSpPr>
                  <a:spLocks noChangeShapeType="1"/>
                </p:cNvSpPr>
                <p:nvPr/>
              </p:nvSpPr>
              <p:spPr bwMode="auto">
                <a:xfrm flipV="1">
                  <a:off x="2334" y="2013"/>
                  <a:ext cx="1" cy="9"/>
                </a:xfrm>
                <a:prstGeom prst="line">
                  <a:avLst/>
                </a:prstGeom>
                <a:grpFill/>
                <a:ln w="4763">
                  <a:solidFill>
                    <a:srgbClr val="000000"/>
                  </a:solidFill>
                  <a:prstDash val="sysDashDotDot"/>
                  <a:round/>
                  <a:headEnd/>
                  <a:tailEnd/>
                </a:ln>
              </p:spPr>
              <p:txBody>
                <a:bodyPr/>
                <a:lstStyle/>
                <a:p>
                  <a:endParaRPr lang="en-GB" dirty="0"/>
                </a:p>
              </p:txBody>
            </p:sp>
            <p:sp>
              <p:nvSpPr>
                <p:cNvPr id="1027" name="Line 1685"/>
                <p:cNvSpPr>
                  <a:spLocks noChangeShapeType="1"/>
                </p:cNvSpPr>
                <p:nvPr/>
              </p:nvSpPr>
              <p:spPr bwMode="auto">
                <a:xfrm flipV="1">
                  <a:off x="2334" y="2006"/>
                  <a:ext cx="1" cy="3"/>
                </a:xfrm>
                <a:prstGeom prst="line">
                  <a:avLst/>
                </a:prstGeom>
                <a:grpFill/>
                <a:ln w="4763">
                  <a:solidFill>
                    <a:srgbClr val="000000"/>
                  </a:solidFill>
                  <a:prstDash val="sysDashDotDot"/>
                  <a:round/>
                  <a:headEnd/>
                  <a:tailEnd/>
                </a:ln>
              </p:spPr>
              <p:txBody>
                <a:bodyPr/>
                <a:lstStyle/>
                <a:p>
                  <a:endParaRPr lang="en-GB" dirty="0"/>
                </a:p>
              </p:txBody>
            </p:sp>
            <p:sp>
              <p:nvSpPr>
                <p:cNvPr id="1028" name="Line 1686"/>
                <p:cNvSpPr>
                  <a:spLocks noChangeShapeType="1"/>
                </p:cNvSpPr>
                <p:nvPr/>
              </p:nvSpPr>
              <p:spPr bwMode="auto">
                <a:xfrm flipV="1">
                  <a:off x="2334" y="1999"/>
                  <a:ext cx="1" cy="3"/>
                </a:xfrm>
                <a:prstGeom prst="line">
                  <a:avLst/>
                </a:prstGeom>
                <a:grpFill/>
                <a:ln w="4763">
                  <a:solidFill>
                    <a:srgbClr val="000000"/>
                  </a:solidFill>
                  <a:prstDash val="sysDashDotDot"/>
                  <a:round/>
                  <a:headEnd/>
                  <a:tailEnd/>
                </a:ln>
              </p:spPr>
              <p:txBody>
                <a:bodyPr/>
                <a:lstStyle/>
                <a:p>
                  <a:endParaRPr lang="en-GB" dirty="0"/>
                </a:p>
              </p:txBody>
            </p:sp>
            <p:sp>
              <p:nvSpPr>
                <p:cNvPr id="1029" name="Line 1687"/>
                <p:cNvSpPr>
                  <a:spLocks noChangeShapeType="1"/>
                </p:cNvSpPr>
                <p:nvPr/>
              </p:nvSpPr>
              <p:spPr bwMode="auto">
                <a:xfrm flipV="1">
                  <a:off x="2334" y="1986"/>
                  <a:ext cx="1" cy="9"/>
                </a:xfrm>
                <a:prstGeom prst="line">
                  <a:avLst/>
                </a:prstGeom>
                <a:grpFill/>
                <a:ln w="4763">
                  <a:solidFill>
                    <a:srgbClr val="000000"/>
                  </a:solidFill>
                  <a:prstDash val="sysDashDotDot"/>
                  <a:round/>
                  <a:headEnd/>
                  <a:tailEnd/>
                </a:ln>
              </p:spPr>
              <p:txBody>
                <a:bodyPr/>
                <a:lstStyle/>
                <a:p>
                  <a:endParaRPr lang="en-GB" dirty="0"/>
                </a:p>
              </p:txBody>
            </p:sp>
            <p:sp>
              <p:nvSpPr>
                <p:cNvPr id="1030" name="Line 1688"/>
                <p:cNvSpPr>
                  <a:spLocks noChangeShapeType="1"/>
                </p:cNvSpPr>
                <p:nvPr/>
              </p:nvSpPr>
              <p:spPr bwMode="auto">
                <a:xfrm flipV="1">
                  <a:off x="2334" y="1979"/>
                  <a:ext cx="1" cy="3"/>
                </a:xfrm>
                <a:prstGeom prst="line">
                  <a:avLst/>
                </a:prstGeom>
                <a:grpFill/>
                <a:ln w="4763">
                  <a:solidFill>
                    <a:srgbClr val="000000"/>
                  </a:solidFill>
                  <a:prstDash val="sysDashDotDot"/>
                  <a:round/>
                  <a:headEnd/>
                  <a:tailEnd/>
                </a:ln>
              </p:spPr>
              <p:txBody>
                <a:bodyPr/>
                <a:lstStyle/>
                <a:p>
                  <a:endParaRPr lang="en-GB" dirty="0"/>
                </a:p>
              </p:txBody>
            </p:sp>
            <p:sp>
              <p:nvSpPr>
                <p:cNvPr id="1031" name="Line 1689"/>
                <p:cNvSpPr>
                  <a:spLocks noChangeShapeType="1"/>
                </p:cNvSpPr>
                <p:nvPr/>
              </p:nvSpPr>
              <p:spPr bwMode="auto">
                <a:xfrm flipV="1">
                  <a:off x="2334" y="1972"/>
                  <a:ext cx="1" cy="3"/>
                </a:xfrm>
                <a:prstGeom prst="line">
                  <a:avLst/>
                </a:prstGeom>
                <a:grpFill/>
                <a:ln w="4763">
                  <a:solidFill>
                    <a:srgbClr val="000000"/>
                  </a:solidFill>
                  <a:prstDash val="sysDashDotDot"/>
                  <a:round/>
                  <a:headEnd/>
                  <a:tailEnd/>
                </a:ln>
              </p:spPr>
              <p:txBody>
                <a:bodyPr/>
                <a:lstStyle/>
                <a:p>
                  <a:endParaRPr lang="en-GB" dirty="0"/>
                </a:p>
              </p:txBody>
            </p:sp>
            <p:sp>
              <p:nvSpPr>
                <p:cNvPr id="1032" name="Line 1690"/>
                <p:cNvSpPr>
                  <a:spLocks noChangeShapeType="1"/>
                </p:cNvSpPr>
                <p:nvPr/>
              </p:nvSpPr>
              <p:spPr bwMode="auto">
                <a:xfrm flipV="1">
                  <a:off x="2334" y="1959"/>
                  <a:ext cx="1" cy="9"/>
                </a:xfrm>
                <a:prstGeom prst="line">
                  <a:avLst/>
                </a:prstGeom>
                <a:grpFill/>
                <a:ln w="4763">
                  <a:solidFill>
                    <a:srgbClr val="000000"/>
                  </a:solidFill>
                  <a:prstDash val="sysDashDotDot"/>
                  <a:round/>
                  <a:headEnd/>
                  <a:tailEnd/>
                </a:ln>
              </p:spPr>
              <p:txBody>
                <a:bodyPr/>
                <a:lstStyle/>
                <a:p>
                  <a:endParaRPr lang="en-GB" dirty="0"/>
                </a:p>
              </p:txBody>
            </p:sp>
            <p:sp>
              <p:nvSpPr>
                <p:cNvPr id="1033" name="Line 1691"/>
                <p:cNvSpPr>
                  <a:spLocks noChangeShapeType="1"/>
                </p:cNvSpPr>
                <p:nvPr/>
              </p:nvSpPr>
              <p:spPr bwMode="auto">
                <a:xfrm flipV="1">
                  <a:off x="2334" y="1952"/>
                  <a:ext cx="1" cy="2"/>
                </a:xfrm>
                <a:prstGeom prst="line">
                  <a:avLst/>
                </a:prstGeom>
                <a:grpFill/>
                <a:ln w="4763">
                  <a:solidFill>
                    <a:srgbClr val="000000"/>
                  </a:solidFill>
                  <a:prstDash val="sysDashDotDot"/>
                  <a:round/>
                  <a:headEnd/>
                  <a:tailEnd/>
                </a:ln>
              </p:spPr>
              <p:txBody>
                <a:bodyPr/>
                <a:lstStyle/>
                <a:p>
                  <a:endParaRPr lang="en-GB" dirty="0"/>
                </a:p>
              </p:txBody>
            </p:sp>
            <p:sp>
              <p:nvSpPr>
                <p:cNvPr id="1034" name="Line 1692"/>
                <p:cNvSpPr>
                  <a:spLocks noChangeShapeType="1"/>
                </p:cNvSpPr>
                <p:nvPr/>
              </p:nvSpPr>
              <p:spPr bwMode="auto">
                <a:xfrm flipV="1">
                  <a:off x="2334" y="1945"/>
                  <a:ext cx="1" cy="3"/>
                </a:xfrm>
                <a:prstGeom prst="line">
                  <a:avLst/>
                </a:prstGeom>
                <a:grpFill/>
                <a:ln w="4763">
                  <a:solidFill>
                    <a:srgbClr val="000000"/>
                  </a:solidFill>
                  <a:prstDash val="sysDashDotDot"/>
                  <a:round/>
                  <a:headEnd/>
                  <a:tailEnd/>
                </a:ln>
              </p:spPr>
              <p:txBody>
                <a:bodyPr/>
                <a:lstStyle/>
                <a:p>
                  <a:endParaRPr lang="en-GB" dirty="0"/>
                </a:p>
              </p:txBody>
            </p:sp>
            <p:sp>
              <p:nvSpPr>
                <p:cNvPr id="1035" name="Line 1693"/>
                <p:cNvSpPr>
                  <a:spLocks noChangeShapeType="1"/>
                </p:cNvSpPr>
                <p:nvPr/>
              </p:nvSpPr>
              <p:spPr bwMode="auto">
                <a:xfrm flipV="1">
                  <a:off x="2334" y="1932"/>
                  <a:ext cx="1" cy="9"/>
                </a:xfrm>
                <a:prstGeom prst="line">
                  <a:avLst/>
                </a:prstGeom>
                <a:grpFill/>
                <a:ln w="4763">
                  <a:solidFill>
                    <a:srgbClr val="000000"/>
                  </a:solidFill>
                  <a:prstDash val="sysDashDotDot"/>
                  <a:round/>
                  <a:headEnd/>
                  <a:tailEnd/>
                </a:ln>
              </p:spPr>
              <p:txBody>
                <a:bodyPr/>
                <a:lstStyle/>
                <a:p>
                  <a:endParaRPr lang="en-GB" dirty="0"/>
                </a:p>
              </p:txBody>
            </p:sp>
            <p:sp>
              <p:nvSpPr>
                <p:cNvPr id="1036" name="Line 1694"/>
                <p:cNvSpPr>
                  <a:spLocks noChangeShapeType="1"/>
                </p:cNvSpPr>
                <p:nvPr/>
              </p:nvSpPr>
              <p:spPr bwMode="auto">
                <a:xfrm flipV="1">
                  <a:off x="2334" y="1925"/>
                  <a:ext cx="1" cy="2"/>
                </a:xfrm>
                <a:prstGeom prst="line">
                  <a:avLst/>
                </a:prstGeom>
                <a:grpFill/>
                <a:ln w="4763">
                  <a:solidFill>
                    <a:srgbClr val="000000"/>
                  </a:solidFill>
                  <a:prstDash val="sysDashDotDot"/>
                  <a:round/>
                  <a:headEnd/>
                  <a:tailEnd/>
                </a:ln>
              </p:spPr>
              <p:txBody>
                <a:bodyPr/>
                <a:lstStyle/>
                <a:p>
                  <a:endParaRPr lang="en-GB" dirty="0"/>
                </a:p>
              </p:txBody>
            </p:sp>
            <p:sp>
              <p:nvSpPr>
                <p:cNvPr id="1037" name="Line 1695"/>
                <p:cNvSpPr>
                  <a:spLocks noChangeShapeType="1"/>
                </p:cNvSpPr>
                <p:nvPr/>
              </p:nvSpPr>
              <p:spPr bwMode="auto">
                <a:xfrm flipV="1">
                  <a:off x="2334" y="1918"/>
                  <a:ext cx="1" cy="2"/>
                </a:xfrm>
                <a:prstGeom prst="line">
                  <a:avLst/>
                </a:prstGeom>
                <a:grpFill/>
                <a:ln w="4763">
                  <a:solidFill>
                    <a:srgbClr val="000000"/>
                  </a:solidFill>
                  <a:prstDash val="sysDashDotDot"/>
                  <a:round/>
                  <a:headEnd/>
                  <a:tailEnd/>
                </a:ln>
              </p:spPr>
              <p:txBody>
                <a:bodyPr/>
                <a:lstStyle/>
                <a:p>
                  <a:endParaRPr lang="en-GB" dirty="0"/>
                </a:p>
              </p:txBody>
            </p:sp>
            <p:sp>
              <p:nvSpPr>
                <p:cNvPr id="1038" name="Line 1696"/>
                <p:cNvSpPr>
                  <a:spLocks noChangeShapeType="1"/>
                </p:cNvSpPr>
                <p:nvPr/>
              </p:nvSpPr>
              <p:spPr bwMode="auto">
                <a:xfrm flipV="1">
                  <a:off x="2334" y="1905"/>
                  <a:ext cx="1" cy="9"/>
                </a:xfrm>
                <a:prstGeom prst="line">
                  <a:avLst/>
                </a:prstGeom>
                <a:grpFill/>
                <a:ln w="4763">
                  <a:solidFill>
                    <a:srgbClr val="000000"/>
                  </a:solidFill>
                  <a:prstDash val="sysDashDotDot"/>
                  <a:round/>
                  <a:headEnd/>
                  <a:tailEnd/>
                </a:ln>
              </p:spPr>
              <p:txBody>
                <a:bodyPr/>
                <a:lstStyle/>
                <a:p>
                  <a:endParaRPr lang="en-GB" dirty="0"/>
                </a:p>
              </p:txBody>
            </p:sp>
            <p:sp>
              <p:nvSpPr>
                <p:cNvPr id="1039" name="Line 1697"/>
                <p:cNvSpPr>
                  <a:spLocks noChangeShapeType="1"/>
                </p:cNvSpPr>
                <p:nvPr/>
              </p:nvSpPr>
              <p:spPr bwMode="auto">
                <a:xfrm flipV="1">
                  <a:off x="2334" y="1898"/>
                  <a:ext cx="1" cy="2"/>
                </a:xfrm>
                <a:prstGeom prst="line">
                  <a:avLst/>
                </a:prstGeom>
                <a:grpFill/>
                <a:ln w="4763">
                  <a:solidFill>
                    <a:srgbClr val="000000"/>
                  </a:solidFill>
                  <a:prstDash val="sysDashDotDot"/>
                  <a:round/>
                  <a:headEnd/>
                  <a:tailEnd/>
                </a:ln>
              </p:spPr>
              <p:txBody>
                <a:bodyPr/>
                <a:lstStyle/>
                <a:p>
                  <a:endParaRPr lang="en-GB" dirty="0"/>
                </a:p>
              </p:txBody>
            </p:sp>
            <p:sp>
              <p:nvSpPr>
                <p:cNvPr id="1040" name="Line 1698"/>
                <p:cNvSpPr>
                  <a:spLocks noChangeShapeType="1"/>
                </p:cNvSpPr>
                <p:nvPr/>
              </p:nvSpPr>
              <p:spPr bwMode="auto">
                <a:xfrm flipV="1">
                  <a:off x="2334" y="1891"/>
                  <a:ext cx="1" cy="2"/>
                </a:xfrm>
                <a:prstGeom prst="line">
                  <a:avLst/>
                </a:prstGeom>
                <a:grpFill/>
                <a:ln w="4763">
                  <a:solidFill>
                    <a:srgbClr val="000000"/>
                  </a:solidFill>
                  <a:prstDash val="sysDashDotDot"/>
                  <a:round/>
                  <a:headEnd/>
                  <a:tailEnd/>
                </a:ln>
              </p:spPr>
              <p:txBody>
                <a:bodyPr/>
                <a:lstStyle/>
                <a:p>
                  <a:endParaRPr lang="en-GB" dirty="0"/>
                </a:p>
              </p:txBody>
            </p:sp>
            <p:sp>
              <p:nvSpPr>
                <p:cNvPr id="1041" name="Line 1699"/>
                <p:cNvSpPr>
                  <a:spLocks noChangeShapeType="1"/>
                </p:cNvSpPr>
                <p:nvPr/>
              </p:nvSpPr>
              <p:spPr bwMode="auto">
                <a:xfrm flipV="1">
                  <a:off x="2334" y="1878"/>
                  <a:ext cx="1" cy="9"/>
                </a:xfrm>
                <a:prstGeom prst="line">
                  <a:avLst/>
                </a:prstGeom>
                <a:grpFill/>
                <a:ln w="4763">
                  <a:solidFill>
                    <a:srgbClr val="000000"/>
                  </a:solidFill>
                  <a:prstDash val="sysDashDotDot"/>
                  <a:round/>
                  <a:headEnd/>
                  <a:tailEnd/>
                </a:ln>
              </p:spPr>
              <p:txBody>
                <a:bodyPr/>
                <a:lstStyle/>
                <a:p>
                  <a:endParaRPr lang="en-GB" dirty="0"/>
                </a:p>
              </p:txBody>
            </p:sp>
            <p:sp>
              <p:nvSpPr>
                <p:cNvPr id="1042" name="Line 1700"/>
                <p:cNvSpPr>
                  <a:spLocks noChangeShapeType="1"/>
                </p:cNvSpPr>
                <p:nvPr/>
              </p:nvSpPr>
              <p:spPr bwMode="auto">
                <a:xfrm flipV="1">
                  <a:off x="2334" y="1871"/>
                  <a:ext cx="1" cy="2"/>
                </a:xfrm>
                <a:prstGeom prst="line">
                  <a:avLst/>
                </a:prstGeom>
                <a:grpFill/>
                <a:ln w="4763">
                  <a:solidFill>
                    <a:srgbClr val="000000"/>
                  </a:solidFill>
                  <a:prstDash val="sysDashDotDot"/>
                  <a:round/>
                  <a:headEnd/>
                  <a:tailEnd/>
                </a:ln>
              </p:spPr>
              <p:txBody>
                <a:bodyPr/>
                <a:lstStyle/>
                <a:p>
                  <a:endParaRPr lang="en-GB" dirty="0"/>
                </a:p>
              </p:txBody>
            </p:sp>
            <p:sp>
              <p:nvSpPr>
                <p:cNvPr id="1043" name="Line 1701"/>
                <p:cNvSpPr>
                  <a:spLocks noChangeShapeType="1"/>
                </p:cNvSpPr>
                <p:nvPr/>
              </p:nvSpPr>
              <p:spPr bwMode="auto">
                <a:xfrm flipV="1">
                  <a:off x="2334" y="1864"/>
                  <a:ext cx="1" cy="2"/>
                </a:xfrm>
                <a:prstGeom prst="line">
                  <a:avLst/>
                </a:prstGeom>
                <a:grpFill/>
                <a:ln w="4763">
                  <a:solidFill>
                    <a:srgbClr val="000000"/>
                  </a:solidFill>
                  <a:prstDash val="sysDashDotDot"/>
                  <a:round/>
                  <a:headEnd/>
                  <a:tailEnd/>
                </a:ln>
              </p:spPr>
              <p:txBody>
                <a:bodyPr/>
                <a:lstStyle/>
                <a:p>
                  <a:endParaRPr lang="en-GB" dirty="0"/>
                </a:p>
              </p:txBody>
            </p:sp>
            <p:sp>
              <p:nvSpPr>
                <p:cNvPr id="1044" name="Line 1702"/>
                <p:cNvSpPr>
                  <a:spLocks noChangeShapeType="1"/>
                </p:cNvSpPr>
                <p:nvPr/>
              </p:nvSpPr>
              <p:spPr bwMode="auto">
                <a:xfrm flipV="1">
                  <a:off x="2334" y="1851"/>
                  <a:ext cx="1" cy="9"/>
                </a:xfrm>
                <a:prstGeom prst="line">
                  <a:avLst/>
                </a:prstGeom>
                <a:grpFill/>
                <a:ln w="4763">
                  <a:solidFill>
                    <a:srgbClr val="000000"/>
                  </a:solidFill>
                  <a:prstDash val="sysDashDotDot"/>
                  <a:round/>
                  <a:headEnd/>
                  <a:tailEnd/>
                </a:ln>
              </p:spPr>
              <p:txBody>
                <a:bodyPr/>
                <a:lstStyle/>
                <a:p>
                  <a:endParaRPr lang="en-GB" dirty="0"/>
                </a:p>
              </p:txBody>
            </p:sp>
            <p:sp>
              <p:nvSpPr>
                <p:cNvPr id="1045" name="Line 1703"/>
                <p:cNvSpPr>
                  <a:spLocks noChangeShapeType="1"/>
                </p:cNvSpPr>
                <p:nvPr/>
              </p:nvSpPr>
              <p:spPr bwMode="auto">
                <a:xfrm flipV="1">
                  <a:off x="2334" y="1844"/>
                  <a:ext cx="1" cy="2"/>
                </a:xfrm>
                <a:prstGeom prst="line">
                  <a:avLst/>
                </a:prstGeom>
                <a:grpFill/>
                <a:ln w="4763">
                  <a:solidFill>
                    <a:srgbClr val="000000"/>
                  </a:solidFill>
                  <a:prstDash val="sysDashDotDot"/>
                  <a:round/>
                  <a:headEnd/>
                  <a:tailEnd/>
                </a:ln>
              </p:spPr>
              <p:txBody>
                <a:bodyPr/>
                <a:lstStyle/>
                <a:p>
                  <a:endParaRPr lang="en-GB" dirty="0"/>
                </a:p>
              </p:txBody>
            </p:sp>
            <p:sp>
              <p:nvSpPr>
                <p:cNvPr id="1046" name="Line 1704"/>
                <p:cNvSpPr>
                  <a:spLocks noChangeShapeType="1"/>
                </p:cNvSpPr>
                <p:nvPr/>
              </p:nvSpPr>
              <p:spPr bwMode="auto">
                <a:xfrm flipV="1">
                  <a:off x="2334" y="1837"/>
                  <a:ext cx="1" cy="2"/>
                </a:xfrm>
                <a:prstGeom prst="line">
                  <a:avLst/>
                </a:prstGeom>
                <a:grpFill/>
                <a:ln w="4763">
                  <a:solidFill>
                    <a:srgbClr val="000000"/>
                  </a:solidFill>
                  <a:prstDash val="sysDashDotDot"/>
                  <a:round/>
                  <a:headEnd/>
                  <a:tailEnd/>
                </a:ln>
              </p:spPr>
              <p:txBody>
                <a:bodyPr/>
                <a:lstStyle/>
                <a:p>
                  <a:endParaRPr lang="en-GB" dirty="0"/>
                </a:p>
              </p:txBody>
            </p:sp>
            <p:sp>
              <p:nvSpPr>
                <p:cNvPr id="1047" name="Line 1705"/>
                <p:cNvSpPr>
                  <a:spLocks noChangeShapeType="1"/>
                </p:cNvSpPr>
                <p:nvPr/>
              </p:nvSpPr>
              <p:spPr bwMode="auto">
                <a:xfrm flipV="1">
                  <a:off x="2334" y="1824"/>
                  <a:ext cx="1" cy="9"/>
                </a:xfrm>
                <a:prstGeom prst="line">
                  <a:avLst/>
                </a:prstGeom>
                <a:grpFill/>
                <a:ln w="4763">
                  <a:solidFill>
                    <a:srgbClr val="000000"/>
                  </a:solidFill>
                  <a:prstDash val="sysDashDotDot"/>
                  <a:round/>
                  <a:headEnd/>
                  <a:tailEnd/>
                </a:ln>
              </p:spPr>
              <p:txBody>
                <a:bodyPr/>
                <a:lstStyle/>
                <a:p>
                  <a:endParaRPr lang="en-GB" dirty="0"/>
                </a:p>
              </p:txBody>
            </p:sp>
            <p:sp>
              <p:nvSpPr>
                <p:cNvPr id="1048" name="Line 1706"/>
                <p:cNvSpPr>
                  <a:spLocks noChangeShapeType="1"/>
                </p:cNvSpPr>
                <p:nvPr/>
              </p:nvSpPr>
              <p:spPr bwMode="auto">
                <a:xfrm flipV="1">
                  <a:off x="2334" y="1817"/>
                  <a:ext cx="1" cy="2"/>
                </a:xfrm>
                <a:prstGeom prst="line">
                  <a:avLst/>
                </a:prstGeom>
                <a:grpFill/>
                <a:ln w="4763">
                  <a:solidFill>
                    <a:srgbClr val="000000"/>
                  </a:solidFill>
                  <a:prstDash val="sysDashDotDot"/>
                  <a:round/>
                  <a:headEnd/>
                  <a:tailEnd/>
                </a:ln>
              </p:spPr>
              <p:txBody>
                <a:bodyPr/>
                <a:lstStyle/>
                <a:p>
                  <a:endParaRPr lang="en-GB" dirty="0"/>
                </a:p>
              </p:txBody>
            </p:sp>
            <p:sp>
              <p:nvSpPr>
                <p:cNvPr id="1049" name="Line 1707"/>
                <p:cNvSpPr>
                  <a:spLocks noChangeShapeType="1"/>
                </p:cNvSpPr>
                <p:nvPr/>
              </p:nvSpPr>
              <p:spPr bwMode="auto">
                <a:xfrm flipV="1">
                  <a:off x="2334" y="1810"/>
                  <a:ext cx="1" cy="2"/>
                </a:xfrm>
                <a:prstGeom prst="line">
                  <a:avLst/>
                </a:prstGeom>
                <a:grpFill/>
                <a:ln w="4763">
                  <a:solidFill>
                    <a:srgbClr val="000000"/>
                  </a:solidFill>
                  <a:prstDash val="sysDashDotDot"/>
                  <a:round/>
                  <a:headEnd/>
                  <a:tailEnd/>
                </a:ln>
              </p:spPr>
              <p:txBody>
                <a:bodyPr/>
                <a:lstStyle/>
                <a:p>
                  <a:endParaRPr lang="en-GB" dirty="0"/>
                </a:p>
              </p:txBody>
            </p:sp>
            <p:sp>
              <p:nvSpPr>
                <p:cNvPr id="1050" name="Line 1708"/>
                <p:cNvSpPr>
                  <a:spLocks noChangeShapeType="1"/>
                </p:cNvSpPr>
                <p:nvPr/>
              </p:nvSpPr>
              <p:spPr bwMode="auto">
                <a:xfrm flipV="1">
                  <a:off x="2334" y="1797"/>
                  <a:ext cx="1" cy="9"/>
                </a:xfrm>
                <a:prstGeom prst="line">
                  <a:avLst/>
                </a:prstGeom>
                <a:grpFill/>
                <a:ln w="4763">
                  <a:solidFill>
                    <a:srgbClr val="000000"/>
                  </a:solidFill>
                  <a:prstDash val="sysDashDotDot"/>
                  <a:round/>
                  <a:headEnd/>
                  <a:tailEnd/>
                </a:ln>
              </p:spPr>
              <p:txBody>
                <a:bodyPr/>
                <a:lstStyle/>
                <a:p>
                  <a:endParaRPr lang="en-GB" dirty="0"/>
                </a:p>
              </p:txBody>
            </p:sp>
            <p:sp>
              <p:nvSpPr>
                <p:cNvPr id="1051" name="Line 1709"/>
                <p:cNvSpPr>
                  <a:spLocks noChangeShapeType="1"/>
                </p:cNvSpPr>
                <p:nvPr/>
              </p:nvSpPr>
              <p:spPr bwMode="auto">
                <a:xfrm flipV="1">
                  <a:off x="2334" y="1790"/>
                  <a:ext cx="1" cy="2"/>
                </a:xfrm>
                <a:prstGeom prst="line">
                  <a:avLst/>
                </a:prstGeom>
                <a:grpFill/>
                <a:ln w="4763">
                  <a:solidFill>
                    <a:srgbClr val="000000"/>
                  </a:solidFill>
                  <a:prstDash val="sysDashDotDot"/>
                  <a:round/>
                  <a:headEnd/>
                  <a:tailEnd/>
                </a:ln>
              </p:spPr>
              <p:txBody>
                <a:bodyPr/>
                <a:lstStyle/>
                <a:p>
                  <a:endParaRPr lang="en-GB" dirty="0"/>
                </a:p>
              </p:txBody>
            </p:sp>
            <p:sp>
              <p:nvSpPr>
                <p:cNvPr id="1052" name="Line 1710"/>
                <p:cNvSpPr>
                  <a:spLocks noChangeShapeType="1"/>
                </p:cNvSpPr>
                <p:nvPr/>
              </p:nvSpPr>
              <p:spPr bwMode="auto">
                <a:xfrm flipV="1">
                  <a:off x="2334" y="1783"/>
                  <a:ext cx="1" cy="2"/>
                </a:xfrm>
                <a:prstGeom prst="line">
                  <a:avLst/>
                </a:prstGeom>
                <a:grpFill/>
                <a:ln w="4763">
                  <a:solidFill>
                    <a:srgbClr val="000000"/>
                  </a:solidFill>
                  <a:prstDash val="sysDashDotDot"/>
                  <a:round/>
                  <a:headEnd/>
                  <a:tailEnd/>
                </a:ln>
              </p:spPr>
              <p:txBody>
                <a:bodyPr/>
                <a:lstStyle/>
                <a:p>
                  <a:endParaRPr lang="en-GB" dirty="0"/>
                </a:p>
              </p:txBody>
            </p:sp>
            <p:sp>
              <p:nvSpPr>
                <p:cNvPr id="1053" name="Line 1711"/>
                <p:cNvSpPr>
                  <a:spLocks noChangeShapeType="1"/>
                </p:cNvSpPr>
                <p:nvPr/>
              </p:nvSpPr>
              <p:spPr bwMode="auto">
                <a:xfrm flipV="1">
                  <a:off x="2334" y="1770"/>
                  <a:ext cx="1" cy="9"/>
                </a:xfrm>
                <a:prstGeom prst="line">
                  <a:avLst/>
                </a:prstGeom>
                <a:grpFill/>
                <a:ln w="4763">
                  <a:solidFill>
                    <a:srgbClr val="000000"/>
                  </a:solidFill>
                  <a:prstDash val="sysDashDotDot"/>
                  <a:round/>
                  <a:headEnd/>
                  <a:tailEnd/>
                </a:ln>
              </p:spPr>
              <p:txBody>
                <a:bodyPr/>
                <a:lstStyle/>
                <a:p>
                  <a:endParaRPr lang="en-GB" dirty="0"/>
                </a:p>
              </p:txBody>
            </p:sp>
            <p:sp>
              <p:nvSpPr>
                <p:cNvPr id="1054" name="Line 1712"/>
                <p:cNvSpPr>
                  <a:spLocks noChangeShapeType="1"/>
                </p:cNvSpPr>
                <p:nvPr/>
              </p:nvSpPr>
              <p:spPr bwMode="auto">
                <a:xfrm flipV="1">
                  <a:off x="2334" y="1763"/>
                  <a:ext cx="1" cy="2"/>
                </a:xfrm>
                <a:prstGeom prst="line">
                  <a:avLst/>
                </a:prstGeom>
                <a:grpFill/>
                <a:ln w="4763">
                  <a:solidFill>
                    <a:srgbClr val="000000"/>
                  </a:solidFill>
                  <a:prstDash val="sysDashDotDot"/>
                  <a:round/>
                  <a:headEnd/>
                  <a:tailEnd/>
                </a:ln>
              </p:spPr>
              <p:txBody>
                <a:bodyPr/>
                <a:lstStyle/>
                <a:p>
                  <a:endParaRPr lang="en-GB" dirty="0"/>
                </a:p>
              </p:txBody>
            </p:sp>
            <p:sp>
              <p:nvSpPr>
                <p:cNvPr id="1055" name="Line 1713"/>
                <p:cNvSpPr>
                  <a:spLocks noChangeShapeType="1"/>
                </p:cNvSpPr>
                <p:nvPr/>
              </p:nvSpPr>
              <p:spPr bwMode="auto">
                <a:xfrm flipV="1">
                  <a:off x="2334" y="1756"/>
                  <a:ext cx="1" cy="2"/>
                </a:xfrm>
                <a:prstGeom prst="line">
                  <a:avLst/>
                </a:prstGeom>
                <a:grpFill/>
                <a:ln w="4763">
                  <a:solidFill>
                    <a:srgbClr val="000000"/>
                  </a:solidFill>
                  <a:prstDash val="sysDashDotDot"/>
                  <a:round/>
                  <a:headEnd/>
                  <a:tailEnd/>
                </a:ln>
              </p:spPr>
              <p:txBody>
                <a:bodyPr/>
                <a:lstStyle/>
                <a:p>
                  <a:endParaRPr lang="en-GB" dirty="0"/>
                </a:p>
              </p:txBody>
            </p:sp>
            <p:sp>
              <p:nvSpPr>
                <p:cNvPr id="1056" name="Line 1714"/>
                <p:cNvSpPr>
                  <a:spLocks noChangeShapeType="1"/>
                </p:cNvSpPr>
                <p:nvPr/>
              </p:nvSpPr>
              <p:spPr bwMode="auto">
                <a:xfrm flipV="1">
                  <a:off x="2334" y="1742"/>
                  <a:ext cx="1" cy="10"/>
                </a:xfrm>
                <a:prstGeom prst="line">
                  <a:avLst/>
                </a:prstGeom>
                <a:grpFill/>
                <a:ln w="4763">
                  <a:solidFill>
                    <a:srgbClr val="000000"/>
                  </a:solidFill>
                  <a:prstDash val="sysDashDotDot"/>
                  <a:round/>
                  <a:headEnd/>
                  <a:tailEnd/>
                </a:ln>
              </p:spPr>
              <p:txBody>
                <a:bodyPr/>
                <a:lstStyle/>
                <a:p>
                  <a:endParaRPr lang="en-GB" dirty="0"/>
                </a:p>
              </p:txBody>
            </p:sp>
            <p:sp>
              <p:nvSpPr>
                <p:cNvPr id="1057" name="Line 1715"/>
                <p:cNvSpPr>
                  <a:spLocks noChangeShapeType="1"/>
                </p:cNvSpPr>
                <p:nvPr/>
              </p:nvSpPr>
              <p:spPr bwMode="auto">
                <a:xfrm flipV="1">
                  <a:off x="2334" y="1736"/>
                  <a:ext cx="1" cy="2"/>
                </a:xfrm>
                <a:prstGeom prst="line">
                  <a:avLst/>
                </a:prstGeom>
                <a:grpFill/>
                <a:ln w="4763">
                  <a:solidFill>
                    <a:srgbClr val="000000"/>
                  </a:solidFill>
                  <a:prstDash val="sysDashDotDot"/>
                  <a:round/>
                  <a:headEnd/>
                  <a:tailEnd/>
                </a:ln>
              </p:spPr>
              <p:txBody>
                <a:bodyPr/>
                <a:lstStyle/>
                <a:p>
                  <a:endParaRPr lang="en-GB" dirty="0"/>
                </a:p>
              </p:txBody>
            </p:sp>
            <p:sp>
              <p:nvSpPr>
                <p:cNvPr id="1058" name="Line 1716"/>
                <p:cNvSpPr>
                  <a:spLocks noChangeShapeType="1"/>
                </p:cNvSpPr>
                <p:nvPr/>
              </p:nvSpPr>
              <p:spPr bwMode="auto">
                <a:xfrm flipV="1">
                  <a:off x="2334" y="1729"/>
                  <a:ext cx="1" cy="2"/>
                </a:xfrm>
                <a:prstGeom prst="line">
                  <a:avLst/>
                </a:prstGeom>
                <a:grpFill/>
                <a:ln w="4763">
                  <a:solidFill>
                    <a:srgbClr val="000000"/>
                  </a:solidFill>
                  <a:prstDash val="sysDashDotDot"/>
                  <a:round/>
                  <a:headEnd/>
                  <a:tailEnd/>
                </a:ln>
              </p:spPr>
              <p:txBody>
                <a:bodyPr/>
                <a:lstStyle/>
                <a:p>
                  <a:endParaRPr lang="en-GB" dirty="0"/>
                </a:p>
              </p:txBody>
            </p:sp>
            <p:sp>
              <p:nvSpPr>
                <p:cNvPr id="1059" name="Line 1717"/>
                <p:cNvSpPr>
                  <a:spLocks noChangeShapeType="1"/>
                </p:cNvSpPr>
                <p:nvPr/>
              </p:nvSpPr>
              <p:spPr bwMode="auto">
                <a:xfrm flipV="1">
                  <a:off x="2334" y="1715"/>
                  <a:ext cx="1" cy="10"/>
                </a:xfrm>
                <a:prstGeom prst="line">
                  <a:avLst/>
                </a:prstGeom>
                <a:grpFill/>
                <a:ln w="4763">
                  <a:solidFill>
                    <a:srgbClr val="000000"/>
                  </a:solidFill>
                  <a:prstDash val="sysDashDotDot"/>
                  <a:round/>
                  <a:headEnd/>
                  <a:tailEnd/>
                </a:ln>
              </p:spPr>
              <p:txBody>
                <a:bodyPr/>
                <a:lstStyle/>
                <a:p>
                  <a:endParaRPr lang="en-GB" dirty="0"/>
                </a:p>
              </p:txBody>
            </p:sp>
            <p:sp>
              <p:nvSpPr>
                <p:cNvPr id="1060" name="Line 1718"/>
                <p:cNvSpPr>
                  <a:spLocks noChangeShapeType="1"/>
                </p:cNvSpPr>
                <p:nvPr/>
              </p:nvSpPr>
              <p:spPr bwMode="auto">
                <a:xfrm flipV="1">
                  <a:off x="2334" y="1708"/>
                  <a:ext cx="1" cy="3"/>
                </a:xfrm>
                <a:prstGeom prst="line">
                  <a:avLst/>
                </a:prstGeom>
                <a:grpFill/>
                <a:ln w="4763">
                  <a:solidFill>
                    <a:srgbClr val="000000"/>
                  </a:solidFill>
                  <a:prstDash val="sysDashDotDot"/>
                  <a:round/>
                  <a:headEnd/>
                  <a:tailEnd/>
                </a:ln>
              </p:spPr>
              <p:txBody>
                <a:bodyPr/>
                <a:lstStyle/>
                <a:p>
                  <a:endParaRPr lang="en-GB" dirty="0"/>
                </a:p>
              </p:txBody>
            </p:sp>
            <p:sp>
              <p:nvSpPr>
                <p:cNvPr id="1061" name="Line 1719"/>
                <p:cNvSpPr>
                  <a:spLocks noChangeShapeType="1"/>
                </p:cNvSpPr>
                <p:nvPr/>
              </p:nvSpPr>
              <p:spPr bwMode="auto">
                <a:xfrm flipV="1">
                  <a:off x="2334" y="1702"/>
                  <a:ext cx="1" cy="2"/>
                </a:xfrm>
                <a:prstGeom prst="line">
                  <a:avLst/>
                </a:prstGeom>
                <a:grpFill/>
                <a:ln w="4763">
                  <a:solidFill>
                    <a:srgbClr val="000000"/>
                  </a:solidFill>
                  <a:prstDash val="sysDashDotDot"/>
                  <a:round/>
                  <a:headEnd/>
                  <a:tailEnd/>
                </a:ln>
              </p:spPr>
              <p:txBody>
                <a:bodyPr/>
                <a:lstStyle/>
                <a:p>
                  <a:endParaRPr lang="en-GB" dirty="0"/>
                </a:p>
              </p:txBody>
            </p:sp>
            <p:sp>
              <p:nvSpPr>
                <p:cNvPr id="1062" name="Line 1720"/>
                <p:cNvSpPr>
                  <a:spLocks noChangeShapeType="1"/>
                </p:cNvSpPr>
                <p:nvPr/>
              </p:nvSpPr>
              <p:spPr bwMode="auto">
                <a:xfrm flipV="1">
                  <a:off x="2334" y="1688"/>
                  <a:ext cx="1" cy="10"/>
                </a:xfrm>
                <a:prstGeom prst="line">
                  <a:avLst/>
                </a:prstGeom>
                <a:grpFill/>
                <a:ln w="4763">
                  <a:solidFill>
                    <a:srgbClr val="000000"/>
                  </a:solidFill>
                  <a:prstDash val="sysDashDotDot"/>
                  <a:round/>
                  <a:headEnd/>
                  <a:tailEnd/>
                </a:ln>
              </p:spPr>
              <p:txBody>
                <a:bodyPr/>
                <a:lstStyle/>
                <a:p>
                  <a:endParaRPr lang="en-GB" dirty="0"/>
                </a:p>
              </p:txBody>
            </p:sp>
            <p:sp>
              <p:nvSpPr>
                <p:cNvPr id="1063" name="Line 1721"/>
                <p:cNvSpPr>
                  <a:spLocks noChangeShapeType="1"/>
                </p:cNvSpPr>
                <p:nvPr/>
              </p:nvSpPr>
              <p:spPr bwMode="auto">
                <a:xfrm flipV="1">
                  <a:off x="2334" y="1681"/>
                  <a:ext cx="1" cy="3"/>
                </a:xfrm>
                <a:prstGeom prst="line">
                  <a:avLst/>
                </a:prstGeom>
                <a:grpFill/>
                <a:ln w="4763">
                  <a:solidFill>
                    <a:srgbClr val="000000"/>
                  </a:solidFill>
                  <a:prstDash val="sysDashDotDot"/>
                  <a:round/>
                  <a:headEnd/>
                  <a:tailEnd/>
                </a:ln>
              </p:spPr>
              <p:txBody>
                <a:bodyPr/>
                <a:lstStyle/>
                <a:p>
                  <a:endParaRPr lang="en-GB" dirty="0"/>
                </a:p>
              </p:txBody>
            </p:sp>
            <p:sp>
              <p:nvSpPr>
                <p:cNvPr id="1064" name="Line 1722"/>
                <p:cNvSpPr>
                  <a:spLocks noChangeShapeType="1"/>
                </p:cNvSpPr>
                <p:nvPr/>
              </p:nvSpPr>
              <p:spPr bwMode="auto">
                <a:xfrm flipV="1">
                  <a:off x="2334" y="1674"/>
                  <a:ext cx="1" cy="3"/>
                </a:xfrm>
                <a:prstGeom prst="line">
                  <a:avLst/>
                </a:prstGeom>
                <a:grpFill/>
                <a:ln w="4763">
                  <a:solidFill>
                    <a:srgbClr val="000000"/>
                  </a:solidFill>
                  <a:prstDash val="sysDashDotDot"/>
                  <a:round/>
                  <a:headEnd/>
                  <a:tailEnd/>
                </a:ln>
              </p:spPr>
              <p:txBody>
                <a:bodyPr/>
                <a:lstStyle/>
                <a:p>
                  <a:endParaRPr lang="en-GB" dirty="0"/>
                </a:p>
              </p:txBody>
            </p:sp>
            <p:sp>
              <p:nvSpPr>
                <p:cNvPr id="1065" name="Line 1723"/>
                <p:cNvSpPr>
                  <a:spLocks noChangeShapeType="1"/>
                </p:cNvSpPr>
                <p:nvPr/>
              </p:nvSpPr>
              <p:spPr bwMode="auto">
                <a:xfrm flipV="1">
                  <a:off x="2334" y="1661"/>
                  <a:ext cx="1" cy="9"/>
                </a:xfrm>
                <a:prstGeom prst="line">
                  <a:avLst/>
                </a:prstGeom>
                <a:grpFill/>
                <a:ln w="4763">
                  <a:solidFill>
                    <a:srgbClr val="000000"/>
                  </a:solidFill>
                  <a:prstDash val="sysDashDotDot"/>
                  <a:round/>
                  <a:headEnd/>
                  <a:tailEnd/>
                </a:ln>
              </p:spPr>
              <p:txBody>
                <a:bodyPr/>
                <a:lstStyle/>
                <a:p>
                  <a:endParaRPr lang="en-GB" dirty="0"/>
                </a:p>
              </p:txBody>
            </p:sp>
            <p:sp>
              <p:nvSpPr>
                <p:cNvPr id="1066" name="Line 1724"/>
                <p:cNvSpPr>
                  <a:spLocks noChangeShapeType="1"/>
                </p:cNvSpPr>
                <p:nvPr/>
              </p:nvSpPr>
              <p:spPr bwMode="auto">
                <a:xfrm flipV="1">
                  <a:off x="2334" y="1654"/>
                  <a:ext cx="1" cy="3"/>
                </a:xfrm>
                <a:prstGeom prst="line">
                  <a:avLst/>
                </a:prstGeom>
                <a:grpFill/>
                <a:ln w="4763">
                  <a:solidFill>
                    <a:srgbClr val="000000"/>
                  </a:solidFill>
                  <a:prstDash val="sysDashDotDot"/>
                  <a:round/>
                  <a:headEnd/>
                  <a:tailEnd/>
                </a:ln>
              </p:spPr>
              <p:txBody>
                <a:bodyPr/>
                <a:lstStyle/>
                <a:p>
                  <a:endParaRPr lang="en-GB" dirty="0"/>
                </a:p>
              </p:txBody>
            </p:sp>
            <p:sp>
              <p:nvSpPr>
                <p:cNvPr id="1067" name="Line 1725"/>
                <p:cNvSpPr>
                  <a:spLocks noChangeShapeType="1"/>
                </p:cNvSpPr>
                <p:nvPr/>
              </p:nvSpPr>
              <p:spPr bwMode="auto">
                <a:xfrm flipV="1">
                  <a:off x="2334" y="1647"/>
                  <a:ext cx="1" cy="3"/>
                </a:xfrm>
                <a:prstGeom prst="line">
                  <a:avLst/>
                </a:prstGeom>
                <a:grpFill/>
                <a:ln w="4763">
                  <a:solidFill>
                    <a:srgbClr val="000000"/>
                  </a:solidFill>
                  <a:prstDash val="sysDashDotDot"/>
                  <a:round/>
                  <a:headEnd/>
                  <a:tailEnd/>
                </a:ln>
              </p:spPr>
              <p:txBody>
                <a:bodyPr/>
                <a:lstStyle/>
                <a:p>
                  <a:endParaRPr lang="en-GB" dirty="0"/>
                </a:p>
              </p:txBody>
            </p:sp>
            <p:sp>
              <p:nvSpPr>
                <p:cNvPr id="1068" name="Line 1726"/>
                <p:cNvSpPr>
                  <a:spLocks noChangeShapeType="1"/>
                </p:cNvSpPr>
                <p:nvPr/>
              </p:nvSpPr>
              <p:spPr bwMode="auto">
                <a:xfrm flipV="1">
                  <a:off x="2334" y="1634"/>
                  <a:ext cx="1" cy="9"/>
                </a:xfrm>
                <a:prstGeom prst="line">
                  <a:avLst/>
                </a:prstGeom>
                <a:grpFill/>
                <a:ln w="4763">
                  <a:solidFill>
                    <a:srgbClr val="000000"/>
                  </a:solidFill>
                  <a:prstDash val="sysDashDotDot"/>
                  <a:round/>
                  <a:headEnd/>
                  <a:tailEnd/>
                </a:ln>
              </p:spPr>
              <p:txBody>
                <a:bodyPr/>
                <a:lstStyle/>
                <a:p>
                  <a:endParaRPr lang="en-GB" dirty="0"/>
                </a:p>
              </p:txBody>
            </p:sp>
            <p:sp>
              <p:nvSpPr>
                <p:cNvPr id="1069" name="Line 1727"/>
                <p:cNvSpPr>
                  <a:spLocks noChangeShapeType="1"/>
                </p:cNvSpPr>
                <p:nvPr/>
              </p:nvSpPr>
              <p:spPr bwMode="auto">
                <a:xfrm flipV="1">
                  <a:off x="2334" y="1627"/>
                  <a:ext cx="1" cy="3"/>
                </a:xfrm>
                <a:prstGeom prst="line">
                  <a:avLst/>
                </a:prstGeom>
                <a:grpFill/>
                <a:ln w="4763">
                  <a:solidFill>
                    <a:srgbClr val="000000"/>
                  </a:solidFill>
                  <a:prstDash val="sysDashDotDot"/>
                  <a:round/>
                  <a:headEnd/>
                  <a:tailEnd/>
                </a:ln>
              </p:spPr>
              <p:txBody>
                <a:bodyPr/>
                <a:lstStyle/>
                <a:p>
                  <a:endParaRPr lang="en-GB" dirty="0"/>
                </a:p>
              </p:txBody>
            </p:sp>
            <p:sp>
              <p:nvSpPr>
                <p:cNvPr id="1070" name="Line 1728"/>
                <p:cNvSpPr>
                  <a:spLocks noChangeShapeType="1"/>
                </p:cNvSpPr>
                <p:nvPr/>
              </p:nvSpPr>
              <p:spPr bwMode="auto">
                <a:xfrm flipV="1">
                  <a:off x="2334" y="1620"/>
                  <a:ext cx="1" cy="3"/>
                </a:xfrm>
                <a:prstGeom prst="line">
                  <a:avLst/>
                </a:prstGeom>
                <a:grpFill/>
                <a:ln w="4763">
                  <a:solidFill>
                    <a:srgbClr val="000000"/>
                  </a:solidFill>
                  <a:prstDash val="sysDashDotDot"/>
                  <a:round/>
                  <a:headEnd/>
                  <a:tailEnd/>
                </a:ln>
              </p:spPr>
              <p:txBody>
                <a:bodyPr/>
                <a:lstStyle/>
                <a:p>
                  <a:endParaRPr lang="en-GB" dirty="0"/>
                </a:p>
              </p:txBody>
            </p:sp>
            <p:sp>
              <p:nvSpPr>
                <p:cNvPr id="1071" name="Line 1729"/>
                <p:cNvSpPr>
                  <a:spLocks noChangeShapeType="1"/>
                </p:cNvSpPr>
                <p:nvPr/>
              </p:nvSpPr>
              <p:spPr bwMode="auto">
                <a:xfrm flipV="1">
                  <a:off x="2334" y="1607"/>
                  <a:ext cx="1" cy="9"/>
                </a:xfrm>
                <a:prstGeom prst="line">
                  <a:avLst/>
                </a:prstGeom>
                <a:grpFill/>
                <a:ln w="4763">
                  <a:solidFill>
                    <a:srgbClr val="000000"/>
                  </a:solidFill>
                  <a:prstDash val="sysDashDotDot"/>
                  <a:round/>
                  <a:headEnd/>
                  <a:tailEnd/>
                </a:ln>
              </p:spPr>
              <p:txBody>
                <a:bodyPr/>
                <a:lstStyle/>
                <a:p>
                  <a:endParaRPr lang="en-GB" dirty="0"/>
                </a:p>
              </p:txBody>
            </p:sp>
            <p:sp>
              <p:nvSpPr>
                <p:cNvPr id="1072" name="Line 1730"/>
                <p:cNvSpPr>
                  <a:spLocks noChangeShapeType="1"/>
                </p:cNvSpPr>
                <p:nvPr/>
              </p:nvSpPr>
              <p:spPr bwMode="auto">
                <a:xfrm flipV="1">
                  <a:off x="2334" y="1600"/>
                  <a:ext cx="1" cy="2"/>
                </a:xfrm>
                <a:prstGeom prst="line">
                  <a:avLst/>
                </a:prstGeom>
                <a:grpFill/>
                <a:ln w="4763">
                  <a:solidFill>
                    <a:srgbClr val="000000"/>
                  </a:solidFill>
                  <a:prstDash val="sysDashDotDot"/>
                  <a:round/>
                  <a:headEnd/>
                  <a:tailEnd/>
                </a:ln>
              </p:spPr>
              <p:txBody>
                <a:bodyPr/>
                <a:lstStyle/>
                <a:p>
                  <a:endParaRPr lang="en-GB" dirty="0"/>
                </a:p>
              </p:txBody>
            </p:sp>
            <p:sp>
              <p:nvSpPr>
                <p:cNvPr id="1073" name="Line 1731"/>
                <p:cNvSpPr>
                  <a:spLocks noChangeShapeType="1"/>
                </p:cNvSpPr>
                <p:nvPr/>
              </p:nvSpPr>
              <p:spPr bwMode="auto">
                <a:xfrm flipV="1">
                  <a:off x="2334" y="1593"/>
                  <a:ext cx="1" cy="3"/>
                </a:xfrm>
                <a:prstGeom prst="line">
                  <a:avLst/>
                </a:prstGeom>
                <a:grpFill/>
                <a:ln w="4763">
                  <a:solidFill>
                    <a:srgbClr val="000000"/>
                  </a:solidFill>
                  <a:prstDash val="sysDashDotDot"/>
                  <a:round/>
                  <a:headEnd/>
                  <a:tailEnd/>
                </a:ln>
              </p:spPr>
              <p:txBody>
                <a:bodyPr/>
                <a:lstStyle/>
                <a:p>
                  <a:endParaRPr lang="en-GB" dirty="0"/>
                </a:p>
              </p:txBody>
            </p:sp>
            <p:sp>
              <p:nvSpPr>
                <p:cNvPr id="1074" name="Line 1732"/>
                <p:cNvSpPr>
                  <a:spLocks noChangeShapeType="1"/>
                </p:cNvSpPr>
                <p:nvPr/>
              </p:nvSpPr>
              <p:spPr bwMode="auto">
                <a:xfrm flipV="1">
                  <a:off x="2334" y="1580"/>
                  <a:ext cx="1" cy="9"/>
                </a:xfrm>
                <a:prstGeom prst="line">
                  <a:avLst/>
                </a:prstGeom>
                <a:grpFill/>
                <a:ln w="4763">
                  <a:solidFill>
                    <a:srgbClr val="000000"/>
                  </a:solidFill>
                  <a:prstDash val="sysDashDotDot"/>
                  <a:round/>
                  <a:headEnd/>
                  <a:tailEnd/>
                </a:ln>
              </p:spPr>
              <p:txBody>
                <a:bodyPr/>
                <a:lstStyle/>
                <a:p>
                  <a:endParaRPr lang="en-GB" dirty="0"/>
                </a:p>
              </p:txBody>
            </p:sp>
            <p:sp>
              <p:nvSpPr>
                <p:cNvPr id="1075" name="Line 1733"/>
                <p:cNvSpPr>
                  <a:spLocks noChangeShapeType="1"/>
                </p:cNvSpPr>
                <p:nvPr/>
              </p:nvSpPr>
              <p:spPr bwMode="auto">
                <a:xfrm flipV="1">
                  <a:off x="2334" y="1573"/>
                  <a:ext cx="1" cy="2"/>
                </a:xfrm>
                <a:prstGeom prst="line">
                  <a:avLst/>
                </a:prstGeom>
                <a:grpFill/>
                <a:ln w="4763">
                  <a:solidFill>
                    <a:srgbClr val="000000"/>
                  </a:solidFill>
                  <a:prstDash val="sysDashDotDot"/>
                  <a:round/>
                  <a:headEnd/>
                  <a:tailEnd/>
                </a:ln>
              </p:spPr>
              <p:txBody>
                <a:bodyPr/>
                <a:lstStyle/>
                <a:p>
                  <a:endParaRPr lang="en-GB" dirty="0"/>
                </a:p>
              </p:txBody>
            </p:sp>
            <p:sp>
              <p:nvSpPr>
                <p:cNvPr id="1076" name="Line 1734"/>
                <p:cNvSpPr>
                  <a:spLocks noChangeShapeType="1"/>
                </p:cNvSpPr>
                <p:nvPr/>
              </p:nvSpPr>
              <p:spPr bwMode="auto">
                <a:xfrm flipV="1">
                  <a:off x="2334" y="1566"/>
                  <a:ext cx="1" cy="3"/>
                </a:xfrm>
                <a:prstGeom prst="line">
                  <a:avLst/>
                </a:prstGeom>
                <a:grpFill/>
                <a:ln w="4763">
                  <a:solidFill>
                    <a:srgbClr val="000000"/>
                  </a:solidFill>
                  <a:prstDash val="sysDashDotDot"/>
                  <a:round/>
                  <a:headEnd/>
                  <a:tailEnd/>
                </a:ln>
              </p:spPr>
              <p:txBody>
                <a:bodyPr/>
                <a:lstStyle/>
                <a:p>
                  <a:endParaRPr lang="en-GB" dirty="0"/>
                </a:p>
              </p:txBody>
            </p:sp>
            <p:sp>
              <p:nvSpPr>
                <p:cNvPr id="1077" name="Line 1735"/>
                <p:cNvSpPr>
                  <a:spLocks noChangeShapeType="1"/>
                </p:cNvSpPr>
                <p:nvPr/>
              </p:nvSpPr>
              <p:spPr bwMode="auto">
                <a:xfrm flipV="1">
                  <a:off x="2334" y="1553"/>
                  <a:ext cx="1" cy="9"/>
                </a:xfrm>
                <a:prstGeom prst="line">
                  <a:avLst/>
                </a:prstGeom>
                <a:grpFill/>
                <a:ln w="4763">
                  <a:solidFill>
                    <a:srgbClr val="000000"/>
                  </a:solidFill>
                  <a:prstDash val="sysDashDotDot"/>
                  <a:round/>
                  <a:headEnd/>
                  <a:tailEnd/>
                </a:ln>
              </p:spPr>
              <p:txBody>
                <a:bodyPr/>
                <a:lstStyle/>
                <a:p>
                  <a:endParaRPr lang="en-GB" dirty="0"/>
                </a:p>
              </p:txBody>
            </p:sp>
            <p:sp>
              <p:nvSpPr>
                <p:cNvPr id="1078" name="Line 1736"/>
                <p:cNvSpPr>
                  <a:spLocks noChangeShapeType="1"/>
                </p:cNvSpPr>
                <p:nvPr/>
              </p:nvSpPr>
              <p:spPr bwMode="auto">
                <a:xfrm flipV="1">
                  <a:off x="2334" y="1546"/>
                  <a:ext cx="1" cy="2"/>
                </a:xfrm>
                <a:prstGeom prst="line">
                  <a:avLst/>
                </a:prstGeom>
                <a:grpFill/>
                <a:ln w="4763">
                  <a:solidFill>
                    <a:srgbClr val="000000"/>
                  </a:solidFill>
                  <a:prstDash val="sysDashDotDot"/>
                  <a:round/>
                  <a:headEnd/>
                  <a:tailEnd/>
                </a:ln>
              </p:spPr>
              <p:txBody>
                <a:bodyPr/>
                <a:lstStyle/>
                <a:p>
                  <a:endParaRPr lang="en-GB" dirty="0"/>
                </a:p>
              </p:txBody>
            </p:sp>
            <p:sp>
              <p:nvSpPr>
                <p:cNvPr id="1079" name="Line 1737"/>
                <p:cNvSpPr>
                  <a:spLocks noChangeShapeType="1"/>
                </p:cNvSpPr>
                <p:nvPr/>
              </p:nvSpPr>
              <p:spPr bwMode="auto">
                <a:xfrm flipV="1">
                  <a:off x="2334" y="1539"/>
                  <a:ext cx="1" cy="2"/>
                </a:xfrm>
                <a:prstGeom prst="line">
                  <a:avLst/>
                </a:prstGeom>
                <a:grpFill/>
                <a:ln w="4763">
                  <a:solidFill>
                    <a:srgbClr val="000000"/>
                  </a:solidFill>
                  <a:prstDash val="sysDashDotDot"/>
                  <a:round/>
                  <a:headEnd/>
                  <a:tailEnd/>
                </a:ln>
              </p:spPr>
              <p:txBody>
                <a:bodyPr/>
                <a:lstStyle/>
                <a:p>
                  <a:endParaRPr lang="en-GB" dirty="0"/>
                </a:p>
              </p:txBody>
            </p:sp>
            <p:sp>
              <p:nvSpPr>
                <p:cNvPr id="1080" name="Line 1738"/>
                <p:cNvSpPr>
                  <a:spLocks noChangeShapeType="1"/>
                </p:cNvSpPr>
                <p:nvPr/>
              </p:nvSpPr>
              <p:spPr bwMode="auto">
                <a:xfrm flipV="1">
                  <a:off x="2334" y="1526"/>
                  <a:ext cx="1" cy="9"/>
                </a:xfrm>
                <a:prstGeom prst="line">
                  <a:avLst/>
                </a:prstGeom>
                <a:grpFill/>
                <a:ln w="4763">
                  <a:solidFill>
                    <a:srgbClr val="000000"/>
                  </a:solidFill>
                  <a:prstDash val="sysDashDotDot"/>
                  <a:round/>
                  <a:headEnd/>
                  <a:tailEnd/>
                </a:ln>
              </p:spPr>
              <p:txBody>
                <a:bodyPr/>
                <a:lstStyle/>
                <a:p>
                  <a:endParaRPr lang="en-GB" dirty="0"/>
                </a:p>
              </p:txBody>
            </p:sp>
            <p:sp>
              <p:nvSpPr>
                <p:cNvPr id="1081" name="Line 1739"/>
                <p:cNvSpPr>
                  <a:spLocks noChangeShapeType="1"/>
                </p:cNvSpPr>
                <p:nvPr/>
              </p:nvSpPr>
              <p:spPr bwMode="auto">
                <a:xfrm flipV="1">
                  <a:off x="2334" y="1519"/>
                  <a:ext cx="1" cy="2"/>
                </a:xfrm>
                <a:prstGeom prst="line">
                  <a:avLst/>
                </a:prstGeom>
                <a:grpFill/>
                <a:ln w="4763">
                  <a:solidFill>
                    <a:srgbClr val="000000"/>
                  </a:solidFill>
                  <a:prstDash val="sysDashDotDot"/>
                  <a:round/>
                  <a:headEnd/>
                  <a:tailEnd/>
                </a:ln>
              </p:spPr>
              <p:txBody>
                <a:bodyPr/>
                <a:lstStyle/>
                <a:p>
                  <a:endParaRPr lang="en-GB" dirty="0"/>
                </a:p>
              </p:txBody>
            </p:sp>
            <p:sp>
              <p:nvSpPr>
                <p:cNvPr id="1082" name="Line 1740"/>
                <p:cNvSpPr>
                  <a:spLocks noChangeShapeType="1"/>
                </p:cNvSpPr>
                <p:nvPr/>
              </p:nvSpPr>
              <p:spPr bwMode="auto">
                <a:xfrm flipV="1">
                  <a:off x="2334" y="1512"/>
                  <a:ext cx="1" cy="2"/>
                </a:xfrm>
                <a:prstGeom prst="line">
                  <a:avLst/>
                </a:prstGeom>
                <a:grpFill/>
                <a:ln w="4763">
                  <a:solidFill>
                    <a:srgbClr val="000000"/>
                  </a:solidFill>
                  <a:prstDash val="sysDashDotDot"/>
                  <a:round/>
                  <a:headEnd/>
                  <a:tailEnd/>
                </a:ln>
              </p:spPr>
              <p:txBody>
                <a:bodyPr/>
                <a:lstStyle/>
                <a:p>
                  <a:endParaRPr lang="en-GB" dirty="0"/>
                </a:p>
              </p:txBody>
            </p:sp>
            <p:sp>
              <p:nvSpPr>
                <p:cNvPr id="1083" name="Line 1741"/>
                <p:cNvSpPr>
                  <a:spLocks noChangeShapeType="1"/>
                </p:cNvSpPr>
                <p:nvPr/>
              </p:nvSpPr>
              <p:spPr bwMode="auto">
                <a:xfrm flipV="1">
                  <a:off x="2334" y="1499"/>
                  <a:ext cx="1" cy="9"/>
                </a:xfrm>
                <a:prstGeom prst="line">
                  <a:avLst/>
                </a:prstGeom>
                <a:grpFill/>
                <a:ln w="4763">
                  <a:solidFill>
                    <a:srgbClr val="000000"/>
                  </a:solidFill>
                  <a:prstDash val="sysDashDotDot"/>
                  <a:round/>
                  <a:headEnd/>
                  <a:tailEnd/>
                </a:ln>
              </p:spPr>
              <p:txBody>
                <a:bodyPr/>
                <a:lstStyle/>
                <a:p>
                  <a:endParaRPr lang="en-GB" dirty="0"/>
                </a:p>
              </p:txBody>
            </p:sp>
            <p:sp>
              <p:nvSpPr>
                <p:cNvPr id="1084" name="Line 1742"/>
                <p:cNvSpPr>
                  <a:spLocks noChangeShapeType="1"/>
                </p:cNvSpPr>
                <p:nvPr/>
              </p:nvSpPr>
              <p:spPr bwMode="auto">
                <a:xfrm flipV="1">
                  <a:off x="2334" y="1492"/>
                  <a:ext cx="1" cy="2"/>
                </a:xfrm>
                <a:prstGeom prst="line">
                  <a:avLst/>
                </a:prstGeom>
                <a:grpFill/>
                <a:ln w="4763">
                  <a:solidFill>
                    <a:srgbClr val="000000"/>
                  </a:solidFill>
                  <a:prstDash val="sysDashDotDot"/>
                  <a:round/>
                  <a:headEnd/>
                  <a:tailEnd/>
                </a:ln>
              </p:spPr>
              <p:txBody>
                <a:bodyPr/>
                <a:lstStyle/>
                <a:p>
                  <a:endParaRPr lang="en-GB" dirty="0"/>
                </a:p>
              </p:txBody>
            </p:sp>
            <p:sp>
              <p:nvSpPr>
                <p:cNvPr id="1085" name="Line 1743"/>
                <p:cNvSpPr>
                  <a:spLocks noChangeShapeType="1"/>
                </p:cNvSpPr>
                <p:nvPr/>
              </p:nvSpPr>
              <p:spPr bwMode="auto">
                <a:xfrm flipV="1">
                  <a:off x="2334" y="1485"/>
                  <a:ext cx="1" cy="2"/>
                </a:xfrm>
                <a:prstGeom prst="line">
                  <a:avLst/>
                </a:prstGeom>
                <a:grpFill/>
                <a:ln w="4763">
                  <a:solidFill>
                    <a:srgbClr val="000000"/>
                  </a:solidFill>
                  <a:prstDash val="sysDashDotDot"/>
                  <a:round/>
                  <a:headEnd/>
                  <a:tailEnd/>
                </a:ln>
              </p:spPr>
              <p:txBody>
                <a:bodyPr/>
                <a:lstStyle/>
                <a:p>
                  <a:endParaRPr lang="en-GB" dirty="0"/>
                </a:p>
              </p:txBody>
            </p:sp>
            <p:sp>
              <p:nvSpPr>
                <p:cNvPr id="1086" name="Line 1744"/>
                <p:cNvSpPr>
                  <a:spLocks noChangeShapeType="1"/>
                </p:cNvSpPr>
                <p:nvPr/>
              </p:nvSpPr>
              <p:spPr bwMode="auto">
                <a:xfrm flipV="1">
                  <a:off x="2334" y="1472"/>
                  <a:ext cx="1" cy="9"/>
                </a:xfrm>
                <a:prstGeom prst="line">
                  <a:avLst/>
                </a:prstGeom>
                <a:grpFill/>
                <a:ln w="4763">
                  <a:solidFill>
                    <a:srgbClr val="000000"/>
                  </a:solidFill>
                  <a:prstDash val="sysDashDotDot"/>
                  <a:round/>
                  <a:headEnd/>
                  <a:tailEnd/>
                </a:ln>
              </p:spPr>
              <p:txBody>
                <a:bodyPr/>
                <a:lstStyle/>
                <a:p>
                  <a:endParaRPr lang="en-GB" dirty="0"/>
                </a:p>
              </p:txBody>
            </p:sp>
            <p:sp>
              <p:nvSpPr>
                <p:cNvPr id="1087" name="Line 1745"/>
                <p:cNvSpPr>
                  <a:spLocks noChangeShapeType="1"/>
                </p:cNvSpPr>
                <p:nvPr/>
              </p:nvSpPr>
              <p:spPr bwMode="auto">
                <a:xfrm flipV="1">
                  <a:off x="2334" y="1465"/>
                  <a:ext cx="1" cy="2"/>
                </a:xfrm>
                <a:prstGeom prst="line">
                  <a:avLst/>
                </a:prstGeom>
                <a:grpFill/>
                <a:ln w="4763">
                  <a:solidFill>
                    <a:srgbClr val="000000"/>
                  </a:solidFill>
                  <a:prstDash val="sysDashDotDot"/>
                  <a:round/>
                  <a:headEnd/>
                  <a:tailEnd/>
                </a:ln>
              </p:spPr>
              <p:txBody>
                <a:bodyPr/>
                <a:lstStyle/>
                <a:p>
                  <a:endParaRPr lang="en-GB" dirty="0"/>
                </a:p>
              </p:txBody>
            </p:sp>
            <p:sp>
              <p:nvSpPr>
                <p:cNvPr id="1088" name="Line 1746"/>
                <p:cNvSpPr>
                  <a:spLocks noChangeShapeType="1"/>
                </p:cNvSpPr>
                <p:nvPr/>
              </p:nvSpPr>
              <p:spPr bwMode="auto">
                <a:xfrm flipV="1">
                  <a:off x="2334" y="1458"/>
                  <a:ext cx="1" cy="2"/>
                </a:xfrm>
                <a:prstGeom prst="line">
                  <a:avLst/>
                </a:prstGeom>
                <a:grpFill/>
                <a:ln w="4763">
                  <a:solidFill>
                    <a:srgbClr val="000000"/>
                  </a:solidFill>
                  <a:prstDash val="sysDashDotDot"/>
                  <a:round/>
                  <a:headEnd/>
                  <a:tailEnd/>
                </a:ln>
              </p:spPr>
              <p:txBody>
                <a:bodyPr/>
                <a:lstStyle/>
                <a:p>
                  <a:endParaRPr lang="en-GB" dirty="0"/>
                </a:p>
              </p:txBody>
            </p:sp>
            <p:sp>
              <p:nvSpPr>
                <p:cNvPr id="1089" name="Line 1747"/>
                <p:cNvSpPr>
                  <a:spLocks noChangeShapeType="1"/>
                </p:cNvSpPr>
                <p:nvPr/>
              </p:nvSpPr>
              <p:spPr bwMode="auto">
                <a:xfrm flipV="1">
                  <a:off x="2334" y="1445"/>
                  <a:ext cx="1" cy="9"/>
                </a:xfrm>
                <a:prstGeom prst="line">
                  <a:avLst/>
                </a:prstGeom>
                <a:grpFill/>
                <a:ln w="4763">
                  <a:solidFill>
                    <a:srgbClr val="000000"/>
                  </a:solidFill>
                  <a:prstDash val="sysDashDotDot"/>
                  <a:round/>
                  <a:headEnd/>
                  <a:tailEnd/>
                </a:ln>
              </p:spPr>
              <p:txBody>
                <a:bodyPr/>
                <a:lstStyle/>
                <a:p>
                  <a:endParaRPr lang="en-GB" dirty="0"/>
                </a:p>
              </p:txBody>
            </p:sp>
            <p:sp>
              <p:nvSpPr>
                <p:cNvPr id="1090" name="Line 1748"/>
                <p:cNvSpPr>
                  <a:spLocks noChangeShapeType="1"/>
                </p:cNvSpPr>
                <p:nvPr/>
              </p:nvSpPr>
              <p:spPr bwMode="auto">
                <a:xfrm flipV="1">
                  <a:off x="2334" y="1438"/>
                  <a:ext cx="1" cy="2"/>
                </a:xfrm>
                <a:prstGeom prst="line">
                  <a:avLst/>
                </a:prstGeom>
                <a:grpFill/>
                <a:ln w="4763">
                  <a:solidFill>
                    <a:srgbClr val="000000"/>
                  </a:solidFill>
                  <a:prstDash val="sysDashDotDot"/>
                  <a:round/>
                  <a:headEnd/>
                  <a:tailEnd/>
                </a:ln>
              </p:spPr>
              <p:txBody>
                <a:bodyPr/>
                <a:lstStyle/>
                <a:p>
                  <a:endParaRPr lang="en-GB" dirty="0"/>
                </a:p>
              </p:txBody>
            </p:sp>
            <p:sp>
              <p:nvSpPr>
                <p:cNvPr id="1091" name="Line 1749"/>
                <p:cNvSpPr>
                  <a:spLocks noChangeShapeType="1"/>
                </p:cNvSpPr>
                <p:nvPr/>
              </p:nvSpPr>
              <p:spPr bwMode="auto">
                <a:xfrm flipV="1">
                  <a:off x="2334" y="1431"/>
                  <a:ext cx="1" cy="2"/>
                </a:xfrm>
                <a:prstGeom prst="line">
                  <a:avLst/>
                </a:prstGeom>
                <a:grpFill/>
                <a:ln w="4763">
                  <a:solidFill>
                    <a:srgbClr val="000000"/>
                  </a:solidFill>
                  <a:prstDash val="sysDashDotDot"/>
                  <a:round/>
                  <a:headEnd/>
                  <a:tailEnd/>
                </a:ln>
              </p:spPr>
              <p:txBody>
                <a:bodyPr/>
                <a:lstStyle/>
                <a:p>
                  <a:endParaRPr lang="en-GB" dirty="0"/>
                </a:p>
              </p:txBody>
            </p:sp>
            <p:sp>
              <p:nvSpPr>
                <p:cNvPr id="1092" name="Line 1750"/>
                <p:cNvSpPr>
                  <a:spLocks noChangeShapeType="1"/>
                </p:cNvSpPr>
                <p:nvPr/>
              </p:nvSpPr>
              <p:spPr bwMode="auto">
                <a:xfrm flipV="1">
                  <a:off x="2334" y="1418"/>
                  <a:ext cx="1" cy="9"/>
                </a:xfrm>
                <a:prstGeom prst="line">
                  <a:avLst/>
                </a:prstGeom>
                <a:grpFill/>
                <a:ln w="4763">
                  <a:solidFill>
                    <a:srgbClr val="000000"/>
                  </a:solidFill>
                  <a:prstDash val="sysDashDotDot"/>
                  <a:round/>
                  <a:headEnd/>
                  <a:tailEnd/>
                </a:ln>
              </p:spPr>
              <p:txBody>
                <a:bodyPr/>
                <a:lstStyle/>
                <a:p>
                  <a:endParaRPr lang="en-GB" dirty="0"/>
                </a:p>
              </p:txBody>
            </p:sp>
            <p:sp>
              <p:nvSpPr>
                <p:cNvPr id="1093" name="Line 1751"/>
                <p:cNvSpPr>
                  <a:spLocks noChangeShapeType="1"/>
                </p:cNvSpPr>
                <p:nvPr/>
              </p:nvSpPr>
              <p:spPr bwMode="auto">
                <a:xfrm flipV="1">
                  <a:off x="2334" y="1411"/>
                  <a:ext cx="1" cy="2"/>
                </a:xfrm>
                <a:prstGeom prst="line">
                  <a:avLst/>
                </a:prstGeom>
                <a:grpFill/>
                <a:ln w="4763">
                  <a:solidFill>
                    <a:srgbClr val="000000"/>
                  </a:solidFill>
                  <a:prstDash val="sysDashDotDot"/>
                  <a:round/>
                  <a:headEnd/>
                  <a:tailEnd/>
                </a:ln>
              </p:spPr>
              <p:txBody>
                <a:bodyPr/>
                <a:lstStyle/>
                <a:p>
                  <a:endParaRPr lang="en-GB" dirty="0"/>
                </a:p>
              </p:txBody>
            </p:sp>
            <p:sp>
              <p:nvSpPr>
                <p:cNvPr id="1094" name="Line 1752"/>
                <p:cNvSpPr>
                  <a:spLocks noChangeShapeType="1"/>
                </p:cNvSpPr>
                <p:nvPr/>
              </p:nvSpPr>
              <p:spPr bwMode="auto">
                <a:xfrm flipV="1">
                  <a:off x="2334" y="1404"/>
                  <a:ext cx="1" cy="2"/>
                </a:xfrm>
                <a:prstGeom prst="line">
                  <a:avLst/>
                </a:prstGeom>
                <a:grpFill/>
                <a:ln w="4763">
                  <a:solidFill>
                    <a:srgbClr val="000000"/>
                  </a:solidFill>
                  <a:prstDash val="sysDashDotDot"/>
                  <a:round/>
                  <a:headEnd/>
                  <a:tailEnd/>
                </a:ln>
              </p:spPr>
              <p:txBody>
                <a:bodyPr/>
                <a:lstStyle/>
                <a:p>
                  <a:endParaRPr lang="en-GB" dirty="0"/>
                </a:p>
              </p:txBody>
            </p:sp>
            <p:sp>
              <p:nvSpPr>
                <p:cNvPr id="1095" name="Line 1753"/>
                <p:cNvSpPr>
                  <a:spLocks noChangeShapeType="1"/>
                </p:cNvSpPr>
                <p:nvPr/>
              </p:nvSpPr>
              <p:spPr bwMode="auto">
                <a:xfrm flipV="1">
                  <a:off x="2334" y="1391"/>
                  <a:ext cx="1" cy="9"/>
                </a:xfrm>
                <a:prstGeom prst="line">
                  <a:avLst/>
                </a:prstGeom>
                <a:grpFill/>
                <a:ln w="4763">
                  <a:solidFill>
                    <a:srgbClr val="000000"/>
                  </a:solidFill>
                  <a:prstDash val="sysDashDotDot"/>
                  <a:round/>
                  <a:headEnd/>
                  <a:tailEnd/>
                </a:ln>
              </p:spPr>
              <p:txBody>
                <a:bodyPr/>
                <a:lstStyle/>
                <a:p>
                  <a:endParaRPr lang="en-GB" dirty="0"/>
                </a:p>
              </p:txBody>
            </p:sp>
            <p:sp>
              <p:nvSpPr>
                <p:cNvPr id="1096" name="Line 1754"/>
                <p:cNvSpPr>
                  <a:spLocks noChangeShapeType="1"/>
                </p:cNvSpPr>
                <p:nvPr/>
              </p:nvSpPr>
              <p:spPr bwMode="auto">
                <a:xfrm flipV="1">
                  <a:off x="2334" y="1384"/>
                  <a:ext cx="1" cy="2"/>
                </a:xfrm>
                <a:prstGeom prst="line">
                  <a:avLst/>
                </a:prstGeom>
                <a:grpFill/>
                <a:ln w="4763">
                  <a:solidFill>
                    <a:srgbClr val="000000"/>
                  </a:solidFill>
                  <a:prstDash val="sysDashDotDot"/>
                  <a:round/>
                  <a:headEnd/>
                  <a:tailEnd/>
                </a:ln>
              </p:spPr>
              <p:txBody>
                <a:bodyPr/>
                <a:lstStyle/>
                <a:p>
                  <a:endParaRPr lang="en-GB" dirty="0"/>
                </a:p>
              </p:txBody>
            </p:sp>
            <p:sp>
              <p:nvSpPr>
                <p:cNvPr id="1097" name="Line 1755"/>
                <p:cNvSpPr>
                  <a:spLocks noChangeShapeType="1"/>
                </p:cNvSpPr>
                <p:nvPr/>
              </p:nvSpPr>
              <p:spPr bwMode="auto">
                <a:xfrm flipV="1">
                  <a:off x="2334" y="1377"/>
                  <a:ext cx="1" cy="2"/>
                </a:xfrm>
                <a:prstGeom prst="line">
                  <a:avLst/>
                </a:prstGeom>
                <a:grpFill/>
                <a:ln w="4763">
                  <a:solidFill>
                    <a:srgbClr val="000000"/>
                  </a:solidFill>
                  <a:prstDash val="sysDashDotDot"/>
                  <a:round/>
                  <a:headEnd/>
                  <a:tailEnd/>
                </a:ln>
              </p:spPr>
              <p:txBody>
                <a:bodyPr/>
                <a:lstStyle/>
                <a:p>
                  <a:endParaRPr lang="en-GB" dirty="0"/>
                </a:p>
              </p:txBody>
            </p:sp>
            <p:sp>
              <p:nvSpPr>
                <p:cNvPr id="1098" name="Line 1756"/>
                <p:cNvSpPr>
                  <a:spLocks noChangeShapeType="1"/>
                </p:cNvSpPr>
                <p:nvPr/>
              </p:nvSpPr>
              <p:spPr bwMode="auto">
                <a:xfrm flipV="1">
                  <a:off x="2334" y="1363"/>
                  <a:ext cx="1" cy="10"/>
                </a:xfrm>
                <a:prstGeom prst="line">
                  <a:avLst/>
                </a:prstGeom>
                <a:grpFill/>
                <a:ln w="4763">
                  <a:solidFill>
                    <a:srgbClr val="000000"/>
                  </a:solidFill>
                  <a:prstDash val="sysDashDotDot"/>
                  <a:round/>
                  <a:headEnd/>
                  <a:tailEnd/>
                </a:ln>
              </p:spPr>
              <p:txBody>
                <a:bodyPr/>
                <a:lstStyle/>
                <a:p>
                  <a:endParaRPr lang="en-GB" dirty="0"/>
                </a:p>
              </p:txBody>
            </p:sp>
            <p:sp>
              <p:nvSpPr>
                <p:cNvPr id="1099" name="Line 1757"/>
                <p:cNvSpPr>
                  <a:spLocks noChangeShapeType="1"/>
                </p:cNvSpPr>
                <p:nvPr/>
              </p:nvSpPr>
              <p:spPr bwMode="auto">
                <a:xfrm flipV="1">
                  <a:off x="2334" y="1357"/>
                  <a:ext cx="1" cy="2"/>
                </a:xfrm>
                <a:prstGeom prst="line">
                  <a:avLst/>
                </a:prstGeom>
                <a:grpFill/>
                <a:ln w="4763">
                  <a:solidFill>
                    <a:srgbClr val="000000"/>
                  </a:solidFill>
                  <a:prstDash val="sysDashDotDot"/>
                  <a:round/>
                  <a:headEnd/>
                  <a:tailEnd/>
                </a:ln>
              </p:spPr>
              <p:txBody>
                <a:bodyPr/>
                <a:lstStyle/>
                <a:p>
                  <a:endParaRPr lang="en-GB" dirty="0"/>
                </a:p>
              </p:txBody>
            </p:sp>
            <p:sp>
              <p:nvSpPr>
                <p:cNvPr id="1100" name="Line 1758"/>
                <p:cNvSpPr>
                  <a:spLocks noChangeShapeType="1"/>
                </p:cNvSpPr>
                <p:nvPr/>
              </p:nvSpPr>
              <p:spPr bwMode="auto">
                <a:xfrm flipV="1">
                  <a:off x="2334" y="1350"/>
                  <a:ext cx="1" cy="2"/>
                </a:xfrm>
                <a:prstGeom prst="line">
                  <a:avLst/>
                </a:prstGeom>
                <a:grpFill/>
                <a:ln w="4763">
                  <a:solidFill>
                    <a:srgbClr val="000000"/>
                  </a:solidFill>
                  <a:prstDash val="sysDashDotDot"/>
                  <a:round/>
                  <a:headEnd/>
                  <a:tailEnd/>
                </a:ln>
              </p:spPr>
              <p:txBody>
                <a:bodyPr/>
                <a:lstStyle/>
                <a:p>
                  <a:endParaRPr lang="en-GB" dirty="0"/>
                </a:p>
              </p:txBody>
            </p:sp>
            <p:sp>
              <p:nvSpPr>
                <p:cNvPr id="1101" name="Line 1759"/>
                <p:cNvSpPr>
                  <a:spLocks noChangeShapeType="1"/>
                </p:cNvSpPr>
                <p:nvPr/>
              </p:nvSpPr>
              <p:spPr bwMode="auto">
                <a:xfrm flipV="1">
                  <a:off x="2334" y="1336"/>
                  <a:ext cx="1" cy="10"/>
                </a:xfrm>
                <a:prstGeom prst="line">
                  <a:avLst/>
                </a:prstGeom>
                <a:grpFill/>
                <a:ln w="4763">
                  <a:solidFill>
                    <a:srgbClr val="000000"/>
                  </a:solidFill>
                  <a:prstDash val="sysDashDotDot"/>
                  <a:round/>
                  <a:headEnd/>
                  <a:tailEnd/>
                </a:ln>
              </p:spPr>
              <p:txBody>
                <a:bodyPr/>
                <a:lstStyle/>
                <a:p>
                  <a:endParaRPr lang="en-GB" dirty="0"/>
                </a:p>
              </p:txBody>
            </p:sp>
            <p:sp>
              <p:nvSpPr>
                <p:cNvPr id="1102" name="Line 1760"/>
                <p:cNvSpPr>
                  <a:spLocks noChangeShapeType="1"/>
                </p:cNvSpPr>
                <p:nvPr/>
              </p:nvSpPr>
              <p:spPr bwMode="auto">
                <a:xfrm flipV="1">
                  <a:off x="2334" y="1329"/>
                  <a:ext cx="1" cy="3"/>
                </a:xfrm>
                <a:prstGeom prst="line">
                  <a:avLst/>
                </a:prstGeom>
                <a:grpFill/>
                <a:ln w="4763">
                  <a:solidFill>
                    <a:srgbClr val="000000"/>
                  </a:solidFill>
                  <a:prstDash val="sysDashDotDot"/>
                  <a:round/>
                  <a:headEnd/>
                  <a:tailEnd/>
                </a:ln>
              </p:spPr>
              <p:txBody>
                <a:bodyPr/>
                <a:lstStyle/>
                <a:p>
                  <a:endParaRPr lang="en-GB" dirty="0"/>
                </a:p>
              </p:txBody>
            </p:sp>
            <p:sp>
              <p:nvSpPr>
                <p:cNvPr id="1103" name="Line 1761"/>
                <p:cNvSpPr>
                  <a:spLocks noChangeShapeType="1"/>
                </p:cNvSpPr>
                <p:nvPr/>
              </p:nvSpPr>
              <p:spPr bwMode="auto">
                <a:xfrm flipV="1">
                  <a:off x="2334" y="1323"/>
                  <a:ext cx="1" cy="2"/>
                </a:xfrm>
                <a:prstGeom prst="line">
                  <a:avLst/>
                </a:prstGeom>
                <a:grpFill/>
                <a:ln w="4763">
                  <a:solidFill>
                    <a:srgbClr val="000000"/>
                  </a:solidFill>
                  <a:prstDash val="sysDashDotDot"/>
                  <a:round/>
                  <a:headEnd/>
                  <a:tailEnd/>
                </a:ln>
              </p:spPr>
              <p:txBody>
                <a:bodyPr/>
                <a:lstStyle/>
                <a:p>
                  <a:endParaRPr lang="en-GB" dirty="0"/>
                </a:p>
              </p:txBody>
            </p:sp>
            <p:sp>
              <p:nvSpPr>
                <p:cNvPr id="1104" name="Line 1762"/>
                <p:cNvSpPr>
                  <a:spLocks noChangeShapeType="1"/>
                </p:cNvSpPr>
                <p:nvPr/>
              </p:nvSpPr>
              <p:spPr bwMode="auto">
                <a:xfrm flipV="1">
                  <a:off x="2334" y="1309"/>
                  <a:ext cx="1" cy="10"/>
                </a:xfrm>
                <a:prstGeom prst="line">
                  <a:avLst/>
                </a:prstGeom>
                <a:grpFill/>
                <a:ln w="4763">
                  <a:solidFill>
                    <a:srgbClr val="000000"/>
                  </a:solidFill>
                  <a:prstDash val="sysDashDotDot"/>
                  <a:round/>
                  <a:headEnd/>
                  <a:tailEnd/>
                </a:ln>
              </p:spPr>
              <p:txBody>
                <a:bodyPr/>
                <a:lstStyle/>
                <a:p>
                  <a:endParaRPr lang="en-GB" dirty="0"/>
                </a:p>
              </p:txBody>
            </p:sp>
            <p:sp>
              <p:nvSpPr>
                <p:cNvPr id="1105" name="Line 1763"/>
                <p:cNvSpPr>
                  <a:spLocks noChangeShapeType="1"/>
                </p:cNvSpPr>
                <p:nvPr/>
              </p:nvSpPr>
              <p:spPr bwMode="auto">
                <a:xfrm flipV="1">
                  <a:off x="2334" y="1302"/>
                  <a:ext cx="1" cy="3"/>
                </a:xfrm>
                <a:prstGeom prst="line">
                  <a:avLst/>
                </a:prstGeom>
                <a:grpFill/>
                <a:ln w="4763">
                  <a:solidFill>
                    <a:srgbClr val="000000"/>
                  </a:solidFill>
                  <a:prstDash val="sysDashDotDot"/>
                  <a:round/>
                  <a:headEnd/>
                  <a:tailEnd/>
                </a:ln>
              </p:spPr>
              <p:txBody>
                <a:bodyPr/>
                <a:lstStyle/>
                <a:p>
                  <a:endParaRPr lang="en-GB" dirty="0"/>
                </a:p>
              </p:txBody>
            </p:sp>
            <p:sp>
              <p:nvSpPr>
                <p:cNvPr id="1106" name="Line 1764"/>
                <p:cNvSpPr>
                  <a:spLocks noChangeShapeType="1"/>
                </p:cNvSpPr>
                <p:nvPr/>
              </p:nvSpPr>
              <p:spPr bwMode="auto">
                <a:xfrm flipV="1">
                  <a:off x="2334" y="1295"/>
                  <a:ext cx="1" cy="3"/>
                </a:xfrm>
                <a:prstGeom prst="line">
                  <a:avLst/>
                </a:prstGeom>
                <a:grpFill/>
                <a:ln w="4763">
                  <a:solidFill>
                    <a:srgbClr val="000000"/>
                  </a:solidFill>
                  <a:prstDash val="sysDashDotDot"/>
                  <a:round/>
                  <a:headEnd/>
                  <a:tailEnd/>
                </a:ln>
              </p:spPr>
              <p:txBody>
                <a:bodyPr/>
                <a:lstStyle/>
                <a:p>
                  <a:endParaRPr lang="en-GB" dirty="0"/>
                </a:p>
              </p:txBody>
            </p:sp>
            <p:sp>
              <p:nvSpPr>
                <p:cNvPr id="1107" name="Line 1765"/>
                <p:cNvSpPr>
                  <a:spLocks noChangeShapeType="1"/>
                </p:cNvSpPr>
                <p:nvPr/>
              </p:nvSpPr>
              <p:spPr bwMode="auto">
                <a:xfrm flipV="1">
                  <a:off x="2334" y="1282"/>
                  <a:ext cx="1" cy="9"/>
                </a:xfrm>
                <a:prstGeom prst="line">
                  <a:avLst/>
                </a:prstGeom>
                <a:grpFill/>
                <a:ln w="4763">
                  <a:solidFill>
                    <a:srgbClr val="000000"/>
                  </a:solidFill>
                  <a:prstDash val="sysDashDotDot"/>
                  <a:round/>
                  <a:headEnd/>
                  <a:tailEnd/>
                </a:ln>
              </p:spPr>
              <p:txBody>
                <a:bodyPr/>
                <a:lstStyle/>
                <a:p>
                  <a:endParaRPr lang="en-GB" dirty="0"/>
                </a:p>
              </p:txBody>
            </p:sp>
            <p:sp>
              <p:nvSpPr>
                <p:cNvPr id="1108" name="Line 1766"/>
                <p:cNvSpPr>
                  <a:spLocks noChangeShapeType="1"/>
                </p:cNvSpPr>
                <p:nvPr/>
              </p:nvSpPr>
              <p:spPr bwMode="auto">
                <a:xfrm flipV="1">
                  <a:off x="2334" y="1275"/>
                  <a:ext cx="1" cy="3"/>
                </a:xfrm>
                <a:prstGeom prst="line">
                  <a:avLst/>
                </a:prstGeom>
                <a:grpFill/>
                <a:ln w="4763">
                  <a:solidFill>
                    <a:srgbClr val="000000"/>
                  </a:solidFill>
                  <a:prstDash val="sysDashDotDot"/>
                  <a:round/>
                  <a:headEnd/>
                  <a:tailEnd/>
                </a:ln>
              </p:spPr>
              <p:txBody>
                <a:bodyPr/>
                <a:lstStyle/>
                <a:p>
                  <a:endParaRPr lang="en-GB" dirty="0"/>
                </a:p>
              </p:txBody>
            </p:sp>
            <p:sp>
              <p:nvSpPr>
                <p:cNvPr id="1109" name="Line 1767"/>
                <p:cNvSpPr>
                  <a:spLocks noChangeShapeType="1"/>
                </p:cNvSpPr>
                <p:nvPr/>
              </p:nvSpPr>
              <p:spPr bwMode="auto">
                <a:xfrm flipV="1">
                  <a:off x="2334" y="1268"/>
                  <a:ext cx="1" cy="3"/>
                </a:xfrm>
                <a:prstGeom prst="line">
                  <a:avLst/>
                </a:prstGeom>
                <a:grpFill/>
                <a:ln w="4763">
                  <a:solidFill>
                    <a:srgbClr val="000000"/>
                  </a:solidFill>
                  <a:prstDash val="sysDashDotDot"/>
                  <a:round/>
                  <a:headEnd/>
                  <a:tailEnd/>
                </a:ln>
              </p:spPr>
              <p:txBody>
                <a:bodyPr/>
                <a:lstStyle/>
                <a:p>
                  <a:endParaRPr lang="en-GB" dirty="0"/>
                </a:p>
              </p:txBody>
            </p:sp>
            <p:sp>
              <p:nvSpPr>
                <p:cNvPr id="1110" name="Line 1768"/>
                <p:cNvSpPr>
                  <a:spLocks noChangeShapeType="1"/>
                </p:cNvSpPr>
                <p:nvPr/>
              </p:nvSpPr>
              <p:spPr bwMode="auto">
                <a:xfrm flipV="1">
                  <a:off x="2334" y="1255"/>
                  <a:ext cx="1" cy="9"/>
                </a:xfrm>
                <a:prstGeom prst="line">
                  <a:avLst/>
                </a:prstGeom>
                <a:grpFill/>
                <a:ln w="4763">
                  <a:solidFill>
                    <a:srgbClr val="000000"/>
                  </a:solidFill>
                  <a:prstDash val="sysDashDotDot"/>
                  <a:round/>
                  <a:headEnd/>
                  <a:tailEnd/>
                </a:ln>
              </p:spPr>
              <p:txBody>
                <a:bodyPr/>
                <a:lstStyle/>
                <a:p>
                  <a:endParaRPr lang="en-GB" dirty="0"/>
                </a:p>
              </p:txBody>
            </p:sp>
            <p:sp>
              <p:nvSpPr>
                <p:cNvPr id="1111" name="Line 1769"/>
                <p:cNvSpPr>
                  <a:spLocks noChangeShapeType="1"/>
                </p:cNvSpPr>
                <p:nvPr/>
              </p:nvSpPr>
              <p:spPr bwMode="auto">
                <a:xfrm flipV="1">
                  <a:off x="2334" y="1248"/>
                  <a:ext cx="1" cy="3"/>
                </a:xfrm>
                <a:prstGeom prst="line">
                  <a:avLst/>
                </a:prstGeom>
                <a:grpFill/>
                <a:ln w="4763">
                  <a:solidFill>
                    <a:srgbClr val="000000"/>
                  </a:solidFill>
                  <a:prstDash val="sysDashDotDot"/>
                  <a:round/>
                  <a:headEnd/>
                  <a:tailEnd/>
                </a:ln>
              </p:spPr>
              <p:txBody>
                <a:bodyPr/>
                <a:lstStyle/>
                <a:p>
                  <a:endParaRPr lang="en-GB" dirty="0"/>
                </a:p>
              </p:txBody>
            </p:sp>
            <p:sp>
              <p:nvSpPr>
                <p:cNvPr id="1112" name="Line 1770"/>
                <p:cNvSpPr>
                  <a:spLocks noChangeShapeType="1"/>
                </p:cNvSpPr>
                <p:nvPr/>
              </p:nvSpPr>
              <p:spPr bwMode="auto">
                <a:xfrm flipV="1">
                  <a:off x="2334" y="1241"/>
                  <a:ext cx="1" cy="3"/>
                </a:xfrm>
                <a:prstGeom prst="line">
                  <a:avLst/>
                </a:prstGeom>
                <a:grpFill/>
                <a:ln w="4763">
                  <a:solidFill>
                    <a:srgbClr val="000000"/>
                  </a:solidFill>
                  <a:prstDash val="sysDashDotDot"/>
                  <a:round/>
                  <a:headEnd/>
                  <a:tailEnd/>
                </a:ln>
              </p:spPr>
              <p:txBody>
                <a:bodyPr/>
                <a:lstStyle/>
                <a:p>
                  <a:endParaRPr lang="en-GB" dirty="0"/>
                </a:p>
              </p:txBody>
            </p:sp>
            <p:sp>
              <p:nvSpPr>
                <p:cNvPr id="1113" name="Line 1771"/>
                <p:cNvSpPr>
                  <a:spLocks noChangeShapeType="1"/>
                </p:cNvSpPr>
                <p:nvPr/>
              </p:nvSpPr>
              <p:spPr bwMode="auto">
                <a:xfrm flipV="1">
                  <a:off x="2334" y="1228"/>
                  <a:ext cx="1" cy="9"/>
                </a:xfrm>
                <a:prstGeom prst="line">
                  <a:avLst/>
                </a:prstGeom>
                <a:grpFill/>
                <a:ln w="4763">
                  <a:solidFill>
                    <a:srgbClr val="000000"/>
                  </a:solidFill>
                  <a:prstDash val="sysDashDotDot"/>
                  <a:round/>
                  <a:headEnd/>
                  <a:tailEnd/>
                </a:ln>
              </p:spPr>
              <p:txBody>
                <a:bodyPr/>
                <a:lstStyle/>
                <a:p>
                  <a:endParaRPr lang="en-GB" dirty="0"/>
                </a:p>
              </p:txBody>
            </p:sp>
            <p:sp>
              <p:nvSpPr>
                <p:cNvPr id="1114" name="Line 1772"/>
                <p:cNvSpPr>
                  <a:spLocks noChangeShapeType="1"/>
                </p:cNvSpPr>
                <p:nvPr/>
              </p:nvSpPr>
              <p:spPr bwMode="auto">
                <a:xfrm flipV="1">
                  <a:off x="2334" y="1221"/>
                  <a:ext cx="1" cy="2"/>
                </a:xfrm>
                <a:prstGeom prst="line">
                  <a:avLst/>
                </a:prstGeom>
                <a:grpFill/>
                <a:ln w="4763">
                  <a:solidFill>
                    <a:srgbClr val="000000"/>
                  </a:solidFill>
                  <a:prstDash val="sysDashDotDot"/>
                  <a:round/>
                  <a:headEnd/>
                  <a:tailEnd/>
                </a:ln>
              </p:spPr>
              <p:txBody>
                <a:bodyPr/>
                <a:lstStyle/>
                <a:p>
                  <a:endParaRPr lang="en-GB" dirty="0"/>
                </a:p>
              </p:txBody>
            </p:sp>
            <p:sp>
              <p:nvSpPr>
                <p:cNvPr id="1115" name="Line 1773"/>
                <p:cNvSpPr>
                  <a:spLocks noChangeShapeType="1"/>
                </p:cNvSpPr>
                <p:nvPr/>
              </p:nvSpPr>
              <p:spPr bwMode="auto">
                <a:xfrm flipV="1">
                  <a:off x="2334" y="1214"/>
                  <a:ext cx="1" cy="3"/>
                </a:xfrm>
                <a:prstGeom prst="line">
                  <a:avLst/>
                </a:prstGeom>
                <a:grpFill/>
                <a:ln w="4763">
                  <a:solidFill>
                    <a:srgbClr val="000000"/>
                  </a:solidFill>
                  <a:prstDash val="sysDashDotDot"/>
                  <a:round/>
                  <a:headEnd/>
                  <a:tailEnd/>
                </a:ln>
              </p:spPr>
              <p:txBody>
                <a:bodyPr/>
                <a:lstStyle/>
                <a:p>
                  <a:endParaRPr lang="en-GB" dirty="0"/>
                </a:p>
              </p:txBody>
            </p:sp>
            <p:sp>
              <p:nvSpPr>
                <p:cNvPr id="1116" name="Line 1774"/>
                <p:cNvSpPr>
                  <a:spLocks noChangeShapeType="1"/>
                </p:cNvSpPr>
                <p:nvPr/>
              </p:nvSpPr>
              <p:spPr bwMode="auto">
                <a:xfrm flipV="1">
                  <a:off x="2334" y="1201"/>
                  <a:ext cx="1" cy="9"/>
                </a:xfrm>
                <a:prstGeom prst="line">
                  <a:avLst/>
                </a:prstGeom>
                <a:grpFill/>
                <a:ln w="4763">
                  <a:solidFill>
                    <a:srgbClr val="000000"/>
                  </a:solidFill>
                  <a:prstDash val="sysDashDotDot"/>
                  <a:round/>
                  <a:headEnd/>
                  <a:tailEnd/>
                </a:ln>
              </p:spPr>
              <p:txBody>
                <a:bodyPr/>
                <a:lstStyle/>
                <a:p>
                  <a:endParaRPr lang="en-GB" dirty="0"/>
                </a:p>
              </p:txBody>
            </p:sp>
            <p:sp>
              <p:nvSpPr>
                <p:cNvPr id="1117" name="Line 1775"/>
                <p:cNvSpPr>
                  <a:spLocks noChangeShapeType="1"/>
                </p:cNvSpPr>
                <p:nvPr/>
              </p:nvSpPr>
              <p:spPr bwMode="auto">
                <a:xfrm flipV="1">
                  <a:off x="2334" y="1194"/>
                  <a:ext cx="1" cy="2"/>
                </a:xfrm>
                <a:prstGeom prst="line">
                  <a:avLst/>
                </a:prstGeom>
                <a:grpFill/>
                <a:ln w="4763">
                  <a:solidFill>
                    <a:srgbClr val="000000"/>
                  </a:solidFill>
                  <a:prstDash val="sysDashDotDot"/>
                  <a:round/>
                  <a:headEnd/>
                  <a:tailEnd/>
                </a:ln>
              </p:spPr>
              <p:txBody>
                <a:bodyPr/>
                <a:lstStyle/>
                <a:p>
                  <a:endParaRPr lang="en-GB" dirty="0"/>
                </a:p>
              </p:txBody>
            </p:sp>
            <p:sp>
              <p:nvSpPr>
                <p:cNvPr id="1118" name="Line 1776"/>
                <p:cNvSpPr>
                  <a:spLocks noChangeShapeType="1"/>
                </p:cNvSpPr>
                <p:nvPr/>
              </p:nvSpPr>
              <p:spPr bwMode="auto">
                <a:xfrm flipV="1">
                  <a:off x="2334" y="1187"/>
                  <a:ext cx="1" cy="2"/>
                </a:xfrm>
                <a:prstGeom prst="line">
                  <a:avLst/>
                </a:prstGeom>
                <a:grpFill/>
                <a:ln w="4763">
                  <a:solidFill>
                    <a:srgbClr val="000000"/>
                  </a:solidFill>
                  <a:prstDash val="sysDashDotDot"/>
                  <a:round/>
                  <a:headEnd/>
                  <a:tailEnd/>
                </a:ln>
              </p:spPr>
              <p:txBody>
                <a:bodyPr/>
                <a:lstStyle/>
                <a:p>
                  <a:endParaRPr lang="en-GB" dirty="0"/>
                </a:p>
              </p:txBody>
            </p:sp>
            <p:sp>
              <p:nvSpPr>
                <p:cNvPr id="1119" name="Line 1777"/>
                <p:cNvSpPr>
                  <a:spLocks noChangeShapeType="1"/>
                </p:cNvSpPr>
                <p:nvPr/>
              </p:nvSpPr>
              <p:spPr bwMode="auto">
                <a:xfrm flipV="1">
                  <a:off x="2334" y="1174"/>
                  <a:ext cx="1" cy="9"/>
                </a:xfrm>
                <a:prstGeom prst="line">
                  <a:avLst/>
                </a:prstGeom>
                <a:grpFill/>
                <a:ln w="4763">
                  <a:solidFill>
                    <a:srgbClr val="000000"/>
                  </a:solidFill>
                  <a:prstDash val="sysDashDotDot"/>
                  <a:round/>
                  <a:headEnd/>
                  <a:tailEnd/>
                </a:ln>
              </p:spPr>
              <p:txBody>
                <a:bodyPr/>
                <a:lstStyle/>
                <a:p>
                  <a:endParaRPr lang="en-GB" dirty="0"/>
                </a:p>
              </p:txBody>
            </p:sp>
            <p:sp>
              <p:nvSpPr>
                <p:cNvPr id="1120" name="Line 1778"/>
                <p:cNvSpPr>
                  <a:spLocks noChangeShapeType="1"/>
                </p:cNvSpPr>
                <p:nvPr/>
              </p:nvSpPr>
              <p:spPr bwMode="auto">
                <a:xfrm flipV="1">
                  <a:off x="2334" y="1167"/>
                  <a:ext cx="1" cy="2"/>
                </a:xfrm>
                <a:prstGeom prst="line">
                  <a:avLst/>
                </a:prstGeom>
                <a:grpFill/>
                <a:ln w="4763">
                  <a:solidFill>
                    <a:srgbClr val="000000"/>
                  </a:solidFill>
                  <a:prstDash val="sysDashDotDot"/>
                  <a:round/>
                  <a:headEnd/>
                  <a:tailEnd/>
                </a:ln>
              </p:spPr>
              <p:txBody>
                <a:bodyPr/>
                <a:lstStyle/>
                <a:p>
                  <a:endParaRPr lang="en-GB" dirty="0"/>
                </a:p>
              </p:txBody>
            </p:sp>
            <p:sp>
              <p:nvSpPr>
                <p:cNvPr id="1121" name="Line 1779"/>
                <p:cNvSpPr>
                  <a:spLocks noChangeShapeType="1"/>
                </p:cNvSpPr>
                <p:nvPr/>
              </p:nvSpPr>
              <p:spPr bwMode="auto">
                <a:xfrm flipV="1">
                  <a:off x="2334" y="1160"/>
                  <a:ext cx="1" cy="2"/>
                </a:xfrm>
                <a:prstGeom prst="line">
                  <a:avLst/>
                </a:prstGeom>
                <a:grpFill/>
                <a:ln w="4763">
                  <a:solidFill>
                    <a:srgbClr val="000000"/>
                  </a:solidFill>
                  <a:prstDash val="sysDashDotDot"/>
                  <a:round/>
                  <a:headEnd/>
                  <a:tailEnd/>
                </a:ln>
              </p:spPr>
              <p:txBody>
                <a:bodyPr/>
                <a:lstStyle/>
                <a:p>
                  <a:endParaRPr lang="en-GB" dirty="0"/>
                </a:p>
              </p:txBody>
            </p:sp>
            <p:sp>
              <p:nvSpPr>
                <p:cNvPr id="1122" name="Line 1780"/>
                <p:cNvSpPr>
                  <a:spLocks noChangeShapeType="1"/>
                </p:cNvSpPr>
                <p:nvPr/>
              </p:nvSpPr>
              <p:spPr bwMode="auto">
                <a:xfrm flipV="1">
                  <a:off x="2334" y="1149"/>
                  <a:ext cx="1" cy="7"/>
                </a:xfrm>
                <a:prstGeom prst="line">
                  <a:avLst/>
                </a:prstGeom>
                <a:grpFill/>
                <a:ln w="4763">
                  <a:solidFill>
                    <a:srgbClr val="000000"/>
                  </a:solidFill>
                  <a:prstDash val="sysDashDotDot"/>
                  <a:round/>
                  <a:headEnd/>
                  <a:tailEnd/>
                </a:ln>
              </p:spPr>
              <p:txBody>
                <a:bodyPr/>
                <a:lstStyle/>
                <a:p>
                  <a:endParaRPr lang="en-GB" dirty="0"/>
                </a:p>
              </p:txBody>
            </p:sp>
            <p:sp>
              <p:nvSpPr>
                <p:cNvPr id="1123" name="Rectangle 1781"/>
                <p:cNvSpPr>
                  <a:spLocks noChangeArrowheads="1"/>
                </p:cNvSpPr>
                <p:nvPr/>
              </p:nvSpPr>
              <p:spPr bwMode="auto">
                <a:xfrm>
                  <a:off x="2265" y="3268"/>
                  <a:ext cx="93"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-1</a:t>
                  </a:r>
                  <a:endParaRPr lang="en-GB" altLang="de-DE" dirty="0"/>
                </a:p>
              </p:txBody>
            </p:sp>
            <p:sp>
              <p:nvSpPr>
                <p:cNvPr id="1124" name="Line 1782"/>
                <p:cNvSpPr>
                  <a:spLocks noChangeShapeType="1"/>
                </p:cNvSpPr>
                <p:nvPr/>
              </p:nvSpPr>
              <p:spPr bwMode="auto">
                <a:xfrm>
                  <a:off x="2629" y="3214"/>
                  <a:ext cx="1" cy="44"/>
                </a:xfrm>
                <a:prstGeom prst="line">
                  <a:avLst/>
                </a:prstGeom>
                <a:grpFill/>
                <a:ln w="22225">
                  <a:solidFill>
                    <a:srgbClr val="000000"/>
                  </a:solidFill>
                  <a:round/>
                  <a:headEnd/>
                  <a:tailEnd/>
                </a:ln>
              </p:spPr>
              <p:txBody>
                <a:bodyPr/>
                <a:lstStyle/>
                <a:p>
                  <a:endParaRPr lang="en-GB" dirty="0"/>
                </a:p>
              </p:txBody>
            </p:sp>
            <p:sp>
              <p:nvSpPr>
                <p:cNvPr id="1125" name="Line 1783"/>
                <p:cNvSpPr>
                  <a:spLocks noChangeShapeType="1"/>
                </p:cNvSpPr>
                <p:nvPr/>
              </p:nvSpPr>
              <p:spPr bwMode="auto">
                <a:xfrm flipV="1">
                  <a:off x="2629" y="1105"/>
                  <a:ext cx="1" cy="44"/>
                </a:xfrm>
                <a:prstGeom prst="line">
                  <a:avLst/>
                </a:prstGeom>
                <a:grpFill/>
                <a:ln w="22225">
                  <a:solidFill>
                    <a:srgbClr val="000000"/>
                  </a:solidFill>
                  <a:round/>
                  <a:headEnd/>
                  <a:tailEnd/>
                </a:ln>
              </p:spPr>
              <p:txBody>
                <a:bodyPr/>
                <a:lstStyle/>
                <a:p>
                  <a:endParaRPr lang="en-GB" dirty="0"/>
                </a:p>
              </p:txBody>
            </p:sp>
            <p:sp>
              <p:nvSpPr>
                <p:cNvPr id="1126" name="Line 1784"/>
                <p:cNvSpPr>
                  <a:spLocks noChangeShapeType="1"/>
                </p:cNvSpPr>
                <p:nvPr/>
              </p:nvSpPr>
              <p:spPr bwMode="auto">
                <a:xfrm flipV="1">
                  <a:off x="2629" y="3204"/>
                  <a:ext cx="1" cy="10"/>
                </a:xfrm>
                <a:prstGeom prst="line">
                  <a:avLst/>
                </a:prstGeom>
                <a:grpFill/>
                <a:ln w="4763">
                  <a:solidFill>
                    <a:srgbClr val="000000"/>
                  </a:solidFill>
                  <a:prstDash val="sysDashDotDot"/>
                  <a:round/>
                  <a:headEnd/>
                  <a:tailEnd/>
                </a:ln>
              </p:spPr>
              <p:txBody>
                <a:bodyPr/>
                <a:lstStyle/>
                <a:p>
                  <a:endParaRPr lang="en-GB" dirty="0"/>
                </a:p>
              </p:txBody>
            </p:sp>
            <p:sp>
              <p:nvSpPr>
                <p:cNvPr id="1127" name="Line 1785"/>
                <p:cNvSpPr>
                  <a:spLocks noChangeShapeType="1"/>
                </p:cNvSpPr>
                <p:nvPr/>
              </p:nvSpPr>
              <p:spPr bwMode="auto">
                <a:xfrm flipV="1">
                  <a:off x="2629" y="3197"/>
                  <a:ext cx="1" cy="3"/>
                </a:xfrm>
                <a:prstGeom prst="line">
                  <a:avLst/>
                </a:prstGeom>
                <a:grpFill/>
                <a:ln w="4763">
                  <a:solidFill>
                    <a:srgbClr val="000000"/>
                  </a:solidFill>
                  <a:prstDash val="sysDashDotDot"/>
                  <a:round/>
                  <a:headEnd/>
                  <a:tailEnd/>
                </a:ln>
              </p:spPr>
              <p:txBody>
                <a:bodyPr/>
                <a:lstStyle/>
                <a:p>
                  <a:endParaRPr lang="en-GB" dirty="0"/>
                </a:p>
              </p:txBody>
            </p:sp>
            <p:sp>
              <p:nvSpPr>
                <p:cNvPr id="1128" name="Line 1786"/>
                <p:cNvSpPr>
                  <a:spLocks noChangeShapeType="1"/>
                </p:cNvSpPr>
                <p:nvPr/>
              </p:nvSpPr>
              <p:spPr bwMode="auto">
                <a:xfrm flipV="1">
                  <a:off x="2629" y="3191"/>
                  <a:ext cx="1" cy="2"/>
                </a:xfrm>
                <a:prstGeom prst="line">
                  <a:avLst/>
                </a:prstGeom>
                <a:grpFill/>
                <a:ln w="4763">
                  <a:solidFill>
                    <a:srgbClr val="000000"/>
                  </a:solidFill>
                  <a:prstDash val="sysDashDotDot"/>
                  <a:round/>
                  <a:headEnd/>
                  <a:tailEnd/>
                </a:ln>
              </p:spPr>
              <p:txBody>
                <a:bodyPr/>
                <a:lstStyle/>
                <a:p>
                  <a:endParaRPr lang="en-GB" dirty="0"/>
                </a:p>
              </p:txBody>
            </p:sp>
            <p:sp>
              <p:nvSpPr>
                <p:cNvPr id="1129" name="Line 1787"/>
                <p:cNvSpPr>
                  <a:spLocks noChangeShapeType="1"/>
                </p:cNvSpPr>
                <p:nvPr/>
              </p:nvSpPr>
              <p:spPr bwMode="auto">
                <a:xfrm flipV="1">
                  <a:off x="2629" y="3177"/>
                  <a:ext cx="1" cy="10"/>
                </a:xfrm>
                <a:prstGeom prst="line">
                  <a:avLst/>
                </a:prstGeom>
                <a:grpFill/>
                <a:ln w="4763">
                  <a:solidFill>
                    <a:srgbClr val="000000"/>
                  </a:solidFill>
                  <a:prstDash val="sysDashDotDot"/>
                  <a:round/>
                  <a:headEnd/>
                  <a:tailEnd/>
                </a:ln>
              </p:spPr>
              <p:txBody>
                <a:bodyPr/>
                <a:lstStyle/>
                <a:p>
                  <a:endParaRPr lang="en-GB" dirty="0"/>
                </a:p>
              </p:txBody>
            </p:sp>
            <p:sp>
              <p:nvSpPr>
                <p:cNvPr id="1130" name="Line 1788"/>
                <p:cNvSpPr>
                  <a:spLocks noChangeShapeType="1"/>
                </p:cNvSpPr>
                <p:nvPr/>
              </p:nvSpPr>
              <p:spPr bwMode="auto">
                <a:xfrm flipV="1">
                  <a:off x="2629" y="3170"/>
                  <a:ext cx="1" cy="3"/>
                </a:xfrm>
                <a:prstGeom prst="line">
                  <a:avLst/>
                </a:prstGeom>
                <a:grpFill/>
                <a:ln w="4763">
                  <a:solidFill>
                    <a:srgbClr val="000000"/>
                  </a:solidFill>
                  <a:prstDash val="sysDashDotDot"/>
                  <a:round/>
                  <a:headEnd/>
                  <a:tailEnd/>
                </a:ln>
              </p:spPr>
              <p:txBody>
                <a:bodyPr/>
                <a:lstStyle/>
                <a:p>
                  <a:endParaRPr lang="en-GB" dirty="0"/>
                </a:p>
              </p:txBody>
            </p:sp>
            <p:sp>
              <p:nvSpPr>
                <p:cNvPr id="1131" name="Line 1789"/>
                <p:cNvSpPr>
                  <a:spLocks noChangeShapeType="1"/>
                </p:cNvSpPr>
                <p:nvPr/>
              </p:nvSpPr>
              <p:spPr bwMode="auto">
                <a:xfrm flipV="1">
                  <a:off x="2629" y="3164"/>
                  <a:ext cx="1" cy="2"/>
                </a:xfrm>
                <a:prstGeom prst="line">
                  <a:avLst/>
                </a:prstGeom>
                <a:grpFill/>
                <a:ln w="4763">
                  <a:solidFill>
                    <a:srgbClr val="000000"/>
                  </a:solidFill>
                  <a:prstDash val="sysDashDotDot"/>
                  <a:round/>
                  <a:headEnd/>
                  <a:tailEnd/>
                </a:ln>
              </p:spPr>
              <p:txBody>
                <a:bodyPr/>
                <a:lstStyle/>
                <a:p>
                  <a:endParaRPr lang="en-GB" dirty="0"/>
                </a:p>
              </p:txBody>
            </p:sp>
            <p:sp>
              <p:nvSpPr>
                <p:cNvPr id="1132" name="Line 1790"/>
                <p:cNvSpPr>
                  <a:spLocks noChangeShapeType="1"/>
                </p:cNvSpPr>
                <p:nvPr/>
              </p:nvSpPr>
              <p:spPr bwMode="auto">
                <a:xfrm flipV="1">
                  <a:off x="2629" y="3150"/>
                  <a:ext cx="1" cy="9"/>
                </a:xfrm>
                <a:prstGeom prst="line">
                  <a:avLst/>
                </a:prstGeom>
                <a:grpFill/>
                <a:ln w="4763">
                  <a:solidFill>
                    <a:srgbClr val="000000"/>
                  </a:solidFill>
                  <a:prstDash val="sysDashDotDot"/>
                  <a:round/>
                  <a:headEnd/>
                  <a:tailEnd/>
                </a:ln>
              </p:spPr>
              <p:txBody>
                <a:bodyPr/>
                <a:lstStyle/>
                <a:p>
                  <a:endParaRPr lang="en-GB" dirty="0"/>
                </a:p>
              </p:txBody>
            </p:sp>
            <p:sp>
              <p:nvSpPr>
                <p:cNvPr id="1133" name="Line 1791"/>
                <p:cNvSpPr>
                  <a:spLocks noChangeShapeType="1"/>
                </p:cNvSpPr>
                <p:nvPr/>
              </p:nvSpPr>
              <p:spPr bwMode="auto">
                <a:xfrm flipV="1">
                  <a:off x="2629" y="3143"/>
                  <a:ext cx="1" cy="3"/>
                </a:xfrm>
                <a:prstGeom prst="line">
                  <a:avLst/>
                </a:prstGeom>
                <a:grpFill/>
                <a:ln w="4763">
                  <a:solidFill>
                    <a:srgbClr val="000000"/>
                  </a:solidFill>
                  <a:prstDash val="sysDashDotDot"/>
                  <a:round/>
                  <a:headEnd/>
                  <a:tailEnd/>
                </a:ln>
              </p:spPr>
              <p:txBody>
                <a:bodyPr/>
                <a:lstStyle/>
                <a:p>
                  <a:endParaRPr lang="en-GB" dirty="0"/>
                </a:p>
              </p:txBody>
            </p:sp>
            <p:sp>
              <p:nvSpPr>
                <p:cNvPr id="1134" name="Line 1792"/>
                <p:cNvSpPr>
                  <a:spLocks noChangeShapeType="1"/>
                </p:cNvSpPr>
                <p:nvPr/>
              </p:nvSpPr>
              <p:spPr bwMode="auto">
                <a:xfrm flipV="1">
                  <a:off x="2629" y="3136"/>
                  <a:ext cx="1" cy="3"/>
                </a:xfrm>
                <a:prstGeom prst="line">
                  <a:avLst/>
                </a:prstGeom>
                <a:grpFill/>
                <a:ln w="4763">
                  <a:solidFill>
                    <a:srgbClr val="000000"/>
                  </a:solidFill>
                  <a:prstDash val="sysDashDotDot"/>
                  <a:round/>
                  <a:headEnd/>
                  <a:tailEnd/>
                </a:ln>
              </p:spPr>
              <p:txBody>
                <a:bodyPr/>
                <a:lstStyle/>
                <a:p>
                  <a:endParaRPr lang="en-GB" dirty="0"/>
                </a:p>
              </p:txBody>
            </p:sp>
            <p:sp>
              <p:nvSpPr>
                <p:cNvPr id="1135" name="Line 1793"/>
                <p:cNvSpPr>
                  <a:spLocks noChangeShapeType="1"/>
                </p:cNvSpPr>
                <p:nvPr/>
              </p:nvSpPr>
              <p:spPr bwMode="auto">
                <a:xfrm flipV="1">
                  <a:off x="2629" y="3123"/>
                  <a:ext cx="1" cy="9"/>
                </a:xfrm>
                <a:prstGeom prst="line">
                  <a:avLst/>
                </a:prstGeom>
                <a:grpFill/>
                <a:ln w="4763">
                  <a:solidFill>
                    <a:srgbClr val="000000"/>
                  </a:solidFill>
                  <a:prstDash val="sysDashDotDot"/>
                  <a:round/>
                  <a:headEnd/>
                  <a:tailEnd/>
                </a:ln>
              </p:spPr>
              <p:txBody>
                <a:bodyPr/>
                <a:lstStyle/>
                <a:p>
                  <a:endParaRPr lang="en-GB" dirty="0"/>
                </a:p>
              </p:txBody>
            </p:sp>
            <p:sp>
              <p:nvSpPr>
                <p:cNvPr id="1136" name="Line 1794"/>
                <p:cNvSpPr>
                  <a:spLocks noChangeShapeType="1"/>
                </p:cNvSpPr>
                <p:nvPr/>
              </p:nvSpPr>
              <p:spPr bwMode="auto">
                <a:xfrm flipV="1">
                  <a:off x="2629" y="3116"/>
                  <a:ext cx="1" cy="3"/>
                </a:xfrm>
                <a:prstGeom prst="line">
                  <a:avLst/>
                </a:prstGeom>
                <a:grpFill/>
                <a:ln w="4763">
                  <a:solidFill>
                    <a:srgbClr val="000000"/>
                  </a:solidFill>
                  <a:prstDash val="sysDashDotDot"/>
                  <a:round/>
                  <a:headEnd/>
                  <a:tailEnd/>
                </a:ln>
              </p:spPr>
              <p:txBody>
                <a:bodyPr/>
                <a:lstStyle/>
                <a:p>
                  <a:endParaRPr lang="en-GB" dirty="0"/>
                </a:p>
              </p:txBody>
            </p:sp>
            <p:sp>
              <p:nvSpPr>
                <p:cNvPr id="1137" name="Line 1795"/>
                <p:cNvSpPr>
                  <a:spLocks noChangeShapeType="1"/>
                </p:cNvSpPr>
                <p:nvPr/>
              </p:nvSpPr>
              <p:spPr bwMode="auto">
                <a:xfrm flipV="1">
                  <a:off x="2629" y="3109"/>
                  <a:ext cx="1" cy="3"/>
                </a:xfrm>
                <a:prstGeom prst="line">
                  <a:avLst/>
                </a:prstGeom>
                <a:grpFill/>
                <a:ln w="4763">
                  <a:solidFill>
                    <a:srgbClr val="000000"/>
                  </a:solidFill>
                  <a:prstDash val="sysDashDotDot"/>
                  <a:round/>
                  <a:headEnd/>
                  <a:tailEnd/>
                </a:ln>
              </p:spPr>
              <p:txBody>
                <a:bodyPr/>
                <a:lstStyle/>
                <a:p>
                  <a:endParaRPr lang="en-GB" dirty="0"/>
                </a:p>
              </p:txBody>
            </p:sp>
            <p:sp>
              <p:nvSpPr>
                <p:cNvPr id="1138" name="Line 1796"/>
                <p:cNvSpPr>
                  <a:spLocks noChangeShapeType="1"/>
                </p:cNvSpPr>
                <p:nvPr/>
              </p:nvSpPr>
              <p:spPr bwMode="auto">
                <a:xfrm flipV="1">
                  <a:off x="2629" y="3096"/>
                  <a:ext cx="1" cy="9"/>
                </a:xfrm>
                <a:prstGeom prst="line">
                  <a:avLst/>
                </a:prstGeom>
                <a:grpFill/>
                <a:ln w="4763">
                  <a:solidFill>
                    <a:srgbClr val="000000"/>
                  </a:solidFill>
                  <a:prstDash val="sysDashDotDot"/>
                  <a:round/>
                  <a:headEnd/>
                  <a:tailEnd/>
                </a:ln>
              </p:spPr>
              <p:txBody>
                <a:bodyPr/>
                <a:lstStyle/>
                <a:p>
                  <a:endParaRPr lang="en-GB" dirty="0"/>
                </a:p>
              </p:txBody>
            </p:sp>
            <p:sp>
              <p:nvSpPr>
                <p:cNvPr id="1139" name="Line 1797"/>
                <p:cNvSpPr>
                  <a:spLocks noChangeShapeType="1"/>
                </p:cNvSpPr>
                <p:nvPr/>
              </p:nvSpPr>
              <p:spPr bwMode="auto">
                <a:xfrm flipV="1">
                  <a:off x="2629" y="3089"/>
                  <a:ext cx="1" cy="3"/>
                </a:xfrm>
                <a:prstGeom prst="line">
                  <a:avLst/>
                </a:prstGeom>
                <a:grpFill/>
                <a:ln w="4763">
                  <a:solidFill>
                    <a:srgbClr val="000000"/>
                  </a:solidFill>
                  <a:prstDash val="sysDashDotDot"/>
                  <a:round/>
                  <a:headEnd/>
                  <a:tailEnd/>
                </a:ln>
              </p:spPr>
              <p:txBody>
                <a:bodyPr/>
                <a:lstStyle/>
                <a:p>
                  <a:endParaRPr lang="en-GB" dirty="0"/>
                </a:p>
              </p:txBody>
            </p:sp>
            <p:sp>
              <p:nvSpPr>
                <p:cNvPr id="1140" name="Line 1798"/>
                <p:cNvSpPr>
                  <a:spLocks noChangeShapeType="1"/>
                </p:cNvSpPr>
                <p:nvPr/>
              </p:nvSpPr>
              <p:spPr bwMode="auto">
                <a:xfrm flipV="1">
                  <a:off x="2629" y="3082"/>
                  <a:ext cx="1" cy="3"/>
                </a:xfrm>
                <a:prstGeom prst="line">
                  <a:avLst/>
                </a:prstGeom>
                <a:grpFill/>
                <a:ln w="4763">
                  <a:solidFill>
                    <a:srgbClr val="000000"/>
                  </a:solidFill>
                  <a:prstDash val="sysDashDotDot"/>
                  <a:round/>
                  <a:headEnd/>
                  <a:tailEnd/>
                </a:ln>
              </p:spPr>
              <p:txBody>
                <a:bodyPr/>
                <a:lstStyle/>
                <a:p>
                  <a:endParaRPr lang="en-GB" dirty="0"/>
                </a:p>
              </p:txBody>
            </p:sp>
            <p:sp>
              <p:nvSpPr>
                <p:cNvPr id="1141" name="Line 1799"/>
                <p:cNvSpPr>
                  <a:spLocks noChangeShapeType="1"/>
                </p:cNvSpPr>
                <p:nvPr/>
              </p:nvSpPr>
              <p:spPr bwMode="auto">
                <a:xfrm flipV="1">
                  <a:off x="2629" y="3069"/>
                  <a:ext cx="1" cy="9"/>
                </a:xfrm>
                <a:prstGeom prst="line">
                  <a:avLst/>
                </a:prstGeom>
                <a:grpFill/>
                <a:ln w="4763">
                  <a:solidFill>
                    <a:srgbClr val="000000"/>
                  </a:solidFill>
                  <a:prstDash val="sysDashDotDot"/>
                  <a:round/>
                  <a:headEnd/>
                  <a:tailEnd/>
                </a:ln>
              </p:spPr>
              <p:txBody>
                <a:bodyPr/>
                <a:lstStyle/>
                <a:p>
                  <a:endParaRPr lang="en-GB" dirty="0"/>
                </a:p>
              </p:txBody>
            </p:sp>
            <p:sp>
              <p:nvSpPr>
                <p:cNvPr id="1142" name="Line 1800"/>
                <p:cNvSpPr>
                  <a:spLocks noChangeShapeType="1"/>
                </p:cNvSpPr>
                <p:nvPr/>
              </p:nvSpPr>
              <p:spPr bwMode="auto">
                <a:xfrm flipV="1">
                  <a:off x="2629" y="3062"/>
                  <a:ext cx="1" cy="2"/>
                </a:xfrm>
                <a:prstGeom prst="line">
                  <a:avLst/>
                </a:prstGeom>
                <a:grpFill/>
                <a:ln w="4763">
                  <a:solidFill>
                    <a:srgbClr val="000000"/>
                  </a:solidFill>
                  <a:prstDash val="sysDashDotDot"/>
                  <a:round/>
                  <a:headEnd/>
                  <a:tailEnd/>
                </a:ln>
              </p:spPr>
              <p:txBody>
                <a:bodyPr/>
                <a:lstStyle/>
                <a:p>
                  <a:endParaRPr lang="en-GB" dirty="0"/>
                </a:p>
              </p:txBody>
            </p:sp>
            <p:sp>
              <p:nvSpPr>
                <p:cNvPr id="1143" name="Line 1801"/>
                <p:cNvSpPr>
                  <a:spLocks noChangeShapeType="1"/>
                </p:cNvSpPr>
                <p:nvPr/>
              </p:nvSpPr>
              <p:spPr bwMode="auto">
                <a:xfrm flipV="1">
                  <a:off x="2629" y="3055"/>
                  <a:ext cx="1" cy="3"/>
                </a:xfrm>
                <a:prstGeom prst="line">
                  <a:avLst/>
                </a:prstGeom>
                <a:grpFill/>
                <a:ln w="4763">
                  <a:solidFill>
                    <a:srgbClr val="000000"/>
                  </a:solidFill>
                  <a:prstDash val="sysDashDotDot"/>
                  <a:round/>
                  <a:headEnd/>
                  <a:tailEnd/>
                </a:ln>
              </p:spPr>
              <p:txBody>
                <a:bodyPr/>
                <a:lstStyle/>
                <a:p>
                  <a:endParaRPr lang="en-GB" dirty="0"/>
                </a:p>
              </p:txBody>
            </p:sp>
            <p:sp>
              <p:nvSpPr>
                <p:cNvPr id="1144" name="Line 1802"/>
                <p:cNvSpPr>
                  <a:spLocks noChangeShapeType="1"/>
                </p:cNvSpPr>
                <p:nvPr/>
              </p:nvSpPr>
              <p:spPr bwMode="auto">
                <a:xfrm flipV="1">
                  <a:off x="2629" y="3042"/>
                  <a:ext cx="1" cy="9"/>
                </a:xfrm>
                <a:prstGeom prst="line">
                  <a:avLst/>
                </a:prstGeom>
                <a:grpFill/>
                <a:ln w="4763">
                  <a:solidFill>
                    <a:srgbClr val="000000"/>
                  </a:solidFill>
                  <a:prstDash val="sysDashDotDot"/>
                  <a:round/>
                  <a:headEnd/>
                  <a:tailEnd/>
                </a:ln>
              </p:spPr>
              <p:txBody>
                <a:bodyPr/>
                <a:lstStyle/>
                <a:p>
                  <a:endParaRPr lang="en-GB" dirty="0"/>
                </a:p>
              </p:txBody>
            </p:sp>
            <p:sp>
              <p:nvSpPr>
                <p:cNvPr id="1145" name="Line 1803"/>
                <p:cNvSpPr>
                  <a:spLocks noChangeShapeType="1"/>
                </p:cNvSpPr>
                <p:nvPr/>
              </p:nvSpPr>
              <p:spPr bwMode="auto">
                <a:xfrm flipV="1">
                  <a:off x="2629" y="3035"/>
                  <a:ext cx="1" cy="2"/>
                </a:xfrm>
                <a:prstGeom prst="line">
                  <a:avLst/>
                </a:prstGeom>
                <a:grpFill/>
                <a:ln w="4763">
                  <a:solidFill>
                    <a:srgbClr val="000000"/>
                  </a:solidFill>
                  <a:prstDash val="sysDashDotDot"/>
                  <a:round/>
                  <a:headEnd/>
                  <a:tailEnd/>
                </a:ln>
              </p:spPr>
              <p:txBody>
                <a:bodyPr/>
                <a:lstStyle/>
                <a:p>
                  <a:endParaRPr lang="en-GB" dirty="0"/>
                </a:p>
              </p:txBody>
            </p:sp>
            <p:sp>
              <p:nvSpPr>
                <p:cNvPr id="1146" name="Line 1804"/>
                <p:cNvSpPr>
                  <a:spLocks noChangeShapeType="1"/>
                </p:cNvSpPr>
                <p:nvPr/>
              </p:nvSpPr>
              <p:spPr bwMode="auto">
                <a:xfrm flipV="1">
                  <a:off x="2629" y="3028"/>
                  <a:ext cx="1" cy="2"/>
                </a:xfrm>
                <a:prstGeom prst="line">
                  <a:avLst/>
                </a:prstGeom>
                <a:grpFill/>
                <a:ln w="4763">
                  <a:solidFill>
                    <a:srgbClr val="000000"/>
                  </a:solidFill>
                  <a:prstDash val="sysDashDotDot"/>
                  <a:round/>
                  <a:headEnd/>
                  <a:tailEnd/>
                </a:ln>
              </p:spPr>
              <p:txBody>
                <a:bodyPr/>
                <a:lstStyle/>
                <a:p>
                  <a:endParaRPr lang="en-GB" dirty="0"/>
                </a:p>
              </p:txBody>
            </p:sp>
            <p:sp>
              <p:nvSpPr>
                <p:cNvPr id="1147" name="Line 1805"/>
                <p:cNvSpPr>
                  <a:spLocks noChangeShapeType="1"/>
                </p:cNvSpPr>
                <p:nvPr/>
              </p:nvSpPr>
              <p:spPr bwMode="auto">
                <a:xfrm flipV="1">
                  <a:off x="2629" y="3015"/>
                  <a:ext cx="1" cy="9"/>
                </a:xfrm>
                <a:prstGeom prst="line">
                  <a:avLst/>
                </a:prstGeom>
                <a:grpFill/>
                <a:ln w="4763">
                  <a:solidFill>
                    <a:srgbClr val="000000"/>
                  </a:solidFill>
                  <a:prstDash val="sysDashDotDot"/>
                  <a:round/>
                  <a:headEnd/>
                  <a:tailEnd/>
                </a:ln>
              </p:spPr>
              <p:txBody>
                <a:bodyPr/>
                <a:lstStyle/>
                <a:p>
                  <a:endParaRPr lang="en-GB" dirty="0"/>
                </a:p>
              </p:txBody>
            </p:sp>
            <p:sp>
              <p:nvSpPr>
                <p:cNvPr id="1148" name="Line 1806"/>
                <p:cNvSpPr>
                  <a:spLocks noChangeShapeType="1"/>
                </p:cNvSpPr>
                <p:nvPr/>
              </p:nvSpPr>
              <p:spPr bwMode="auto">
                <a:xfrm flipV="1">
                  <a:off x="2629" y="3008"/>
                  <a:ext cx="1" cy="2"/>
                </a:xfrm>
                <a:prstGeom prst="line">
                  <a:avLst/>
                </a:prstGeom>
                <a:grpFill/>
                <a:ln w="4763">
                  <a:solidFill>
                    <a:srgbClr val="000000"/>
                  </a:solidFill>
                  <a:prstDash val="sysDashDotDot"/>
                  <a:round/>
                  <a:headEnd/>
                  <a:tailEnd/>
                </a:ln>
              </p:spPr>
              <p:txBody>
                <a:bodyPr/>
                <a:lstStyle/>
                <a:p>
                  <a:endParaRPr lang="en-GB" dirty="0"/>
                </a:p>
              </p:txBody>
            </p:sp>
            <p:sp>
              <p:nvSpPr>
                <p:cNvPr id="1149" name="Line 1807"/>
                <p:cNvSpPr>
                  <a:spLocks noChangeShapeType="1"/>
                </p:cNvSpPr>
                <p:nvPr/>
              </p:nvSpPr>
              <p:spPr bwMode="auto">
                <a:xfrm flipV="1">
                  <a:off x="2629" y="3001"/>
                  <a:ext cx="1" cy="2"/>
                </a:xfrm>
                <a:prstGeom prst="line">
                  <a:avLst/>
                </a:prstGeom>
                <a:grpFill/>
                <a:ln w="4763">
                  <a:solidFill>
                    <a:srgbClr val="000000"/>
                  </a:solidFill>
                  <a:prstDash val="sysDashDotDot"/>
                  <a:round/>
                  <a:headEnd/>
                  <a:tailEnd/>
                </a:ln>
              </p:spPr>
              <p:txBody>
                <a:bodyPr/>
                <a:lstStyle/>
                <a:p>
                  <a:endParaRPr lang="en-GB" dirty="0"/>
                </a:p>
              </p:txBody>
            </p:sp>
            <p:sp>
              <p:nvSpPr>
                <p:cNvPr id="1150" name="Line 1808"/>
                <p:cNvSpPr>
                  <a:spLocks noChangeShapeType="1"/>
                </p:cNvSpPr>
                <p:nvPr/>
              </p:nvSpPr>
              <p:spPr bwMode="auto">
                <a:xfrm flipV="1">
                  <a:off x="2629" y="2988"/>
                  <a:ext cx="1" cy="9"/>
                </a:xfrm>
                <a:prstGeom prst="line">
                  <a:avLst/>
                </a:prstGeom>
                <a:grpFill/>
                <a:ln w="4763">
                  <a:solidFill>
                    <a:srgbClr val="000000"/>
                  </a:solidFill>
                  <a:prstDash val="sysDashDotDot"/>
                  <a:round/>
                  <a:headEnd/>
                  <a:tailEnd/>
                </a:ln>
              </p:spPr>
              <p:txBody>
                <a:bodyPr/>
                <a:lstStyle/>
                <a:p>
                  <a:endParaRPr lang="en-GB" dirty="0"/>
                </a:p>
              </p:txBody>
            </p:sp>
            <p:sp>
              <p:nvSpPr>
                <p:cNvPr id="1151" name="Line 1809"/>
                <p:cNvSpPr>
                  <a:spLocks noChangeShapeType="1"/>
                </p:cNvSpPr>
                <p:nvPr/>
              </p:nvSpPr>
              <p:spPr bwMode="auto">
                <a:xfrm flipV="1">
                  <a:off x="2629" y="2981"/>
                  <a:ext cx="1" cy="2"/>
                </a:xfrm>
                <a:prstGeom prst="line">
                  <a:avLst/>
                </a:prstGeom>
                <a:grpFill/>
                <a:ln w="4763">
                  <a:solidFill>
                    <a:srgbClr val="000000"/>
                  </a:solidFill>
                  <a:prstDash val="sysDashDotDot"/>
                  <a:round/>
                  <a:headEnd/>
                  <a:tailEnd/>
                </a:ln>
              </p:spPr>
              <p:txBody>
                <a:bodyPr/>
                <a:lstStyle/>
                <a:p>
                  <a:endParaRPr lang="en-GB" dirty="0"/>
                </a:p>
              </p:txBody>
            </p:sp>
            <p:sp>
              <p:nvSpPr>
                <p:cNvPr id="1152" name="Line 1810"/>
                <p:cNvSpPr>
                  <a:spLocks noChangeShapeType="1"/>
                </p:cNvSpPr>
                <p:nvPr/>
              </p:nvSpPr>
              <p:spPr bwMode="auto">
                <a:xfrm flipV="1">
                  <a:off x="2629" y="2974"/>
                  <a:ext cx="1" cy="2"/>
                </a:xfrm>
                <a:prstGeom prst="line">
                  <a:avLst/>
                </a:prstGeom>
                <a:grpFill/>
                <a:ln w="4763">
                  <a:solidFill>
                    <a:srgbClr val="000000"/>
                  </a:solidFill>
                  <a:prstDash val="sysDashDotDot"/>
                  <a:round/>
                  <a:headEnd/>
                  <a:tailEnd/>
                </a:ln>
              </p:spPr>
              <p:txBody>
                <a:bodyPr/>
                <a:lstStyle/>
                <a:p>
                  <a:endParaRPr lang="en-GB" dirty="0"/>
                </a:p>
              </p:txBody>
            </p:sp>
            <p:sp>
              <p:nvSpPr>
                <p:cNvPr id="1153" name="Line 1811"/>
                <p:cNvSpPr>
                  <a:spLocks noChangeShapeType="1"/>
                </p:cNvSpPr>
                <p:nvPr/>
              </p:nvSpPr>
              <p:spPr bwMode="auto">
                <a:xfrm flipV="1">
                  <a:off x="2629" y="2961"/>
                  <a:ext cx="1" cy="9"/>
                </a:xfrm>
                <a:prstGeom prst="line">
                  <a:avLst/>
                </a:prstGeom>
                <a:grpFill/>
                <a:ln w="4763">
                  <a:solidFill>
                    <a:srgbClr val="000000"/>
                  </a:solidFill>
                  <a:prstDash val="sysDashDotDot"/>
                  <a:round/>
                  <a:headEnd/>
                  <a:tailEnd/>
                </a:ln>
              </p:spPr>
              <p:txBody>
                <a:bodyPr/>
                <a:lstStyle/>
                <a:p>
                  <a:endParaRPr lang="en-GB" dirty="0"/>
                </a:p>
              </p:txBody>
            </p:sp>
            <p:sp>
              <p:nvSpPr>
                <p:cNvPr id="1154" name="Line 1812"/>
                <p:cNvSpPr>
                  <a:spLocks noChangeShapeType="1"/>
                </p:cNvSpPr>
                <p:nvPr/>
              </p:nvSpPr>
              <p:spPr bwMode="auto">
                <a:xfrm flipV="1">
                  <a:off x="2629" y="2954"/>
                  <a:ext cx="1" cy="2"/>
                </a:xfrm>
                <a:prstGeom prst="line">
                  <a:avLst/>
                </a:prstGeom>
                <a:grpFill/>
                <a:ln w="4763">
                  <a:solidFill>
                    <a:srgbClr val="000000"/>
                  </a:solidFill>
                  <a:prstDash val="sysDashDotDot"/>
                  <a:round/>
                  <a:headEnd/>
                  <a:tailEnd/>
                </a:ln>
              </p:spPr>
              <p:txBody>
                <a:bodyPr/>
                <a:lstStyle/>
                <a:p>
                  <a:endParaRPr lang="en-GB" dirty="0"/>
                </a:p>
              </p:txBody>
            </p:sp>
            <p:sp>
              <p:nvSpPr>
                <p:cNvPr id="1155" name="Line 1813"/>
                <p:cNvSpPr>
                  <a:spLocks noChangeShapeType="1"/>
                </p:cNvSpPr>
                <p:nvPr/>
              </p:nvSpPr>
              <p:spPr bwMode="auto">
                <a:xfrm flipV="1">
                  <a:off x="2629" y="2947"/>
                  <a:ext cx="1" cy="2"/>
                </a:xfrm>
                <a:prstGeom prst="line">
                  <a:avLst/>
                </a:prstGeom>
                <a:grpFill/>
                <a:ln w="4763">
                  <a:solidFill>
                    <a:srgbClr val="000000"/>
                  </a:solidFill>
                  <a:prstDash val="sysDashDotDot"/>
                  <a:round/>
                  <a:headEnd/>
                  <a:tailEnd/>
                </a:ln>
              </p:spPr>
              <p:txBody>
                <a:bodyPr/>
                <a:lstStyle/>
                <a:p>
                  <a:endParaRPr lang="en-GB" dirty="0"/>
                </a:p>
              </p:txBody>
            </p:sp>
          </p:grpSp>
          <p:grpSp>
            <p:nvGrpSpPr>
              <p:cNvPr id="36" name="Group 1814"/>
              <p:cNvGrpSpPr>
                <a:grpSpLocks/>
              </p:cNvGrpSpPr>
              <p:nvPr/>
            </p:nvGrpSpPr>
            <p:grpSpPr bwMode="auto">
              <a:xfrm>
                <a:off x="2046" y="469"/>
                <a:ext cx="58" cy="2244"/>
                <a:chOff x="2577" y="1149"/>
                <a:chExt cx="58" cy="2244"/>
              </a:xfrm>
              <a:grpFill/>
            </p:grpSpPr>
            <p:sp>
              <p:nvSpPr>
                <p:cNvPr id="756" name="Line 1815"/>
                <p:cNvSpPr>
                  <a:spLocks noChangeShapeType="1"/>
                </p:cNvSpPr>
                <p:nvPr/>
              </p:nvSpPr>
              <p:spPr bwMode="auto">
                <a:xfrm flipV="1">
                  <a:off x="2629" y="2934"/>
                  <a:ext cx="1" cy="9"/>
                </a:xfrm>
                <a:prstGeom prst="line">
                  <a:avLst/>
                </a:prstGeom>
                <a:grpFill/>
                <a:ln w="4763">
                  <a:solidFill>
                    <a:srgbClr val="000000"/>
                  </a:solidFill>
                  <a:prstDash val="sysDashDotDot"/>
                  <a:round/>
                  <a:headEnd/>
                  <a:tailEnd/>
                </a:ln>
              </p:spPr>
              <p:txBody>
                <a:bodyPr/>
                <a:lstStyle/>
                <a:p>
                  <a:endParaRPr lang="en-GB" dirty="0"/>
                </a:p>
              </p:txBody>
            </p:sp>
            <p:sp>
              <p:nvSpPr>
                <p:cNvPr id="757" name="Line 1816"/>
                <p:cNvSpPr>
                  <a:spLocks noChangeShapeType="1"/>
                </p:cNvSpPr>
                <p:nvPr/>
              </p:nvSpPr>
              <p:spPr bwMode="auto">
                <a:xfrm flipV="1">
                  <a:off x="2629" y="2927"/>
                  <a:ext cx="1" cy="2"/>
                </a:xfrm>
                <a:prstGeom prst="line">
                  <a:avLst/>
                </a:prstGeom>
                <a:grpFill/>
                <a:ln w="4763">
                  <a:solidFill>
                    <a:srgbClr val="000000"/>
                  </a:solidFill>
                  <a:prstDash val="sysDashDotDot"/>
                  <a:round/>
                  <a:headEnd/>
                  <a:tailEnd/>
                </a:ln>
              </p:spPr>
              <p:txBody>
                <a:bodyPr/>
                <a:lstStyle/>
                <a:p>
                  <a:endParaRPr lang="en-GB" dirty="0"/>
                </a:p>
              </p:txBody>
            </p:sp>
            <p:sp>
              <p:nvSpPr>
                <p:cNvPr id="758" name="Line 1817"/>
                <p:cNvSpPr>
                  <a:spLocks noChangeShapeType="1"/>
                </p:cNvSpPr>
                <p:nvPr/>
              </p:nvSpPr>
              <p:spPr bwMode="auto">
                <a:xfrm flipV="1">
                  <a:off x="2629" y="2920"/>
                  <a:ext cx="1" cy="2"/>
                </a:xfrm>
                <a:prstGeom prst="line">
                  <a:avLst/>
                </a:prstGeom>
                <a:grpFill/>
                <a:ln w="4763">
                  <a:solidFill>
                    <a:srgbClr val="000000"/>
                  </a:solidFill>
                  <a:prstDash val="sysDashDotDot"/>
                  <a:round/>
                  <a:headEnd/>
                  <a:tailEnd/>
                </a:ln>
              </p:spPr>
              <p:txBody>
                <a:bodyPr/>
                <a:lstStyle/>
                <a:p>
                  <a:endParaRPr lang="en-GB" dirty="0"/>
                </a:p>
              </p:txBody>
            </p:sp>
            <p:sp>
              <p:nvSpPr>
                <p:cNvPr id="759" name="Line 1818"/>
                <p:cNvSpPr>
                  <a:spLocks noChangeShapeType="1"/>
                </p:cNvSpPr>
                <p:nvPr/>
              </p:nvSpPr>
              <p:spPr bwMode="auto">
                <a:xfrm flipV="1">
                  <a:off x="2629" y="2907"/>
                  <a:ext cx="1" cy="9"/>
                </a:xfrm>
                <a:prstGeom prst="line">
                  <a:avLst/>
                </a:prstGeom>
                <a:grpFill/>
                <a:ln w="4763">
                  <a:solidFill>
                    <a:srgbClr val="000000"/>
                  </a:solidFill>
                  <a:prstDash val="sysDashDotDot"/>
                  <a:round/>
                  <a:headEnd/>
                  <a:tailEnd/>
                </a:ln>
              </p:spPr>
              <p:txBody>
                <a:bodyPr/>
                <a:lstStyle/>
                <a:p>
                  <a:endParaRPr lang="en-GB" dirty="0"/>
                </a:p>
              </p:txBody>
            </p:sp>
            <p:sp>
              <p:nvSpPr>
                <p:cNvPr id="760" name="Line 1819"/>
                <p:cNvSpPr>
                  <a:spLocks noChangeShapeType="1"/>
                </p:cNvSpPr>
                <p:nvPr/>
              </p:nvSpPr>
              <p:spPr bwMode="auto">
                <a:xfrm flipV="1">
                  <a:off x="2629" y="2900"/>
                  <a:ext cx="1" cy="2"/>
                </a:xfrm>
                <a:prstGeom prst="line">
                  <a:avLst/>
                </a:prstGeom>
                <a:grpFill/>
                <a:ln w="4763">
                  <a:solidFill>
                    <a:srgbClr val="000000"/>
                  </a:solidFill>
                  <a:prstDash val="sysDashDotDot"/>
                  <a:round/>
                  <a:headEnd/>
                  <a:tailEnd/>
                </a:ln>
              </p:spPr>
              <p:txBody>
                <a:bodyPr/>
                <a:lstStyle/>
                <a:p>
                  <a:endParaRPr lang="en-GB" dirty="0"/>
                </a:p>
              </p:txBody>
            </p:sp>
            <p:sp>
              <p:nvSpPr>
                <p:cNvPr id="761" name="Line 1820"/>
                <p:cNvSpPr>
                  <a:spLocks noChangeShapeType="1"/>
                </p:cNvSpPr>
                <p:nvPr/>
              </p:nvSpPr>
              <p:spPr bwMode="auto">
                <a:xfrm flipV="1">
                  <a:off x="2629" y="2893"/>
                  <a:ext cx="1" cy="2"/>
                </a:xfrm>
                <a:prstGeom prst="line">
                  <a:avLst/>
                </a:prstGeom>
                <a:grpFill/>
                <a:ln w="4763">
                  <a:solidFill>
                    <a:srgbClr val="000000"/>
                  </a:solidFill>
                  <a:prstDash val="sysDashDotDot"/>
                  <a:round/>
                  <a:headEnd/>
                  <a:tailEnd/>
                </a:ln>
              </p:spPr>
              <p:txBody>
                <a:bodyPr/>
                <a:lstStyle/>
                <a:p>
                  <a:endParaRPr lang="en-GB" dirty="0"/>
                </a:p>
              </p:txBody>
            </p:sp>
            <p:sp>
              <p:nvSpPr>
                <p:cNvPr id="762" name="Line 1821"/>
                <p:cNvSpPr>
                  <a:spLocks noChangeShapeType="1"/>
                </p:cNvSpPr>
                <p:nvPr/>
              </p:nvSpPr>
              <p:spPr bwMode="auto">
                <a:xfrm flipV="1">
                  <a:off x="2629" y="2880"/>
                  <a:ext cx="1" cy="9"/>
                </a:xfrm>
                <a:prstGeom prst="line">
                  <a:avLst/>
                </a:prstGeom>
                <a:grpFill/>
                <a:ln w="4763">
                  <a:solidFill>
                    <a:srgbClr val="000000"/>
                  </a:solidFill>
                  <a:prstDash val="sysDashDotDot"/>
                  <a:round/>
                  <a:headEnd/>
                  <a:tailEnd/>
                </a:ln>
              </p:spPr>
              <p:txBody>
                <a:bodyPr/>
                <a:lstStyle/>
                <a:p>
                  <a:endParaRPr lang="en-GB" dirty="0"/>
                </a:p>
              </p:txBody>
            </p:sp>
            <p:sp>
              <p:nvSpPr>
                <p:cNvPr id="763" name="Line 1822"/>
                <p:cNvSpPr>
                  <a:spLocks noChangeShapeType="1"/>
                </p:cNvSpPr>
                <p:nvPr/>
              </p:nvSpPr>
              <p:spPr bwMode="auto">
                <a:xfrm flipV="1">
                  <a:off x="2629" y="2873"/>
                  <a:ext cx="1" cy="2"/>
                </a:xfrm>
                <a:prstGeom prst="line">
                  <a:avLst/>
                </a:prstGeom>
                <a:grpFill/>
                <a:ln w="4763">
                  <a:solidFill>
                    <a:srgbClr val="000000"/>
                  </a:solidFill>
                  <a:prstDash val="sysDashDotDot"/>
                  <a:round/>
                  <a:headEnd/>
                  <a:tailEnd/>
                </a:ln>
              </p:spPr>
              <p:txBody>
                <a:bodyPr/>
                <a:lstStyle/>
                <a:p>
                  <a:endParaRPr lang="en-GB" dirty="0"/>
                </a:p>
              </p:txBody>
            </p:sp>
            <p:sp>
              <p:nvSpPr>
                <p:cNvPr id="764" name="Line 1823"/>
                <p:cNvSpPr>
                  <a:spLocks noChangeShapeType="1"/>
                </p:cNvSpPr>
                <p:nvPr/>
              </p:nvSpPr>
              <p:spPr bwMode="auto">
                <a:xfrm flipV="1">
                  <a:off x="2629" y="2866"/>
                  <a:ext cx="1" cy="2"/>
                </a:xfrm>
                <a:prstGeom prst="line">
                  <a:avLst/>
                </a:prstGeom>
                <a:grpFill/>
                <a:ln w="4763">
                  <a:solidFill>
                    <a:srgbClr val="000000"/>
                  </a:solidFill>
                  <a:prstDash val="sysDashDotDot"/>
                  <a:round/>
                  <a:headEnd/>
                  <a:tailEnd/>
                </a:ln>
              </p:spPr>
              <p:txBody>
                <a:bodyPr/>
                <a:lstStyle/>
                <a:p>
                  <a:endParaRPr lang="en-GB" dirty="0"/>
                </a:p>
              </p:txBody>
            </p:sp>
            <p:sp>
              <p:nvSpPr>
                <p:cNvPr id="765" name="Line 1824"/>
                <p:cNvSpPr>
                  <a:spLocks noChangeShapeType="1"/>
                </p:cNvSpPr>
                <p:nvPr/>
              </p:nvSpPr>
              <p:spPr bwMode="auto">
                <a:xfrm flipV="1">
                  <a:off x="2629" y="2852"/>
                  <a:ext cx="1" cy="10"/>
                </a:xfrm>
                <a:prstGeom prst="line">
                  <a:avLst/>
                </a:prstGeom>
                <a:grpFill/>
                <a:ln w="4763">
                  <a:solidFill>
                    <a:srgbClr val="000000"/>
                  </a:solidFill>
                  <a:prstDash val="sysDashDotDot"/>
                  <a:round/>
                  <a:headEnd/>
                  <a:tailEnd/>
                </a:ln>
              </p:spPr>
              <p:txBody>
                <a:bodyPr/>
                <a:lstStyle/>
                <a:p>
                  <a:endParaRPr lang="en-GB" dirty="0"/>
                </a:p>
              </p:txBody>
            </p:sp>
            <p:sp>
              <p:nvSpPr>
                <p:cNvPr id="766" name="Line 1825"/>
                <p:cNvSpPr>
                  <a:spLocks noChangeShapeType="1"/>
                </p:cNvSpPr>
                <p:nvPr/>
              </p:nvSpPr>
              <p:spPr bwMode="auto">
                <a:xfrm flipV="1">
                  <a:off x="2629" y="2846"/>
                  <a:ext cx="1" cy="2"/>
                </a:xfrm>
                <a:prstGeom prst="line">
                  <a:avLst/>
                </a:prstGeom>
                <a:grpFill/>
                <a:ln w="4763">
                  <a:solidFill>
                    <a:srgbClr val="000000"/>
                  </a:solidFill>
                  <a:prstDash val="sysDashDotDot"/>
                  <a:round/>
                  <a:headEnd/>
                  <a:tailEnd/>
                </a:ln>
              </p:spPr>
              <p:txBody>
                <a:bodyPr/>
                <a:lstStyle/>
                <a:p>
                  <a:endParaRPr lang="en-GB" dirty="0"/>
                </a:p>
              </p:txBody>
            </p:sp>
            <p:sp>
              <p:nvSpPr>
                <p:cNvPr id="767" name="Line 1826"/>
                <p:cNvSpPr>
                  <a:spLocks noChangeShapeType="1"/>
                </p:cNvSpPr>
                <p:nvPr/>
              </p:nvSpPr>
              <p:spPr bwMode="auto">
                <a:xfrm flipV="1">
                  <a:off x="2629" y="2839"/>
                  <a:ext cx="1" cy="2"/>
                </a:xfrm>
                <a:prstGeom prst="line">
                  <a:avLst/>
                </a:prstGeom>
                <a:grpFill/>
                <a:ln w="4763">
                  <a:solidFill>
                    <a:srgbClr val="000000"/>
                  </a:solidFill>
                  <a:prstDash val="sysDashDotDot"/>
                  <a:round/>
                  <a:headEnd/>
                  <a:tailEnd/>
                </a:ln>
              </p:spPr>
              <p:txBody>
                <a:bodyPr/>
                <a:lstStyle/>
                <a:p>
                  <a:endParaRPr lang="en-GB" dirty="0"/>
                </a:p>
              </p:txBody>
            </p:sp>
            <p:sp>
              <p:nvSpPr>
                <p:cNvPr id="768" name="Line 1827"/>
                <p:cNvSpPr>
                  <a:spLocks noChangeShapeType="1"/>
                </p:cNvSpPr>
                <p:nvPr/>
              </p:nvSpPr>
              <p:spPr bwMode="auto">
                <a:xfrm flipV="1">
                  <a:off x="2629" y="2825"/>
                  <a:ext cx="1" cy="10"/>
                </a:xfrm>
                <a:prstGeom prst="line">
                  <a:avLst/>
                </a:prstGeom>
                <a:grpFill/>
                <a:ln w="4763">
                  <a:solidFill>
                    <a:srgbClr val="000000"/>
                  </a:solidFill>
                  <a:prstDash val="sysDashDotDot"/>
                  <a:round/>
                  <a:headEnd/>
                  <a:tailEnd/>
                </a:ln>
              </p:spPr>
              <p:txBody>
                <a:bodyPr/>
                <a:lstStyle/>
                <a:p>
                  <a:endParaRPr lang="en-GB" dirty="0"/>
                </a:p>
              </p:txBody>
            </p:sp>
            <p:sp>
              <p:nvSpPr>
                <p:cNvPr id="769" name="Line 1828"/>
                <p:cNvSpPr>
                  <a:spLocks noChangeShapeType="1"/>
                </p:cNvSpPr>
                <p:nvPr/>
              </p:nvSpPr>
              <p:spPr bwMode="auto">
                <a:xfrm flipV="1">
                  <a:off x="2629" y="2818"/>
                  <a:ext cx="1" cy="3"/>
                </a:xfrm>
                <a:prstGeom prst="line">
                  <a:avLst/>
                </a:prstGeom>
                <a:grpFill/>
                <a:ln w="4763">
                  <a:solidFill>
                    <a:srgbClr val="000000"/>
                  </a:solidFill>
                  <a:prstDash val="sysDashDotDot"/>
                  <a:round/>
                  <a:headEnd/>
                  <a:tailEnd/>
                </a:ln>
              </p:spPr>
              <p:txBody>
                <a:bodyPr/>
                <a:lstStyle/>
                <a:p>
                  <a:endParaRPr lang="en-GB" dirty="0"/>
                </a:p>
              </p:txBody>
            </p:sp>
            <p:sp>
              <p:nvSpPr>
                <p:cNvPr id="770" name="Line 1829"/>
                <p:cNvSpPr>
                  <a:spLocks noChangeShapeType="1"/>
                </p:cNvSpPr>
                <p:nvPr/>
              </p:nvSpPr>
              <p:spPr bwMode="auto">
                <a:xfrm flipV="1">
                  <a:off x="2629" y="2812"/>
                  <a:ext cx="1" cy="2"/>
                </a:xfrm>
                <a:prstGeom prst="line">
                  <a:avLst/>
                </a:prstGeom>
                <a:grpFill/>
                <a:ln w="4763">
                  <a:solidFill>
                    <a:srgbClr val="000000"/>
                  </a:solidFill>
                  <a:prstDash val="sysDashDotDot"/>
                  <a:round/>
                  <a:headEnd/>
                  <a:tailEnd/>
                </a:ln>
              </p:spPr>
              <p:txBody>
                <a:bodyPr/>
                <a:lstStyle/>
                <a:p>
                  <a:endParaRPr lang="en-GB" dirty="0"/>
                </a:p>
              </p:txBody>
            </p:sp>
            <p:sp>
              <p:nvSpPr>
                <p:cNvPr id="771" name="Line 1830"/>
                <p:cNvSpPr>
                  <a:spLocks noChangeShapeType="1"/>
                </p:cNvSpPr>
                <p:nvPr/>
              </p:nvSpPr>
              <p:spPr bwMode="auto">
                <a:xfrm flipV="1">
                  <a:off x="2629" y="2798"/>
                  <a:ext cx="1" cy="10"/>
                </a:xfrm>
                <a:prstGeom prst="line">
                  <a:avLst/>
                </a:prstGeom>
                <a:grpFill/>
                <a:ln w="4763">
                  <a:solidFill>
                    <a:srgbClr val="000000"/>
                  </a:solidFill>
                  <a:prstDash val="sysDashDotDot"/>
                  <a:round/>
                  <a:headEnd/>
                  <a:tailEnd/>
                </a:ln>
              </p:spPr>
              <p:txBody>
                <a:bodyPr/>
                <a:lstStyle/>
                <a:p>
                  <a:endParaRPr lang="en-GB" dirty="0"/>
                </a:p>
              </p:txBody>
            </p:sp>
            <p:sp>
              <p:nvSpPr>
                <p:cNvPr id="772" name="Line 1831"/>
                <p:cNvSpPr>
                  <a:spLocks noChangeShapeType="1"/>
                </p:cNvSpPr>
                <p:nvPr/>
              </p:nvSpPr>
              <p:spPr bwMode="auto">
                <a:xfrm flipV="1">
                  <a:off x="2629" y="2791"/>
                  <a:ext cx="1" cy="3"/>
                </a:xfrm>
                <a:prstGeom prst="line">
                  <a:avLst/>
                </a:prstGeom>
                <a:grpFill/>
                <a:ln w="4763">
                  <a:solidFill>
                    <a:srgbClr val="000000"/>
                  </a:solidFill>
                  <a:prstDash val="sysDashDotDot"/>
                  <a:round/>
                  <a:headEnd/>
                  <a:tailEnd/>
                </a:ln>
              </p:spPr>
              <p:txBody>
                <a:bodyPr/>
                <a:lstStyle/>
                <a:p>
                  <a:endParaRPr lang="en-GB" dirty="0"/>
                </a:p>
              </p:txBody>
            </p:sp>
            <p:sp>
              <p:nvSpPr>
                <p:cNvPr id="773" name="Line 1832"/>
                <p:cNvSpPr>
                  <a:spLocks noChangeShapeType="1"/>
                </p:cNvSpPr>
                <p:nvPr/>
              </p:nvSpPr>
              <p:spPr bwMode="auto">
                <a:xfrm flipV="1">
                  <a:off x="2629" y="2784"/>
                  <a:ext cx="1" cy="3"/>
                </a:xfrm>
                <a:prstGeom prst="line">
                  <a:avLst/>
                </a:prstGeom>
                <a:grpFill/>
                <a:ln w="4763">
                  <a:solidFill>
                    <a:srgbClr val="000000"/>
                  </a:solidFill>
                  <a:prstDash val="sysDashDotDot"/>
                  <a:round/>
                  <a:headEnd/>
                  <a:tailEnd/>
                </a:ln>
              </p:spPr>
              <p:txBody>
                <a:bodyPr/>
                <a:lstStyle/>
                <a:p>
                  <a:endParaRPr lang="en-GB" dirty="0"/>
                </a:p>
              </p:txBody>
            </p:sp>
            <p:sp>
              <p:nvSpPr>
                <p:cNvPr id="774" name="Line 1833"/>
                <p:cNvSpPr>
                  <a:spLocks noChangeShapeType="1"/>
                </p:cNvSpPr>
                <p:nvPr/>
              </p:nvSpPr>
              <p:spPr bwMode="auto">
                <a:xfrm flipV="1">
                  <a:off x="2629" y="2771"/>
                  <a:ext cx="1" cy="9"/>
                </a:xfrm>
                <a:prstGeom prst="line">
                  <a:avLst/>
                </a:prstGeom>
                <a:grpFill/>
                <a:ln w="4763">
                  <a:solidFill>
                    <a:srgbClr val="000000"/>
                  </a:solidFill>
                  <a:prstDash val="sysDashDotDot"/>
                  <a:round/>
                  <a:headEnd/>
                  <a:tailEnd/>
                </a:ln>
              </p:spPr>
              <p:txBody>
                <a:bodyPr/>
                <a:lstStyle/>
                <a:p>
                  <a:endParaRPr lang="en-GB" dirty="0"/>
                </a:p>
              </p:txBody>
            </p:sp>
            <p:sp>
              <p:nvSpPr>
                <p:cNvPr id="775" name="Line 1834"/>
                <p:cNvSpPr>
                  <a:spLocks noChangeShapeType="1"/>
                </p:cNvSpPr>
                <p:nvPr/>
              </p:nvSpPr>
              <p:spPr bwMode="auto">
                <a:xfrm flipV="1">
                  <a:off x="2629" y="2764"/>
                  <a:ext cx="1" cy="3"/>
                </a:xfrm>
                <a:prstGeom prst="line">
                  <a:avLst/>
                </a:prstGeom>
                <a:grpFill/>
                <a:ln w="4763">
                  <a:solidFill>
                    <a:srgbClr val="000000"/>
                  </a:solidFill>
                  <a:prstDash val="sysDashDotDot"/>
                  <a:round/>
                  <a:headEnd/>
                  <a:tailEnd/>
                </a:ln>
              </p:spPr>
              <p:txBody>
                <a:bodyPr/>
                <a:lstStyle/>
                <a:p>
                  <a:endParaRPr lang="en-GB" dirty="0"/>
                </a:p>
              </p:txBody>
            </p:sp>
            <p:sp>
              <p:nvSpPr>
                <p:cNvPr id="776" name="Line 1835"/>
                <p:cNvSpPr>
                  <a:spLocks noChangeShapeType="1"/>
                </p:cNvSpPr>
                <p:nvPr/>
              </p:nvSpPr>
              <p:spPr bwMode="auto">
                <a:xfrm flipV="1">
                  <a:off x="2629" y="2757"/>
                  <a:ext cx="1" cy="3"/>
                </a:xfrm>
                <a:prstGeom prst="line">
                  <a:avLst/>
                </a:prstGeom>
                <a:grpFill/>
                <a:ln w="4763">
                  <a:solidFill>
                    <a:srgbClr val="000000"/>
                  </a:solidFill>
                  <a:prstDash val="sysDashDotDot"/>
                  <a:round/>
                  <a:headEnd/>
                  <a:tailEnd/>
                </a:ln>
              </p:spPr>
              <p:txBody>
                <a:bodyPr/>
                <a:lstStyle/>
                <a:p>
                  <a:endParaRPr lang="en-GB" dirty="0"/>
                </a:p>
              </p:txBody>
            </p:sp>
            <p:sp>
              <p:nvSpPr>
                <p:cNvPr id="777" name="Line 1836"/>
                <p:cNvSpPr>
                  <a:spLocks noChangeShapeType="1"/>
                </p:cNvSpPr>
                <p:nvPr/>
              </p:nvSpPr>
              <p:spPr bwMode="auto">
                <a:xfrm flipV="1">
                  <a:off x="2629" y="2744"/>
                  <a:ext cx="1" cy="9"/>
                </a:xfrm>
                <a:prstGeom prst="line">
                  <a:avLst/>
                </a:prstGeom>
                <a:grpFill/>
                <a:ln w="4763">
                  <a:solidFill>
                    <a:srgbClr val="000000"/>
                  </a:solidFill>
                  <a:prstDash val="sysDashDotDot"/>
                  <a:round/>
                  <a:headEnd/>
                  <a:tailEnd/>
                </a:ln>
              </p:spPr>
              <p:txBody>
                <a:bodyPr/>
                <a:lstStyle/>
                <a:p>
                  <a:endParaRPr lang="en-GB" dirty="0"/>
                </a:p>
              </p:txBody>
            </p:sp>
            <p:sp>
              <p:nvSpPr>
                <p:cNvPr id="778" name="Line 1837"/>
                <p:cNvSpPr>
                  <a:spLocks noChangeShapeType="1"/>
                </p:cNvSpPr>
                <p:nvPr/>
              </p:nvSpPr>
              <p:spPr bwMode="auto">
                <a:xfrm flipV="1">
                  <a:off x="2629" y="2737"/>
                  <a:ext cx="1" cy="3"/>
                </a:xfrm>
                <a:prstGeom prst="line">
                  <a:avLst/>
                </a:prstGeom>
                <a:grpFill/>
                <a:ln w="4763">
                  <a:solidFill>
                    <a:srgbClr val="000000"/>
                  </a:solidFill>
                  <a:prstDash val="sysDashDotDot"/>
                  <a:round/>
                  <a:headEnd/>
                  <a:tailEnd/>
                </a:ln>
              </p:spPr>
              <p:txBody>
                <a:bodyPr/>
                <a:lstStyle/>
                <a:p>
                  <a:endParaRPr lang="en-GB" dirty="0"/>
                </a:p>
              </p:txBody>
            </p:sp>
            <p:sp>
              <p:nvSpPr>
                <p:cNvPr id="779" name="Line 1838"/>
                <p:cNvSpPr>
                  <a:spLocks noChangeShapeType="1"/>
                </p:cNvSpPr>
                <p:nvPr/>
              </p:nvSpPr>
              <p:spPr bwMode="auto">
                <a:xfrm flipV="1">
                  <a:off x="2629" y="2730"/>
                  <a:ext cx="1" cy="3"/>
                </a:xfrm>
                <a:prstGeom prst="line">
                  <a:avLst/>
                </a:prstGeom>
                <a:grpFill/>
                <a:ln w="4763">
                  <a:solidFill>
                    <a:srgbClr val="000000"/>
                  </a:solidFill>
                  <a:prstDash val="sysDashDotDot"/>
                  <a:round/>
                  <a:headEnd/>
                  <a:tailEnd/>
                </a:ln>
              </p:spPr>
              <p:txBody>
                <a:bodyPr/>
                <a:lstStyle/>
                <a:p>
                  <a:endParaRPr lang="en-GB" dirty="0"/>
                </a:p>
              </p:txBody>
            </p:sp>
            <p:sp>
              <p:nvSpPr>
                <p:cNvPr id="780" name="Line 1839"/>
                <p:cNvSpPr>
                  <a:spLocks noChangeShapeType="1"/>
                </p:cNvSpPr>
                <p:nvPr/>
              </p:nvSpPr>
              <p:spPr bwMode="auto">
                <a:xfrm flipV="1">
                  <a:off x="2629" y="2717"/>
                  <a:ext cx="1" cy="9"/>
                </a:xfrm>
                <a:prstGeom prst="line">
                  <a:avLst/>
                </a:prstGeom>
                <a:grpFill/>
                <a:ln w="4763">
                  <a:solidFill>
                    <a:srgbClr val="000000"/>
                  </a:solidFill>
                  <a:prstDash val="sysDashDotDot"/>
                  <a:round/>
                  <a:headEnd/>
                  <a:tailEnd/>
                </a:ln>
              </p:spPr>
              <p:txBody>
                <a:bodyPr/>
                <a:lstStyle/>
                <a:p>
                  <a:endParaRPr lang="en-GB" dirty="0"/>
                </a:p>
              </p:txBody>
            </p:sp>
            <p:sp>
              <p:nvSpPr>
                <p:cNvPr id="781" name="Line 1840"/>
                <p:cNvSpPr>
                  <a:spLocks noChangeShapeType="1"/>
                </p:cNvSpPr>
                <p:nvPr/>
              </p:nvSpPr>
              <p:spPr bwMode="auto">
                <a:xfrm flipV="1">
                  <a:off x="2629" y="2710"/>
                  <a:ext cx="1" cy="2"/>
                </a:xfrm>
                <a:prstGeom prst="line">
                  <a:avLst/>
                </a:prstGeom>
                <a:grpFill/>
                <a:ln w="4763">
                  <a:solidFill>
                    <a:srgbClr val="000000"/>
                  </a:solidFill>
                  <a:prstDash val="sysDashDotDot"/>
                  <a:round/>
                  <a:headEnd/>
                  <a:tailEnd/>
                </a:ln>
              </p:spPr>
              <p:txBody>
                <a:bodyPr/>
                <a:lstStyle/>
                <a:p>
                  <a:endParaRPr lang="en-GB" dirty="0"/>
                </a:p>
              </p:txBody>
            </p:sp>
            <p:sp>
              <p:nvSpPr>
                <p:cNvPr id="782" name="Line 1841"/>
                <p:cNvSpPr>
                  <a:spLocks noChangeShapeType="1"/>
                </p:cNvSpPr>
                <p:nvPr/>
              </p:nvSpPr>
              <p:spPr bwMode="auto">
                <a:xfrm flipV="1">
                  <a:off x="2629" y="2703"/>
                  <a:ext cx="1" cy="3"/>
                </a:xfrm>
                <a:prstGeom prst="line">
                  <a:avLst/>
                </a:prstGeom>
                <a:grpFill/>
                <a:ln w="4763">
                  <a:solidFill>
                    <a:srgbClr val="000000"/>
                  </a:solidFill>
                  <a:prstDash val="sysDashDotDot"/>
                  <a:round/>
                  <a:headEnd/>
                  <a:tailEnd/>
                </a:ln>
              </p:spPr>
              <p:txBody>
                <a:bodyPr/>
                <a:lstStyle/>
                <a:p>
                  <a:endParaRPr lang="en-GB" dirty="0"/>
                </a:p>
              </p:txBody>
            </p:sp>
            <p:sp>
              <p:nvSpPr>
                <p:cNvPr id="783" name="Line 1842"/>
                <p:cNvSpPr>
                  <a:spLocks noChangeShapeType="1"/>
                </p:cNvSpPr>
                <p:nvPr/>
              </p:nvSpPr>
              <p:spPr bwMode="auto">
                <a:xfrm flipV="1">
                  <a:off x="2629" y="2690"/>
                  <a:ext cx="1" cy="9"/>
                </a:xfrm>
                <a:prstGeom prst="line">
                  <a:avLst/>
                </a:prstGeom>
                <a:grpFill/>
                <a:ln w="4763">
                  <a:solidFill>
                    <a:srgbClr val="000000"/>
                  </a:solidFill>
                  <a:prstDash val="sysDashDotDot"/>
                  <a:round/>
                  <a:headEnd/>
                  <a:tailEnd/>
                </a:ln>
              </p:spPr>
              <p:txBody>
                <a:bodyPr/>
                <a:lstStyle/>
                <a:p>
                  <a:endParaRPr lang="en-GB" dirty="0"/>
                </a:p>
              </p:txBody>
            </p:sp>
            <p:sp>
              <p:nvSpPr>
                <p:cNvPr id="784" name="Line 1843"/>
                <p:cNvSpPr>
                  <a:spLocks noChangeShapeType="1"/>
                </p:cNvSpPr>
                <p:nvPr/>
              </p:nvSpPr>
              <p:spPr bwMode="auto">
                <a:xfrm flipV="1">
                  <a:off x="2629" y="2683"/>
                  <a:ext cx="1" cy="2"/>
                </a:xfrm>
                <a:prstGeom prst="line">
                  <a:avLst/>
                </a:prstGeom>
                <a:grpFill/>
                <a:ln w="4763">
                  <a:solidFill>
                    <a:srgbClr val="000000"/>
                  </a:solidFill>
                  <a:prstDash val="sysDashDotDot"/>
                  <a:round/>
                  <a:headEnd/>
                  <a:tailEnd/>
                </a:ln>
              </p:spPr>
              <p:txBody>
                <a:bodyPr/>
                <a:lstStyle/>
                <a:p>
                  <a:endParaRPr lang="en-GB" dirty="0"/>
                </a:p>
              </p:txBody>
            </p:sp>
            <p:sp>
              <p:nvSpPr>
                <p:cNvPr id="785" name="Line 1844"/>
                <p:cNvSpPr>
                  <a:spLocks noChangeShapeType="1"/>
                </p:cNvSpPr>
                <p:nvPr/>
              </p:nvSpPr>
              <p:spPr bwMode="auto">
                <a:xfrm flipV="1">
                  <a:off x="2629" y="2676"/>
                  <a:ext cx="1" cy="2"/>
                </a:xfrm>
                <a:prstGeom prst="line">
                  <a:avLst/>
                </a:prstGeom>
                <a:grpFill/>
                <a:ln w="4763">
                  <a:solidFill>
                    <a:srgbClr val="000000"/>
                  </a:solidFill>
                  <a:prstDash val="sysDashDotDot"/>
                  <a:round/>
                  <a:headEnd/>
                  <a:tailEnd/>
                </a:ln>
              </p:spPr>
              <p:txBody>
                <a:bodyPr/>
                <a:lstStyle/>
                <a:p>
                  <a:endParaRPr lang="en-GB" dirty="0"/>
                </a:p>
              </p:txBody>
            </p:sp>
            <p:sp>
              <p:nvSpPr>
                <p:cNvPr id="786" name="Line 1845"/>
                <p:cNvSpPr>
                  <a:spLocks noChangeShapeType="1"/>
                </p:cNvSpPr>
                <p:nvPr/>
              </p:nvSpPr>
              <p:spPr bwMode="auto">
                <a:xfrm flipV="1">
                  <a:off x="2629" y="2663"/>
                  <a:ext cx="1" cy="9"/>
                </a:xfrm>
                <a:prstGeom prst="line">
                  <a:avLst/>
                </a:prstGeom>
                <a:grpFill/>
                <a:ln w="4763">
                  <a:solidFill>
                    <a:srgbClr val="000000"/>
                  </a:solidFill>
                  <a:prstDash val="sysDashDotDot"/>
                  <a:round/>
                  <a:headEnd/>
                  <a:tailEnd/>
                </a:ln>
              </p:spPr>
              <p:txBody>
                <a:bodyPr/>
                <a:lstStyle/>
                <a:p>
                  <a:endParaRPr lang="en-GB" dirty="0"/>
                </a:p>
              </p:txBody>
            </p:sp>
            <p:sp>
              <p:nvSpPr>
                <p:cNvPr id="787" name="Line 1846"/>
                <p:cNvSpPr>
                  <a:spLocks noChangeShapeType="1"/>
                </p:cNvSpPr>
                <p:nvPr/>
              </p:nvSpPr>
              <p:spPr bwMode="auto">
                <a:xfrm flipV="1">
                  <a:off x="2629" y="2656"/>
                  <a:ext cx="1" cy="2"/>
                </a:xfrm>
                <a:prstGeom prst="line">
                  <a:avLst/>
                </a:prstGeom>
                <a:grpFill/>
                <a:ln w="4763">
                  <a:solidFill>
                    <a:srgbClr val="000000"/>
                  </a:solidFill>
                  <a:prstDash val="sysDashDotDot"/>
                  <a:round/>
                  <a:headEnd/>
                  <a:tailEnd/>
                </a:ln>
              </p:spPr>
              <p:txBody>
                <a:bodyPr/>
                <a:lstStyle/>
                <a:p>
                  <a:endParaRPr lang="en-GB" dirty="0"/>
                </a:p>
              </p:txBody>
            </p:sp>
            <p:sp>
              <p:nvSpPr>
                <p:cNvPr id="788" name="Line 1847"/>
                <p:cNvSpPr>
                  <a:spLocks noChangeShapeType="1"/>
                </p:cNvSpPr>
                <p:nvPr/>
              </p:nvSpPr>
              <p:spPr bwMode="auto">
                <a:xfrm flipV="1">
                  <a:off x="2629" y="2649"/>
                  <a:ext cx="1" cy="2"/>
                </a:xfrm>
                <a:prstGeom prst="line">
                  <a:avLst/>
                </a:prstGeom>
                <a:grpFill/>
                <a:ln w="4763">
                  <a:solidFill>
                    <a:srgbClr val="000000"/>
                  </a:solidFill>
                  <a:prstDash val="sysDashDotDot"/>
                  <a:round/>
                  <a:headEnd/>
                  <a:tailEnd/>
                </a:ln>
              </p:spPr>
              <p:txBody>
                <a:bodyPr/>
                <a:lstStyle/>
                <a:p>
                  <a:endParaRPr lang="en-GB" dirty="0"/>
                </a:p>
              </p:txBody>
            </p:sp>
            <p:sp>
              <p:nvSpPr>
                <p:cNvPr id="789" name="Line 1848"/>
                <p:cNvSpPr>
                  <a:spLocks noChangeShapeType="1"/>
                </p:cNvSpPr>
                <p:nvPr/>
              </p:nvSpPr>
              <p:spPr bwMode="auto">
                <a:xfrm flipV="1">
                  <a:off x="2629" y="2636"/>
                  <a:ext cx="1" cy="9"/>
                </a:xfrm>
                <a:prstGeom prst="line">
                  <a:avLst/>
                </a:prstGeom>
                <a:grpFill/>
                <a:ln w="4763">
                  <a:solidFill>
                    <a:srgbClr val="000000"/>
                  </a:solidFill>
                  <a:prstDash val="sysDashDotDot"/>
                  <a:round/>
                  <a:headEnd/>
                  <a:tailEnd/>
                </a:ln>
              </p:spPr>
              <p:txBody>
                <a:bodyPr/>
                <a:lstStyle/>
                <a:p>
                  <a:endParaRPr lang="en-GB" dirty="0"/>
                </a:p>
              </p:txBody>
            </p:sp>
            <p:sp>
              <p:nvSpPr>
                <p:cNvPr id="790" name="Line 1849"/>
                <p:cNvSpPr>
                  <a:spLocks noChangeShapeType="1"/>
                </p:cNvSpPr>
                <p:nvPr/>
              </p:nvSpPr>
              <p:spPr bwMode="auto">
                <a:xfrm flipV="1">
                  <a:off x="2629" y="2629"/>
                  <a:ext cx="1" cy="2"/>
                </a:xfrm>
                <a:prstGeom prst="line">
                  <a:avLst/>
                </a:prstGeom>
                <a:grpFill/>
                <a:ln w="4763">
                  <a:solidFill>
                    <a:srgbClr val="000000"/>
                  </a:solidFill>
                  <a:prstDash val="sysDashDotDot"/>
                  <a:round/>
                  <a:headEnd/>
                  <a:tailEnd/>
                </a:ln>
              </p:spPr>
              <p:txBody>
                <a:bodyPr/>
                <a:lstStyle/>
                <a:p>
                  <a:endParaRPr lang="en-GB" dirty="0"/>
                </a:p>
              </p:txBody>
            </p:sp>
            <p:sp>
              <p:nvSpPr>
                <p:cNvPr id="791" name="Line 1850"/>
                <p:cNvSpPr>
                  <a:spLocks noChangeShapeType="1"/>
                </p:cNvSpPr>
                <p:nvPr/>
              </p:nvSpPr>
              <p:spPr bwMode="auto">
                <a:xfrm flipV="1">
                  <a:off x="2629" y="2622"/>
                  <a:ext cx="1" cy="2"/>
                </a:xfrm>
                <a:prstGeom prst="line">
                  <a:avLst/>
                </a:prstGeom>
                <a:grpFill/>
                <a:ln w="4763">
                  <a:solidFill>
                    <a:srgbClr val="000000"/>
                  </a:solidFill>
                  <a:prstDash val="sysDashDotDot"/>
                  <a:round/>
                  <a:headEnd/>
                  <a:tailEnd/>
                </a:ln>
              </p:spPr>
              <p:txBody>
                <a:bodyPr/>
                <a:lstStyle/>
                <a:p>
                  <a:endParaRPr lang="en-GB" dirty="0"/>
                </a:p>
              </p:txBody>
            </p:sp>
            <p:sp>
              <p:nvSpPr>
                <p:cNvPr id="792" name="Line 1851"/>
                <p:cNvSpPr>
                  <a:spLocks noChangeShapeType="1"/>
                </p:cNvSpPr>
                <p:nvPr/>
              </p:nvSpPr>
              <p:spPr bwMode="auto">
                <a:xfrm flipV="1">
                  <a:off x="2629" y="2609"/>
                  <a:ext cx="1" cy="9"/>
                </a:xfrm>
                <a:prstGeom prst="line">
                  <a:avLst/>
                </a:prstGeom>
                <a:grpFill/>
                <a:ln w="4763">
                  <a:solidFill>
                    <a:srgbClr val="000000"/>
                  </a:solidFill>
                  <a:prstDash val="sysDashDotDot"/>
                  <a:round/>
                  <a:headEnd/>
                  <a:tailEnd/>
                </a:ln>
              </p:spPr>
              <p:txBody>
                <a:bodyPr/>
                <a:lstStyle/>
                <a:p>
                  <a:endParaRPr lang="en-GB" dirty="0"/>
                </a:p>
              </p:txBody>
            </p:sp>
            <p:sp>
              <p:nvSpPr>
                <p:cNvPr id="793" name="Line 1852"/>
                <p:cNvSpPr>
                  <a:spLocks noChangeShapeType="1"/>
                </p:cNvSpPr>
                <p:nvPr/>
              </p:nvSpPr>
              <p:spPr bwMode="auto">
                <a:xfrm flipV="1">
                  <a:off x="2629" y="2602"/>
                  <a:ext cx="1" cy="2"/>
                </a:xfrm>
                <a:prstGeom prst="line">
                  <a:avLst/>
                </a:prstGeom>
                <a:grpFill/>
                <a:ln w="4763">
                  <a:solidFill>
                    <a:srgbClr val="000000"/>
                  </a:solidFill>
                  <a:prstDash val="sysDashDotDot"/>
                  <a:round/>
                  <a:headEnd/>
                  <a:tailEnd/>
                </a:ln>
              </p:spPr>
              <p:txBody>
                <a:bodyPr/>
                <a:lstStyle/>
                <a:p>
                  <a:endParaRPr lang="en-GB" dirty="0"/>
                </a:p>
              </p:txBody>
            </p:sp>
            <p:sp>
              <p:nvSpPr>
                <p:cNvPr id="794" name="Line 1853"/>
                <p:cNvSpPr>
                  <a:spLocks noChangeShapeType="1"/>
                </p:cNvSpPr>
                <p:nvPr/>
              </p:nvSpPr>
              <p:spPr bwMode="auto">
                <a:xfrm flipV="1">
                  <a:off x="2629" y="2595"/>
                  <a:ext cx="1" cy="2"/>
                </a:xfrm>
                <a:prstGeom prst="line">
                  <a:avLst/>
                </a:prstGeom>
                <a:grpFill/>
                <a:ln w="4763">
                  <a:solidFill>
                    <a:srgbClr val="000000"/>
                  </a:solidFill>
                  <a:prstDash val="sysDashDotDot"/>
                  <a:round/>
                  <a:headEnd/>
                  <a:tailEnd/>
                </a:ln>
              </p:spPr>
              <p:txBody>
                <a:bodyPr/>
                <a:lstStyle/>
                <a:p>
                  <a:endParaRPr lang="en-GB" dirty="0"/>
                </a:p>
              </p:txBody>
            </p:sp>
            <p:sp>
              <p:nvSpPr>
                <p:cNvPr id="795" name="Line 1854"/>
                <p:cNvSpPr>
                  <a:spLocks noChangeShapeType="1"/>
                </p:cNvSpPr>
                <p:nvPr/>
              </p:nvSpPr>
              <p:spPr bwMode="auto">
                <a:xfrm flipV="1">
                  <a:off x="2629" y="2582"/>
                  <a:ext cx="1" cy="9"/>
                </a:xfrm>
                <a:prstGeom prst="line">
                  <a:avLst/>
                </a:prstGeom>
                <a:grpFill/>
                <a:ln w="4763">
                  <a:solidFill>
                    <a:srgbClr val="000000"/>
                  </a:solidFill>
                  <a:prstDash val="sysDashDotDot"/>
                  <a:round/>
                  <a:headEnd/>
                  <a:tailEnd/>
                </a:ln>
              </p:spPr>
              <p:txBody>
                <a:bodyPr/>
                <a:lstStyle/>
                <a:p>
                  <a:endParaRPr lang="en-GB" dirty="0"/>
                </a:p>
              </p:txBody>
            </p:sp>
            <p:sp>
              <p:nvSpPr>
                <p:cNvPr id="796" name="Line 1855"/>
                <p:cNvSpPr>
                  <a:spLocks noChangeShapeType="1"/>
                </p:cNvSpPr>
                <p:nvPr/>
              </p:nvSpPr>
              <p:spPr bwMode="auto">
                <a:xfrm flipV="1">
                  <a:off x="2629" y="2575"/>
                  <a:ext cx="1" cy="2"/>
                </a:xfrm>
                <a:prstGeom prst="line">
                  <a:avLst/>
                </a:prstGeom>
                <a:grpFill/>
                <a:ln w="4763">
                  <a:solidFill>
                    <a:srgbClr val="000000"/>
                  </a:solidFill>
                  <a:prstDash val="sysDashDotDot"/>
                  <a:round/>
                  <a:headEnd/>
                  <a:tailEnd/>
                </a:ln>
              </p:spPr>
              <p:txBody>
                <a:bodyPr/>
                <a:lstStyle/>
                <a:p>
                  <a:endParaRPr lang="en-GB" dirty="0"/>
                </a:p>
              </p:txBody>
            </p:sp>
            <p:sp>
              <p:nvSpPr>
                <p:cNvPr id="797" name="Line 1856"/>
                <p:cNvSpPr>
                  <a:spLocks noChangeShapeType="1"/>
                </p:cNvSpPr>
                <p:nvPr/>
              </p:nvSpPr>
              <p:spPr bwMode="auto">
                <a:xfrm flipV="1">
                  <a:off x="2629" y="2568"/>
                  <a:ext cx="1" cy="2"/>
                </a:xfrm>
                <a:prstGeom prst="line">
                  <a:avLst/>
                </a:prstGeom>
                <a:grpFill/>
                <a:ln w="4763">
                  <a:solidFill>
                    <a:srgbClr val="000000"/>
                  </a:solidFill>
                  <a:prstDash val="sysDashDotDot"/>
                  <a:round/>
                  <a:headEnd/>
                  <a:tailEnd/>
                </a:ln>
              </p:spPr>
              <p:txBody>
                <a:bodyPr/>
                <a:lstStyle/>
                <a:p>
                  <a:endParaRPr lang="en-GB" dirty="0"/>
                </a:p>
              </p:txBody>
            </p:sp>
            <p:sp>
              <p:nvSpPr>
                <p:cNvPr id="798" name="Line 1857"/>
                <p:cNvSpPr>
                  <a:spLocks noChangeShapeType="1"/>
                </p:cNvSpPr>
                <p:nvPr/>
              </p:nvSpPr>
              <p:spPr bwMode="auto">
                <a:xfrm flipV="1">
                  <a:off x="2629" y="2555"/>
                  <a:ext cx="1" cy="9"/>
                </a:xfrm>
                <a:prstGeom prst="line">
                  <a:avLst/>
                </a:prstGeom>
                <a:grpFill/>
                <a:ln w="4763">
                  <a:solidFill>
                    <a:srgbClr val="000000"/>
                  </a:solidFill>
                  <a:prstDash val="sysDashDotDot"/>
                  <a:round/>
                  <a:headEnd/>
                  <a:tailEnd/>
                </a:ln>
              </p:spPr>
              <p:txBody>
                <a:bodyPr/>
                <a:lstStyle/>
                <a:p>
                  <a:endParaRPr lang="en-GB" dirty="0"/>
                </a:p>
              </p:txBody>
            </p:sp>
            <p:sp>
              <p:nvSpPr>
                <p:cNvPr id="799" name="Line 1858"/>
                <p:cNvSpPr>
                  <a:spLocks noChangeShapeType="1"/>
                </p:cNvSpPr>
                <p:nvPr/>
              </p:nvSpPr>
              <p:spPr bwMode="auto">
                <a:xfrm flipV="1">
                  <a:off x="2629" y="2548"/>
                  <a:ext cx="1" cy="2"/>
                </a:xfrm>
                <a:prstGeom prst="line">
                  <a:avLst/>
                </a:prstGeom>
                <a:grpFill/>
                <a:ln w="4763">
                  <a:solidFill>
                    <a:srgbClr val="000000"/>
                  </a:solidFill>
                  <a:prstDash val="sysDashDotDot"/>
                  <a:round/>
                  <a:headEnd/>
                  <a:tailEnd/>
                </a:ln>
              </p:spPr>
              <p:txBody>
                <a:bodyPr/>
                <a:lstStyle/>
                <a:p>
                  <a:endParaRPr lang="en-GB" dirty="0"/>
                </a:p>
              </p:txBody>
            </p:sp>
            <p:sp>
              <p:nvSpPr>
                <p:cNvPr id="800" name="Line 1859"/>
                <p:cNvSpPr>
                  <a:spLocks noChangeShapeType="1"/>
                </p:cNvSpPr>
                <p:nvPr/>
              </p:nvSpPr>
              <p:spPr bwMode="auto">
                <a:xfrm flipV="1">
                  <a:off x="2629" y="2541"/>
                  <a:ext cx="1" cy="2"/>
                </a:xfrm>
                <a:prstGeom prst="line">
                  <a:avLst/>
                </a:prstGeom>
                <a:grpFill/>
                <a:ln w="4763">
                  <a:solidFill>
                    <a:srgbClr val="000000"/>
                  </a:solidFill>
                  <a:prstDash val="sysDashDotDot"/>
                  <a:round/>
                  <a:headEnd/>
                  <a:tailEnd/>
                </a:ln>
              </p:spPr>
              <p:txBody>
                <a:bodyPr/>
                <a:lstStyle/>
                <a:p>
                  <a:endParaRPr lang="en-GB" dirty="0"/>
                </a:p>
              </p:txBody>
            </p:sp>
            <p:sp>
              <p:nvSpPr>
                <p:cNvPr id="801" name="Line 1860"/>
                <p:cNvSpPr>
                  <a:spLocks noChangeShapeType="1"/>
                </p:cNvSpPr>
                <p:nvPr/>
              </p:nvSpPr>
              <p:spPr bwMode="auto">
                <a:xfrm flipV="1">
                  <a:off x="2629" y="2528"/>
                  <a:ext cx="1" cy="9"/>
                </a:xfrm>
                <a:prstGeom prst="line">
                  <a:avLst/>
                </a:prstGeom>
                <a:grpFill/>
                <a:ln w="4763">
                  <a:solidFill>
                    <a:srgbClr val="000000"/>
                  </a:solidFill>
                  <a:prstDash val="sysDashDotDot"/>
                  <a:round/>
                  <a:headEnd/>
                  <a:tailEnd/>
                </a:ln>
              </p:spPr>
              <p:txBody>
                <a:bodyPr/>
                <a:lstStyle/>
                <a:p>
                  <a:endParaRPr lang="en-GB" dirty="0"/>
                </a:p>
              </p:txBody>
            </p:sp>
            <p:sp>
              <p:nvSpPr>
                <p:cNvPr id="802" name="Line 1861"/>
                <p:cNvSpPr>
                  <a:spLocks noChangeShapeType="1"/>
                </p:cNvSpPr>
                <p:nvPr/>
              </p:nvSpPr>
              <p:spPr bwMode="auto">
                <a:xfrm flipV="1">
                  <a:off x="2629" y="2521"/>
                  <a:ext cx="1" cy="2"/>
                </a:xfrm>
                <a:prstGeom prst="line">
                  <a:avLst/>
                </a:prstGeom>
                <a:grpFill/>
                <a:ln w="4763">
                  <a:solidFill>
                    <a:srgbClr val="000000"/>
                  </a:solidFill>
                  <a:prstDash val="sysDashDotDot"/>
                  <a:round/>
                  <a:headEnd/>
                  <a:tailEnd/>
                </a:ln>
              </p:spPr>
              <p:txBody>
                <a:bodyPr/>
                <a:lstStyle/>
                <a:p>
                  <a:endParaRPr lang="en-GB" dirty="0"/>
                </a:p>
              </p:txBody>
            </p:sp>
            <p:sp>
              <p:nvSpPr>
                <p:cNvPr id="803" name="Line 1862"/>
                <p:cNvSpPr>
                  <a:spLocks noChangeShapeType="1"/>
                </p:cNvSpPr>
                <p:nvPr/>
              </p:nvSpPr>
              <p:spPr bwMode="auto">
                <a:xfrm flipV="1">
                  <a:off x="2629" y="2514"/>
                  <a:ext cx="1" cy="2"/>
                </a:xfrm>
                <a:prstGeom prst="line">
                  <a:avLst/>
                </a:prstGeom>
                <a:grpFill/>
                <a:ln w="4763">
                  <a:solidFill>
                    <a:srgbClr val="000000"/>
                  </a:solidFill>
                  <a:prstDash val="sysDashDotDot"/>
                  <a:round/>
                  <a:headEnd/>
                  <a:tailEnd/>
                </a:ln>
              </p:spPr>
              <p:txBody>
                <a:bodyPr/>
                <a:lstStyle/>
                <a:p>
                  <a:endParaRPr lang="en-GB" dirty="0"/>
                </a:p>
              </p:txBody>
            </p:sp>
            <p:sp>
              <p:nvSpPr>
                <p:cNvPr id="804" name="Line 1863"/>
                <p:cNvSpPr>
                  <a:spLocks noChangeShapeType="1"/>
                </p:cNvSpPr>
                <p:nvPr/>
              </p:nvSpPr>
              <p:spPr bwMode="auto">
                <a:xfrm flipV="1">
                  <a:off x="2629" y="2501"/>
                  <a:ext cx="1" cy="9"/>
                </a:xfrm>
                <a:prstGeom prst="line">
                  <a:avLst/>
                </a:prstGeom>
                <a:grpFill/>
                <a:ln w="4763">
                  <a:solidFill>
                    <a:srgbClr val="000000"/>
                  </a:solidFill>
                  <a:prstDash val="sysDashDotDot"/>
                  <a:round/>
                  <a:headEnd/>
                  <a:tailEnd/>
                </a:ln>
              </p:spPr>
              <p:txBody>
                <a:bodyPr/>
                <a:lstStyle/>
                <a:p>
                  <a:endParaRPr lang="en-GB" dirty="0"/>
                </a:p>
              </p:txBody>
            </p:sp>
            <p:sp>
              <p:nvSpPr>
                <p:cNvPr id="805" name="Line 1864"/>
                <p:cNvSpPr>
                  <a:spLocks noChangeShapeType="1"/>
                </p:cNvSpPr>
                <p:nvPr/>
              </p:nvSpPr>
              <p:spPr bwMode="auto">
                <a:xfrm flipV="1">
                  <a:off x="2629" y="2494"/>
                  <a:ext cx="1" cy="2"/>
                </a:xfrm>
                <a:prstGeom prst="line">
                  <a:avLst/>
                </a:prstGeom>
                <a:grpFill/>
                <a:ln w="4763">
                  <a:solidFill>
                    <a:srgbClr val="000000"/>
                  </a:solidFill>
                  <a:prstDash val="sysDashDotDot"/>
                  <a:round/>
                  <a:headEnd/>
                  <a:tailEnd/>
                </a:ln>
              </p:spPr>
              <p:txBody>
                <a:bodyPr/>
                <a:lstStyle/>
                <a:p>
                  <a:endParaRPr lang="en-GB" dirty="0"/>
                </a:p>
              </p:txBody>
            </p:sp>
            <p:sp>
              <p:nvSpPr>
                <p:cNvPr id="806" name="Line 1865"/>
                <p:cNvSpPr>
                  <a:spLocks noChangeShapeType="1"/>
                </p:cNvSpPr>
                <p:nvPr/>
              </p:nvSpPr>
              <p:spPr bwMode="auto">
                <a:xfrm flipV="1">
                  <a:off x="2629" y="2487"/>
                  <a:ext cx="1" cy="2"/>
                </a:xfrm>
                <a:prstGeom prst="line">
                  <a:avLst/>
                </a:prstGeom>
                <a:grpFill/>
                <a:ln w="4763">
                  <a:solidFill>
                    <a:srgbClr val="000000"/>
                  </a:solidFill>
                  <a:prstDash val="sysDashDotDot"/>
                  <a:round/>
                  <a:headEnd/>
                  <a:tailEnd/>
                </a:ln>
              </p:spPr>
              <p:txBody>
                <a:bodyPr/>
                <a:lstStyle/>
                <a:p>
                  <a:endParaRPr lang="en-GB" dirty="0"/>
                </a:p>
              </p:txBody>
            </p:sp>
            <p:sp>
              <p:nvSpPr>
                <p:cNvPr id="807" name="Line 1866"/>
                <p:cNvSpPr>
                  <a:spLocks noChangeShapeType="1"/>
                </p:cNvSpPr>
                <p:nvPr/>
              </p:nvSpPr>
              <p:spPr bwMode="auto">
                <a:xfrm flipV="1">
                  <a:off x="2629" y="2473"/>
                  <a:ext cx="1" cy="10"/>
                </a:xfrm>
                <a:prstGeom prst="line">
                  <a:avLst/>
                </a:prstGeom>
                <a:grpFill/>
                <a:ln w="4763">
                  <a:solidFill>
                    <a:srgbClr val="000000"/>
                  </a:solidFill>
                  <a:prstDash val="sysDashDotDot"/>
                  <a:round/>
                  <a:headEnd/>
                  <a:tailEnd/>
                </a:ln>
              </p:spPr>
              <p:txBody>
                <a:bodyPr/>
                <a:lstStyle/>
                <a:p>
                  <a:endParaRPr lang="en-GB" dirty="0"/>
                </a:p>
              </p:txBody>
            </p:sp>
            <p:sp>
              <p:nvSpPr>
                <p:cNvPr id="808" name="Line 1867"/>
                <p:cNvSpPr>
                  <a:spLocks noChangeShapeType="1"/>
                </p:cNvSpPr>
                <p:nvPr/>
              </p:nvSpPr>
              <p:spPr bwMode="auto">
                <a:xfrm flipV="1">
                  <a:off x="2629" y="2467"/>
                  <a:ext cx="1" cy="2"/>
                </a:xfrm>
                <a:prstGeom prst="line">
                  <a:avLst/>
                </a:prstGeom>
                <a:grpFill/>
                <a:ln w="4763">
                  <a:solidFill>
                    <a:srgbClr val="000000"/>
                  </a:solidFill>
                  <a:prstDash val="sysDashDotDot"/>
                  <a:round/>
                  <a:headEnd/>
                  <a:tailEnd/>
                </a:ln>
              </p:spPr>
              <p:txBody>
                <a:bodyPr/>
                <a:lstStyle/>
                <a:p>
                  <a:endParaRPr lang="en-GB" dirty="0"/>
                </a:p>
              </p:txBody>
            </p:sp>
            <p:sp>
              <p:nvSpPr>
                <p:cNvPr id="809" name="Line 1868"/>
                <p:cNvSpPr>
                  <a:spLocks noChangeShapeType="1"/>
                </p:cNvSpPr>
                <p:nvPr/>
              </p:nvSpPr>
              <p:spPr bwMode="auto">
                <a:xfrm flipV="1">
                  <a:off x="2629" y="2460"/>
                  <a:ext cx="1" cy="2"/>
                </a:xfrm>
                <a:prstGeom prst="line">
                  <a:avLst/>
                </a:prstGeom>
                <a:grpFill/>
                <a:ln w="4763">
                  <a:solidFill>
                    <a:srgbClr val="000000"/>
                  </a:solidFill>
                  <a:prstDash val="sysDashDotDot"/>
                  <a:round/>
                  <a:headEnd/>
                  <a:tailEnd/>
                </a:ln>
              </p:spPr>
              <p:txBody>
                <a:bodyPr/>
                <a:lstStyle/>
                <a:p>
                  <a:endParaRPr lang="en-GB" dirty="0"/>
                </a:p>
              </p:txBody>
            </p:sp>
            <p:sp>
              <p:nvSpPr>
                <p:cNvPr id="810" name="Line 1869"/>
                <p:cNvSpPr>
                  <a:spLocks noChangeShapeType="1"/>
                </p:cNvSpPr>
                <p:nvPr/>
              </p:nvSpPr>
              <p:spPr bwMode="auto">
                <a:xfrm flipV="1">
                  <a:off x="2629" y="2446"/>
                  <a:ext cx="1" cy="10"/>
                </a:xfrm>
                <a:prstGeom prst="line">
                  <a:avLst/>
                </a:prstGeom>
                <a:grpFill/>
                <a:ln w="4763">
                  <a:solidFill>
                    <a:srgbClr val="000000"/>
                  </a:solidFill>
                  <a:prstDash val="sysDashDotDot"/>
                  <a:round/>
                  <a:headEnd/>
                  <a:tailEnd/>
                </a:ln>
              </p:spPr>
              <p:txBody>
                <a:bodyPr/>
                <a:lstStyle/>
                <a:p>
                  <a:endParaRPr lang="en-GB" dirty="0"/>
                </a:p>
              </p:txBody>
            </p:sp>
            <p:sp>
              <p:nvSpPr>
                <p:cNvPr id="811" name="Line 1870"/>
                <p:cNvSpPr>
                  <a:spLocks noChangeShapeType="1"/>
                </p:cNvSpPr>
                <p:nvPr/>
              </p:nvSpPr>
              <p:spPr bwMode="auto">
                <a:xfrm flipV="1">
                  <a:off x="2629" y="2439"/>
                  <a:ext cx="1" cy="3"/>
                </a:xfrm>
                <a:prstGeom prst="line">
                  <a:avLst/>
                </a:prstGeom>
                <a:grpFill/>
                <a:ln w="4763">
                  <a:solidFill>
                    <a:srgbClr val="000000"/>
                  </a:solidFill>
                  <a:prstDash val="sysDashDotDot"/>
                  <a:round/>
                  <a:headEnd/>
                  <a:tailEnd/>
                </a:ln>
              </p:spPr>
              <p:txBody>
                <a:bodyPr/>
                <a:lstStyle/>
                <a:p>
                  <a:endParaRPr lang="en-GB" dirty="0"/>
                </a:p>
              </p:txBody>
            </p:sp>
            <p:sp>
              <p:nvSpPr>
                <p:cNvPr id="812" name="Line 1871"/>
                <p:cNvSpPr>
                  <a:spLocks noChangeShapeType="1"/>
                </p:cNvSpPr>
                <p:nvPr/>
              </p:nvSpPr>
              <p:spPr bwMode="auto">
                <a:xfrm flipV="1">
                  <a:off x="2629" y="2433"/>
                  <a:ext cx="1" cy="2"/>
                </a:xfrm>
                <a:prstGeom prst="line">
                  <a:avLst/>
                </a:prstGeom>
                <a:grpFill/>
                <a:ln w="4763">
                  <a:solidFill>
                    <a:srgbClr val="000000"/>
                  </a:solidFill>
                  <a:prstDash val="sysDashDotDot"/>
                  <a:round/>
                  <a:headEnd/>
                  <a:tailEnd/>
                </a:ln>
              </p:spPr>
              <p:txBody>
                <a:bodyPr/>
                <a:lstStyle/>
                <a:p>
                  <a:endParaRPr lang="en-GB" dirty="0"/>
                </a:p>
              </p:txBody>
            </p:sp>
            <p:sp>
              <p:nvSpPr>
                <p:cNvPr id="813" name="Line 1872"/>
                <p:cNvSpPr>
                  <a:spLocks noChangeShapeType="1"/>
                </p:cNvSpPr>
                <p:nvPr/>
              </p:nvSpPr>
              <p:spPr bwMode="auto">
                <a:xfrm flipV="1">
                  <a:off x="2629" y="2419"/>
                  <a:ext cx="1" cy="10"/>
                </a:xfrm>
                <a:prstGeom prst="line">
                  <a:avLst/>
                </a:prstGeom>
                <a:grpFill/>
                <a:ln w="4763">
                  <a:solidFill>
                    <a:srgbClr val="000000"/>
                  </a:solidFill>
                  <a:prstDash val="sysDashDotDot"/>
                  <a:round/>
                  <a:headEnd/>
                  <a:tailEnd/>
                </a:ln>
              </p:spPr>
              <p:txBody>
                <a:bodyPr/>
                <a:lstStyle/>
                <a:p>
                  <a:endParaRPr lang="en-GB" dirty="0"/>
                </a:p>
              </p:txBody>
            </p:sp>
            <p:sp>
              <p:nvSpPr>
                <p:cNvPr id="814" name="Line 1873"/>
                <p:cNvSpPr>
                  <a:spLocks noChangeShapeType="1"/>
                </p:cNvSpPr>
                <p:nvPr/>
              </p:nvSpPr>
              <p:spPr bwMode="auto">
                <a:xfrm flipV="1">
                  <a:off x="2629" y="2412"/>
                  <a:ext cx="1" cy="3"/>
                </a:xfrm>
                <a:prstGeom prst="line">
                  <a:avLst/>
                </a:prstGeom>
                <a:grpFill/>
                <a:ln w="4763">
                  <a:solidFill>
                    <a:srgbClr val="000000"/>
                  </a:solidFill>
                  <a:prstDash val="sysDashDotDot"/>
                  <a:round/>
                  <a:headEnd/>
                  <a:tailEnd/>
                </a:ln>
              </p:spPr>
              <p:txBody>
                <a:bodyPr/>
                <a:lstStyle/>
                <a:p>
                  <a:endParaRPr lang="en-GB" dirty="0"/>
                </a:p>
              </p:txBody>
            </p:sp>
            <p:sp>
              <p:nvSpPr>
                <p:cNvPr id="815" name="Line 1874"/>
                <p:cNvSpPr>
                  <a:spLocks noChangeShapeType="1"/>
                </p:cNvSpPr>
                <p:nvPr/>
              </p:nvSpPr>
              <p:spPr bwMode="auto">
                <a:xfrm flipV="1">
                  <a:off x="2629" y="2405"/>
                  <a:ext cx="1" cy="3"/>
                </a:xfrm>
                <a:prstGeom prst="line">
                  <a:avLst/>
                </a:prstGeom>
                <a:grpFill/>
                <a:ln w="4763">
                  <a:solidFill>
                    <a:srgbClr val="000000"/>
                  </a:solidFill>
                  <a:prstDash val="sysDashDotDot"/>
                  <a:round/>
                  <a:headEnd/>
                  <a:tailEnd/>
                </a:ln>
              </p:spPr>
              <p:txBody>
                <a:bodyPr/>
                <a:lstStyle/>
                <a:p>
                  <a:endParaRPr lang="en-GB" dirty="0"/>
                </a:p>
              </p:txBody>
            </p:sp>
            <p:sp>
              <p:nvSpPr>
                <p:cNvPr id="816" name="Line 1875"/>
                <p:cNvSpPr>
                  <a:spLocks noChangeShapeType="1"/>
                </p:cNvSpPr>
                <p:nvPr/>
              </p:nvSpPr>
              <p:spPr bwMode="auto">
                <a:xfrm flipV="1">
                  <a:off x="2629" y="2392"/>
                  <a:ext cx="1" cy="9"/>
                </a:xfrm>
                <a:prstGeom prst="line">
                  <a:avLst/>
                </a:prstGeom>
                <a:grpFill/>
                <a:ln w="4763">
                  <a:solidFill>
                    <a:srgbClr val="000000"/>
                  </a:solidFill>
                  <a:prstDash val="sysDashDotDot"/>
                  <a:round/>
                  <a:headEnd/>
                  <a:tailEnd/>
                </a:ln>
              </p:spPr>
              <p:txBody>
                <a:bodyPr/>
                <a:lstStyle/>
                <a:p>
                  <a:endParaRPr lang="en-GB" dirty="0"/>
                </a:p>
              </p:txBody>
            </p:sp>
            <p:sp>
              <p:nvSpPr>
                <p:cNvPr id="817" name="Line 1876"/>
                <p:cNvSpPr>
                  <a:spLocks noChangeShapeType="1"/>
                </p:cNvSpPr>
                <p:nvPr/>
              </p:nvSpPr>
              <p:spPr bwMode="auto">
                <a:xfrm flipV="1">
                  <a:off x="2629" y="2385"/>
                  <a:ext cx="1" cy="3"/>
                </a:xfrm>
                <a:prstGeom prst="line">
                  <a:avLst/>
                </a:prstGeom>
                <a:grpFill/>
                <a:ln w="4763">
                  <a:solidFill>
                    <a:srgbClr val="000000"/>
                  </a:solidFill>
                  <a:prstDash val="sysDashDotDot"/>
                  <a:round/>
                  <a:headEnd/>
                  <a:tailEnd/>
                </a:ln>
              </p:spPr>
              <p:txBody>
                <a:bodyPr/>
                <a:lstStyle/>
                <a:p>
                  <a:endParaRPr lang="en-GB" dirty="0"/>
                </a:p>
              </p:txBody>
            </p:sp>
            <p:sp>
              <p:nvSpPr>
                <p:cNvPr id="818" name="Line 1877"/>
                <p:cNvSpPr>
                  <a:spLocks noChangeShapeType="1"/>
                </p:cNvSpPr>
                <p:nvPr/>
              </p:nvSpPr>
              <p:spPr bwMode="auto">
                <a:xfrm flipV="1">
                  <a:off x="2629" y="2378"/>
                  <a:ext cx="1" cy="3"/>
                </a:xfrm>
                <a:prstGeom prst="line">
                  <a:avLst/>
                </a:prstGeom>
                <a:grpFill/>
                <a:ln w="4763">
                  <a:solidFill>
                    <a:srgbClr val="000000"/>
                  </a:solidFill>
                  <a:prstDash val="sysDashDotDot"/>
                  <a:round/>
                  <a:headEnd/>
                  <a:tailEnd/>
                </a:ln>
              </p:spPr>
              <p:txBody>
                <a:bodyPr/>
                <a:lstStyle/>
                <a:p>
                  <a:endParaRPr lang="en-GB" dirty="0"/>
                </a:p>
              </p:txBody>
            </p:sp>
            <p:sp>
              <p:nvSpPr>
                <p:cNvPr id="819" name="Line 1878"/>
                <p:cNvSpPr>
                  <a:spLocks noChangeShapeType="1"/>
                </p:cNvSpPr>
                <p:nvPr/>
              </p:nvSpPr>
              <p:spPr bwMode="auto">
                <a:xfrm flipV="1">
                  <a:off x="2629" y="2365"/>
                  <a:ext cx="1" cy="9"/>
                </a:xfrm>
                <a:prstGeom prst="line">
                  <a:avLst/>
                </a:prstGeom>
                <a:grpFill/>
                <a:ln w="4763">
                  <a:solidFill>
                    <a:srgbClr val="000000"/>
                  </a:solidFill>
                  <a:prstDash val="sysDashDotDot"/>
                  <a:round/>
                  <a:headEnd/>
                  <a:tailEnd/>
                </a:ln>
              </p:spPr>
              <p:txBody>
                <a:bodyPr/>
                <a:lstStyle/>
                <a:p>
                  <a:endParaRPr lang="en-GB" dirty="0"/>
                </a:p>
              </p:txBody>
            </p:sp>
            <p:sp>
              <p:nvSpPr>
                <p:cNvPr id="820" name="Line 1879"/>
                <p:cNvSpPr>
                  <a:spLocks noChangeShapeType="1"/>
                </p:cNvSpPr>
                <p:nvPr/>
              </p:nvSpPr>
              <p:spPr bwMode="auto">
                <a:xfrm flipV="1">
                  <a:off x="2629" y="2358"/>
                  <a:ext cx="1" cy="3"/>
                </a:xfrm>
                <a:prstGeom prst="line">
                  <a:avLst/>
                </a:prstGeom>
                <a:grpFill/>
                <a:ln w="4763">
                  <a:solidFill>
                    <a:srgbClr val="000000"/>
                  </a:solidFill>
                  <a:prstDash val="sysDashDotDot"/>
                  <a:round/>
                  <a:headEnd/>
                  <a:tailEnd/>
                </a:ln>
              </p:spPr>
              <p:txBody>
                <a:bodyPr/>
                <a:lstStyle/>
                <a:p>
                  <a:endParaRPr lang="en-GB" dirty="0"/>
                </a:p>
              </p:txBody>
            </p:sp>
            <p:sp>
              <p:nvSpPr>
                <p:cNvPr id="821" name="Line 1880"/>
                <p:cNvSpPr>
                  <a:spLocks noChangeShapeType="1"/>
                </p:cNvSpPr>
                <p:nvPr/>
              </p:nvSpPr>
              <p:spPr bwMode="auto">
                <a:xfrm flipV="1">
                  <a:off x="2629" y="2351"/>
                  <a:ext cx="1" cy="3"/>
                </a:xfrm>
                <a:prstGeom prst="line">
                  <a:avLst/>
                </a:prstGeom>
                <a:grpFill/>
                <a:ln w="4763">
                  <a:solidFill>
                    <a:srgbClr val="000000"/>
                  </a:solidFill>
                  <a:prstDash val="sysDashDotDot"/>
                  <a:round/>
                  <a:headEnd/>
                  <a:tailEnd/>
                </a:ln>
              </p:spPr>
              <p:txBody>
                <a:bodyPr/>
                <a:lstStyle/>
                <a:p>
                  <a:endParaRPr lang="en-GB" dirty="0"/>
                </a:p>
              </p:txBody>
            </p:sp>
            <p:sp>
              <p:nvSpPr>
                <p:cNvPr id="822" name="Line 1881"/>
                <p:cNvSpPr>
                  <a:spLocks noChangeShapeType="1"/>
                </p:cNvSpPr>
                <p:nvPr/>
              </p:nvSpPr>
              <p:spPr bwMode="auto">
                <a:xfrm flipV="1">
                  <a:off x="2629" y="2338"/>
                  <a:ext cx="1" cy="9"/>
                </a:xfrm>
                <a:prstGeom prst="line">
                  <a:avLst/>
                </a:prstGeom>
                <a:grpFill/>
                <a:ln w="4763">
                  <a:solidFill>
                    <a:srgbClr val="000000"/>
                  </a:solidFill>
                  <a:prstDash val="sysDashDotDot"/>
                  <a:round/>
                  <a:headEnd/>
                  <a:tailEnd/>
                </a:ln>
              </p:spPr>
              <p:txBody>
                <a:bodyPr/>
                <a:lstStyle/>
                <a:p>
                  <a:endParaRPr lang="en-GB" dirty="0"/>
                </a:p>
              </p:txBody>
            </p:sp>
            <p:sp>
              <p:nvSpPr>
                <p:cNvPr id="823" name="Line 1882"/>
                <p:cNvSpPr>
                  <a:spLocks noChangeShapeType="1"/>
                </p:cNvSpPr>
                <p:nvPr/>
              </p:nvSpPr>
              <p:spPr bwMode="auto">
                <a:xfrm flipV="1">
                  <a:off x="2629" y="2331"/>
                  <a:ext cx="1" cy="2"/>
                </a:xfrm>
                <a:prstGeom prst="line">
                  <a:avLst/>
                </a:prstGeom>
                <a:grpFill/>
                <a:ln w="4763">
                  <a:solidFill>
                    <a:srgbClr val="000000"/>
                  </a:solidFill>
                  <a:prstDash val="sysDashDotDot"/>
                  <a:round/>
                  <a:headEnd/>
                  <a:tailEnd/>
                </a:ln>
              </p:spPr>
              <p:txBody>
                <a:bodyPr/>
                <a:lstStyle/>
                <a:p>
                  <a:endParaRPr lang="en-GB" dirty="0"/>
                </a:p>
              </p:txBody>
            </p:sp>
            <p:sp>
              <p:nvSpPr>
                <p:cNvPr id="824" name="Line 1883"/>
                <p:cNvSpPr>
                  <a:spLocks noChangeShapeType="1"/>
                </p:cNvSpPr>
                <p:nvPr/>
              </p:nvSpPr>
              <p:spPr bwMode="auto">
                <a:xfrm flipV="1">
                  <a:off x="2629" y="2324"/>
                  <a:ext cx="1" cy="3"/>
                </a:xfrm>
                <a:prstGeom prst="line">
                  <a:avLst/>
                </a:prstGeom>
                <a:grpFill/>
                <a:ln w="4763">
                  <a:solidFill>
                    <a:srgbClr val="000000"/>
                  </a:solidFill>
                  <a:prstDash val="sysDashDotDot"/>
                  <a:round/>
                  <a:headEnd/>
                  <a:tailEnd/>
                </a:ln>
              </p:spPr>
              <p:txBody>
                <a:bodyPr/>
                <a:lstStyle/>
                <a:p>
                  <a:endParaRPr lang="en-GB" dirty="0"/>
                </a:p>
              </p:txBody>
            </p:sp>
            <p:sp>
              <p:nvSpPr>
                <p:cNvPr id="825" name="Line 1884"/>
                <p:cNvSpPr>
                  <a:spLocks noChangeShapeType="1"/>
                </p:cNvSpPr>
                <p:nvPr/>
              </p:nvSpPr>
              <p:spPr bwMode="auto">
                <a:xfrm flipV="1">
                  <a:off x="2629" y="2311"/>
                  <a:ext cx="1" cy="9"/>
                </a:xfrm>
                <a:prstGeom prst="line">
                  <a:avLst/>
                </a:prstGeom>
                <a:grpFill/>
                <a:ln w="4763">
                  <a:solidFill>
                    <a:srgbClr val="000000"/>
                  </a:solidFill>
                  <a:prstDash val="sysDashDotDot"/>
                  <a:round/>
                  <a:headEnd/>
                  <a:tailEnd/>
                </a:ln>
              </p:spPr>
              <p:txBody>
                <a:bodyPr/>
                <a:lstStyle/>
                <a:p>
                  <a:endParaRPr lang="en-GB" dirty="0"/>
                </a:p>
              </p:txBody>
            </p:sp>
            <p:sp>
              <p:nvSpPr>
                <p:cNvPr id="826" name="Line 1885"/>
                <p:cNvSpPr>
                  <a:spLocks noChangeShapeType="1"/>
                </p:cNvSpPr>
                <p:nvPr/>
              </p:nvSpPr>
              <p:spPr bwMode="auto">
                <a:xfrm flipV="1">
                  <a:off x="2629" y="2304"/>
                  <a:ext cx="1" cy="2"/>
                </a:xfrm>
                <a:prstGeom prst="line">
                  <a:avLst/>
                </a:prstGeom>
                <a:grpFill/>
                <a:ln w="4763">
                  <a:solidFill>
                    <a:srgbClr val="000000"/>
                  </a:solidFill>
                  <a:prstDash val="sysDashDotDot"/>
                  <a:round/>
                  <a:headEnd/>
                  <a:tailEnd/>
                </a:ln>
              </p:spPr>
              <p:txBody>
                <a:bodyPr/>
                <a:lstStyle/>
                <a:p>
                  <a:endParaRPr lang="en-GB" dirty="0"/>
                </a:p>
              </p:txBody>
            </p:sp>
            <p:sp>
              <p:nvSpPr>
                <p:cNvPr id="827" name="Line 1886"/>
                <p:cNvSpPr>
                  <a:spLocks noChangeShapeType="1"/>
                </p:cNvSpPr>
                <p:nvPr/>
              </p:nvSpPr>
              <p:spPr bwMode="auto">
                <a:xfrm flipV="1">
                  <a:off x="2629" y="2297"/>
                  <a:ext cx="1" cy="2"/>
                </a:xfrm>
                <a:prstGeom prst="line">
                  <a:avLst/>
                </a:prstGeom>
                <a:grpFill/>
                <a:ln w="4763">
                  <a:solidFill>
                    <a:srgbClr val="000000"/>
                  </a:solidFill>
                  <a:prstDash val="sysDashDotDot"/>
                  <a:round/>
                  <a:headEnd/>
                  <a:tailEnd/>
                </a:ln>
              </p:spPr>
              <p:txBody>
                <a:bodyPr/>
                <a:lstStyle/>
                <a:p>
                  <a:endParaRPr lang="en-GB" dirty="0"/>
                </a:p>
              </p:txBody>
            </p:sp>
            <p:sp>
              <p:nvSpPr>
                <p:cNvPr id="828" name="Line 1887"/>
                <p:cNvSpPr>
                  <a:spLocks noChangeShapeType="1"/>
                </p:cNvSpPr>
                <p:nvPr/>
              </p:nvSpPr>
              <p:spPr bwMode="auto">
                <a:xfrm flipV="1">
                  <a:off x="2629" y="2284"/>
                  <a:ext cx="1" cy="9"/>
                </a:xfrm>
                <a:prstGeom prst="line">
                  <a:avLst/>
                </a:prstGeom>
                <a:grpFill/>
                <a:ln w="4763">
                  <a:solidFill>
                    <a:srgbClr val="000000"/>
                  </a:solidFill>
                  <a:prstDash val="sysDashDotDot"/>
                  <a:round/>
                  <a:headEnd/>
                  <a:tailEnd/>
                </a:ln>
              </p:spPr>
              <p:txBody>
                <a:bodyPr/>
                <a:lstStyle/>
                <a:p>
                  <a:endParaRPr lang="en-GB" dirty="0"/>
                </a:p>
              </p:txBody>
            </p:sp>
            <p:sp>
              <p:nvSpPr>
                <p:cNvPr id="829" name="Line 1888"/>
                <p:cNvSpPr>
                  <a:spLocks noChangeShapeType="1"/>
                </p:cNvSpPr>
                <p:nvPr/>
              </p:nvSpPr>
              <p:spPr bwMode="auto">
                <a:xfrm flipV="1">
                  <a:off x="2629" y="2277"/>
                  <a:ext cx="1" cy="2"/>
                </a:xfrm>
                <a:prstGeom prst="line">
                  <a:avLst/>
                </a:prstGeom>
                <a:grpFill/>
                <a:ln w="4763">
                  <a:solidFill>
                    <a:srgbClr val="000000"/>
                  </a:solidFill>
                  <a:prstDash val="sysDashDotDot"/>
                  <a:round/>
                  <a:headEnd/>
                  <a:tailEnd/>
                </a:ln>
              </p:spPr>
              <p:txBody>
                <a:bodyPr/>
                <a:lstStyle/>
                <a:p>
                  <a:endParaRPr lang="en-GB" dirty="0"/>
                </a:p>
              </p:txBody>
            </p:sp>
            <p:sp>
              <p:nvSpPr>
                <p:cNvPr id="830" name="Line 1889"/>
                <p:cNvSpPr>
                  <a:spLocks noChangeShapeType="1"/>
                </p:cNvSpPr>
                <p:nvPr/>
              </p:nvSpPr>
              <p:spPr bwMode="auto">
                <a:xfrm flipV="1">
                  <a:off x="2629" y="2270"/>
                  <a:ext cx="1" cy="2"/>
                </a:xfrm>
                <a:prstGeom prst="line">
                  <a:avLst/>
                </a:prstGeom>
                <a:grpFill/>
                <a:ln w="4763">
                  <a:solidFill>
                    <a:srgbClr val="000000"/>
                  </a:solidFill>
                  <a:prstDash val="sysDashDotDot"/>
                  <a:round/>
                  <a:headEnd/>
                  <a:tailEnd/>
                </a:ln>
              </p:spPr>
              <p:txBody>
                <a:bodyPr/>
                <a:lstStyle/>
                <a:p>
                  <a:endParaRPr lang="en-GB" dirty="0"/>
                </a:p>
              </p:txBody>
            </p:sp>
            <p:sp>
              <p:nvSpPr>
                <p:cNvPr id="831" name="Line 1890"/>
                <p:cNvSpPr>
                  <a:spLocks noChangeShapeType="1"/>
                </p:cNvSpPr>
                <p:nvPr/>
              </p:nvSpPr>
              <p:spPr bwMode="auto">
                <a:xfrm flipV="1">
                  <a:off x="2629" y="2257"/>
                  <a:ext cx="1" cy="9"/>
                </a:xfrm>
                <a:prstGeom prst="line">
                  <a:avLst/>
                </a:prstGeom>
                <a:grpFill/>
                <a:ln w="4763">
                  <a:solidFill>
                    <a:srgbClr val="000000"/>
                  </a:solidFill>
                  <a:prstDash val="sysDashDotDot"/>
                  <a:round/>
                  <a:headEnd/>
                  <a:tailEnd/>
                </a:ln>
              </p:spPr>
              <p:txBody>
                <a:bodyPr/>
                <a:lstStyle/>
                <a:p>
                  <a:endParaRPr lang="en-GB" dirty="0"/>
                </a:p>
              </p:txBody>
            </p:sp>
            <p:sp>
              <p:nvSpPr>
                <p:cNvPr id="832" name="Line 1891"/>
                <p:cNvSpPr>
                  <a:spLocks noChangeShapeType="1"/>
                </p:cNvSpPr>
                <p:nvPr/>
              </p:nvSpPr>
              <p:spPr bwMode="auto">
                <a:xfrm flipV="1">
                  <a:off x="2629" y="2250"/>
                  <a:ext cx="1" cy="2"/>
                </a:xfrm>
                <a:prstGeom prst="line">
                  <a:avLst/>
                </a:prstGeom>
                <a:grpFill/>
                <a:ln w="4763">
                  <a:solidFill>
                    <a:srgbClr val="000000"/>
                  </a:solidFill>
                  <a:prstDash val="sysDashDotDot"/>
                  <a:round/>
                  <a:headEnd/>
                  <a:tailEnd/>
                </a:ln>
              </p:spPr>
              <p:txBody>
                <a:bodyPr/>
                <a:lstStyle/>
                <a:p>
                  <a:endParaRPr lang="en-GB" dirty="0"/>
                </a:p>
              </p:txBody>
            </p:sp>
            <p:sp>
              <p:nvSpPr>
                <p:cNvPr id="833" name="Line 1892"/>
                <p:cNvSpPr>
                  <a:spLocks noChangeShapeType="1"/>
                </p:cNvSpPr>
                <p:nvPr/>
              </p:nvSpPr>
              <p:spPr bwMode="auto">
                <a:xfrm flipV="1">
                  <a:off x="2629" y="2243"/>
                  <a:ext cx="1" cy="2"/>
                </a:xfrm>
                <a:prstGeom prst="line">
                  <a:avLst/>
                </a:prstGeom>
                <a:grpFill/>
                <a:ln w="4763">
                  <a:solidFill>
                    <a:srgbClr val="000000"/>
                  </a:solidFill>
                  <a:prstDash val="sysDashDotDot"/>
                  <a:round/>
                  <a:headEnd/>
                  <a:tailEnd/>
                </a:ln>
              </p:spPr>
              <p:txBody>
                <a:bodyPr/>
                <a:lstStyle/>
                <a:p>
                  <a:endParaRPr lang="en-GB" dirty="0"/>
                </a:p>
              </p:txBody>
            </p:sp>
            <p:sp>
              <p:nvSpPr>
                <p:cNvPr id="834" name="Line 1893"/>
                <p:cNvSpPr>
                  <a:spLocks noChangeShapeType="1"/>
                </p:cNvSpPr>
                <p:nvPr/>
              </p:nvSpPr>
              <p:spPr bwMode="auto">
                <a:xfrm flipV="1">
                  <a:off x="2629" y="2230"/>
                  <a:ext cx="1" cy="9"/>
                </a:xfrm>
                <a:prstGeom prst="line">
                  <a:avLst/>
                </a:prstGeom>
                <a:grpFill/>
                <a:ln w="4763">
                  <a:solidFill>
                    <a:srgbClr val="000000"/>
                  </a:solidFill>
                  <a:prstDash val="sysDashDotDot"/>
                  <a:round/>
                  <a:headEnd/>
                  <a:tailEnd/>
                </a:ln>
              </p:spPr>
              <p:txBody>
                <a:bodyPr/>
                <a:lstStyle/>
                <a:p>
                  <a:endParaRPr lang="en-GB" dirty="0"/>
                </a:p>
              </p:txBody>
            </p:sp>
            <p:sp>
              <p:nvSpPr>
                <p:cNvPr id="835" name="Line 1894"/>
                <p:cNvSpPr>
                  <a:spLocks noChangeShapeType="1"/>
                </p:cNvSpPr>
                <p:nvPr/>
              </p:nvSpPr>
              <p:spPr bwMode="auto">
                <a:xfrm flipV="1">
                  <a:off x="2629" y="2223"/>
                  <a:ext cx="1" cy="2"/>
                </a:xfrm>
                <a:prstGeom prst="line">
                  <a:avLst/>
                </a:prstGeom>
                <a:grpFill/>
                <a:ln w="4763">
                  <a:solidFill>
                    <a:srgbClr val="000000"/>
                  </a:solidFill>
                  <a:prstDash val="sysDashDotDot"/>
                  <a:round/>
                  <a:headEnd/>
                  <a:tailEnd/>
                </a:ln>
              </p:spPr>
              <p:txBody>
                <a:bodyPr/>
                <a:lstStyle/>
                <a:p>
                  <a:endParaRPr lang="en-GB" dirty="0"/>
                </a:p>
              </p:txBody>
            </p:sp>
            <p:sp>
              <p:nvSpPr>
                <p:cNvPr id="836" name="Line 1895"/>
                <p:cNvSpPr>
                  <a:spLocks noChangeShapeType="1"/>
                </p:cNvSpPr>
                <p:nvPr/>
              </p:nvSpPr>
              <p:spPr bwMode="auto">
                <a:xfrm flipV="1">
                  <a:off x="2629" y="2216"/>
                  <a:ext cx="1" cy="2"/>
                </a:xfrm>
                <a:prstGeom prst="line">
                  <a:avLst/>
                </a:prstGeom>
                <a:grpFill/>
                <a:ln w="4763">
                  <a:solidFill>
                    <a:srgbClr val="000000"/>
                  </a:solidFill>
                  <a:prstDash val="sysDashDotDot"/>
                  <a:round/>
                  <a:headEnd/>
                  <a:tailEnd/>
                </a:ln>
              </p:spPr>
              <p:txBody>
                <a:bodyPr/>
                <a:lstStyle/>
                <a:p>
                  <a:endParaRPr lang="en-GB" dirty="0"/>
                </a:p>
              </p:txBody>
            </p:sp>
            <p:sp>
              <p:nvSpPr>
                <p:cNvPr id="837" name="Line 1896"/>
                <p:cNvSpPr>
                  <a:spLocks noChangeShapeType="1"/>
                </p:cNvSpPr>
                <p:nvPr/>
              </p:nvSpPr>
              <p:spPr bwMode="auto">
                <a:xfrm flipV="1">
                  <a:off x="2629" y="2203"/>
                  <a:ext cx="1" cy="9"/>
                </a:xfrm>
                <a:prstGeom prst="line">
                  <a:avLst/>
                </a:prstGeom>
                <a:grpFill/>
                <a:ln w="4763">
                  <a:solidFill>
                    <a:srgbClr val="000000"/>
                  </a:solidFill>
                  <a:prstDash val="sysDashDotDot"/>
                  <a:round/>
                  <a:headEnd/>
                  <a:tailEnd/>
                </a:ln>
              </p:spPr>
              <p:txBody>
                <a:bodyPr/>
                <a:lstStyle/>
                <a:p>
                  <a:endParaRPr lang="en-GB" dirty="0"/>
                </a:p>
              </p:txBody>
            </p:sp>
            <p:sp>
              <p:nvSpPr>
                <p:cNvPr id="838" name="Line 1897"/>
                <p:cNvSpPr>
                  <a:spLocks noChangeShapeType="1"/>
                </p:cNvSpPr>
                <p:nvPr/>
              </p:nvSpPr>
              <p:spPr bwMode="auto">
                <a:xfrm flipV="1">
                  <a:off x="2629" y="2196"/>
                  <a:ext cx="1" cy="2"/>
                </a:xfrm>
                <a:prstGeom prst="line">
                  <a:avLst/>
                </a:prstGeom>
                <a:grpFill/>
                <a:ln w="4763">
                  <a:solidFill>
                    <a:srgbClr val="000000"/>
                  </a:solidFill>
                  <a:prstDash val="sysDashDotDot"/>
                  <a:round/>
                  <a:headEnd/>
                  <a:tailEnd/>
                </a:ln>
              </p:spPr>
              <p:txBody>
                <a:bodyPr/>
                <a:lstStyle/>
                <a:p>
                  <a:endParaRPr lang="en-GB" dirty="0"/>
                </a:p>
              </p:txBody>
            </p:sp>
            <p:sp>
              <p:nvSpPr>
                <p:cNvPr id="839" name="Line 1898"/>
                <p:cNvSpPr>
                  <a:spLocks noChangeShapeType="1"/>
                </p:cNvSpPr>
                <p:nvPr/>
              </p:nvSpPr>
              <p:spPr bwMode="auto">
                <a:xfrm flipV="1">
                  <a:off x="2629" y="2189"/>
                  <a:ext cx="1" cy="2"/>
                </a:xfrm>
                <a:prstGeom prst="line">
                  <a:avLst/>
                </a:prstGeom>
                <a:grpFill/>
                <a:ln w="4763">
                  <a:solidFill>
                    <a:srgbClr val="000000"/>
                  </a:solidFill>
                  <a:prstDash val="sysDashDotDot"/>
                  <a:round/>
                  <a:headEnd/>
                  <a:tailEnd/>
                </a:ln>
              </p:spPr>
              <p:txBody>
                <a:bodyPr/>
                <a:lstStyle/>
                <a:p>
                  <a:endParaRPr lang="en-GB" dirty="0"/>
                </a:p>
              </p:txBody>
            </p:sp>
            <p:sp>
              <p:nvSpPr>
                <p:cNvPr id="840" name="Line 1899"/>
                <p:cNvSpPr>
                  <a:spLocks noChangeShapeType="1"/>
                </p:cNvSpPr>
                <p:nvPr/>
              </p:nvSpPr>
              <p:spPr bwMode="auto">
                <a:xfrm flipV="1">
                  <a:off x="2629" y="2176"/>
                  <a:ext cx="1" cy="9"/>
                </a:xfrm>
                <a:prstGeom prst="line">
                  <a:avLst/>
                </a:prstGeom>
                <a:grpFill/>
                <a:ln w="4763">
                  <a:solidFill>
                    <a:srgbClr val="000000"/>
                  </a:solidFill>
                  <a:prstDash val="sysDashDotDot"/>
                  <a:round/>
                  <a:headEnd/>
                  <a:tailEnd/>
                </a:ln>
              </p:spPr>
              <p:txBody>
                <a:bodyPr/>
                <a:lstStyle/>
                <a:p>
                  <a:endParaRPr lang="en-GB" dirty="0"/>
                </a:p>
              </p:txBody>
            </p:sp>
            <p:sp>
              <p:nvSpPr>
                <p:cNvPr id="841" name="Line 1900"/>
                <p:cNvSpPr>
                  <a:spLocks noChangeShapeType="1"/>
                </p:cNvSpPr>
                <p:nvPr/>
              </p:nvSpPr>
              <p:spPr bwMode="auto">
                <a:xfrm flipV="1">
                  <a:off x="2629" y="2169"/>
                  <a:ext cx="1" cy="2"/>
                </a:xfrm>
                <a:prstGeom prst="line">
                  <a:avLst/>
                </a:prstGeom>
                <a:grpFill/>
                <a:ln w="4763">
                  <a:solidFill>
                    <a:srgbClr val="000000"/>
                  </a:solidFill>
                  <a:prstDash val="sysDashDotDot"/>
                  <a:round/>
                  <a:headEnd/>
                  <a:tailEnd/>
                </a:ln>
              </p:spPr>
              <p:txBody>
                <a:bodyPr/>
                <a:lstStyle/>
                <a:p>
                  <a:endParaRPr lang="en-GB" dirty="0"/>
                </a:p>
              </p:txBody>
            </p:sp>
            <p:sp>
              <p:nvSpPr>
                <p:cNvPr id="842" name="Line 1901"/>
                <p:cNvSpPr>
                  <a:spLocks noChangeShapeType="1"/>
                </p:cNvSpPr>
                <p:nvPr/>
              </p:nvSpPr>
              <p:spPr bwMode="auto">
                <a:xfrm flipV="1">
                  <a:off x="2629" y="2162"/>
                  <a:ext cx="1" cy="2"/>
                </a:xfrm>
                <a:prstGeom prst="line">
                  <a:avLst/>
                </a:prstGeom>
                <a:grpFill/>
                <a:ln w="4763">
                  <a:solidFill>
                    <a:srgbClr val="000000"/>
                  </a:solidFill>
                  <a:prstDash val="sysDashDotDot"/>
                  <a:round/>
                  <a:headEnd/>
                  <a:tailEnd/>
                </a:ln>
              </p:spPr>
              <p:txBody>
                <a:bodyPr/>
                <a:lstStyle/>
                <a:p>
                  <a:endParaRPr lang="en-GB" dirty="0"/>
                </a:p>
              </p:txBody>
            </p:sp>
            <p:sp>
              <p:nvSpPr>
                <p:cNvPr id="843" name="Line 1902"/>
                <p:cNvSpPr>
                  <a:spLocks noChangeShapeType="1"/>
                </p:cNvSpPr>
                <p:nvPr/>
              </p:nvSpPr>
              <p:spPr bwMode="auto">
                <a:xfrm flipV="1">
                  <a:off x="2629" y="2149"/>
                  <a:ext cx="1" cy="9"/>
                </a:xfrm>
                <a:prstGeom prst="line">
                  <a:avLst/>
                </a:prstGeom>
                <a:grpFill/>
                <a:ln w="4763">
                  <a:solidFill>
                    <a:srgbClr val="000000"/>
                  </a:solidFill>
                  <a:prstDash val="sysDashDotDot"/>
                  <a:round/>
                  <a:headEnd/>
                  <a:tailEnd/>
                </a:ln>
              </p:spPr>
              <p:txBody>
                <a:bodyPr/>
                <a:lstStyle/>
                <a:p>
                  <a:endParaRPr lang="en-GB" dirty="0"/>
                </a:p>
              </p:txBody>
            </p:sp>
            <p:sp>
              <p:nvSpPr>
                <p:cNvPr id="844" name="Line 1903"/>
                <p:cNvSpPr>
                  <a:spLocks noChangeShapeType="1"/>
                </p:cNvSpPr>
                <p:nvPr/>
              </p:nvSpPr>
              <p:spPr bwMode="auto">
                <a:xfrm flipV="1">
                  <a:off x="2629" y="2142"/>
                  <a:ext cx="1" cy="2"/>
                </a:xfrm>
                <a:prstGeom prst="line">
                  <a:avLst/>
                </a:prstGeom>
                <a:grpFill/>
                <a:ln w="4763">
                  <a:solidFill>
                    <a:srgbClr val="000000"/>
                  </a:solidFill>
                  <a:prstDash val="sysDashDotDot"/>
                  <a:round/>
                  <a:headEnd/>
                  <a:tailEnd/>
                </a:ln>
              </p:spPr>
              <p:txBody>
                <a:bodyPr/>
                <a:lstStyle/>
                <a:p>
                  <a:endParaRPr lang="en-GB" dirty="0"/>
                </a:p>
              </p:txBody>
            </p:sp>
            <p:sp>
              <p:nvSpPr>
                <p:cNvPr id="845" name="Line 1904"/>
                <p:cNvSpPr>
                  <a:spLocks noChangeShapeType="1"/>
                </p:cNvSpPr>
                <p:nvPr/>
              </p:nvSpPr>
              <p:spPr bwMode="auto">
                <a:xfrm flipV="1">
                  <a:off x="2629" y="2135"/>
                  <a:ext cx="1" cy="2"/>
                </a:xfrm>
                <a:prstGeom prst="line">
                  <a:avLst/>
                </a:prstGeom>
                <a:grpFill/>
                <a:ln w="4763">
                  <a:solidFill>
                    <a:srgbClr val="000000"/>
                  </a:solidFill>
                  <a:prstDash val="sysDashDotDot"/>
                  <a:round/>
                  <a:headEnd/>
                  <a:tailEnd/>
                </a:ln>
              </p:spPr>
              <p:txBody>
                <a:bodyPr/>
                <a:lstStyle/>
                <a:p>
                  <a:endParaRPr lang="en-GB" dirty="0"/>
                </a:p>
              </p:txBody>
            </p:sp>
            <p:sp>
              <p:nvSpPr>
                <p:cNvPr id="846" name="Line 1905"/>
                <p:cNvSpPr>
                  <a:spLocks noChangeShapeType="1"/>
                </p:cNvSpPr>
                <p:nvPr/>
              </p:nvSpPr>
              <p:spPr bwMode="auto">
                <a:xfrm flipV="1">
                  <a:off x="2629" y="2121"/>
                  <a:ext cx="1" cy="10"/>
                </a:xfrm>
                <a:prstGeom prst="line">
                  <a:avLst/>
                </a:prstGeom>
                <a:grpFill/>
                <a:ln w="4763">
                  <a:solidFill>
                    <a:srgbClr val="000000"/>
                  </a:solidFill>
                  <a:prstDash val="sysDashDotDot"/>
                  <a:round/>
                  <a:headEnd/>
                  <a:tailEnd/>
                </a:ln>
              </p:spPr>
              <p:txBody>
                <a:bodyPr/>
                <a:lstStyle/>
                <a:p>
                  <a:endParaRPr lang="en-GB" dirty="0"/>
                </a:p>
              </p:txBody>
            </p:sp>
            <p:sp>
              <p:nvSpPr>
                <p:cNvPr id="847" name="Line 1906"/>
                <p:cNvSpPr>
                  <a:spLocks noChangeShapeType="1"/>
                </p:cNvSpPr>
                <p:nvPr/>
              </p:nvSpPr>
              <p:spPr bwMode="auto">
                <a:xfrm flipV="1">
                  <a:off x="2629" y="2115"/>
                  <a:ext cx="1" cy="2"/>
                </a:xfrm>
                <a:prstGeom prst="line">
                  <a:avLst/>
                </a:prstGeom>
                <a:grpFill/>
                <a:ln w="4763">
                  <a:solidFill>
                    <a:srgbClr val="000000"/>
                  </a:solidFill>
                  <a:prstDash val="sysDashDotDot"/>
                  <a:round/>
                  <a:headEnd/>
                  <a:tailEnd/>
                </a:ln>
              </p:spPr>
              <p:txBody>
                <a:bodyPr/>
                <a:lstStyle/>
                <a:p>
                  <a:endParaRPr lang="en-GB" dirty="0"/>
                </a:p>
              </p:txBody>
            </p:sp>
            <p:sp>
              <p:nvSpPr>
                <p:cNvPr id="848" name="Line 1907"/>
                <p:cNvSpPr>
                  <a:spLocks noChangeShapeType="1"/>
                </p:cNvSpPr>
                <p:nvPr/>
              </p:nvSpPr>
              <p:spPr bwMode="auto">
                <a:xfrm flipV="1">
                  <a:off x="2629" y="2108"/>
                  <a:ext cx="1" cy="2"/>
                </a:xfrm>
                <a:prstGeom prst="line">
                  <a:avLst/>
                </a:prstGeom>
                <a:grpFill/>
                <a:ln w="4763">
                  <a:solidFill>
                    <a:srgbClr val="000000"/>
                  </a:solidFill>
                  <a:prstDash val="sysDashDotDot"/>
                  <a:round/>
                  <a:headEnd/>
                  <a:tailEnd/>
                </a:ln>
              </p:spPr>
              <p:txBody>
                <a:bodyPr/>
                <a:lstStyle/>
                <a:p>
                  <a:endParaRPr lang="en-GB" dirty="0"/>
                </a:p>
              </p:txBody>
            </p:sp>
            <p:sp>
              <p:nvSpPr>
                <p:cNvPr id="849" name="Line 1908"/>
                <p:cNvSpPr>
                  <a:spLocks noChangeShapeType="1"/>
                </p:cNvSpPr>
                <p:nvPr/>
              </p:nvSpPr>
              <p:spPr bwMode="auto">
                <a:xfrm flipV="1">
                  <a:off x="2629" y="2094"/>
                  <a:ext cx="1" cy="10"/>
                </a:xfrm>
                <a:prstGeom prst="line">
                  <a:avLst/>
                </a:prstGeom>
                <a:grpFill/>
                <a:ln w="4763">
                  <a:solidFill>
                    <a:srgbClr val="000000"/>
                  </a:solidFill>
                  <a:prstDash val="sysDashDotDot"/>
                  <a:round/>
                  <a:headEnd/>
                  <a:tailEnd/>
                </a:ln>
              </p:spPr>
              <p:txBody>
                <a:bodyPr/>
                <a:lstStyle/>
                <a:p>
                  <a:endParaRPr lang="en-GB" dirty="0"/>
                </a:p>
              </p:txBody>
            </p:sp>
            <p:sp>
              <p:nvSpPr>
                <p:cNvPr id="850" name="Line 1909"/>
                <p:cNvSpPr>
                  <a:spLocks noChangeShapeType="1"/>
                </p:cNvSpPr>
                <p:nvPr/>
              </p:nvSpPr>
              <p:spPr bwMode="auto">
                <a:xfrm flipV="1">
                  <a:off x="2629" y="2087"/>
                  <a:ext cx="1" cy="3"/>
                </a:xfrm>
                <a:prstGeom prst="line">
                  <a:avLst/>
                </a:prstGeom>
                <a:grpFill/>
                <a:ln w="4763">
                  <a:solidFill>
                    <a:srgbClr val="000000"/>
                  </a:solidFill>
                  <a:prstDash val="sysDashDotDot"/>
                  <a:round/>
                  <a:headEnd/>
                  <a:tailEnd/>
                </a:ln>
              </p:spPr>
              <p:txBody>
                <a:bodyPr/>
                <a:lstStyle/>
                <a:p>
                  <a:endParaRPr lang="en-GB" dirty="0"/>
                </a:p>
              </p:txBody>
            </p:sp>
            <p:sp>
              <p:nvSpPr>
                <p:cNvPr id="851" name="Line 1910"/>
                <p:cNvSpPr>
                  <a:spLocks noChangeShapeType="1"/>
                </p:cNvSpPr>
                <p:nvPr/>
              </p:nvSpPr>
              <p:spPr bwMode="auto">
                <a:xfrm flipV="1">
                  <a:off x="2629" y="2081"/>
                  <a:ext cx="1" cy="2"/>
                </a:xfrm>
                <a:prstGeom prst="line">
                  <a:avLst/>
                </a:prstGeom>
                <a:grpFill/>
                <a:ln w="4763">
                  <a:solidFill>
                    <a:srgbClr val="000000"/>
                  </a:solidFill>
                  <a:prstDash val="sysDashDotDot"/>
                  <a:round/>
                  <a:headEnd/>
                  <a:tailEnd/>
                </a:ln>
              </p:spPr>
              <p:txBody>
                <a:bodyPr/>
                <a:lstStyle/>
                <a:p>
                  <a:endParaRPr lang="en-GB" dirty="0"/>
                </a:p>
              </p:txBody>
            </p:sp>
            <p:sp>
              <p:nvSpPr>
                <p:cNvPr id="852" name="Line 1911"/>
                <p:cNvSpPr>
                  <a:spLocks noChangeShapeType="1"/>
                </p:cNvSpPr>
                <p:nvPr/>
              </p:nvSpPr>
              <p:spPr bwMode="auto">
                <a:xfrm flipV="1">
                  <a:off x="2629" y="2067"/>
                  <a:ext cx="1" cy="10"/>
                </a:xfrm>
                <a:prstGeom prst="line">
                  <a:avLst/>
                </a:prstGeom>
                <a:grpFill/>
                <a:ln w="4763">
                  <a:solidFill>
                    <a:srgbClr val="000000"/>
                  </a:solidFill>
                  <a:prstDash val="sysDashDotDot"/>
                  <a:round/>
                  <a:headEnd/>
                  <a:tailEnd/>
                </a:ln>
              </p:spPr>
              <p:txBody>
                <a:bodyPr/>
                <a:lstStyle/>
                <a:p>
                  <a:endParaRPr lang="en-GB" dirty="0"/>
                </a:p>
              </p:txBody>
            </p:sp>
            <p:sp>
              <p:nvSpPr>
                <p:cNvPr id="853" name="Line 1912"/>
                <p:cNvSpPr>
                  <a:spLocks noChangeShapeType="1"/>
                </p:cNvSpPr>
                <p:nvPr/>
              </p:nvSpPr>
              <p:spPr bwMode="auto">
                <a:xfrm flipV="1">
                  <a:off x="2629" y="2060"/>
                  <a:ext cx="1" cy="3"/>
                </a:xfrm>
                <a:prstGeom prst="line">
                  <a:avLst/>
                </a:prstGeom>
                <a:grpFill/>
                <a:ln w="4763">
                  <a:solidFill>
                    <a:srgbClr val="000000"/>
                  </a:solidFill>
                  <a:prstDash val="sysDashDotDot"/>
                  <a:round/>
                  <a:headEnd/>
                  <a:tailEnd/>
                </a:ln>
              </p:spPr>
              <p:txBody>
                <a:bodyPr/>
                <a:lstStyle/>
                <a:p>
                  <a:endParaRPr lang="en-GB" dirty="0"/>
                </a:p>
              </p:txBody>
            </p:sp>
            <p:sp>
              <p:nvSpPr>
                <p:cNvPr id="854" name="Line 1913"/>
                <p:cNvSpPr>
                  <a:spLocks noChangeShapeType="1"/>
                </p:cNvSpPr>
                <p:nvPr/>
              </p:nvSpPr>
              <p:spPr bwMode="auto">
                <a:xfrm flipV="1">
                  <a:off x="2629" y="2054"/>
                  <a:ext cx="1" cy="2"/>
                </a:xfrm>
                <a:prstGeom prst="line">
                  <a:avLst/>
                </a:prstGeom>
                <a:grpFill/>
                <a:ln w="4763">
                  <a:solidFill>
                    <a:srgbClr val="000000"/>
                  </a:solidFill>
                  <a:prstDash val="sysDashDotDot"/>
                  <a:round/>
                  <a:headEnd/>
                  <a:tailEnd/>
                </a:ln>
              </p:spPr>
              <p:txBody>
                <a:bodyPr/>
                <a:lstStyle/>
                <a:p>
                  <a:endParaRPr lang="en-GB" dirty="0"/>
                </a:p>
              </p:txBody>
            </p:sp>
            <p:sp>
              <p:nvSpPr>
                <p:cNvPr id="855" name="Line 1914"/>
                <p:cNvSpPr>
                  <a:spLocks noChangeShapeType="1"/>
                </p:cNvSpPr>
                <p:nvPr/>
              </p:nvSpPr>
              <p:spPr bwMode="auto">
                <a:xfrm flipV="1">
                  <a:off x="2629" y="2040"/>
                  <a:ext cx="1" cy="9"/>
                </a:xfrm>
                <a:prstGeom prst="line">
                  <a:avLst/>
                </a:prstGeom>
                <a:grpFill/>
                <a:ln w="4763">
                  <a:solidFill>
                    <a:srgbClr val="000000"/>
                  </a:solidFill>
                  <a:prstDash val="sysDashDotDot"/>
                  <a:round/>
                  <a:headEnd/>
                  <a:tailEnd/>
                </a:ln>
              </p:spPr>
              <p:txBody>
                <a:bodyPr/>
                <a:lstStyle/>
                <a:p>
                  <a:endParaRPr lang="en-GB" dirty="0"/>
                </a:p>
              </p:txBody>
            </p:sp>
            <p:sp>
              <p:nvSpPr>
                <p:cNvPr id="856" name="Line 1915"/>
                <p:cNvSpPr>
                  <a:spLocks noChangeShapeType="1"/>
                </p:cNvSpPr>
                <p:nvPr/>
              </p:nvSpPr>
              <p:spPr bwMode="auto">
                <a:xfrm flipV="1">
                  <a:off x="2629" y="2033"/>
                  <a:ext cx="1" cy="3"/>
                </a:xfrm>
                <a:prstGeom prst="line">
                  <a:avLst/>
                </a:prstGeom>
                <a:grpFill/>
                <a:ln w="4763">
                  <a:solidFill>
                    <a:srgbClr val="000000"/>
                  </a:solidFill>
                  <a:prstDash val="sysDashDotDot"/>
                  <a:round/>
                  <a:headEnd/>
                  <a:tailEnd/>
                </a:ln>
              </p:spPr>
              <p:txBody>
                <a:bodyPr/>
                <a:lstStyle/>
                <a:p>
                  <a:endParaRPr lang="en-GB" dirty="0"/>
                </a:p>
              </p:txBody>
            </p:sp>
            <p:sp>
              <p:nvSpPr>
                <p:cNvPr id="857" name="Line 1916"/>
                <p:cNvSpPr>
                  <a:spLocks noChangeShapeType="1"/>
                </p:cNvSpPr>
                <p:nvPr/>
              </p:nvSpPr>
              <p:spPr bwMode="auto">
                <a:xfrm flipV="1">
                  <a:off x="2629" y="2026"/>
                  <a:ext cx="1" cy="3"/>
                </a:xfrm>
                <a:prstGeom prst="line">
                  <a:avLst/>
                </a:prstGeom>
                <a:grpFill/>
                <a:ln w="4763">
                  <a:solidFill>
                    <a:srgbClr val="000000"/>
                  </a:solidFill>
                  <a:prstDash val="sysDashDotDot"/>
                  <a:round/>
                  <a:headEnd/>
                  <a:tailEnd/>
                </a:ln>
              </p:spPr>
              <p:txBody>
                <a:bodyPr/>
                <a:lstStyle/>
                <a:p>
                  <a:endParaRPr lang="en-GB" dirty="0"/>
                </a:p>
              </p:txBody>
            </p:sp>
            <p:sp>
              <p:nvSpPr>
                <p:cNvPr id="858" name="Line 1917"/>
                <p:cNvSpPr>
                  <a:spLocks noChangeShapeType="1"/>
                </p:cNvSpPr>
                <p:nvPr/>
              </p:nvSpPr>
              <p:spPr bwMode="auto">
                <a:xfrm flipV="1">
                  <a:off x="2629" y="2013"/>
                  <a:ext cx="1" cy="9"/>
                </a:xfrm>
                <a:prstGeom prst="line">
                  <a:avLst/>
                </a:prstGeom>
                <a:grpFill/>
                <a:ln w="4763">
                  <a:solidFill>
                    <a:srgbClr val="000000"/>
                  </a:solidFill>
                  <a:prstDash val="sysDashDotDot"/>
                  <a:round/>
                  <a:headEnd/>
                  <a:tailEnd/>
                </a:ln>
              </p:spPr>
              <p:txBody>
                <a:bodyPr/>
                <a:lstStyle/>
                <a:p>
                  <a:endParaRPr lang="en-GB" dirty="0"/>
                </a:p>
              </p:txBody>
            </p:sp>
            <p:sp>
              <p:nvSpPr>
                <p:cNvPr id="859" name="Line 1918"/>
                <p:cNvSpPr>
                  <a:spLocks noChangeShapeType="1"/>
                </p:cNvSpPr>
                <p:nvPr/>
              </p:nvSpPr>
              <p:spPr bwMode="auto">
                <a:xfrm flipV="1">
                  <a:off x="2629" y="2006"/>
                  <a:ext cx="1" cy="3"/>
                </a:xfrm>
                <a:prstGeom prst="line">
                  <a:avLst/>
                </a:prstGeom>
                <a:grpFill/>
                <a:ln w="4763">
                  <a:solidFill>
                    <a:srgbClr val="000000"/>
                  </a:solidFill>
                  <a:prstDash val="sysDashDotDot"/>
                  <a:round/>
                  <a:headEnd/>
                  <a:tailEnd/>
                </a:ln>
              </p:spPr>
              <p:txBody>
                <a:bodyPr/>
                <a:lstStyle/>
                <a:p>
                  <a:endParaRPr lang="en-GB" dirty="0"/>
                </a:p>
              </p:txBody>
            </p:sp>
            <p:sp>
              <p:nvSpPr>
                <p:cNvPr id="860" name="Line 1919"/>
                <p:cNvSpPr>
                  <a:spLocks noChangeShapeType="1"/>
                </p:cNvSpPr>
                <p:nvPr/>
              </p:nvSpPr>
              <p:spPr bwMode="auto">
                <a:xfrm flipV="1">
                  <a:off x="2629" y="1999"/>
                  <a:ext cx="1" cy="3"/>
                </a:xfrm>
                <a:prstGeom prst="line">
                  <a:avLst/>
                </a:prstGeom>
                <a:grpFill/>
                <a:ln w="4763">
                  <a:solidFill>
                    <a:srgbClr val="000000"/>
                  </a:solidFill>
                  <a:prstDash val="sysDashDotDot"/>
                  <a:round/>
                  <a:headEnd/>
                  <a:tailEnd/>
                </a:ln>
              </p:spPr>
              <p:txBody>
                <a:bodyPr/>
                <a:lstStyle/>
                <a:p>
                  <a:endParaRPr lang="en-GB" dirty="0"/>
                </a:p>
              </p:txBody>
            </p:sp>
            <p:sp>
              <p:nvSpPr>
                <p:cNvPr id="861" name="Line 1920"/>
                <p:cNvSpPr>
                  <a:spLocks noChangeShapeType="1"/>
                </p:cNvSpPr>
                <p:nvPr/>
              </p:nvSpPr>
              <p:spPr bwMode="auto">
                <a:xfrm flipV="1">
                  <a:off x="2629" y="1986"/>
                  <a:ext cx="1" cy="9"/>
                </a:xfrm>
                <a:prstGeom prst="line">
                  <a:avLst/>
                </a:prstGeom>
                <a:grpFill/>
                <a:ln w="4763">
                  <a:solidFill>
                    <a:srgbClr val="000000"/>
                  </a:solidFill>
                  <a:prstDash val="sysDashDotDot"/>
                  <a:round/>
                  <a:headEnd/>
                  <a:tailEnd/>
                </a:ln>
              </p:spPr>
              <p:txBody>
                <a:bodyPr/>
                <a:lstStyle/>
                <a:p>
                  <a:endParaRPr lang="en-GB" dirty="0"/>
                </a:p>
              </p:txBody>
            </p:sp>
            <p:sp>
              <p:nvSpPr>
                <p:cNvPr id="862" name="Line 1921"/>
                <p:cNvSpPr>
                  <a:spLocks noChangeShapeType="1"/>
                </p:cNvSpPr>
                <p:nvPr/>
              </p:nvSpPr>
              <p:spPr bwMode="auto">
                <a:xfrm flipV="1">
                  <a:off x="2629" y="1979"/>
                  <a:ext cx="1" cy="3"/>
                </a:xfrm>
                <a:prstGeom prst="line">
                  <a:avLst/>
                </a:prstGeom>
                <a:grpFill/>
                <a:ln w="4763">
                  <a:solidFill>
                    <a:srgbClr val="000000"/>
                  </a:solidFill>
                  <a:prstDash val="sysDashDotDot"/>
                  <a:round/>
                  <a:headEnd/>
                  <a:tailEnd/>
                </a:ln>
              </p:spPr>
              <p:txBody>
                <a:bodyPr/>
                <a:lstStyle/>
                <a:p>
                  <a:endParaRPr lang="en-GB" dirty="0"/>
                </a:p>
              </p:txBody>
            </p:sp>
            <p:sp>
              <p:nvSpPr>
                <p:cNvPr id="863" name="Line 1922"/>
                <p:cNvSpPr>
                  <a:spLocks noChangeShapeType="1"/>
                </p:cNvSpPr>
                <p:nvPr/>
              </p:nvSpPr>
              <p:spPr bwMode="auto">
                <a:xfrm flipV="1">
                  <a:off x="2629" y="1972"/>
                  <a:ext cx="1" cy="3"/>
                </a:xfrm>
                <a:prstGeom prst="line">
                  <a:avLst/>
                </a:prstGeom>
                <a:grpFill/>
                <a:ln w="4763">
                  <a:solidFill>
                    <a:srgbClr val="000000"/>
                  </a:solidFill>
                  <a:prstDash val="sysDashDotDot"/>
                  <a:round/>
                  <a:headEnd/>
                  <a:tailEnd/>
                </a:ln>
              </p:spPr>
              <p:txBody>
                <a:bodyPr/>
                <a:lstStyle/>
                <a:p>
                  <a:endParaRPr lang="en-GB" dirty="0"/>
                </a:p>
              </p:txBody>
            </p:sp>
            <p:sp>
              <p:nvSpPr>
                <p:cNvPr id="864" name="Line 1923"/>
                <p:cNvSpPr>
                  <a:spLocks noChangeShapeType="1"/>
                </p:cNvSpPr>
                <p:nvPr/>
              </p:nvSpPr>
              <p:spPr bwMode="auto">
                <a:xfrm flipV="1">
                  <a:off x="2629" y="1959"/>
                  <a:ext cx="1" cy="9"/>
                </a:xfrm>
                <a:prstGeom prst="line">
                  <a:avLst/>
                </a:prstGeom>
                <a:grpFill/>
                <a:ln w="4763">
                  <a:solidFill>
                    <a:srgbClr val="000000"/>
                  </a:solidFill>
                  <a:prstDash val="sysDashDotDot"/>
                  <a:round/>
                  <a:headEnd/>
                  <a:tailEnd/>
                </a:ln>
              </p:spPr>
              <p:txBody>
                <a:bodyPr/>
                <a:lstStyle/>
                <a:p>
                  <a:endParaRPr lang="en-GB" dirty="0"/>
                </a:p>
              </p:txBody>
            </p:sp>
            <p:sp>
              <p:nvSpPr>
                <p:cNvPr id="865" name="Line 1924"/>
                <p:cNvSpPr>
                  <a:spLocks noChangeShapeType="1"/>
                </p:cNvSpPr>
                <p:nvPr/>
              </p:nvSpPr>
              <p:spPr bwMode="auto">
                <a:xfrm flipV="1">
                  <a:off x="2629" y="1952"/>
                  <a:ext cx="1" cy="2"/>
                </a:xfrm>
                <a:prstGeom prst="line">
                  <a:avLst/>
                </a:prstGeom>
                <a:grpFill/>
                <a:ln w="4763">
                  <a:solidFill>
                    <a:srgbClr val="000000"/>
                  </a:solidFill>
                  <a:prstDash val="sysDashDotDot"/>
                  <a:round/>
                  <a:headEnd/>
                  <a:tailEnd/>
                </a:ln>
              </p:spPr>
              <p:txBody>
                <a:bodyPr/>
                <a:lstStyle/>
                <a:p>
                  <a:endParaRPr lang="en-GB" dirty="0"/>
                </a:p>
              </p:txBody>
            </p:sp>
            <p:sp>
              <p:nvSpPr>
                <p:cNvPr id="866" name="Line 1925"/>
                <p:cNvSpPr>
                  <a:spLocks noChangeShapeType="1"/>
                </p:cNvSpPr>
                <p:nvPr/>
              </p:nvSpPr>
              <p:spPr bwMode="auto">
                <a:xfrm flipV="1">
                  <a:off x="2629" y="1945"/>
                  <a:ext cx="1" cy="3"/>
                </a:xfrm>
                <a:prstGeom prst="line">
                  <a:avLst/>
                </a:prstGeom>
                <a:grpFill/>
                <a:ln w="4763">
                  <a:solidFill>
                    <a:srgbClr val="000000"/>
                  </a:solidFill>
                  <a:prstDash val="sysDashDotDot"/>
                  <a:round/>
                  <a:headEnd/>
                  <a:tailEnd/>
                </a:ln>
              </p:spPr>
              <p:txBody>
                <a:bodyPr/>
                <a:lstStyle/>
                <a:p>
                  <a:endParaRPr lang="en-GB" dirty="0"/>
                </a:p>
              </p:txBody>
            </p:sp>
            <p:sp>
              <p:nvSpPr>
                <p:cNvPr id="867" name="Line 1926"/>
                <p:cNvSpPr>
                  <a:spLocks noChangeShapeType="1"/>
                </p:cNvSpPr>
                <p:nvPr/>
              </p:nvSpPr>
              <p:spPr bwMode="auto">
                <a:xfrm flipV="1">
                  <a:off x="2629" y="1932"/>
                  <a:ext cx="1" cy="9"/>
                </a:xfrm>
                <a:prstGeom prst="line">
                  <a:avLst/>
                </a:prstGeom>
                <a:grpFill/>
                <a:ln w="4763">
                  <a:solidFill>
                    <a:srgbClr val="000000"/>
                  </a:solidFill>
                  <a:prstDash val="sysDashDotDot"/>
                  <a:round/>
                  <a:headEnd/>
                  <a:tailEnd/>
                </a:ln>
              </p:spPr>
              <p:txBody>
                <a:bodyPr/>
                <a:lstStyle/>
                <a:p>
                  <a:endParaRPr lang="en-GB" dirty="0"/>
                </a:p>
              </p:txBody>
            </p:sp>
            <p:sp>
              <p:nvSpPr>
                <p:cNvPr id="868" name="Line 1927"/>
                <p:cNvSpPr>
                  <a:spLocks noChangeShapeType="1"/>
                </p:cNvSpPr>
                <p:nvPr/>
              </p:nvSpPr>
              <p:spPr bwMode="auto">
                <a:xfrm flipV="1">
                  <a:off x="2629" y="1925"/>
                  <a:ext cx="1" cy="2"/>
                </a:xfrm>
                <a:prstGeom prst="line">
                  <a:avLst/>
                </a:prstGeom>
                <a:grpFill/>
                <a:ln w="4763">
                  <a:solidFill>
                    <a:srgbClr val="000000"/>
                  </a:solidFill>
                  <a:prstDash val="sysDashDotDot"/>
                  <a:round/>
                  <a:headEnd/>
                  <a:tailEnd/>
                </a:ln>
              </p:spPr>
              <p:txBody>
                <a:bodyPr/>
                <a:lstStyle/>
                <a:p>
                  <a:endParaRPr lang="en-GB" dirty="0"/>
                </a:p>
              </p:txBody>
            </p:sp>
            <p:sp>
              <p:nvSpPr>
                <p:cNvPr id="869" name="Line 1928"/>
                <p:cNvSpPr>
                  <a:spLocks noChangeShapeType="1"/>
                </p:cNvSpPr>
                <p:nvPr/>
              </p:nvSpPr>
              <p:spPr bwMode="auto">
                <a:xfrm flipV="1">
                  <a:off x="2629" y="1918"/>
                  <a:ext cx="1" cy="2"/>
                </a:xfrm>
                <a:prstGeom prst="line">
                  <a:avLst/>
                </a:prstGeom>
                <a:grpFill/>
                <a:ln w="4763">
                  <a:solidFill>
                    <a:srgbClr val="000000"/>
                  </a:solidFill>
                  <a:prstDash val="sysDashDotDot"/>
                  <a:round/>
                  <a:headEnd/>
                  <a:tailEnd/>
                </a:ln>
              </p:spPr>
              <p:txBody>
                <a:bodyPr/>
                <a:lstStyle/>
                <a:p>
                  <a:endParaRPr lang="en-GB" dirty="0"/>
                </a:p>
              </p:txBody>
            </p:sp>
            <p:sp>
              <p:nvSpPr>
                <p:cNvPr id="870" name="Line 1929"/>
                <p:cNvSpPr>
                  <a:spLocks noChangeShapeType="1"/>
                </p:cNvSpPr>
                <p:nvPr/>
              </p:nvSpPr>
              <p:spPr bwMode="auto">
                <a:xfrm flipV="1">
                  <a:off x="2629" y="1905"/>
                  <a:ext cx="1" cy="9"/>
                </a:xfrm>
                <a:prstGeom prst="line">
                  <a:avLst/>
                </a:prstGeom>
                <a:grpFill/>
                <a:ln w="4763">
                  <a:solidFill>
                    <a:srgbClr val="000000"/>
                  </a:solidFill>
                  <a:prstDash val="sysDashDotDot"/>
                  <a:round/>
                  <a:headEnd/>
                  <a:tailEnd/>
                </a:ln>
              </p:spPr>
              <p:txBody>
                <a:bodyPr/>
                <a:lstStyle/>
                <a:p>
                  <a:endParaRPr lang="en-GB" dirty="0"/>
                </a:p>
              </p:txBody>
            </p:sp>
            <p:sp>
              <p:nvSpPr>
                <p:cNvPr id="871" name="Line 1930"/>
                <p:cNvSpPr>
                  <a:spLocks noChangeShapeType="1"/>
                </p:cNvSpPr>
                <p:nvPr/>
              </p:nvSpPr>
              <p:spPr bwMode="auto">
                <a:xfrm flipV="1">
                  <a:off x="2629" y="1898"/>
                  <a:ext cx="1" cy="2"/>
                </a:xfrm>
                <a:prstGeom prst="line">
                  <a:avLst/>
                </a:prstGeom>
                <a:grpFill/>
                <a:ln w="4763">
                  <a:solidFill>
                    <a:srgbClr val="000000"/>
                  </a:solidFill>
                  <a:prstDash val="sysDashDotDot"/>
                  <a:round/>
                  <a:headEnd/>
                  <a:tailEnd/>
                </a:ln>
              </p:spPr>
              <p:txBody>
                <a:bodyPr/>
                <a:lstStyle/>
                <a:p>
                  <a:endParaRPr lang="en-GB" dirty="0"/>
                </a:p>
              </p:txBody>
            </p:sp>
            <p:sp>
              <p:nvSpPr>
                <p:cNvPr id="872" name="Line 1931"/>
                <p:cNvSpPr>
                  <a:spLocks noChangeShapeType="1"/>
                </p:cNvSpPr>
                <p:nvPr/>
              </p:nvSpPr>
              <p:spPr bwMode="auto">
                <a:xfrm flipV="1">
                  <a:off x="2629" y="1891"/>
                  <a:ext cx="1" cy="2"/>
                </a:xfrm>
                <a:prstGeom prst="line">
                  <a:avLst/>
                </a:prstGeom>
                <a:grpFill/>
                <a:ln w="4763">
                  <a:solidFill>
                    <a:srgbClr val="000000"/>
                  </a:solidFill>
                  <a:prstDash val="sysDashDotDot"/>
                  <a:round/>
                  <a:headEnd/>
                  <a:tailEnd/>
                </a:ln>
              </p:spPr>
              <p:txBody>
                <a:bodyPr/>
                <a:lstStyle/>
                <a:p>
                  <a:endParaRPr lang="en-GB" dirty="0"/>
                </a:p>
              </p:txBody>
            </p:sp>
            <p:sp>
              <p:nvSpPr>
                <p:cNvPr id="873" name="Line 1932"/>
                <p:cNvSpPr>
                  <a:spLocks noChangeShapeType="1"/>
                </p:cNvSpPr>
                <p:nvPr/>
              </p:nvSpPr>
              <p:spPr bwMode="auto">
                <a:xfrm flipV="1">
                  <a:off x="2629" y="1878"/>
                  <a:ext cx="1" cy="9"/>
                </a:xfrm>
                <a:prstGeom prst="line">
                  <a:avLst/>
                </a:prstGeom>
                <a:grpFill/>
                <a:ln w="4763">
                  <a:solidFill>
                    <a:srgbClr val="000000"/>
                  </a:solidFill>
                  <a:prstDash val="sysDashDotDot"/>
                  <a:round/>
                  <a:headEnd/>
                  <a:tailEnd/>
                </a:ln>
              </p:spPr>
              <p:txBody>
                <a:bodyPr/>
                <a:lstStyle/>
                <a:p>
                  <a:endParaRPr lang="en-GB" dirty="0"/>
                </a:p>
              </p:txBody>
            </p:sp>
            <p:sp>
              <p:nvSpPr>
                <p:cNvPr id="874" name="Line 1933"/>
                <p:cNvSpPr>
                  <a:spLocks noChangeShapeType="1"/>
                </p:cNvSpPr>
                <p:nvPr/>
              </p:nvSpPr>
              <p:spPr bwMode="auto">
                <a:xfrm flipV="1">
                  <a:off x="2629" y="1871"/>
                  <a:ext cx="1" cy="2"/>
                </a:xfrm>
                <a:prstGeom prst="line">
                  <a:avLst/>
                </a:prstGeom>
                <a:grpFill/>
                <a:ln w="4763">
                  <a:solidFill>
                    <a:srgbClr val="000000"/>
                  </a:solidFill>
                  <a:prstDash val="sysDashDotDot"/>
                  <a:round/>
                  <a:headEnd/>
                  <a:tailEnd/>
                </a:ln>
              </p:spPr>
              <p:txBody>
                <a:bodyPr/>
                <a:lstStyle/>
                <a:p>
                  <a:endParaRPr lang="en-GB" dirty="0"/>
                </a:p>
              </p:txBody>
            </p:sp>
            <p:sp>
              <p:nvSpPr>
                <p:cNvPr id="875" name="Line 1934"/>
                <p:cNvSpPr>
                  <a:spLocks noChangeShapeType="1"/>
                </p:cNvSpPr>
                <p:nvPr/>
              </p:nvSpPr>
              <p:spPr bwMode="auto">
                <a:xfrm flipV="1">
                  <a:off x="2629" y="1864"/>
                  <a:ext cx="1" cy="2"/>
                </a:xfrm>
                <a:prstGeom prst="line">
                  <a:avLst/>
                </a:prstGeom>
                <a:grpFill/>
                <a:ln w="4763">
                  <a:solidFill>
                    <a:srgbClr val="000000"/>
                  </a:solidFill>
                  <a:prstDash val="sysDashDotDot"/>
                  <a:round/>
                  <a:headEnd/>
                  <a:tailEnd/>
                </a:ln>
              </p:spPr>
              <p:txBody>
                <a:bodyPr/>
                <a:lstStyle/>
                <a:p>
                  <a:endParaRPr lang="en-GB" dirty="0"/>
                </a:p>
              </p:txBody>
            </p:sp>
            <p:sp>
              <p:nvSpPr>
                <p:cNvPr id="876" name="Line 1935"/>
                <p:cNvSpPr>
                  <a:spLocks noChangeShapeType="1"/>
                </p:cNvSpPr>
                <p:nvPr/>
              </p:nvSpPr>
              <p:spPr bwMode="auto">
                <a:xfrm flipV="1">
                  <a:off x="2629" y="1851"/>
                  <a:ext cx="1" cy="9"/>
                </a:xfrm>
                <a:prstGeom prst="line">
                  <a:avLst/>
                </a:prstGeom>
                <a:grpFill/>
                <a:ln w="4763">
                  <a:solidFill>
                    <a:srgbClr val="000000"/>
                  </a:solidFill>
                  <a:prstDash val="sysDashDotDot"/>
                  <a:round/>
                  <a:headEnd/>
                  <a:tailEnd/>
                </a:ln>
              </p:spPr>
              <p:txBody>
                <a:bodyPr/>
                <a:lstStyle/>
                <a:p>
                  <a:endParaRPr lang="en-GB" dirty="0"/>
                </a:p>
              </p:txBody>
            </p:sp>
            <p:sp>
              <p:nvSpPr>
                <p:cNvPr id="877" name="Line 1936"/>
                <p:cNvSpPr>
                  <a:spLocks noChangeShapeType="1"/>
                </p:cNvSpPr>
                <p:nvPr/>
              </p:nvSpPr>
              <p:spPr bwMode="auto">
                <a:xfrm flipV="1">
                  <a:off x="2629" y="1844"/>
                  <a:ext cx="1" cy="2"/>
                </a:xfrm>
                <a:prstGeom prst="line">
                  <a:avLst/>
                </a:prstGeom>
                <a:grpFill/>
                <a:ln w="4763">
                  <a:solidFill>
                    <a:srgbClr val="000000"/>
                  </a:solidFill>
                  <a:prstDash val="sysDashDotDot"/>
                  <a:round/>
                  <a:headEnd/>
                  <a:tailEnd/>
                </a:ln>
              </p:spPr>
              <p:txBody>
                <a:bodyPr/>
                <a:lstStyle/>
                <a:p>
                  <a:endParaRPr lang="en-GB" dirty="0"/>
                </a:p>
              </p:txBody>
            </p:sp>
            <p:sp>
              <p:nvSpPr>
                <p:cNvPr id="878" name="Line 1937"/>
                <p:cNvSpPr>
                  <a:spLocks noChangeShapeType="1"/>
                </p:cNvSpPr>
                <p:nvPr/>
              </p:nvSpPr>
              <p:spPr bwMode="auto">
                <a:xfrm flipV="1">
                  <a:off x="2629" y="1837"/>
                  <a:ext cx="1" cy="2"/>
                </a:xfrm>
                <a:prstGeom prst="line">
                  <a:avLst/>
                </a:prstGeom>
                <a:grpFill/>
                <a:ln w="4763">
                  <a:solidFill>
                    <a:srgbClr val="000000"/>
                  </a:solidFill>
                  <a:prstDash val="sysDashDotDot"/>
                  <a:round/>
                  <a:headEnd/>
                  <a:tailEnd/>
                </a:ln>
              </p:spPr>
              <p:txBody>
                <a:bodyPr/>
                <a:lstStyle/>
                <a:p>
                  <a:endParaRPr lang="en-GB" dirty="0"/>
                </a:p>
              </p:txBody>
            </p:sp>
            <p:sp>
              <p:nvSpPr>
                <p:cNvPr id="879" name="Line 1938"/>
                <p:cNvSpPr>
                  <a:spLocks noChangeShapeType="1"/>
                </p:cNvSpPr>
                <p:nvPr/>
              </p:nvSpPr>
              <p:spPr bwMode="auto">
                <a:xfrm flipV="1">
                  <a:off x="2629" y="1824"/>
                  <a:ext cx="1" cy="9"/>
                </a:xfrm>
                <a:prstGeom prst="line">
                  <a:avLst/>
                </a:prstGeom>
                <a:grpFill/>
                <a:ln w="4763">
                  <a:solidFill>
                    <a:srgbClr val="000000"/>
                  </a:solidFill>
                  <a:prstDash val="sysDashDotDot"/>
                  <a:round/>
                  <a:headEnd/>
                  <a:tailEnd/>
                </a:ln>
              </p:spPr>
              <p:txBody>
                <a:bodyPr/>
                <a:lstStyle/>
                <a:p>
                  <a:endParaRPr lang="en-GB" dirty="0"/>
                </a:p>
              </p:txBody>
            </p:sp>
            <p:sp>
              <p:nvSpPr>
                <p:cNvPr id="880" name="Line 1939"/>
                <p:cNvSpPr>
                  <a:spLocks noChangeShapeType="1"/>
                </p:cNvSpPr>
                <p:nvPr/>
              </p:nvSpPr>
              <p:spPr bwMode="auto">
                <a:xfrm flipV="1">
                  <a:off x="2629" y="1817"/>
                  <a:ext cx="1" cy="2"/>
                </a:xfrm>
                <a:prstGeom prst="line">
                  <a:avLst/>
                </a:prstGeom>
                <a:grpFill/>
                <a:ln w="4763">
                  <a:solidFill>
                    <a:srgbClr val="000000"/>
                  </a:solidFill>
                  <a:prstDash val="sysDashDotDot"/>
                  <a:round/>
                  <a:headEnd/>
                  <a:tailEnd/>
                </a:ln>
              </p:spPr>
              <p:txBody>
                <a:bodyPr/>
                <a:lstStyle/>
                <a:p>
                  <a:endParaRPr lang="en-GB" dirty="0"/>
                </a:p>
              </p:txBody>
            </p:sp>
            <p:sp>
              <p:nvSpPr>
                <p:cNvPr id="881" name="Line 1940"/>
                <p:cNvSpPr>
                  <a:spLocks noChangeShapeType="1"/>
                </p:cNvSpPr>
                <p:nvPr/>
              </p:nvSpPr>
              <p:spPr bwMode="auto">
                <a:xfrm flipV="1">
                  <a:off x="2629" y="1810"/>
                  <a:ext cx="1" cy="2"/>
                </a:xfrm>
                <a:prstGeom prst="line">
                  <a:avLst/>
                </a:prstGeom>
                <a:grpFill/>
                <a:ln w="4763">
                  <a:solidFill>
                    <a:srgbClr val="000000"/>
                  </a:solidFill>
                  <a:prstDash val="sysDashDotDot"/>
                  <a:round/>
                  <a:headEnd/>
                  <a:tailEnd/>
                </a:ln>
              </p:spPr>
              <p:txBody>
                <a:bodyPr/>
                <a:lstStyle/>
                <a:p>
                  <a:endParaRPr lang="en-GB" dirty="0"/>
                </a:p>
              </p:txBody>
            </p:sp>
            <p:sp>
              <p:nvSpPr>
                <p:cNvPr id="882" name="Line 1941"/>
                <p:cNvSpPr>
                  <a:spLocks noChangeShapeType="1"/>
                </p:cNvSpPr>
                <p:nvPr/>
              </p:nvSpPr>
              <p:spPr bwMode="auto">
                <a:xfrm flipV="1">
                  <a:off x="2629" y="1797"/>
                  <a:ext cx="1" cy="9"/>
                </a:xfrm>
                <a:prstGeom prst="line">
                  <a:avLst/>
                </a:prstGeom>
                <a:grpFill/>
                <a:ln w="4763">
                  <a:solidFill>
                    <a:srgbClr val="000000"/>
                  </a:solidFill>
                  <a:prstDash val="sysDashDotDot"/>
                  <a:round/>
                  <a:headEnd/>
                  <a:tailEnd/>
                </a:ln>
              </p:spPr>
              <p:txBody>
                <a:bodyPr/>
                <a:lstStyle/>
                <a:p>
                  <a:endParaRPr lang="en-GB" dirty="0"/>
                </a:p>
              </p:txBody>
            </p:sp>
            <p:sp>
              <p:nvSpPr>
                <p:cNvPr id="883" name="Line 1942"/>
                <p:cNvSpPr>
                  <a:spLocks noChangeShapeType="1"/>
                </p:cNvSpPr>
                <p:nvPr/>
              </p:nvSpPr>
              <p:spPr bwMode="auto">
                <a:xfrm flipV="1">
                  <a:off x="2629" y="1790"/>
                  <a:ext cx="1" cy="2"/>
                </a:xfrm>
                <a:prstGeom prst="line">
                  <a:avLst/>
                </a:prstGeom>
                <a:grpFill/>
                <a:ln w="4763">
                  <a:solidFill>
                    <a:srgbClr val="000000"/>
                  </a:solidFill>
                  <a:prstDash val="sysDashDotDot"/>
                  <a:round/>
                  <a:headEnd/>
                  <a:tailEnd/>
                </a:ln>
              </p:spPr>
              <p:txBody>
                <a:bodyPr/>
                <a:lstStyle/>
                <a:p>
                  <a:endParaRPr lang="en-GB" dirty="0"/>
                </a:p>
              </p:txBody>
            </p:sp>
            <p:sp>
              <p:nvSpPr>
                <p:cNvPr id="884" name="Line 1943"/>
                <p:cNvSpPr>
                  <a:spLocks noChangeShapeType="1"/>
                </p:cNvSpPr>
                <p:nvPr/>
              </p:nvSpPr>
              <p:spPr bwMode="auto">
                <a:xfrm flipV="1">
                  <a:off x="2629" y="1783"/>
                  <a:ext cx="1" cy="2"/>
                </a:xfrm>
                <a:prstGeom prst="line">
                  <a:avLst/>
                </a:prstGeom>
                <a:grpFill/>
                <a:ln w="4763">
                  <a:solidFill>
                    <a:srgbClr val="000000"/>
                  </a:solidFill>
                  <a:prstDash val="sysDashDotDot"/>
                  <a:round/>
                  <a:headEnd/>
                  <a:tailEnd/>
                </a:ln>
              </p:spPr>
              <p:txBody>
                <a:bodyPr/>
                <a:lstStyle/>
                <a:p>
                  <a:endParaRPr lang="en-GB" dirty="0"/>
                </a:p>
              </p:txBody>
            </p:sp>
            <p:sp>
              <p:nvSpPr>
                <p:cNvPr id="885" name="Line 1944"/>
                <p:cNvSpPr>
                  <a:spLocks noChangeShapeType="1"/>
                </p:cNvSpPr>
                <p:nvPr/>
              </p:nvSpPr>
              <p:spPr bwMode="auto">
                <a:xfrm flipV="1">
                  <a:off x="2629" y="1770"/>
                  <a:ext cx="1" cy="9"/>
                </a:xfrm>
                <a:prstGeom prst="line">
                  <a:avLst/>
                </a:prstGeom>
                <a:grpFill/>
                <a:ln w="4763">
                  <a:solidFill>
                    <a:srgbClr val="000000"/>
                  </a:solidFill>
                  <a:prstDash val="sysDashDotDot"/>
                  <a:round/>
                  <a:headEnd/>
                  <a:tailEnd/>
                </a:ln>
              </p:spPr>
              <p:txBody>
                <a:bodyPr/>
                <a:lstStyle/>
                <a:p>
                  <a:endParaRPr lang="en-GB" dirty="0"/>
                </a:p>
              </p:txBody>
            </p:sp>
            <p:sp>
              <p:nvSpPr>
                <p:cNvPr id="886" name="Line 1945"/>
                <p:cNvSpPr>
                  <a:spLocks noChangeShapeType="1"/>
                </p:cNvSpPr>
                <p:nvPr/>
              </p:nvSpPr>
              <p:spPr bwMode="auto">
                <a:xfrm flipV="1">
                  <a:off x="2629" y="1763"/>
                  <a:ext cx="1" cy="2"/>
                </a:xfrm>
                <a:prstGeom prst="line">
                  <a:avLst/>
                </a:prstGeom>
                <a:grpFill/>
                <a:ln w="4763">
                  <a:solidFill>
                    <a:srgbClr val="000000"/>
                  </a:solidFill>
                  <a:prstDash val="sysDashDotDot"/>
                  <a:round/>
                  <a:headEnd/>
                  <a:tailEnd/>
                </a:ln>
              </p:spPr>
              <p:txBody>
                <a:bodyPr/>
                <a:lstStyle/>
                <a:p>
                  <a:endParaRPr lang="en-GB" dirty="0"/>
                </a:p>
              </p:txBody>
            </p:sp>
            <p:sp>
              <p:nvSpPr>
                <p:cNvPr id="887" name="Line 1946"/>
                <p:cNvSpPr>
                  <a:spLocks noChangeShapeType="1"/>
                </p:cNvSpPr>
                <p:nvPr/>
              </p:nvSpPr>
              <p:spPr bwMode="auto">
                <a:xfrm flipV="1">
                  <a:off x="2629" y="1756"/>
                  <a:ext cx="1" cy="2"/>
                </a:xfrm>
                <a:prstGeom prst="line">
                  <a:avLst/>
                </a:prstGeom>
                <a:grpFill/>
                <a:ln w="4763">
                  <a:solidFill>
                    <a:srgbClr val="000000"/>
                  </a:solidFill>
                  <a:prstDash val="sysDashDotDot"/>
                  <a:round/>
                  <a:headEnd/>
                  <a:tailEnd/>
                </a:ln>
              </p:spPr>
              <p:txBody>
                <a:bodyPr/>
                <a:lstStyle/>
                <a:p>
                  <a:endParaRPr lang="en-GB" dirty="0"/>
                </a:p>
              </p:txBody>
            </p:sp>
            <p:sp>
              <p:nvSpPr>
                <p:cNvPr id="888" name="Line 1947"/>
                <p:cNvSpPr>
                  <a:spLocks noChangeShapeType="1"/>
                </p:cNvSpPr>
                <p:nvPr/>
              </p:nvSpPr>
              <p:spPr bwMode="auto">
                <a:xfrm flipV="1">
                  <a:off x="2629" y="1742"/>
                  <a:ext cx="1" cy="10"/>
                </a:xfrm>
                <a:prstGeom prst="line">
                  <a:avLst/>
                </a:prstGeom>
                <a:grpFill/>
                <a:ln w="4763">
                  <a:solidFill>
                    <a:srgbClr val="000000"/>
                  </a:solidFill>
                  <a:prstDash val="sysDashDotDot"/>
                  <a:round/>
                  <a:headEnd/>
                  <a:tailEnd/>
                </a:ln>
              </p:spPr>
              <p:txBody>
                <a:bodyPr/>
                <a:lstStyle/>
                <a:p>
                  <a:endParaRPr lang="en-GB" dirty="0"/>
                </a:p>
              </p:txBody>
            </p:sp>
            <p:sp>
              <p:nvSpPr>
                <p:cNvPr id="889" name="Line 1948"/>
                <p:cNvSpPr>
                  <a:spLocks noChangeShapeType="1"/>
                </p:cNvSpPr>
                <p:nvPr/>
              </p:nvSpPr>
              <p:spPr bwMode="auto">
                <a:xfrm flipV="1">
                  <a:off x="2629" y="1736"/>
                  <a:ext cx="1" cy="2"/>
                </a:xfrm>
                <a:prstGeom prst="line">
                  <a:avLst/>
                </a:prstGeom>
                <a:grpFill/>
                <a:ln w="4763">
                  <a:solidFill>
                    <a:srgbClr val="000000"/>
                  </a:solidFill>
                  <a:prstDash val="sysDashDotDot"/>
                  <a:round/>
                  <a:headEnd/>
                  <a:tailEnd/>
                </a:ln>
              </p:spPr>
              <p:txBody>
                <a:bodyPr/>
                <a:lstStyle/>
                <a:p>
                  <a:endParaRPr lang="en-GB" dirty="0"/>
                </a:p>
              </p:txBody>
            </p:sp>
            <p:sp>
              <p:nvSpPr>
                <p:cNvPr id="890" name="Line 1949"/>
                <p:cNvSpPr>
                  <a:spLocks noChangeShapeType="1"/>
                </p:cNvSpPr>
                <p:nvPr/>
              </p:nvSpPr>
              <p:spPr bwMode="auto">
                <a:xfrm flipV="1">
                  <a:off x="2629" y="1729"/>
                  <a:ext cx="1" cy="2"/>
                </a:xfrm>
                <a:prstGeom prst="line">
                  <a:avLst/>
                </a:prstGeom>
                <a:grpFill/>
                <a:ln w="4763">
                  <a:solidFill>
                    <a:srgbClr val="000000"/>
                  </a:solidFill>
                  <a:prstDash val="sysDashDotDot"/>
                  <a:round/>
                  <a:headEnd/>
                  <a:tailEnd/>
                </a:ln>
              </p:spPr>
              <p:txBody>
                <a:bodyPr/>
                <a:lstStyle/>
                <a:p>
                  <a:endParaRPr lang="en-GB" dirty="0"/>
                </a:p>
              </p:txBody>
            </p:sp>
            <p:sp>
              <p:nvSpPr>
                <p:cNvPr id="891" name="Line 1950"/>
                <p:cNvSpPr>
                  <a:spLocks noChangeShapeType="1"/>
                </p:cNvSpPr>
                <p:nvPr/>
              </p:nvSpPr>
              <p:spPr bwMode="auto">
                <a:xfrm flipV="1">
                  <a:off x="2629" y="1715"/>
                  <a:ext cx="1" cy="10"/>
                </a:xfrm>
                <a:prstGeom prst="line">
                  <a:avLst/>
                </a:prstGeom>
                <a:grpFill/>
                <a:ln w="4763">
                  <a:solidFill>
                    <a:srgbClr val="000000"/>
                  </a:solidFill>
                  <a:prstDash val="sysDashDotDot"/>
                  <a:round/>
                  <a:headEnd/>
                  <a:tailEnd/>
                </a:ln>
              </p:spPr>
              <p:txBody>
                <a:bodyPr/>
                <a:lstStyle/>
                <a:p>
                  <a:endParaRPr lang="en-GB" dirty="0"/>
                </a:p>
              </p:txBody>
            </p:sp>
            <p:sp>
              <p:nvSpPr>
                <p:cNvPr id="892" name="Line 1951"/>
                <p:cNvSpPr>
                  <a:spLocks noChangeShapeType="1"/>
                </p:cNvSpPr>
                <p:nvPr/>
              </p:nvSpPr>
              <p:spPr bwMode="auto">
                <a:xfrm flipV="1">
                  <a:off x="2629" y="1708"/>
                  <a:ext cx="1" cy="3"/>
                </a:xfrm>
                <a:prstGeom prst="line">
                  <a:avLst/>
                </a:prstGeom>
                <a:grpFill/>
                <a:ln w="4763">
                  <a:solidFill>
                    <a:srgbClr val="000000"/>
                  </a:solidFill>
                  <a:prstDash val="sysDashDotDot"/>
                  <a:round/>
                  <a:headEnd/>
                  <a:tailEnd/>
                </a:ln>
              </p:spPr>
              <p:txBody>
                <a:bodyPr/>
                <a:lstStyle/>
                <a:p>
                  <a:endParaRPr lang="en-GB" dirty="0"/>
                </a:p>
              </p:txBody>
            </p:sp>
            <p:sp>
              <p:nvSpPr>
                <p:cNvPr id="893" name="Line 1952"/>
                <p:cNvSpPr>
                  <a:spLocks noChangeShapeType="1"/>
                </p:cNvSpPr>
                <p:nvPr/>
              </p:nvSpPr>
              <p:spPr bwMode="auto">
                <a:xfrm flipV="1">
                  <a:off x="2629" y="1702"/>
                  <a:ext cx="1" cy="2"/>
                </a:xfrm>
                <a:prstGeom prst="line">
                  <a:avLst/>
                </a:prstGeom>
                <a:grpFill/>
                <a:ln w="4763">
                  <a:solidFill>
                    <a:srgbClr val="000000"/>
                  </a:solidFill>
                  <a:prstDash val="sysDashDotDot"/>
                  <a:round/>
                  <a:headEnd/>
                  <a:tailEnd/>
                </a:ln>
              </p:spPr>
              <p:txBody>
                <a:bodyPr/>
                <a:lstStyle/>
                <a:p>
                  <a:endParaRPr lang="en-GB" dirty="0"/>
                </a:p>
              </p:txBody>
            </p:sp>
            <p:sp>
              <p:nvSpPr>
                <p:cNvPr id="894" name="Line 1953"/>
                <p:cNvSpPr>
                  <a:spLocks noChangeShapeType="1"/>
                </p:cNvSpPr>
                <p:nvPr/>
              </p:nvSpPr>
              <p:spPr bwMode="auto">
                <a:xfrm flipV="1">
                  <a:off x="2629" y="1688"/>
                  <a:ext cx="1" cy="10"/>
                </a:xfrm>
                <a:prstGeom prst="line">
                  <a:avLst/>
                </a:prstGeom>
                <a:grpFill/>
                <a:ln w="4763">
                  <a:solidFill>
                    <a:srgbClr val="000000"/>
                  </a:solidFill>
                  <a:prstDash val="sysDashDotDot"/>
                  <a:round/>
                  <a:headEnd/>
                  <a:tailEnd/>
                </a:ln>
              </p:spPr>
              <p:txBody>
                <a:bodyPr/>
                <a:lstStyle/>
                <a:p>
                  <a:endParaRPr lang="en-GB" dirty="0"/>
                </a:p>
              </p:txBody>
            </p:sp>
            <p:sp>
              <p:nvSpPr>
                <p:cNvPr id="895" name="Line 1954"/>
                <p:cNvSpPr>
                  <a:spLocks noChangeShapeType="1"/>
                </p:cNvSpPr>
                <p:nvPr/>
              </p:nvSpPr>
              <p:spPr bwMode="auto">
                <a:xfrm flipV="1">
                  <a:off x="2629" y="1681"/>
                  <a:ext cx="1" cy="3"/>
                </a:xfrm>
                <a:prstGeom prst="line">
                  <a:avLst/>
                </a:prstGeom>
                <a:grpFill/>
                <a:ln w="4763">
                  <a:solidFill>
                    <a:srgbClr val="000000"/>
                  </a:solidFill>
                  <a:prstDash val="sysDashDotDot"/>
                  <a:round/>
                  <a:headEnd/>
                  <a:tailEnd/>
                </a:ln>
              </p:spPr>
              <p:txBody>
                <a:bodyPr/>
                <a:lstStyle/>
                <a:p>
                  <a:endParaRPr lang="en-GB" dirty="0"/>
                </a:p>
              </p:txBody>
            </p:sp>
            <p:sp>
              <p:nvSpPr>
                <p:cNvPr id="896" name="Line 1955"/>
                <p:cNvSpPr>
                  <a:spLocks noChangeShapeType="1"/>
                </p:cNvSpPr>
                <p:nvPr/>
              </p:nvSpPr>
              <p:spPr bwMode="auto">
                <a:xfrm flipV="1">
                  <a:off x="2629" y="1674"/>
                  <a:ext cx="1" cy="3"/>
                </a:xfrm>
                <a:prstGeom prst="line">
                  <a:avLst/>
                </a:prstGeom>
                <a:grpFill/>
                <a:ln w="4763">
                  <a:solidFill>
                    <a:srgbClr val="000000"/>
                  </a:solidFill>
                  <a:prstDash val="sysDashDotDot"/>
                  <a:round/>
                  <a:headEnd/>
                  <a:tailEnd/>
                </a:ln>
              </p:spPr>
              <p:txBody>
                <a:bodyPr/>
                <a:lstStyle/>
                <a:p>
                  <a:endParaRPr lang="en-GB" dirty="0"/>
                </a:p>
              </p:txBody>
            </p:sp>
            <p:sp>
              <p:nvSpPr>
                <p:cNvPr id="897" name="Line 1956"/>
                <p:cNvSpPr>
                  <a:spLocks noChangeShapeType="1"/>
                </p:cNvSpPr>
                <p:nvPr/>
              </p:nvSpPr>
              <p:spPr bwMode="auto">
                <a:xfrm flipV="1">
                  <a:off x="2629" y="1661"/>
                  <a:ext cx="1" cy="9"/>
                </a:xfrm>
                <a:prstGeom prst="line">
                  <a:avLst/>
                </a:prstGeom>
                <a:grpFill/>
                <a:ln w="4763">
                  <a:solidFill>
                    <a:srgbClr val="000000"/>
                  </a:solidFill>
                  <a:prstDash val="sysDashDotDot"/>
                  <a:round/>
                  <a:headEnd/>
                  <a:tailEnd/>
                </a:ln>
              </p:spPr>
              <p:txBody>
                <a:bodyPr/>
                <a:lstStyle/>
                <a:p>
                  <a:endParaRPr lang="en-GB" dirty="0"/>
                </a:p>
              </p:txBody>
            </p:sp>
            <p:sp>
              <p:nvSpPr>
                <p:cNvPr id="898" name="Line 1957"/>
                <p:cNvSpPr>
                  <a:spLocks noChangeShapeType="1"/>
                </p:cNvSpPr>
                <p:nvPr/>
              </p:nvSpPr>
              <p:spPr bwMode="auto">
                <a:xfrm flipV="1">
                  <a:off x="2629" y="1654"/>
                  <a:ext cx="1" cy="3"/>
                </a:xfrm>
                <a:prstGeom prst="line">
                  <a:avLst/>
                </a:prstGeom>
                <a:grpFill/>
                <a:ln w="4763">
                  <a:solidFill>
                    <a:srgbClr val="000000"/>
                  </a:solidFill>
                  <a:prstDash val="sysDashDotDot"/>
                  <a:round/>
                  <a:headEnd/>
                  <a:tailEnd/>
                </a:ln>
              </p:spPr>
              <p:txBody>
                <a:bodyPr/>
                <a:lstStyle/>
                <a:p>
                  <a:endParaRPr lang="en-GB" dirty="0"/>
                </a:p>
              </p:txBody>
            </p:sp>
            <p:sp>
              <p:nvSpPr>
                <p:cNvPr id="899" name="Line 1958"/>
                <p:cNvSpPr>
                  <a:spLocks noChangeShapeType="1"/>
                </p:cNvSpPr>
                <p:nvPr/>
              </p:nvSpPr>
              <p:spPr bwMode="auto">
                <a:xfrm flipV="1">
                  <a:off x="2629" y="1647"/>
                  <a:ext cx="1" cy="3"/>
                </a:xfrm>
                <a:prstGeom prst="line">
                  <a:avLst/>
                </a:prstGeom>
                <a:grpFill/>
                <a:ln w="4763">
                  <a:solidFill>
                    <a:srgbClr val="000000"/>
                  </a:solidFill>
                  <a:prstDash val="sysDashDotDot"/>
                  <a:round/>
                  <a:headEnd/>
                  <a:tailEnd/>
                </a:ln>
              </p:spPr>
              <p:txBody>
                <a:bodyPr/>
                <a:lstStyle/>
                <a:p>
                  <a:endParaRPr lang="en-GB" dirty="0"/>
                </a:p>
              </p:txBody>
            </p:sp>
            <p:sp>
              <p:nvSpPr>
                <p:cNvPr id="900" name="Line 1959"/>
                <p:cNvSpPr>
                  <a:spLocks noChangeShapeType="1"/>
                </p:cNvSpPr>
                <p:nvPr/>
              </p:nvSpPr>
              <p:spPr bwMode="auto">
                <a:xfrm flipV="1">
                  <a:off x="2629" y="1634"/>
                  <a:ext cx="1" cy="9"/>
                </a:xfrm>
                <a:prstGeom prst="line">
                  <a:avLst/>
                </a:prstGeom>
                <a:grpFill/>
                <a:ln w="4763">
                  <a:solidFill>
                    <a:srgbClr val="000000"/>
                  </a:solidFill>
                  <a:prstDash val="sysDashDotDot"/>
                  <a:round/>
                  <a:headEnd/>
                  <a:tailEnd/>
                </a:ln>
              </p:spPr>
              <p:txBody>
                <a:bodyPr/>
                <a:lstStyle/>
                <a:p>
                  <a:endParaRPr lang="en-GB" dirty="0"/>
                </a:p>
              </p:txBody>
            </p:sp>
            <p:sp>
              <p:nvSpPr>
                <p:cNvPr id="901" name="Line 1960"/>
                <p:cNvSpPr>
                  <a:spLocks noChangeShapeType="1"/>
                </p:cNvSpPr>
                <p:nvPr/>
              </p:nvSpPr>
              <p:spPr bwMode="auto">
                <a:xfrm flipV="1">
                  <a:off x="2629" y="1627"/>
                  <a:ext cx="1" cy="3"/>
                </a:xfrm>
                <a:prstGeom prst="line">
                  <a:avLst/>
                </a:prstGeom>
                <a:grpFill/>
                <a:ln w="4763">
                  <a:solidFill>
                    <a:srgbClr val="000000"/>
                  </a:solidFill>
                  <a:prstDash val="sysDashDotDot"/>
                  <a:round/>
                  <a:headEnd/>
                  <a:tailEnd/>
                </a:ln>
              </p:spPr>
              <p:txBody>
                <a:bodyPr/>
                <a:lstStyle/>
                <a:p>
                  <a:endParaRPr lang="en-GB" dirty="0"/>
                </a:p>
              </p:txBody>
            </p:sp>
            <p:sp>
              <p:nvSpPr>
                <p:cNvPr id="902" name="Line 1961"/>
                <p:cNvSpPr>
                  <a:spLocks noChangeShapeType="1"/>
                </p:cNvSpPr>
                <p:nvPr/>
              </p:nvSpPr>
              <p:spPr bwMode="auto">
                <a:xfrm flipV="1">
                  <a:off x="2629" y="1620"/>
                  <a:ext cx="1" cy="3"/>
                </a:xfrm>
                <a:prstGeom prst="line">
                  <a:avLst/>
                </a:prstGeom>
                <a:grpFill/>
                <a:ln w="4763">
                  <a:solidFill>
                    <a:srgbClr val="000000"/>
                  </a:solidFill>
                  <a:prstDash val="sysDashDotDot"/>
                  <a:round/>
                  <a:headEnd/>
                  <a:tailEnd/>
                </a:ln>
              </p:spPr>
              <p:txBody>
                <a:bodyPr/>
                <a:lstStyle/>
                <a:p>
                  <a:endParaRPr lang="en-GB" dirty="0"/>
                </a:p>
              </p:txBody>
            </p:sp>
            <p:sp>
              <p:nvSpPr>
                <p:cNvPr id="903" name="Line 1962"/>
                <p:cNvSpPr>
                  <a:spLocks noChangeShapeType="1"/>
                </p:cNvSpPr>
                <p:nvPr/>
              </p:nvSpPr>
              <p:spPr bwMode="auto">
                <a:xfrm flipV="1">
                  <a:off x="2629" y="1607"/>
                  <a:ext cx="1" cy="9"/>
                </a:xfrm>
                <a:prstGeom prst="line">
                  <a:avLst/>
                </a:prstGeom>
                <a:grpFill/>
                <a:ln w="4763">
                  <a:solidFill>
                    <a:srgbClr val="000000"/>
                  </a:solidFill>
                  <a:prstDash val="sysDashDotDot"/>
                  <a:round/>
                  <a:headEnd/>
                  <a:tailEnd/>
                </a:ln>
              </p:spPr>
              <p:txBody>
                <a:bodyPr/>
                <a:lstStyle/>
                <a:p>
                  <a:endParaRPr lang="en-GB" dirty="0"/>
                </a:p>
              </p:txBody>
            </p:sp>
            <p:sp>
              <p:nvSpPr>
                <p:cNvPr id="904" name="Line 1963"/>
                <p:cNvSpPr>
                  <a:spLocks noChangeShapeType="1"/>
                </p:cNvSpPr>
                <p:nvPr/>
              </p:nvSpPr>
              <p:spPr bwMode="auto">
                <a:xfrm flipV="1">
                  <a:off x="2629" y="1600"/>
                  <a:ext cx="1" cy="2"/>
                </a:xfrm>
                <a:prstGeom prst="line">
                  <a:avLst/>
                </a:prstGeom>
                <a:grpFill/>
                <a:ln w="4763">
                  <a:solidFill>
                    <a:srgbClr val="000000"/>
                  </a:solidFill>
                  <a:prstDash val="sysDashDotDot"/>
                  <a:round/>
                  <a:headEnd/>
                  <a:tailEnd/>
                </a:ln>
              </p:spPr>
              <p:txBody>
                <a:bodyPr/>
                <a:lstStyle/>
                <a:p>
                  <a:endParaRPr lang="en-GB" dirty="0"/>
                </a:p>
              </p:txBody>
            </p:sp>
            <p:sp>
              <p:nvSpPr>
                <p:cNvPr id="905" name="Line 1964"/>
                <p:cNvSpPr>
                  <a:spLocks noChangeShapeType="1"/>
                </p:cNvSpPr>
                <p:nvPr/>
              </p:nvSpPr>
              <p:spPr bwMode="auto">
                <a:xfrm flipV="1">
                  <a:off x="2629" y="1593"/>
                  <a:ext cx="1" cy="3"/>
                </a:xfrm>
                <a:prstGeom prst="line">
                  <a:avLst/>
                </a:prstGeom>
                <a:grpFill/>
                <a:ln w="4763">
                  <a:solidFill>
                    <a:srgbClr val="000000"/>
                  </a:solidFill>
                  <a:prstDash val="sysDashDotDot"/>
                  <a:round/>
                  <a:headEnd/>
                  <a:tailEnd/>
                </a:ln>
              </p:spPr>
              <p:txBody>
                <a:bodyPr/>
                <a:lstStyle/>
                <a:p>
                  <a:endParaRPr lang="en-GB" dirty="0"/>
                </a:p>
              </p:txBody>
            </p:sp>
            <p:sp>
              <p:nvSpPr>
                <p:cNvPr id="906" name="Line 1965"/>
                <p:cNvSpPr>
                  <a:spLocks noChangeShapeType="1"/>
                </p:cNvSpPr>
                <p:nvPr/>
              </p:nvSpPr>
              <p:spPr bwMode="auto">
                <a:xfrm flipV="1">
                  <a:off x="2629" y="1580"/>
                  <a:ext cx="1" cy="9"/>
                </a:xfrm>
                <a:prstGeom prst="line">
                  <a:avLst/>
                </a:prstGeom>
                <a:grpFill/>
                <a:ln w="4763">
                  <a:solidFill>
                    <a:srgbClr val="000000"/>
                  </a:solidFill>
                  <a:prstDash val="sysDashDotDot"/>
                  <a:round/>
                  <a:headEnd/>
                  <a:tailEnd/>
                </a:ln>
              </p:spPr>
              <p:txBody>
                <a:bodyPr/>
                <a:lstStyle/>
                <a:p>
                  <a:endParaRPr lang="en-GB" dirty="0"/>
                </a:p>
              </p:txBody>
            </p:sp>
            <p:sp>
              <p:nvSpPr>
                <p:cNvPr id="907" name="Line 1966"/>
                <p:cNvSpPr>
                  <a:spLocks noChangeShapeType="1"/>
                </p:cNvSpPr>
                <p:nvPr/>
              </p:nvSpPr>
              <p:spPr bwMode="auto">
                <a:xfrm flipV="1">
                  <a:off x="2629" y="1573"/>
                  <a:ext cx="1" cy="2"/>
                </a:xfrm>
                <a:prstGeom prst="line">
                  <a:avLst/>
                </a:prstGeom>
                <a:grpFill/>
                <a:ln w="4763">
                  <a:solidFill>
                    <a:srgbClr val="000000"/>
                  </a:solidFill>
                  <a:prstDash val="sysDashDotDot"/>
                  <a:round/>
                  <a:headEnd/>
                  <a:tailEnd/>
                </a:ln>
              </p:spPr>
              <p:txBody>
                <a:bodyPr/>
                <a:lstStyle/>
                <a:p>
                  <a:endParaRPr lang="en-GB" dirty="0"/>
                </a:p>
              </p:txBody>
            </p:sp>
            <p:sp>
              <p:nvSpPr>
                <p:cNvPr id="908" name="Line 1967"/>
                <p:cNvSpPr>
                  <a:spLocks noChangeShapeType="1"/>
                </p:cNvSpPr>
                <p:nvPr/>
              </p:nvSpPr>
              <p:spPr bwMode="auto">
                <a:xfrm flipV="1">
                  <a:off x="2629" y="1566"/>
                  <a:ext cx="1" cy="3"/>
                </a:xfrm>
                <a:prstGeom prst="line">
                  <a:avLst/>
                </a:prstGeom>
                <a:grpFill/>
                <a:ln w="4763">
                  <a:solidFill>
                    <a:srgbClr val="000000"/>
                  </a:solidFill>
                  <a:prstDash val="sysDashDotDot"/>
                  <a:round/>
                  <a:headEnd/>
                  <a:tailEnd/>
                </a:ln>
              </p:spPr>
              <p:txBody>
                <a:bodyPr/>
                <a:lstStyle/>
                <a:p>
                  <a:endParaRPr lang="en-GB" dirty="0"/>
                </a:p>
              </p:txBody>
            </p:sp>
            <p:sp>
              <p:nvSpPr>
                <p:cNvPr id="909" name="Line 1968"/>
                <p:cNvSpPr>
                  <a:spLocks noChangeShapeType="1"/>
                </p:cNvSpPr>
                <p:nvPr/>
              </p:nvSpPr>
              <p:spPr bwMode="auto">
                <a:xfrm flipV="1">
                  <a:off x="2629" y="1553"/>
                  <a:ext cx="1" cy="9"/>
                </a:xfrm>
                <a:prstGeom prst="line">
                  <a:avLst/>
                </a:prstGeom>
                <a:grpFill/>
                <a:ln w="4763">
                  <a:solidFill>
                    <a:srgbClr val="000000"/>
                  </a:solidFill>
                  <a:prstDash val="sysDashDotDot"/>
                  <a:round/>
                  <a:headEnd/>
                  <a:tailEnd/>
                </a:ln>
              </p:spPr>
              <p:txBody>
                <a:bodyPr/>
                <a:lstStyle/>
                <a:p>
                  <a:endParaRPr lang="en-GB" dirty="0"/>
                </a:p>
              </p:txBody>
            </p:sp>
            <p:sp>
              <p:nvSpPr>
                <p:cNvPr id="910" name="Line 1969"/>
                <p:cNvSpPr>
                  <a:spLocks noChangeShapeType="1"/>
                </p:cNvSpPr>
                <p:nvPr/>
              </p:nvSpPr>
              <p:spPr bwMode="auto">
                <a:xfrm flipV="1">
                  <a:off x="2629" y="1546"/>
                  <a:ext cx="1" cy="2"/>
                </a:xfrm>
                <a:prstGeom prst="line">
                  <a:avLst/>
                </a:prstGeom>
                <a:grpFill/>
                <a:ln w="4763">
                  <a:solidFill>
                    <a:srgbClr val="000000"/>
                  </a:solidFill>
                  <a:prstDash val="sysDashDotDot"/>
                  <a:round/>
                  <a:headEnd/>
                  <a:tailEnd/>
                </a:ln>
              </p:spPr>
              <p:txBody>
                <a:bodyPr/>
                <a:lstStyle/>
                <a:p>
                  <a:endParaRPr lang="en-GB" dirty="0"/>
                </a:p>
              </p:txBody>
            </p:sp>
            <p:sp>
              <p:nvSpPr>
                <p:cNvPr id="911" name="Line 1970"/>
                <p:cNvSpPr>
                  <a:spLocks noChangeShapeType="1"/>
                </p:cNvSpPr>
                <p:nvPr/>
              </p:nvSpPr>
              <p:spPr bwMode="auto">
                <a:xfrm flipV="1">
                  <a:off x="2629" y="1539"/>
                  <a:ext cx="1" cy="2"/>
                </a:xfrm>
                <a:prstGeom prst="line">
                  <a:avLst/>
                </a:prstGeom>
                <a:grpFill/>
                <a:ln w="4763">
                  <a:solidFill>
                    <a:srgbClr val="000000"/>
                  </a:solidFill>
                  <a:prstDash val="sysDashDotDot"/>
                  <a:round/>
                  <a:headEnd/>
                  <a:tailEnd/>
                </a:ln>
              </p:spPr>
              <p:txBody>
                <a:bodyPr/>
                <a:lstStyle/>
                <a:p>
                  <a:endParaRPr lang="en-GB" dirty="0"/>
                </a:p>
              </p:txBody>
            </p:sp>
            <p:sp>
              <p:nvSpPr>
                <p:cNvPr id="912" name="Line 1971"/>
                <p:cNvSpPr>
                  <a:spLocks noChangeShapeType="1"/>
                </p:cNvSpPr>
                <p:nvPr/>
              </p:nvSpPr>
              <p:spPr bwMode="auto">
                <a:xfrm flipV="1">
                  <a:off x="2629" y="1526"/>
                  <a:ext cx="1" cy="9"/>
                </a:xfrm>
                <a:prstGeom prst="line">
                  <a:avLst/>
                </a:prstGeom>
                <a:grpFill/>
                <a:ln w="4763">
                  <a:solidFill>
                    <a:srgbClr val="000000"/>
                  </a:solidFill>
                  <a:prstDash val="sysDashDotDot"/>
                  <a:round/>
                  <a:headEnd/>
                  <a:tailEnd/>
                </a:ln>
              </p:spPr>
              <p:txBody>
                <a:bodyPr/>
                <a:lstStyle/>
                <a:p>
                  <a:endParaRPr lang="en-GB" dirty="0"/>
                </a:p>
              </p:txBody>
            </p:sp>
            <p:sp>
              <p:nvSpPr>
                <p:cNvPr id="913" name="Line 1972"/>
                <p:cNvSpPr>
                  <a:spLocks noChangeShapeType="1"/>
                </p:cNvSpPr>
                <p:nvPr/>
              </p:nvSpPr>
              <p:spPr bwMode="auto">
                <a:xfrm flipV="1">
                  <a:off x="2629" y="1519"/>
                  <a:ext cx="1" cy="2"/>
                </a:xfrm>
                <a:prstGeom prst="line">
                  <a:avLst/>
                </a:prstGeom>
                <a:grpFill/>
                <a:ln w="4763">
                  <a:solidFill>
                    <a:srgbClr val="000000"/>
                  </a:solidFill>
                  <a:prstDash val="sysDashDotDot"/>
                  <a:round/>
                  <a:headEnd/>
                  <a:tailEnd/>
                </a:ln>
              </p:spPr>
              <p:txBody>
                <a:bodyPr/>
                <a:lstStyle/>
                <a:p>
                  <a:endParaRPr lang="en-GB" dirty="0"/>
                </a:p>
              </p:txBody>
            </p:sp>
            <p:sp>
              <p:nvSpPr>
                <p:cNvPr id="914" name="Line 1973"/>
                <p:cNvSpPr>
                  <a:spLocks noChangeShapeType="1"/>
                </p:cNvSpPr>
                <p:nvPr/>
              </p:nvSpPr>
              <p:spPr bwMode="auto">
                <a:xfrm flipV="1">
                  <a:off x="2629" y="1512"/>
                  <a:ext cx="1" cy="2"/>
                </a:xfrm>
                <a:prstGeom prst="line">
                  <a:avLst/>
                </a:prstGeom>
                <a:grpFill/>
                <a:ln w="4763">
                  <a:solidFill>
                    <a:srgbClr val="000000"/>
                  </a:solidFill>
                  <a:prstDash val="sysDashDotDot"/>
                  <a:round/>
                  <a:headEnd/>
                  <a:tailEnd/>
                </a:ln>
              </p:spPr>
              <p:txBody>
                <a:bodyPr/>
                <a:lstStyle/>
                <a:p>
                  <a:endParaRPr lang="en-GB" dirty="0"/>
                </a:p>
              </p:txBody>
            </p:sp>
            <p:sp>
              <p:nvSpPr>
                <p:cNvPr id="915" name="Line 1974"/>
                <p:cNvSpPr>
                  <a:spLocks noChangeShapeType="1"/>
                </p:cNvSpPr>
                <p:nvPr/>
              </p:nvSpPr>
              <p:spPr bwMode="auto">
                <a:xfrm flipV="1">
                  <a:off x="2629" y="1499"/>
                  <a:ext cx="1" cy="9"/>
                </a:xfrm>
                <a:prstGeom prst="line">
                  <a:avLst/>
                </a:prstGeom>
                <a:grpFill/>
                <a:ln w="4763">
                  <a:solidFill>
                    <a:srgbClr val="000000"/>
                  </a:solidFill>
                  <a:prstDash val="sysDashDotDot"/>
                  <a:round/>
                  <a:headEnd/>
                  <a:tailEnd/>
                </a:ln>
              </p:spPr>
              <p:txBody>
                <a:bodyPr/>
                <a:lstStyle/>
                <a:p>
                  <a:endParaRPr lang="en-GB" dirty="0"/>
                </a:p>
              </p:txBody>
            </p:sp>
            <p:sp>
              <p:nvSpPr>
                <p:cNvPr id="916" name="Line 1975"/>
                <p:cNvSpPr>
                  <a:spLocks noChangeShapeType="1"/>
                </p:cNvSpPr>
                <p:nvPr/>
              </p:nvSpPr>
              <p:spPr bwMode="auto">
                <a:xfrm flipV="1">
                  <a:off x="2629" y="1492"/>
                  <a:ext cx="1" cy="2"/>
                </a:xfrm>
                <a:prstGeom prst="line">
                  <a:avLst/>
                </a:prstGeom>
                <a:grpFill/>
                <a:ln w="4763">
                  <a:solidFill>
                    <a:srgbClr val="000000"/>
                  </a:solidFill>
                  <a:prstDash val="sysDashDotDot"/>
                  <a:round/>
                  <a:headEnd/>
                  <a:tailEnd/>
                </a:ln>
              </p:spPr>
              <p:txBody>
                <a:bodyPr/>
                <a:lstStyle/>
                <a:p>
                  <a:endParaRPr lang="en-GB" dirty="0"/>
                </a:p>
              </p:txBody>
            </p:sp>
            <p:sp>
              <p:nvSpPr>
                <p:cNvPr id="917" name="Line 1976"/>
                <p:cNvSpPr>
                  <a:spLocks noChangeShapeType="1"/>
                </p:cNvSpPr>
                <p:nvPr/>
              </p:nvSpPr>
              <p:spPr bwMode="auto">
                <a:xfrm flipV="1">
                  <a:off x="2629" y="1485"/>
                  <a:ext cx="1" cy="2"/>
                </a:xfrm>
                <a:prstGeom prst="line">
                  <a:avLst/>
                </a:prstGeom>
                <a:grpFill/>
                <a:ln w="4763">
                  <a:solidFill>
                    <a:srgbClr val="000000"/>
                  </a:solidFill>
                  <a:prstDash val="sysDashDotDot"/>
                  <a:round/>
                  <a:headEnd/>
                  <a:tailEnd/>
                </a:ln>
              </p:spPr>
              <p:txBody>
                <a:bodyPr/>
                <a:lstStyle/>
                <a:p>
                  <a:endParaRPr lang="en-GB" dirty="0"/>
                </a:p>
              </p:txBody>
            </p:sp>
            <p:sp>
              <p:nvSpPr>
                <p:cNvPr id="918" name="Line 1977"/>
                <p:cNvSpPr>
                  <a:spLocks noChangeShapeType="1"/>
                </p:cNvSpPr>
                <p:nvPr/>
              </p:nvSpPr>
              <p:spPr bwMode="auto">
                <a:xfrm flipV="1">
                  <a:off x="2629" y="1472"/>
                  <a:ext cx="1" cy="9"/>
                </a:xfrm>
                <a:prstGeom prst="line">
                  <a:avLst/>
                </a:prstGeom>
                <a:grpFill/>
                <a:ln w="4763">
                  <a:solidFill>
                    <a:srgbClr val="000000"/>
                  </a:solidFill>
                  <a:prstDash val="sysDashDotDot"/>
                  <a:round/>
                  <a:headEnd/>
                  <a:tailEnd/>
                </a:ln>
              </p:spPr>
              <p:txBody>
                <a:bodyPr/>
                <a:lstStyle/>
                <a:p>
                  <a:endParaRPr lang="en-GB" dirty="0"/>
                </a:p>
              </p:txBody>
            </p:sp>
            <p:sp>
              <p:nvSpPr>
                <p:cNvPr id="919" name="Line 1978"/>
                <p:cNvSpPr>
                  <a:spLocks noChangeShapeType="1"/>
                </p:cNvSpPr>
                <p:nvPr/>
              </p:nvSpPr>
              <p:spPr bwMode="auto">
                <a:xfrm flipV="1">
                  <a:off x="2629" y="1465"/>
                  <a:ext cx="1" cy="2"/>
                </a:xfrm>
                <a:prstGeom prst="line">
                  <a:avLst/>
                </a:prstGeom>
                <a:grpFill/>
                <a:ln w="4763">
                  <a:solidFill>
                    <a:srgbClr val="000000"/>
                  </a:solidFill>
                  <a:prstDash val="sysDashDotDot"/>
                  <a:round/>
                  <a:headEnd/>
                  <a:tailEnd/>
                </a:ln>
              </p:spPr>
              <p:txBody>
                <a:bodyPr/>
                <a:lstStyle/>
                <a:p>
                  <a:endParaRPr lang="en-GB" dirty="0"/>
                </a:p>
              </p:txBody>
            </p:sp>
            <p:sp>
              <p:nvSpPr>
                <p:cNvPr id="920" name="Line 1979"/>
                <p:cNvSpPr>
                  <a:spLocks noChangeShapeType="1"/>
                </p:cNvSpPr>
                <p:nvPr/>
              </p:nvSpPr>
              <p:spPr bwMode="auto">
                <a:xfrm flipV="1">
                  <a:off x="2629" y="1458"/>
                  <a:ext cx="1" cy="2"/>
                </a:xfrm>
                <a:prstGeom prst="line">
                  <a:avLst/>
                </a:prstGeom>
                <a:grpFill/>
                <a:ln w="4763">
                  <a:solidFill>
                    <a:srgbClr val="000000"/>
                  </a:solidFill>
                  <a:prstDash val="sysDashDotDot"/>
                  <a:round/>
                  <a:headEnd/>
                  <a:tailEnd/>
                </a:ln>
              </p:spPr>
              <p:txBody>
                <a:bodyPr/>
                <a:lstStyle/>
                <a:p>
                  <a:endParaRPr lang="en-GB" dirty="0"/>
                </a:p>
              </p:txBody>
            </p:sp>
            <p:sp>
              <p:nvSpPr>
                <p:cNvPr id="921" name="Line 1980"/>
                <p:cNvSpPr>
                  <a:spLocks noChangeShapeType="1"/>
                </p:cNvSpPr>
                <p:nvPr/>
              </p:nvSpPr>
              <p:spPr bwMode="auto">
                <a:xfrm flipV="1">
                  <a:off x="2629" y="1445"/>
                  <a:ext cx="1" cy="9"/>
                </a:xfrm>
                <a:prstGeom prst="line">
                  <a:avLst/>
                </a:prstGeom>
                <a:grpFill/>
                <a:ln w="4763">
                  <a:solidFill>
                    <a:srgbClr val="000000"/>
                  </a:solidFill>
                  <a:prstDash val="sysDashDotDot"/>
                  <a:round/>
                  <a:headEnd/>
                  <a:tailEnd/>
                </a:ln>
              </p:spPr>
              <p:txBody>
                <a:bodyPr/>
                <a:lstStyle/>
                <a:p>
                  <a:endParaRPr lang="en-GB" dirty="0"/>
                </a:p>
              </p:txBody>
            </p:sp>
            <p:sp>
              <p:nvSpPr>
                <p:cNvPr id="922" name="Line 1981"/>
                <p:cNvSpPr>
                  <a:spLocks noChangeShapeType="1"/>
                </p:cNvSpPr>
                <p:nvPr/>
              </p:nvSpPr>
              <p:spPr bwMode="auto">
                <a:xfrm flipV="1">
                  <a:off x="2629" y="1438"/>
                  <a:ext cx="1" cy="2"/>
                </a:xfrm>
                <a:prstGeom prst="line">
                  <a:avLst/>
                </a:prstGeom>
                <a:grpFill/>
                <a:ln w="4763">
                  <a:solidFill>
                    <a:srgbClr val="000000"/>
                  </a:solidFill>
                  <a:prstDash val="sysDashDotDot"/>
                  <a:round/>
                  <a:headEnd/>
                  <a:tailEnd/>
                </a:ln>
              </p:spPr>
              <p:txBody>
                <a:bodyPr/>
                <a:lstStyle/>
                <a:p>
                  <a:endParaRPr lang="en-GB" dirty="0"/>
                </a:p>
              </p:txBody>
            </p:sp>
            <p:sp>
              <p:nvSpPr>
                <p:cNvPr id="923" name="Line 1982"/>
                <p:cNvSpPr>
                  <a:spLocks noChangeShapeType="1"/>
                </p:cNvSpPr>
                <p:nvPr/>
              </p:nvSpPr>
              <p:spPr bwMode="auto">
                <a:xfrm flipV="1">
                  <a:off x="2629" y="1431"/>
                  <a:ext cx="1" cy="2"/>
                </a:xfrm>
                <a:prstGeom prst="line">
                  <a:avLst/>
                </a:prstGeom>
                <a:grpFill/>
                <a:ln w="4763">
                  <a:solidFill>
                    <a:srgbClr val="000000"/>
                  </a:solidFill>
                  <a:prstDash val="sysDashDotDot"/>
                  <a:round/>
                  <a:headEnd/>
                  <a:tailEnd/>
                </a:ln>
              </p:spPr>
              <p:txBody>
                <a:bodyPr/>
                <a:lstStyle/>
                <a:p>
                  <a:endParaRPr lang="en-GB" dirty="0"/>
                </a:p>
              </p:txBody>
            </p:sp>
            <p:sp>
              <p:nvSpPr>
                <p:cNvPr id="924" name="Line 1983"/>
                <p:cNvSpPr>
                  <a:spLocks noChangeShapeType="1"/>
                </p:cNvSpPr>
                <p:nvPr/>
              </p:nvSpPr>
              <p:spPr bwMode="auto">
                <a:xfrm flipV="1">
                  <a:off x="2629" y="1418"/>
                  <a:ext cx="1" cy="9"/>
                </a:xfrm>
                <a:prstGeom prst="line">
                  <a:avLst/>
                </a:prstGeom>
                <a:grpFill/>
                <a:ln w="4763">
                  <a:solidFill>
                    <a:srgbClr val="000000"/>
                  </a:solidFill>
                  <a:prstDash val="sysDashDotDot"/>
                  <a:round/>
                  <a:headEnd/>
                  <a:tailEnd/>
                </a:ln>
              </p:spPr>
              <p:txBody>
                <a:bodyPr/>
                <a:lstStyle/>
                <a:p>
                  <a:endParaRPr lang="en-GB" dirty="0"/>
                </a:p>
              </p:txBody>
            </p:sp>
            <p:sp>
              <p:nvSpPr>
                <p:cNvPr id="925" name="Line 1984"/>
                <p:cNvSpPr>
                  <a:spLocks noChangeShapeType="1"/>
                </p:cNvSpPr>
                <p:nvPr/>
              </p:nvSpPr>
              <p:spPr bwMode="auto">
                <a:xfrm flipV="1">
                  <a:off x="2629" y="1411"/>
                  <a:ext cx="1" cy="2"/>
                </a:xfrm>
                <a:prstGeom prst="line">
                  <a:avLst/>
                </a:prstGeom>
                <a:grpFill/>
                <a:ln w="4763">
                  <a:solidFill>
                    <a:srgbClr val="000000"/>
                  </a:solidFill>
                  <a:prstDash val="sysDashDotDot"/>
                  <a:round/>
                  <a:headEnd/>
                  <a:tailEnd/>
                </a:ln>
              </p:spPr>
              <p:txBody>
                <a:bodyPr/>
                <a:lstStyle/>
                <a:p>
                  <a:endParaRPr lang="en-GB" dirty="0"/>
                </a:p>
              </p:txBody>
            </p:sp>
            <p:sp>
              <p:nvSpPr>
                <p:cNvPr id="926" name="Line 1985"/>
                <p:cNvSpPr>
                  <a:spLocks noChangeShapeType="1"/>
                </p:cNvSpPr>
                <p:nvPr/>
              </p:nvSpPr>
              <p:spPr bwMode="auto">
                <a:xfrm flipV="1">
                  <a:off x="2629" y="1404"/>
                  <a:ext cx="1" cy="2"/>
                </a:xfrm>
                <a:prstGeom prst="line">
                  <a:avLst/>
                </a:prstGeom>
                <a:grpFill/>
                <a:ln w="4763">
                  <a:solidFill>
                    <a:srgbClr val="000000"/>
                  </a:solidFill>
                  <a:prstDash val="sysDashDotDot"/>
                  <a:round/>
                  <a:headEnd/>
                  <a:tailEnd/>
                </a:ln>
              </p:spPr>
              <p:txBody>
                <a:bodyPr/>
                <a:lstStyle/>
                <a:p>
                  <a:endParaRPr lang="en-GB" dirty="0"/>
                </a:p>
              </p:txBody>
            </p:sp>
            <p:sp>
              <p:nvSpPr>
                <p:cNvPr id="927" name="Line 1986"/>
                <p:cNvSpPr>
                  <a:spLocks noChangeShapeType="1"/>
                </p:cNvSpPr>
                <p:nvPr/>
              </p:nvSpPr>
              <p:spPr bwMode="auto">
                <a:xfrm flipV="1">
                  <a:off x="2629" y="1391"/>
                  <a:ext cx="1" cy="9"/>
                </a:xfrm>
                <a:prstGeom prst="line">
                  <a:avLst/>
                </a:prstGeom>
                <a:grpFill/>
                <a:ln w="4763">
                  <a:solidFill>
                    <a:srgbClr val="000000"/>
                  </a:solidFill>
                  <a:prstDash val="sysDashDotDot"/>
                  <a:round/>
                  <a:headEnd/>
                  <a:tailEnd/>
                </a:ln>
              </p:spPr>
              <p:txBody>
                <a:bodyPr/>
                <a:lstStyle/>
                <a:p>
                  <a:endParaRPr lang="en-GB" dirty="0"/>
                </a:p>
              </p:txBody>
            </p:sp>
            <p:sp>
              <p:nvSpPr>
                <p:cNvPr id="928" name="Line 1987"/>
                <p:cNvSpPr>
                  <a:spLocks noChangeShapeType="1"/>
                </p:cNvSpPr>
                <p:nvPr/>
              </p:nvSpPr>
              <p:spPr bwMode="auto">
                <a:xfrm flipV="1">
                  <a:off x="2629" y="1384"/>
                  <a:ext cx="1" cy="2"/>
                </a:xfrm>
                <a:prstGeom prst="line">
                  <a:avLst/>
                </a:prstGeom>
                <a:grpFill/>
                <a:ln w="4763">
                  <a:solidFill>
                    <a:srgbClr val="000000"/>
                  </a:solidFill>
                  <a:prstDash val="sysDashDotDot"/>
                  <a:round/>
                  <a:headEnd/>
                  <a:tailEnd/>
                </a:ln>
              </p:spPr>
              <p:txBody>
                <a:bodyPr/>
                <a:lstStyle/>
                <a:p>
                  <a:endParaRPr lang="en-GB" dirty="0"/>
                </a:p>
              </p:txBody>
            </p:sp>
            <p:sp>
              <p:nvSpPr>
                <p:cNvPr id="929" name="Line 1988"/>
                <p:cNvSpPr>
                  <a:spLocks noChangeShapeType="1"/>
                </p:cNvSpPr>
                <p:nvPr/>
              </p:nvSpPr>
              <p:spPr bwMode="auto">
                <a:xfrm flipV="1">
                  <a:off x="2629" y="1377"/>
                  <a:ext cx="1" cy="2"/>
                </a:xfrm>
                <a:prstGeom prst="line">
                  <a:avLst/>
                </a:prstGeom>
                <a:grpFill/>
                <a:ln w="4763">
                  <a:solidFill>
                    <a:srgbClr val="000000"/>
                  </a:solidFill>
                  <a:prstDash val="sysDashDotDot"/>
                  <a:round/>
                  <a:headEnd/>
                  <a:tailEnd/>
                </a:ln>
              </p:spPr>
              <p:txBody>
                <a:bodyPr/>
                <a:lstStyle/>
                <a:p>
                  <a:endParaRPr lang="en-GB" dirty="0"/>
                </a:p>
              </p:txBody>
            </p:sp>
            <p:sp>
              <p:nvSpPr>
                <p:cNvPr id="930" name="Line 1989"/>
                <p:cNvSpPr>
                  <a:spLocks noChangeShapeType="1"/>
                </p:cNvSpPr>
                <p:nvPr/>
              </p:nvSpPr>
              <p:spPr bwMode="auto">
                <a:xfrm flipV="1">
                  <a:off x="2629" y="1363"/>
                  <a:ext cx="1" cy="10"/>
                </a:xfrm>
                <a:prstGeom prst="line">
                  <a:avLst/>
                </a:prstGeom>
                <a:grpFill/>
                <a:ln w="4763">
                  <a:solidFill>
                    <a:srgbClr val="000000"/>
                  </a:solidFill>
                  <a:prstDash val="sysDashDotDot"/>
                  <a:round/>
                  <a:headEnd/>
                  <a:tailEnd/>
                </a:ln>
              </p:spPr>
              <p:txBody>
                <a:bodyPr/>
                <a:lstStyle/>
                <a:p>
                  <a:endParaRPr lang="en-GB" dirty="0"/>
                </a:p>
              </p:txBody>
            </p:sp>
            <p:sp>
              <p:nvSpPr>
                <p:cNvPr id="931" name="Line 1990"/>
                <p:cNvSpPr>
                  <a:spLocks noChangeShapeType="1"/>
                </p:cNvSpPr>
                <p:nvPr/>
              </p:nvSpPr>
              <p:spPr bwMode="auto">
                <a:xfrm flipV="1">
                  <a:off x="2629" y="1357"/>
                  <a:ext cx="1" cy="2"/>
                </a:xfrm>
                <a:prstGeom prst="line">
                  <a:avLst/>
                </a:prstGeom>
                <a:grpFill/>
                <a:ln w="4763">
                  <a:solidFill>
                    <a:srgbClr val="000000"/>
                  </a:solidFill>
                  <a:prstDash val="sysDashDotDot"/>
                  <a:round/>
                  <a:headEnd/>
                  <a:tailEnd/>
                </a:ln>
              </p:spPr>
              <p:txBody>
                <a:bodyPr/>
                <a:lstStyle/>
                <a:p>
                  <a:endParaRPr lang="en-GB" dirty="0"/>
                </a:p>
              </p:txBody>
            </p:sp>
            <p:sp>
              <p:nvSpPr>
                <p:cNvPr id="932" name="Line 1991"/>
                <p:cNvSpPr>
                  <a:spLocks noChangeShapeType="1"/>
                </p:cNvSpPr>
                <p:nvPr/>
              </p:nvSpPr>
              <p:spPr bwMode="auto">
                <a:xfrm flipV="1">
                  <a:off x="2629" y="1350"/>
                  <a:ext cx="1" cy="2"/>
                </a:xfrm>
                <a:prstGeom prst="line">
                  <a:avLst/>
                </a:prstGeom>
                <a:grpFill/>
                <a:ln w="4763">
                  <a:solidFill>
                    <a:srgbClr val="000000"/>
                  </a:solidFill>
                  <a:prstDash val="sysDashDotDot"/>
                  <a:round/>
                  <a:headEnd/>
                  <a:tailEnd/>
                </a:ln>
              </p:spPr>
              <p:txBody>
                <a:bodyPr/>
                <a:lstStyle/>
                <a:p>
                  <a:endParaRPr lang="en-GB" dirty="0"/>
                </a:p>
              </p:txBody>
            </p:sp>
            <p:sp>
              <p:nvSpPr>
                <p:cNvPr id="933" name="Line 1992"/>
                <p:cNvSpPr>
                  <a:spLocks noChangeShapeType="1"/>
                </p:cNvSpPr>
                <p:nvPr/>
              </p:nvSpPr>
              <p:spPr bwMode="auto">
                <a:xfrm flipV="1">
                  <a:off x="2629" y="1336"/>
                  <a:ext cx="1" cy="10"/>
                </a:xfrm>
                <a:prstGeom prst="line">
                  <a:avLst/>
                </a:prstGeom>
                <a:grpFill/>
                <a:ln w="4763">
                  <a:solidFill>
                    <a:srgbClr val="000000"/>
                  </a:solidFill>
                  <a:prstDash val="sysDashDotDot"/>
                  <a:round/>
                  <a:headEnd/>
                  <a:tailEnd/>
                </a:ln>
              </p:spPr>
              <p:txBody>
                <a:bodyPr/>
                <a:lstStyle/>
                <a:p>
                  <a:endParaRPr lang="en-GB" dirty="0"/>
                </a:p>
              </p:txBody>
            </p:sp>
            <p:sp>
              <p:nvSpPr>
                <p:cNvPr id="934" name="Line 1993"/>
                <p:cNvSpPr>
                  <a:spLocks noChangeShapeType="1"/>
                </p:cNvSpPr>
                <p:nvPr/>
              </p:nvSpPr>
              <p:spPr bwMode="auto">
                <a:xfrm flipV="1">
                  <a:off x="2629" y="1329"/>
                  <a:ext cx="1" cy="3"/>
                </a:xfrm>
                <a:prstGeom prst="line">
                  <a:avLst/>
                </a:prstGeom>
                <a:grpFill/>
                <a:ln w="4763">
                  <a:solidFill>
                    <a:srgbClr val="000000"/>
                  </a:solidFill>
                  <a:prstDash val="sysDashDotDot"/>
                  <a:round/>
                  <a:headEnd/>
                  <a:tailEnd/>
                </a:ln>
              </p:spPr>
              <p:txBody>
                <a:bodyPr/>
                <a:lstStyle/>
                <a:p>
                  <a:endParaRPr lang="en-GB" dirty="0"/>
                </a:p>
              </p:txBody>
            </p:sp>
            <p:sp>
              <p:nvSpPr>
                <p:cNvPr id="935" name="Line 1994"/>
                <p:cNvSpPr>
                  <a:spLocks noChangeShapeType="1"/>
                </p:cNvSpPr>
                <p:nvPr/>
              </p:nvSpPr>
              <p:spPr bwMode="auto">
                <a:xfrm flipV="1">
                  <a:off x="2629" y="1323"/>
                  <a:ext cx="1" cy="2"/>
                </a:xfrm>
                <a:prstGeom prst="line">
                  <a:avLst/>
                </a:prstGeom>
                <a:grpFill/>
                <a:ln w="4763">
                  <a:solidFill>
                    <a:srgbClr val="000000"/>
                  </a:solidFill>
                  <a:prstDash val="sysDashDotDot"/>
                  <a:round/>
                  <a:headEnd/>
                  <a:tailEnd/>
                </a:ln>
              </p:spPr>
              <p:txBody>
                <a:bodyPr/>
                <a:lstStyle/>
                <a:p>
                  <a:endParaRPr lang="en-GB" dirty="0"/>
                </a:p>
              </p:txBody>
            </p:sp>
            <p:sp>
              <p:nvSpPr>
                <p:cNvPr id="936" name="Line 1995"/>
                <p:cNvSpPr>
                  <a:spLocks noChangeShapeType="1"/>
                </p:cNvSpPr>
                <p:nvPr/>
              </p:nvSpPr>
              <p:spPr bwMode="auto">
                <a:xfrm flipV="1">
                  <a:off x="2629" y="1309"/>
                  <a:ext cx="1" cy="10"/>
                </a:xfrm>
                <a:prstGeom prst="line">
                  <a:avLst/>
                </a:prstGeom>
                <a:grpFill/>
                <a:ln w="4763">
                  <a:solidFill>
                    <a:srgbClr val="000000"/>
                  </a:solidFill>
                  <a:prstDash val="sysDashDotDot"/>
                  <a:round/>
                  <a:headEnd/>
                  <a:tailEnd/>
                </a:ln>
              </p:spPr>
              <p:txBody>
                <a:bodyPr/>
                <a:lstStyle/>
                <a:p>
                  <a:endParaRPr lang="en-GB" dirty="0"/>
                </a:p>
              </p:txBody>
            </p:sp>
            <p:sp>
              <p:nvSpPr>
                <p:cNvPr id="937" name="Line 1996"/>
                <p:cNvSpPr>
                  <a:spLocks noChangeShapeType="1"/>
                </p:cNvSpPr>
                <p:nvPr/>
              </p:nvSpPr>
              <p:spPr bwMode="auto">
                <a:xfrm flipV="1">
                  <a:off x="2629" y="1302"/>
                  <a:ext cx="1" cy="3"/>
                </a:xfrm>
                <a:prstGeom prst="line">
                  <a:avLst/>
                </a:prstGeom>
                <a:grpFill/>
                <a:ln w="4763">
                  <a:solidFill>
                    <a:srgbClr val="000000"/>
                  </a:solidFill>
                  <a:prstDash val="sysDashDotDot"/>
                  <a:round/>
                  <a:headEnd/>
                  <a:tailEnd/>
                </a:ln>
              </p:spPr>
              <p:txBody>
                <a:bodyPr/>
                <a:lstStyle/>
                <a:p>
                  <a:endParaRPr lang="en-GB" dirty="0"/>
                </a:p>
              </p:txBody>
            </p:sp>
            <p:sp>
              <p:nvSpPr>
                <p:cNvPr id="938" name="Line 1997"/>
                <p:cNvSpPr>
                  <a:spLocks noChangeShapeType="1"/>
                </p:cNvSpPr>
                <p:nvPr/>
              </p:nvSpPr>
              <p:spPr bwMode="auto">
                <a:xfrm flipV="1">
                  <a:off x="2629" y="1295"/>
                  <a:ext cx="1" cy="3"/>
                </a:xfrm>
                <a:prstGeom prst="line">
                  <a:avLst/>
                </a:prstGeom>
                <a:grpFill/>
                <a:ln w="4763">
                  <a:solidFill>
                    <a:srgbClr val="000000"/>
                  </a:solidFill>
                  <a:prstDash val="sysDashDotDot"/>
                  <a:round/>
                  <a:headEnd/>
                  <a:tailEnd/>
                </a:ln>
              </p:spPr>
              <p:txBody>
                <a:bodyPr/>
                <a:lstStyle/>
                <a:p>
                  <a:endParaRPr lang="en-GB" dirty="0"/>
                </a:p>
              </p:txBody>
            </p:sp>
            <p:sp>
              <p:nvSpPr>
                <p:cNvPr id="939" name="Line 1998"/>
                <p:cNvSpPr>
                  <a:spLocks noChangeShapeType="1"/>
                </p:cNvSpPr>
                <p:nvPr/>
              </p:nvSpPr>
              <p:spPr bwMode="auto">
                <a:xfrm flipV="1">
                  <a:off x="2629" y="1282"/>
                  <a:ext cx="1" cy="9"/>
                </a:xfrm>
                <a:prstGeom prst="line">
                  <a:avLst/>
                </a:prstGeom>
                <a:grpFill/>
                <a:ln w="4763">
                  <a:solidFill>
                    <a:srgbClr val="000000"/>
                  </a:solidFill>
                  <a:prstDash val="sysDashDotDot"/>
                  <a:round/>
                  <a:headEnd/>
                  <a:tailEnd/>
                </a:ln>
              </p:spPr>
              <p:txBody>
                <a:bodyPr/>
                <a:lstStyle/>
                <a:p>
                  <a:endParaRPr lang="en-GB" dirty="0"/>
                </a:p>
              </p:txBody>
            </p:sp>
            <p:sp>
              <p:nvSpPr>
                <p:cNvPr id="940" name="Line 1999"/>
                <p:cNvSpPr>
                  <a:spLocks noChangeShapeType="1"/>
                </p:cNvSpPr>
                <p:nvPr/>
              </p:nvSpPr>
              <p:spPr bwMode="auto">
                <a:xfrm flipV="1">
                  <a:off x="2629" y="1275"/>
                  <a:ext cx="1" cy="3"/>
                </a:xfrm>
                <a:prstGeom prst="line">
                  <a:avLst/>
                </a:prstGeom>
                <a:grpFill/>
                <a:ln w="4763">
                  <a:solidFill>
                    <a:srgbClr val="000000"/>
                  </a:solidFill>
                  <a:prstDash val="sysDashDotDot"/>
                  <a:round/>
                  <a:headEnd/>
                  <a:tailEnd/>
                </a:ln>
              </p:spPr>
              <p:txBody>
                <a:bodyPr/>
                <a:lstStyle/>
                <a:p>
                  <a:endParaRPr lang="en-GB" dirty="0"/>
                </a:p>
              </p:txBody>
            </p:sp>
            <p:sp>
              <p:nvSpPr>
                <p:cNvPr id="941" name="Line 2000"/>
                <p:cNvSpPr>
                  <a:spLocks noChangeShapeType="1"/>
                </p:cNvSpPr>
                <p:nvPr/>
              </p:nvSpPr>
              <p:spPr bwMode="auto">
                <a:xfrm flipV="1">
                  <a:off x="2629" y="1268"/>
                  <a:ext cx="1" cy="3"/>
                </a:xfrm>
                <a:prstGeom prst="line">
                  <a:avLst/>
                </a:prstGeom>
                <a:grpFill/>
                <a:ln w="4763">
                  <a:solidFill>
                    <a:srgbClr val="000000"/>
                  </a:solidFill>
                  <a:prstDash val="sysDashDotDot"/>
                  <a:round/>
                  <a:headEnd/>
                  <a:tailEnd/>
                </a:ln>
              </p:spPr>
              <p:txBody>
                <a:bodyPr/>
                <a:lstStyle/>
                <a:p>
                  <a:endParaRPr lang="en-GB" dirty="0"/>
                </a:p>
              </p:txBody>
            </p:sp>
            <p:sp>
              <p:nvSpPr>
                <p:cNvPr id="942" name="Line 2001"/>
                <p:cNvSpPr>
                  <a:spLocks noChangeShapeType="1"/>
                </p:cNvSpPr>
                <p:nvPr/>
              </p:nvSpPr>
              <p:spPr bwMode="auto">
                <a:xfrm flipV="1">
                  <a:off x="2629" y="1255"/>
                  <a:ext cx="1" cy="9"/>
                </a:xfrm>
                <a:prstGeom prst="line">
                  <a:avLst/>
                </a:prstGeom>
                <a:grpFill/>
                <a:ln w="4763">
                  <a:solidFill>
                    <a:srgbClr val="000000"/>
                  </a:solidFill>
                  <a:prstDash val="sysDashDotDot"/>
                  <a:round/>
                  <a:headEnd/>
                  <a:tailEnd/>
                </a:ln>
              </p:spPr>
              <p:txBody>
                <a:bodyPr/>
                <a:lstStyle/>
                <a:p>
                  <a:endParaRPr lang="en-GB" dirty="0"/>
                </a:p>
              </p:txBody>
            </p:sp>
            <p:sp>
              <p:nvSpPr>
                <p:cNvPr id="943" name="Line 2002"/>
                <p:cNvSpPr>
                  <a:spLocks noChangeShapeType="1"/>
                </p:cNvSpPr>
                <p:nvPr/>
              </p:nvSpPr>
              <p:spPr bwMode="auto">
                <a:xfrm flipV="1">
                  <a:off x="2629" y="1248"/>
                  <a:ext cx="1" cy="3"/>
                </a:xfrm>
                <a:prstGeom prst="line">
                  <a:avLst/>
                </a:prstGeom>
                <a:grpFill/>
                <a:ln w="4763">
                  <a:solidFill>
                    <a:srgbClr val="000000"/>
                  </a:solidFill>
                  <a:prstDash val="sysDashDotDot"/>
                  <a:round/>
                  <a:headEnd/>
                  <a:tailEnd/>
                </a:ln>
              </p:spPr>
              <p:txBody>
                <a:bodyPr/>
                <a:lstStyle/>
                <a:p>
                  <a:endParaRPr lang="en-GB" dirty="0"/>
                </a:p>
              </p:txBody>
            </p:sp>
            <p:sp>
              <p:nvSpPr>
                <p:cNvPr id="944" name="Line 2003"/>
                <p:cNvSpPr>
                  <a:spLocks noChangeShapeType="1"/>
                </p:cNvSpPr>
                <p:nvPr/>
              </p:nvSpPr>
              <p:spPr bwMode="auto">
                <a:xfrm flipV="1">
                  <a:off x="2629" y="1241"/>
                  <a:ext cx="1" cy="3"/>
                </a:xfrm>
                <a:prstGeom prst="line">
                  <a:avLst/>
                </a:prstGeom>
                <a:grpFill/>
                <a:ln w="4763">
                  <a:solidFill>
                    <a:srgbClr val="000000"/>
                  </a:solidFill>
                  <a:prstDash val="sysDashDotDot"/>
                  <a:round/>
                  <a:headEnd/>
                  <a:tailEnd/>
                </a:ln>
              </p:spPr>
              <p:txBody>
                <a:bodyPr/>
                <a:lstStyle/>
                <a:p>
                  <a:endParaRPr lang="en-GB" dirty="0"/>
                </a:p>
              </p:txBody>
            </p:sp>
            <p:sp>
              <p:nvSpPr>
                <p:cNvPr id="945" name="Line 2004"/>
                <p:cNvSpPr>
                  <a:spLocks noChangeShapeType="1"/>
                </p:cNvSpPr>
                <p:nvPr/>
              </p:nvSpPr>
              <p:spPr bwMode="auto">
                <a:xfrm flipV="1">
                  <a:off x="2629" y="1228"/>
                  <a:ext cx="1" cy="9"/>
                </a:xfrm>
                <a:prstGeom prst="line">
                  <a:avLst/>
                </a:prstGeom>
                <a:grpFill/>
                <a:ln w="4763">
                  <a:solidFill>
                    <a:srgbClr val="000000"/>
                  </a:solidFill>
                  <a:prstDash val="sysDashDotDot"/>
                  <a:round/>
                  <a:headEnd/>
                  <a:tailEnd/>
                </a:ln>
              </p:spPr>
              <p:txBody>
                <a:bodyPr/>
                <a:lstStyle/>
                <a:p>
                  <a:endParaRPr lang="en-GB" dirty="0"/>
                </a:p>
              </p:txBody>
            </p:sp>
            <p:sp>
              <p:nvSpPr>
                <p:cNvPr id="946" name="Line 2005"/>
                <p:cNvSpPr>
                  <a:spLocks noChangeShapeType="1"/>
                </p:cNvSpPr>
                <p:nvPr/>
              </p:nvSpPr>
              <p:spPr bwMode="auto">
                <a:xfrm flipV="1">
                  <a:off x="2629" y="1221"/>
                  <a:ext cx="1" cy="2"/>
                </a:xfrm>
                <a:prstGeom prst="line">
                  <a:avLst/>
                </a:prstGeom>
                <a:grpFill/>
                <a:ln w="4763">
                  <a:solidFill>
                    <a:srgbClr val="000000"/>
                  </a:solidFill>
                  <a:prstDash val="sysDashDotDot"/>
                  <a:round/>
                  <a:headEnd/>
                  <a:tailEnd/>
                </a:ln>
              </p:spPr>
              <p:txBody>
                <a:bodyPr/>
                <a:lstStyle/>
                <a:p>
                  <a:endParaRPr lang="en-GB" dirty="0"/>
                </a:p>
              </p:txBody>
            </p:sp>
            <p:sp>
              <p:nvSpPr>
                <p:cNvPr id="947" name="Line 2006"/>
                <p:cNvSpPr>
                  <a:spLocks noChangeShapeType="1"/>
                </p:cNvSpPr>
                <p:nvPr/>
              </p:nvSpPr>
              <p:spPr bwMode="auto">
                <a:xfrm flipV="1">
                  <a:off x="2629" y="1214"/>
                  <a:ext cx="1" cy="3"/>
                </a:xfrm>
                <a:prstGeom prst="line">
                  <a:avLst/>
                </a:prstGeom>
                <a:grpFill/>
                <a:ln w="4763">
                  <a:solidFill>
                    <a:srgbClr val="000000"/>
                  </a:solidFill>
                  <a:prstDash val="sysDashDotDot"/>
                  <a:round/>
                  <a:headEnd/>
                  <a:tailEnd/>
                </a:ln>
              </p:spPr>
              <p:txBody>
                <a:bodyPr/>
                <a:lstStyle/>
                <a:p>
                  <a:endParaRPr lang="en-GB" dirty="0"/>
                </a:p>
              </p:txBody>
            </p:sp>
            <p:sp>
              <p:nvSpPr>
                <p:cNvPr id="948" name="Line 2007"/>
                <p:cNvSpPr>
                  <a:spLocks noChangeShapeType="1"/>
                </p:cNvSpPr>
                <p:nvPr/>
              </p:nvSpPr>
              <p:spPr bwMode="auto">
                <a:xfrm flipV="1">
                  <a:off x="2629" y="1201"/>
                  <a:ext cx="1" cy="9"/>
                </a:xfrm>
                <a:prstGeom prst="line">
                  <a:avLst/>
                </a:prstGeom>
                <a:grpFill/>
                <a:ln w="4763">
                  <a:solidFill>
                    <a:srgbClr val="000000"/>
                  </a:solidFill>
                  <a:prstDash val="sysDashDotDot"/>
                  <a:round/>
                  <a:headEnd/>
                  <a:tailEnd/>
                </a:ln>
              </p:spPr>
              <p:txBody>
                <a:bodyPr/>
                <a:lstStyle/>
                <a:p>
                  <a:endParaRPr lang="en-GB" dirty="0"/>
                </a:p>
              </p:txBody>
            </p:sp>
            <p:sp>
              <p:nvSpPr>
                <p:cNvPr id="949" name="Line 2008"/>
                <p:cNvSpPr>
                  <a:spLocks noChangeShapeType="1"/>
                </p:cNvSpPr>
                <p:nvPr/>
              </p:nvSpPr>
              <p:spPr bwMode="auto">
                <a:xfrm flipV="1">
                  <a:off x="2629" y="1194"/>
                  <a:ext cx="1" cy="2"/>
                </a:xfrm>
                <a:prstGeom prst="line">
                  <a:avLst/>
                </a:prstGeom>
                <a:grpFill/>
                <a:ln w="4763">
                  <a:solidFill>
                    <a:srgbClr val="000000"/>
                  </a:solidFill>
                  <a:prstDash val="sysDashDotDot"/>
                  <a:round/>
                  <a:headEnd/>
                  <a:tailEnd/>
                </a:ln>
              </p:spPr>
              <p:txBody>
                <a:bodyPr/>
                <a:lstStyle/>
                <a:p>
                  <a:endParaRPr lang="en-GB" dirty="0"/>
                </a:p>
              </p:txBody>
            </p:sp>
            <p:sp>
              <p:nvSpPr>
                <p:cNvPr id="950" name="Line 2009"/>
                <p:cNvSpPr>
                  <a:spLocks noChangeShapeType="1"/>
                </p:cNvSpPr>
                <p:nvPr/>
              </p:nvSpPr>
              <p:spPr bwMode="auto">
                <a:xfrm flipV="1">
                  <a:off x="2629" y="1187"/>
                  <a:ext cx="1" cy="2"/>
                </a:xfrm>
                <a:prstGeom prst="line">
                  <a:avLst/>
                </a:prstGeom>
                <a:grpFill/>
                <a:ln w="4763">
                  <a:solidFill>
                    <a:srgbClr val="000000"/>
                  </a:solidFill>
                  <a:prstDash val="sysDashDotDot"/>
                  <a:round/>
                  <a:headEnd/>
                  <a:tailEnd/>
                </a:ln>
              </p:spPr>
              <p:txBody>
                <a:bodyPr/>
                <a:lstStyle/>
                <a:p>
                  <a:endParaRPr lang="en-GB" dirty="0"/>
                </a:p>
              </p:txBody>
            </p:sp>
            <p:sp>
              <p:nvSpPr>
                <p:cNvPr id="951" name="Line 2010"/>
                <p:cNvSpPr>
                  <a:spLocks noChangeShapeType="1"/>
                </p:cNvSpPr>
                <p:nvPr/>
              </p:nvSpPr>
              <p:spPr bwMode="auto">
                <a:xfrm flipV="1">
                  <a:off x="2629" y="1174"/>
                  <a:ext cx="1" cy="9"/>
                </a:xfrm>
                <a:prstGeom prst="line">
                  <a:avLst/>
                </a:prstGeom>
                <a:grpFill/>
                <a:ln w="4763">
                  <a:solidFill>
                    <a:srgbClr val="000000"/>
                  </a:solidFill>
                  <a:prstDash val="sysDashDotDot"/>
                  <a:round/>
                  <a:headEnd/>
                  <a:tailEnd/>
                </a:ln>
              </p:spPr>
              <p:txBody>
                <a:bodyPr/>
                <a:lstStyle/>
                <a:p>
                  <a:endParaRPr lang="en-GB" dirty="0"/>
                </a:p>
              </p:txBody>
            </p:sp>
            <p:sp>
              <p:nvSpPr>
                <p:cNvPr id="952" name="Line 2011"/>
                <p:cNvSpPr>
                  <a:spLocks noChangeShapeType="1"/>
                </p:cNvSpPr>
                <p:nvPr/>
              </p:nvSpPr>
              <p:spPr bwMode="auto">
                <a:xfrm flipV="1">
                  <a:off x="2629" y="1167"/>
                  <a:ext cx="1" cy="2"/>
                </a:xfrm>
                <a:prstGeom prst="line">
                  <a:avLst/>
                </a:prstGeom>
                <a:grpFill/>
                <a:ln w="4763">
                  <a:solidFill>
                    <a:srgbClr val="000000"/>
                  </a:solidFill>
                  <a:prstDash val="sysDashDotDot"/>
                  <a:round/>
                  <a:headEnd/>
                  <a:tailEnd/>
                </a:ln>
              </p:spPr>
              <p:txBody>
                <a:bodyPr/>
                <a:lstStyle/>
                <a:p>
                  <a:endParaRPr lang="en-GB" dirty="0"/>
                </a:p>
              </p:txBody>
            </p:sp>
            <p:sp>
              <p:nvSpPr>
                <p:cNvPr id="953" name="Line 2012"/>
                <p:cNvSpPr>
                  <a:spLocks noChangeShapeType="1"/>
                </p:cNvSpPr>
                <p:nvPr/>
              </p:nvSpPr>
              <p:spPr bwMode="auto">
                <a:xfrm flipV="1">
                  <a:off x="2629" y="1160"/>
                  <a:ext cx="1" cy="2"/>
                </a:xfrm>
                <a:prstGeom prst="line">
                  <a:avLst/>
                </a:prstGeom>
                <a:grpFill/>
                <a:ln w="4763">
                  <a:solidFill>
                    <a:srgbClr val="000000"/>
                  </a:solidFill>
                  <a:prstDash val="sysDashDotDot"/>
                  <a:round/>
                  <a:headEnd/>
                  <a:tailEnd/>
                </a:ln>
              </p:spPr>
              <p:txBody>
                <a:bodyPr/>
                <a:lstStyle/>
                <a:p>
                  <a:endParaRPr lang="en-GB" dirty="0"/>
                </a:p>
              </p:txBody>
            </p:sp>
            <p:sp>
              <p:nvSpPr>
                <p:cNvPr id="954" name="Line 2013"/>
                <p:cNvSpPr>
                  <a:spLocks noChangeShapeType="1"/>
                </p:cNvSpPr>
                <p:nvPr/>
              </p:nvSpPr>
              <p:spPr bwMode="auto">
                <a:xfrm flipV="1">
                  <a:off x="2629" y="1149"/>
                  <a:ext cx="1" cy="7"/>
                </a:xfrm>
                <a:prstGeom prst="line">
                  <a:avLst/>
                </a:prstGeom>
                <a:grpFill/>
                <a:ln w="4763">
                  <a:solidFill>
                    <a:srgbClr val="000000"/>
                  </a:solidFill>
                  <a:prstDash val="sysDashDotDot"/>
                  <a:round/>
                  <a:headEnd/>
                  <a:tailEnd/>
                </a:ln>
              </p:spPr>
              <p:txBody>
                <a:bodyPr/>
                <a:lstStyle/>
                <a:p>
                  <a:endParaRPr lang="en-GB" dirty="0"/>
                </a:p>
              </p:txBody>
            </p:sp>
            <p:sp>
              <p:nvSpPr>
                <p:cNvPr id="955" name="Rectangle 2014"/>
                <p:cNvSpPr>
                  <a:spLocks noChangeArrowheads="1"/>
                </p:cNvSpPr>
                <p:nvPr/>
              </p:nvSpPr>
              <p:spPr bwMode="auto">
                <a:xfrm>
                  <a:off x="2577" y="3268"/>
                  <a:ext cx="58"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0</a:t>
                  </a:r>
                  <a:endParaRPr lang="en-GB" altLang="de-DE" dirty="0"/>
                </a:p>
              </p:txBody>
            </p:sp>
          </p:grpSp>
          <p:grpSp>
            <p:nvGrpSpPr>
              <p:cNvPr id="37" name="Group 2015"/>
              <p:cNvGrpSpPr>
                <a:grpSpLocks/>
              </p:cNvGrpSpPr>
              <p:nvPr/>
            </p:nvGrpSpPr>
            <p:grpSpPr bwMode="auto">
              <a:xfrm>
                <a:off x="2393" y="425"/>
                <a:ext cx="1" cy="2153"/>
                <a:chOff x="2924" y="1105"/>
                <a:chExt cx="1" cy="2153"/>
              </a:xfrm>
              <a:grpFill/>
            </p:grpSpPr>
            <p:sp>
              <p:nvSpPr>
                <p:cNvPr id="556" name="Line 2016"/>
                <p:cNvSpPr>
                  <a:spLocks noChangeShapeType="1"/>
                </p:cNvSpPr>
                <p:nvPr/>
              </p:nvSpPr>
              <p:spPr bwMode="auto">
                <a:xfrm>
                  <a:off x="2924" y="3214"/>
                  <a:ext cx="1" cy="44"/>
                </a:xfrm>
                <a:prstGeom prst="line">
                  <a:avLst/>
                </a:prstGeom>
                <a:grpFill/>
                <a:ln w="22225">
                  <a:solidFill>
                    <a:srgbClr val="000000"/>
                  </a:solidFill>
                  <a:round/>
                  <a:headEnd/>
                  <a:tailEnd/>
                </a:ln>
              </p:spPr>
              <p:txBody>
                <a:bodyPr/>
                <a:lstStyle/>
                <a:p>
                  <a:endParaRPr lang="en-GB" dirty="0"/>
                </a:p>
              </p:txBody>
            </p:sp>
            <p:sp>
              <p:nvSpPr>
                <p:cNvPr id="557" name="Line 2017"/>
                <p:cNvSpPr>
                  <a:spLocks noChangeShapeType="1"/>
                </p:cNvSpPr>
                <p:nvPr/>
              </p:nvSpPr>
              <p:spPr bwMode="auto">
                <a:xfrm flipV="1">
                  <a:off x="2924" y="1105"/>
                  <a:ext cx="1" cy="44"/>
                </a:xfrm>
                <a:prstGeom prst="line">
                  <a:avLst/>
                </a:prstGeom>
                <a:grpFill/>
                <a:ln w="22225">
                  <a:solidFill>
                    <a:srgbClr val="000000"/>
                  </a:solidFill>
                  <a:round/>
                  <a:headEnd/>
                  <a:tailEnd/>
                </a:ln>
              </p:spPr>
              <p:txBody>
                <a:bodyPr/>
                <a:lstStyle/>
                <a:p>
                  <a:endParaRPr lang="en-GB" dirty="0"/>
                </a:p>
              </p:txBody>
            </p:sp>
            <p:sp>
              <p:nvSpPr>
                <p:cNvPr id="558" name="Line 2018"/>
                <p:cNvSpPr>
                  <a:spLocks noChangeShapeType="1"/>
                </p:cNvSpPr>
                <p:nvPr/>
              </p:nvSpPr>
              <p:spPr bwMode="auto">
                <a:xfrm flipV="1">
                  <a:off x="2924" y="3204"/>
                  <a:ext cx="1" cy="10"/>
                </a:xfrm>
                <a:prstGeom prst="line">
                  <a:avLst/>
                </a:prstGeom>
                <a:grpFill/>
                <a:ln w="4763">
                  <a:solidFill>
                    <a:srgbClr val="000000"/>
                  </a:solidFill>
                  <a:prstDash val="sysDashDotDot"/>
                  <a:round/>
                  <a:headEnd/>
                  <a:tailEnd/>
                </a:ln>
              </p:spPr>
              <p:txBody>
                <a:bodyPr/>
                <a:lstStyle/>
                <a:p>
                  <a:endParaRPr lang="en-GB" dirty="0"/>
                </a:p>
              </p:txBody>
            </p:sp>
            <p:sp>
              <p:nvSpPr>
                <p:cNvPr id="559" name="Line 2019"/>
                <p:cNvSpPr>
                  <a:spLocks noChangeShapeType="1"/>
                </p:cNvSpPr>
                <p:nvPr/>
              </p:nvSpPr>
              <p:spPr bwMode="auto">
                <a:xfrm flipV="1">
                  <a:off x="2924" y="3197"/>
                  <a:ext cx="1" cy="3"/>
                </a:xfrm>
                <a:prstGeom prst="line">
                  <a:avLst/>
                </a:prstGeom>
                <a:grpFill/>
                <a:ln w="4763">
                  <a:solidFill>
                    <a:srgbClr val="000000"/>
                  </a:solidFill>
                  <a:prstDash val="sysDashDotDot"/>
                  <a:round/>
                  <a:headEnd/>
                  <a:tailEnd/>
                </a:ln>
              </p:spPr>
              <p:txBody>
                <a:bodyPr/>
                <a:lstStyle/>
                <a:p>
                  <a:endParaRPr lang="en-GB" dirty="0"/>
                </a:p>
              </p:txBody>
            </p:sp>
            <p:sp>
              <p:nvSpPr>
                <p:cNvPr id="560" name="Line 2020"/>
                <p:cNvSpPr>
                  <a:spLocks noChangeShapeType="1"/>
                </p:cNvSpPr>
                <p:nvPr/>
              </p:nvSpPr>
              <p:spPr bwMode="auto">
                <a:xfrm flipV="1">
                  <a:off x="2924" y="3191"/>
                  <a:ext cx="1" cy="2"/>
                </a:xfrm>
                <a:prstGeom prst="line">
                  <a:avLst/>
                </a:prstGeom>
                <a:grpFill/>
                <a:ln w="4763">
                  <a:solidFill>
                    <a:srgbClr val="000000"/>
                  </a:solidFill>
                  <a:prstDash val="sysDashDotDot"/>
                  <a:round/>
                  <a:headEnd/>
                  <a:tailEnd/>
                </a:ln>
              </p:spPr>
              <p:txBody>
                <a:bodyPr/>
                <a:lstStyle/>
                <a:p>
                  <a:endParaRPr lang="en-GB" dirty="0"/>
                </a:p>
              </p:txBody>
            </p:sp>
            <p:sp>
              <p:nvSpPr>
                <p:cNvPr id="561" name="Line 2021"/>
                <p:cNvSpPr>
                  <a:spLocks noChangeShapeType="1"/>
                </p:cNvSpPr>
                <p:nvPr/>
              </p:nvSpPr>
              <p:spPr bwMode="auto">
                <a:xfrm flipV="1">
                  <a:off x="2924" y="3177"/>
                  <a:ext cx="1" cy="10"/>
                </a:xfrm>
                <a:prstGeom prst="line">
                  <a:avLst/>
                </a:prstGeom>
                <a:grpFill/>
                <a:ln w="4763">
                  <a:solidFill>
                    <a:srgbClr val="000000"/>
                  </a:solidFill>
                  <a:prstDash val="sysDashDotDot"/>
                  <a:round/>
                  <a:headEnd/>
                  <a:tailEnd/>
                </a:ln>
              </p:spPr>
              <p:txBody>
                <a:bodyPr/>
                <a:lstStyle/>
                <a:p>
                  <a:endParaRPr lang="en-GB" dirty="0"/>
                </a:p>
              </p:txBody>
            </p:sp>
            <p:sp>
              <p:nvSpPr>
                <p:cNvPr id="562" name="Line 2022"/>
                <p:cNvSpPr>
                  <a:spLocks noChangeShapeType="1"/>
                </p:cNvSpPr>
                <p:nvPr/>
              </p:nvSpPr>
              <p:spPr bwMode="auto">
                <a:xfrm flipV="1">
                  <a:off x="2924" y="3170"/>
                  <a:ext cx="1" cy="3"/>
                </a:xfrm>
                <a:prstGeom prst="line">
                  <a:avLst/>
                </a:prstGeom>
                <a:grpFill/>
                <a:ln w="4763">
                  <a:solidFill>
                    <a:srgbClr val="000000"/>
                  </a:solidFill>
                  <a:prstDash val="sysDashDotDot"/>
                  <a:round/>
                  <a:headEnd/>
                  <a:tailEnd/>
                </a:ln>
              </p:spPr>
              <p:txBody>
                <a:bodyPr/>
                <a:lstStyle/>
                <a:p>
                  <a:endParaRPr lang="en-GB" dirty="0"/>
                </a:p>
              </p:txBody>
            </p:sp>
            <p:sp>
              <p:nvSpPr>
                <p:cNvPr id="563" name="Line 2023"/>
                <p:cNvSpPr>
                  <a:spLocks noChangeShapeType="1"/>
                </p:cNvSpPr>
                <p:nvPr/>
              </p:nvSpPr>
              <p:spPr bwMode="auto">
                <a:xfrm flipV="1">
                  <a:off x="2924" y="3164"/>
                  <a:ext cx="1" cy="2"/>
                </a:xfrm>
                <a:prstGeom prst="line">
                  <a:avLst/>
                </a:prstGeom>
                <a:grpFill/>
                <a:ln w="4763">
                  <a:solidFill>
                    <a:srgbClr val="000000"/>
                  </a:solidFill>
                  <a:prstDash val="sysDashDotDot"/>
                  <a:round/>
                  <a:headEnd/>
                  <a:tailEnd/>
                </a:ln>
              </p:spPr>
              <p:txBody>
                <a:bodyPr/>
                <a:lstStyle/>
                <a:p>
                  <a:endParaRPr lang="en-GB" dirty="0"/>
                </a:p>
              </p:txBody>
            </p:sp>
            <p:sp>
              <p:nvSpPr>
                <p:cNvPr id="564" name="Line 2024"/>
                <p:cNvSpPr>
                  <a:spLocks noChangeShapeType="1"/>
                </p:cNvSpPr>
                <p:nvPr/>
              </p:nvSpPr>
              <p:spPr bwMode="auto">
                <a:xfrm flipV="1">
                  <a:off x="2924" y="3150"/>
                  <a:ext cx="1" cy="9"/>
                </a:xfrm>
                <a:prstGeom prst="line">
                  <a:avLst/>
                </a:prstGeom>
                <a:grpFill/>
                <a:ln w="4763">
                  <a:solidFill>
                    <a:srgbClr val="000000"/>
                  </a:solidFill>
                  <a:prstDash val="sysDashDotDot"/>
                  <a:round/>
                  <a:headEnd/>
                  <a:tailEnd/>
                </a:ln>
              </p:spPr>
              <p:txBody>
                <a:bodyPr/>
                <a:lstStyle/>
                <a:p>
                  <a:endParaRPr lang="en-GB" dirty="0"/>
                </a:p>
              </p:txBody>
            </p:sp>
            <p:sp>
              <p:nvSpPr>
                <p:cNvPr id="565" name="Line 2025"/>
                <p:cNvSpPr>
                  <a:spLocks noChangeShapeType="1"/>
                </p:cNvSpPr>
                <p:nvPr/>
              </p:nvSpPr>
              <p:spPr bwMode="auto">
                <a:xfrm flipV="1">
                  <a:off x="2924" y="3143"/>
                  <a:ext cx="1" cy="3"/>
                </a:xfrm>
                <a:prstGeom prst="line">
                  <a:avLst/>
                </a:prstGeom>
                <a:grpFill/>
                <a:ln w="4763">
                  <a:solidFill>
                    <a:srgbClr val="000000"/>
                  </a:solidFill>
                  <a:prstDash val="sysDashDotDot"/>
                  <a:round/>
                  <a:headEnd/>
                  <a:tailEnd/>
                </a:ln>
              </p:spPr>
              <p:txBody>
                <a:bodyPr/>
                <a:lstStyle/>
                <a:p>
                  <a:endParaRPr lang="en-GB" dirty="0"/>
                </a:p>
              </p:txBody>
            </p:sp>
            <p:sp>
              <p:nvSpPr>
                <p:cNvPr id="566" name="Line 2026"/>
                <p:cNvSpPr>
                  <a:spLocks noChangeShapeType="1"/>
                </p:cNvSpPr>
                <p:nvPr/>
              </p:nvSpPr>
              <p:spPr bwMode="auto">
                <a:xfrm flipV="1">
                  <a:off x="2924" y="3136"/>
                  <a:ext cx="1" cy="3"/>
                </a:xfrm>
                <a:prstGeom prst="line">
                  <a:avLst/>
                </a:prstGeom>
                <a:grpFill/>
                <a:ln w="4763">
                  <a:solidFill>
                    <a:srgbClr val="000000"/>
                  </a:solidFill>
                  <a:prstDash val="sysDashDotDot"/>
                  <a:round/>
                  <a:headEnd/>
                  <a:tailEnd/>
                </a:ln>
              </p:spPr>
              <p:txBody>
                <a:bodyPr/>
                <a:lstStyle/>
                <a:p>
                  <a:endParaRPr lang="en-GB" dirty="0"/>
                </a:p>
              </p:txBody>
            </p:sp>
            <p:sp>
              <p:nvSpPr>
                <p:cNvPr id="567" name="Line 2027"/>
                <p:cNvSpPr>
                  <a:spLocks noChangeShapeType="1"/>
                </p:cNvSpPr>
                <p:nvPr/>
              </p:nvSpPr>
              <p:spPr bwMode="auto">
                <a:xfrm flipV="1">
                  <a:off x="2924" y="3123"/>
                  <a:ext cx="1" cy="9"/>
                </a:xfrm>
                <a:prstGeom prst="line">
                  <a:avLst/>
                </a:prstGeom>
                <a:grpFill/>
                <a:ln w="4763">
                  <a:solidFill>
                    <a:srgbClr val="000000"/>
                  </a:solidFill>
                  <a:prstDash val="sysDashDotDot"/>
                  <a:round/>
                  <a:headEnd/>
                  <a:tailEnd/>
                </a:ln>
              </p:spPr>
              <p:txBody>
                <a:bodyPr/>
                <a:lstStyle/>
                <a:p>
                  <a:endParaRPr lang="en-GB" dirty="0"/>
                </a:p>
              </p:txBody>
            </p:sp>
            <p:sp>
              <p:nvSpPr>
                <p:cNvPr id="568" name="Line 2028"/>
                <p:cNvSpPr>
                  <a:spLocks noChangeShapeType="1"/>
                </p:cNvSpPr>
                <p:nvPr/>
              </p:nvSpPr>
              <p:spPr bwMode="auto">
                <a:xfrm flipV="1">
                  <a:off x="2924" y="3116"/>
                  <a:ext cx="1" cy="3"/>
                </a:xfrm>
                <a:prstGeom prst="line">
                  <a:avLst/>
                </a:prstGeom>
                <a:grpFill/>
                <a:ln w="4763">
                  <a:solidFill>
                    <a:srgbClr val="000000"/>
                  </a:solidFill>
                  <a:prstDash val="sysDashDotDot"/>
                  <a:round/>
                  <a:headEnd/>
                  <a:tailEnd/>
                </a:ln>
              </p:spPr>
              <p:txBody>
                <a:bodyPr/>
                <a:lstStyle/>
                <a:p>
                  <a:endParaRPr lang="en-GB" dirty="0"/>
                </a:p>
              </p:txBody>
            </p:sp>
            <p:sp>
              <p:nvSpPr>
                <p:cNvPr id="569" name="Line 2029"/>
                <p:cNvSpPr>
                  <a:spLocks noChangeShapeType="1"/>
                </p:cNvSpPr>
                <p:nvPr/>
              </p:nvSpPr>
              <p:spPr bwMode="auto">
                <a:xfrm flipV="1">
                  <a:off x="2924" y="3109"/>
                  <a:ext cx="1" cy="3"/>
                </a:xfrm>
                <a:prstGeom prst="line">
                  <a:avLst/>
                </a:prstGeom>
                <a:grpFill/>
                <a:ln w="4763">
                  <a:solidFill>
                    <a:srgbClr val="000000"/>
                  </a:solidFill>
                  <a:prstDash val="sysDashDotDot"/>
                  <a:round/>
                  <a:headEnd/>
                  <a:tailEnd/>
                </a:ln>
              </p:spPr>
              <p:txBody>
                <a:bodyPr/>
                <a:lstStyle/>
                <a:p>
                  <a:endParaRPr lang="en-GB" dirty="0"/>
                </a:p>
              </p:txBody>
            </p:sp>
            <p:sp>
              <p:nvSpPr>
                <p:cNvPr id="570" name="Line 2030"/>
                <p:cNvSpPr>
                  <a:spLocks noChangeShapeType="1"/>
                </p:cNvSpPr>
                <p:nvPr/>
              </p:nvSpPr>
              <p:spPr bwMode="auto">
                <a:xfrm flipV="1">
                  <a:off x="2924" y="3096"/>
                  <a:ext cx="1" cy="9"/>
                </a:xfrm>
                <a:prstGeom prst="line">
                  <a:avLst/>
                </a:prstGeom>
                <a:grpFill/>
                <a:ln w="4763">
                  <a:solidFill>
                    <a:srgbClr val="000000"/>
                  </a:solidFill>
                  <a:prstDash val="sysDashDotDot"/>
                  <a:round/>
                  <a:headEnd/>
                  <a:tailEnd/>
                </a:ln>
              </p:spPr>
              <p:txBody>
                <a:bodyPr/>
                <a:lstStyle/>
                <a:p>
                  <a:endParaRPr lang="en-GB" dirty="0"/>
                </a:p>
              </p:txBody>
            </p:sp>
            <p:sp>
              <p:nvSpPr>
                <p:cNvPr id="571" name="Line 2031"/>
                <p:cNvSpPr>
                  <a:spLocks noChangeShapeType="1"/>
                </p:cNvSpPr>
                <p:nvPr/>
              </p:nvSpPr>
              <p:spPr bwMode="auto">
                <a:xfrm flipV="1">
                  <a:off x="2924" y="3089"/>
                  <a:ext cx="1" cy="3"/>
                </a:xfrm>
                <a:prstGeom prst="line">
                  <a:avLst/>
                </a:prstGeom>
                <a:grpFill/>
                <a:ln w="4763">
                  <a:solidFill>
                    <a:srgbClr val="000000"/>
                  </a:solidFill>
                  <a:prstDash val="sysDashDotDot"/>
                  <a:round/>
                  <a:headEnd/>
                  <a:tailEnd/>
                </a:ln>
              </p:spPr>
              <p:txBody>
                <a:bodyPr/>
                <a:lstStyle/>
                <a:p>
                  <a:endParaRPr lang="en-GB" dirty="0"/>
                </a:p>
              </p:txBody>
            </p:sp>
            <p:sp>
              <p:nvSpPr>
                <p:cNvPr id="572" name="Line 2032"/>
                <p:cNvSpPr>
                  <a:spLocks noChangeShapeType="1"/>
                </p:cNvSpPr>
                <p:nvPr/>
              </p:nvSpPr>
              <p:spPr bwMode="auto">
                <a:xfrm flipV="1">
                  <a:off x="2924" y="3082"/>
                  <a:ext cx="1" cy="3"/>
                </a:xfrm>
                <a:prstGeom prst="line">
                  <a:avLst/>
                </a:prstGeom>
                <a:grpFill/>
                <a:ln w="4763">
                  <a:solidFill>
                    <a:srgbClr val="000000"/>
                  </a:solidFill>
                  <a:prstDash val="sysDashDotDot"/>
                  <a:round/>
                  <a:headEnd/>
                  <a:tailEnd/>
                </a:ln>
              </p:spPr>
              <p:txBody>
                <a:bodyPr/>
                <a:lstStyle/>
                <a:p>
                  <a:endParaRPr lang="en-GB" dirty="0"/>
                </a:p>
              </p:txBody>
            </p:sp>
            <p:sp>
              <p:nvSpPr>
                <p:cNvPr id="573" name="Line 2033"/>
                <p:cNvSpPr>
                  <a:spLocks noChangeShapeType="1"/>
                </p:cNvSpPr>
                <p:nvPr/>
              </p:nvSpPr>
              <p:spPr bwMode="auto">
                <a:xfrm flipV="1">
                  <a:off x="2924" y="3069"/>
                  <a:ext cx="1" cy="9"/>
                </a:xfrm>
                <a:prstGeom prst="line">
                  <a:avLst/>
                </a:prstGeom>
                <a:grpFill/>
                <a:ln w="4763">
                  <a:solidFill>
                    <a:srgbClr val="000000"/>
                  </a:solidFill>
                  <a:prstDash val="sysDashDotDot"/>
                  <a:round/>
                  <a:headEnd/>
                  <a:tailEnd/>
                </a:ln>
              </p:spPr>
              <p:txBody>
                <a:bodyPr/>
                <a:lstStyle/>
                <a:p>
                  <a:endParaRPr lang="en-GB" dirty="0"/>
                </a:p>
              </p:txBody>
            </p:sp>
            <p:sp>
              <p:nvSpPr>
                <p:cNvPr id="574" name="Line 2034"/>
                <p:cNvSpPr>
                  <a:spLocks noChangeShapeType="1"/>
                </p:cNvSpPr>
                <p:nvPr/>
              </p:nvSpPr>
              <p:spPr bwMode="auto">
                <a:xfrm flipV="1">
                  <a:off x="2924" y="3062"/>
                  <a:ext cx="1" cy="2"/>
                </a:xfrm>
                <a:prstGeom prst="line">
                  <a:avLst/>
                </a:prstGeom>
                <a:grpFill/>
                <a:ln w="4763">
                  <a:solidFill>
                    <a:srgbClr val="000000"/>
                  </a:solidFill>
                  <a:prstDash val="sysDashDotDot"/>
                  <a:round/>
                  <a:headEnd/>
                  <a:tailEnd/>
                </a:ln>
              </p:spPr>
              <p:txBody>
                <a:bodyPr/>
                <a:lstStyle/>
                <a:p>
                  <a:endParaRPr lang="en-GB" dirty="0"/>
                </a:p>
              </p:txBody>
            </p:sp>
            <p:sp>
              <p:nvSpPr>
                <p:cNvPr id="575" name="Line 2035"/>
                <p:cNvSpPr>
                  <a:spLocks noChangeShapeType="1"/>
                </p:cNvSpPr>
                <p:nvPr/>
              </p:nvSpPr>
              <p:spPr bwMode="auto">
                <a:xfrm flipV="1">
                  <a:off x="2924" y="3055"/>
                  <a:ext cx="1" cy="3"/>
                </a:xfrm>
                <a:prstGeom prst="line">
                  <a:avLst/>
                </a:prstGeom>
                <a:grpFill/>
                <a:ln w="4763">
                  <a:solidFill>
                    <a:srgbClr val="000000"/>
                  </a:solidFill>
                  <a:prstDash val="sysDashDotDot"/>
                  <a:round/>
                  <a:headEnd/>
                  <a:tailEnd/>
                </a:ln>
              </p:spPr>
              <p:txBody>
                <a:bodyPr/>
                <a:lstStyle/>
                <a:p>
                  <a:endParaRPr lang="en-GB" dirty="0"/>
                </a:p>
              </p:txBody>
            </p:sp>
            <p:sp>
              <p:nvSpPr>
                <p:cNvPr id="576" name="Line 2036"/>
                <p:cNvSpPr>
                  <a:spLocks noChangeShapeType="1"/>
                </p:cNvSpPr>
                <p:nvPr/>
              </p:nvSpPr>
              <p:spPr bwMode="auto">
                <a:xfrm flipV="1">
                  <a:off x="2924" y="3042"/>
                  <a:ext cx="1" cy="9"/>
                </a:xfrm>
                <a:prstGeom prst="line">
                  <a:avLst/>
                </a:prstGeom>
                <a:grpFill/>
                <a:ln w="4763">
                  <a:solidFill>
                    <a:srgbClr val="000000"/>
                  </a:solidFill>
                  <a:prstDash val="sysDashDotDot"/>
                  <a:round/>
                  <a:headEnd/>
                  <a:tailEnd/>
                </a:ln>
              </p:spPr>
              <p:txBody>
                <a:bodyPr/>
                <a:lstStyle/>
                <a:p>
                  <a:endParaRPr lang="en-GB" dirty="0"/>
                </a:p>
              </p:txBody>
            </p:sp>
            <p:sp>
              <p:nvSpPr>
                <p:cNvPr id="577" name="Line 2037"/>
                <p:cNvSpPr>
                  <a:spLocks noChangeShapeType="1"/>
                </p:cNvSpPr>
                <p:nvPr/>
              </p:nvSpPr>
              <p:spPr bwMode="auto">
                <a:xfrm flipV="1">
                  <a:off x="2924" y="3035"/>
                  <a:ext cx="1" cy="2"/>
                </a:xfrm>
                <a:prstGeom prst="line">
                  <a:avLst/>
                </a:prstGeom>
                <a:grpFill/>
                <a:ln w="4763">
                  <a:solidFill>
                    <a:srgbClr val="000000"/>
                  </a:solidFill>
                  <a:prstDash val="sysDashDotDot"/>
                  <a:round/>
                  <a:headEnd/>
                  <a:tailEnd/>
                </a:ln>
              </p:spPr>
              <p:txBody>
                <a:bodyPr/>
                <a:lstStyle/>
                <a:p>
                  <a:endParaRPr lang="en-GB" dirty="0"/>
                </a:p>
              </p:txBody>
            </p:sp>
            <p:sp>
              <p:nvSpPr>
                <p:cNvPr id="578" name="Line 2038"/>
                <p:cNvSpPr>
                  <a:spLocks noChangeShapeType="1"/>
                </p:cNvSpPr>
                <p:nvPr/>
              </p:nvSpPr>
              <p:spPr bwMode="auto">
                <a:xfrm flipV="1">
                  <a:off x="2924" y="3028"/>
                  <a:ext cx="1" cy="2"/>
                </a:xfrm>
                <a:prstGeom prst="line">
                  <a:avLst/>
                </a:prstGeom>
                <a:grpFill/>
                <a:ln w="4763">
                  <a:solidFill>
                    <a:srgbClr val="000000"/>
                  </a:solidFill>
                  <a:prstDash val="sysDashDotDot"/>
                  <a:round/>
                  <a:headEnd/>
                  <a:tailEnd/>
                </a:ln>
              </p:spPr>
              <p:txBody>
                <a:bodyPr/>
                <a:lstStyle/>
                <a:p>
                  <a:endParaRPr lang="en-GB" dirty="0"/>
                </a:p>
              </p:txBody>
            </p:sp>
            <p:sp>
              <p:nvSpPr>
                <p:cNvPr id="579" name="Line 2039"/>
                <p:cNvSpPr>
                  <a:spLocks noChangeShapeType="1"/>
                </p:cNvSpPr>
                <p:nvPr/>
              </p:nvSpPr>
              <p:spPr bwMode="auto">
                <a:xfrm flipV="1">
                  <a:off x="2924" y="3015"/>
                  <a:ext cx="1" cy="9"/>
                </a:xfrm>
                <a:prstGeom prst="line">
                  <a:avLst/>
                </a:prstGeom>
                <a:grpFill/>
                <a:ln w="4763">
                  <a:solidFill>
                    <a:srgbClr val="000000"/>
                  </a:solidFill>
                  <a:prstDash val="sysDashDotDot"/>
                  <a:round/>
                  <a:headEnd/>
                  <a:tailEnd/>
                </a:ln>
              </p:spPr>
              <p:txBody>
                <a:bodyPr/>
                <a:lstStyle/>
                <a:p>
                  <a:endParaRPr lang="en-GB" dirty="0"/>
                </a:p>
              </p:txBody>
            </p:sp>
            <p:sp>
              <p:nvSpPr>
                <p:cNvPr id="580" name="Line 2040"/>
                <p:cNvSpPr>
                  <a:spLocks noChangeShapeType="1"/>
                </p:cNvSpPr>
                <p:nvPr/>
              </p:nvSpPr>
              <p:spPr bwMode="auto">
                <a:xfrm flipV="1">
                  <a:off x="2924" y="3008"/>
                  <a:ext cx="1" cy="2"/>
                </a:xfrm>
                <a:prstGeom prst="line">
                  <a:avLst/>
                </a:prstGeom>
                <a:grpFill/>
                <a:ln w="4763">
                  <a:solidFill>
                    <a:srgbClr val="000000"/>
                  </a:solidFill>
                  <a:prstDash val="sysDashDotDot"/>
                  <a:round/>
                  <a:headEnd/>
                  <a:tailEnd/>
                </a:ln>
              </p:spPr>
              <p:txBody>
                <a:bodyPr/>
                <a:lstStyle/>
                <a:p>
                  <a:endParaRPr lang="en-GB" dirty="0"/>
                </a:p>
              </p:txBody>
            </p:sp>
            <p:sp>
              <p:nvSpPr>
                <p:cNvPr id="581" name="Line 2041"/>
                <p:cNvSpPr>
                  <a:spLocks noChangeShapeType="1"/>
                </p:cNvSpPr>
                <p:nvPr/>
              </p:nvSpPr>
              <p:spPr bwMode="auto">
                <a:xfrm flipV="1">
                  <a:off x="2924" y="3001"/>
                  <a:ext cx="1" cy="2"/>
                </a:xfrm>
                <a:prstGeom prst="line">
                  <a:avLst/>
                </a:prstGeom>
                <a:grpFill/>
                <a:ln w="4763">
                  <a:solidFill>
                    <a:srgbClr val="000000"/>
                  </a:solidFill>
                  <a:prstDash val="sysDashDotDot"/>
                  <a:round/>
                  <a:headEnd/>
                  <a:tailEnd/>
                </a:ln>
              </p:spPr>
              <p:txBody>
                <a:bodyPr/>
                <a:lstStyle/>
                <a:p>
                  <a:endParaRPr lang="en-GB" dirty="0"/>
                </a:p>
              </p:txBody>
            </p:sp>
            <p:sp>
              <p:nvSpPr>
                <p:cNvPr id="582" name="Line 2042"/>
                <p:cNvSpPr>
                  <a:spLocks noChangeShapeType="1"/>
                </p:cNvSpPr>
                <p:nvPr/>
              </p:nvSpPr>
              <p:spPr bwMode="auto">
                <a:xfrm flipV="1">
                  <a:off x="2924" y="2988"/>
                  <a:ext cx="1" cy="9"/>
                </a:xfrm>
                <a:prstGeom prst="line">
                  <a:avLst/>
                </a:prstGeom>
                <a:grpFill/>
                <a:ln w="4763">
                  <a:solidFill>
                    <a:srgbClr val="000000"/>
                  </a:solidFill>
                  <a:prstDash val="sysDashDotDot"/>
                  <a:round/>
                  <a:headEnd/>
                  <a:tailEnd/>
                </a:ln>
              </p:spPr>
              <p:txBody>
                <a:bodyPr/>
                <a:lstStyle/>
                <a:p>
                  <a:endParaRPr lang="en-GB" dirty="0"/>
                </a:p>
              </p:txBody>
            </p:sp>
            <p:sp>
              <p:nvSpPr>
                <p:cNvPr id="583" name="Line 2043"/>
                <p:cNvSpPr>
                  <a:spLocks noChangeShapeType="1"/>
                </p:cNvSpPr>
                <p:nvPr/>
              </p:nvSpPr>
              <p:spPr bwMode="auto">
                <a:xfrm flipV="1">
                  <a:off x="2924" y="2981"/>
                  <a:ext cx="1" cy="2"/>
                </a:xfrm>
                <a:prstGeom prst="line">
                  <a:avLst/>
                </a:prstGeom>
                <a:grpFill/>
                <a:ln w="4763">
                  <a:solidFill>
                    <a:srgbClr val="000000"/>
                  </a:solidFill>
                  <a:prstDash val="sysDashDotDot"/>
                  <a:round/>
                  <a:headEnd/>
                  <a:tailEnd/>
                </a:ln>
              </p:spPr>
              <p:txBody>
                <a:bodyPr/>
                <a:lstStyle/>
                <a:p>
                  <a:endParaRPr lang="en-GB" dirty="0"/>
                </a:p>
              </p:txBody>
            </p:sp>
            <p:sp>
              <p:nvSpPr>
                <p:cNvPr id="584" name="Line 2044"/>
                <p:cNvSpPr>
                  <a:spLocks noChangeShapeType="1"/>
                </p:cNvSpPr>
                <p:nvPr/>
              </p:nvSpPr>
              <p:spPr bwMode="auto">
                <a:xfrm flipV="1">
                  <a:off x="2924" y="2974"/>
                  <a:ext cx="1" cy="2"/>
                </a:xfrm>
                <a:prstGeom prst="line">
                  <a:avLst/>
                </a:prstGeom>
                <a:grpFill/>
                <a:ln w="4763">
                  <a:solidFill>
                    <a:srgbClr val="000000"/>
                  </a:solidFill>
                  <a:prstDash val="sysDashDotDot"/>
                  <a:round/>
                  <a:headEnd/>
                  <a:tailEnd/>
                </a:ln>
              </p:spPr>
              <p:txBody>
                <a:bodyPr/>
                <a:lstStyle/>
                <a:p>
                  <a:endParaRPr lang="en-GB" dirty="0"/>
                </a:p>
              </p:txBody>
            </p:sp>
            <p:sp>
              <p:nvSpPr>
                <p:cNvPr id="585" name="Line 2045"/>
                <p:cNvSpPr>
                  <a:spLocks noChangeShapeType="1"/>
                </p:cNvSpPr>
                <p:nvPr/>
              </p:nvSpPr>
              <p:spPr bwMode="auto">
                <a:xfrm flipV="1">
                  <a:off x="2924" y="2961"/>
                  <a:ext cx="1" cy="9"/>
                </a:xfrm>
                <a:prstGeom prst="line">
                  <a:avLst/>
                </a:prstGeom>
                <a:grpFill/>
                <a:ln w="4763">
                  <a:solidFill>
                    <a:srgbClr val="000000"/>
                  </a:solidFill>
                  <a:prstDash val="sysDashDotDot"/>
                  <a:round/>
                  <a:headEnd/>
                  <a:tailEnd/>
                </a:ln>
              </p:spPr>
              <p:txBody>
                <a:bodyPr/>
                <a:lstStyle/>
                <a:p>
                  <a:endParaRPr lang="en-GB" dirty="0"/>
                </a:p>
              </p:txBody>
            </p:sp>
            <p:sp>
              <p:nvSpPr>
                <p:cNvPr id="586" name="Line 2046"/>
                <p:cNvSpPr>
                  <a:spLocks noChangeShapeType="1"/>
                </p:cNvSpPr>
                <p:nvPr/>
              </p:nvSpPr>
              <p:spPr bwMode="auto">
                <a:xfrm flipV="1">
                  <a:off x="2924" y="2954"/>
                  <a:ext cx="1" cy="2"/>
                </a:xfrm>
                <a:prstGeom prst="line">
                  <a:avLst/>
                </a:prstGeom>
                <a:grpFill/>
                <a:ln w="4763">
                  <a:solidFill>
                    <a:srgbClr val="000000"/>
                  </a:solidFill>
                  <a:prstDash val="sysDashDotDot"/>
                  <a:round/>
                  <a:headEnd/>
                  <a:tailEnd/>
                </a:ln>
              </p:spPr>
              <p:txBody>
                <a:bodyPr/>
                <a:lstStyle/>
                <a:p>
                  <a:endParaRPr lang="en-GB" dirty="0"/>
                </a:p>
              </p:txBody>
            </p:sp>
            <p:sp>
              <p:nvSpPr>
                <p:cNvPr id="587" name="Line 2047"/>
                <p:cNvSpPr>
                  <a:spLocks noChangeShapeType="1"/>
                </p:cNvSpPr>
                <p:nvPr/>
              </p:nvSpPr>
              <p:spPr bwMode="auto">
                <a:xfrm flipV="1">
                  <a:off x="2924" y="2947"/>
                  <a:ext cx="1" cy="2"/>
                </a:xfrm>
                <a:prstGeom prst="line">
                  <a:avLst/>
                </a:prstGeom>
                <a:grpFill/>
                <a:ln w="4763">
                  <a:solidFill>
                    <a:srgbClr val="000000"/>
                  </a:solidFill>
                  <a:prstDash val="sysDashDotDot"/>
                  <a:round/>
                  <a:headEnd/>
                  <a:tailEnd/>
                </a:ln>
              </p:spPr>
              <p:txBody>
                <a:bodyPr/>
                <a:lstStyle/>
                <a:p>
                  <a:endParaRPr lang="en-GB" dirty="0"/>
                </a:p>
              </p:txBody>
            </p:sp>
            <p:sp>
              <p:nvSpPr>
                <p:cNvPr id="588" name="Line 2048"/>
                <p:cNvSpPr>
                  <a:spLocks noChangeShapeType="1"/>
                </p:cNvSpPr>
                <p:nvPr/>
              </p:nvSpPr>
              <p:spPr bwMode="auto">
                <a:xfrm flipV="1">
                  <a:off x="2924" y="2934"/>
                  <a:ext cx="1" cy="9"/>
                </a:xfrm>
                <a:prstGeom prst="line">
                  <a:avLst/>
                </a:prstGeom>
                <a:grpFill/>
                <a:ln w="4763">
                  <a:solidFill>
                    <a:srgbClr val="000000"/>
                  </a:solidFill>
                  <a:prstDash val="sysDashDotDot"/>
                  <a:round/>
                  <a:headEnd/>
                  <a:tailEnd/>
                </a:ln>
              </p:spPr>
              <p:txBody>
                <a:bodyPr/>
                <a:lstStyle/>
                <a:p>
                  <a:endParaRPr lang="en-GB" dirty="0"/>
                </a:p>
              </p:txBody>
            </p:sp>
            <p:sp>
              <p:nvSpPr>
                <p:cNvPr id="589" name="Line 2049"/>
                <p:cNvSpPr>
                  <a:spLocks noChangeShapeType="1"/>
                </p:cNvSpPr>
                <p:nvPr/>
              </p:nvSpPr>
              <p:spPr bwMode="auto">
                <a:xfrm flipV="1">
                  <a:off x="2924" y="2927"/>
                  <a:ext cx="1" cy="2"/>
                </a:xfrm>
                <a:prstGeom prst="line">
                  <a:avLst/>
                </a:prstGeom>
                <a:grpFill/>
                <a:ln w="4763">
                  <a:solidFill>
                    <a:srgbClr val="000000"/>
                  </a:solidFill>
                  <a:prstDash val="sysDashDotDot"/>
                  <a:round/>
                  <a:headEnd/>
                  <a:tailEnd/>
                </a:ln>
              </p:spPr>
              <p:txBody>
                <a:bodyPr/>
                <a:lstStyle/>
                <a:p>
                  <a:endParaRPr lang="en-GB" dirty="0"/>
                </a:p>
              </p:txBody>
            </p:sp>
            <p:sp>
              <p:nvSpPr>
                <p:cNvPr id="590" name="Line 2050"/>
                <p:cNvSpPr>
                  <a:spLocks noChangeShapeType="1"/>
                </p:cNvSpPr>
                <p:nvPr/>
              </p:nvSpPr>
              <p:spPr bwMode="auto">
                <a:xfrm flipV="1">
                  <a:off x="2924" y="2920"/>
                  <a:ext cx="1" cy="2"/>
                </a:xfrm>
                <a:prstGeom prst="line">
                  <a:avLst/>
                </a:prstGeom>
                <a:grpFill/>
                <a:ln w="4763">
                  <a:solidFill>
                    <a:srgbClr val="000000"/>
                  </a:solidFill>
                  <a:prstDash val="sysDashDotDot"/>
                  <a:round/>
                  <a:headEnd/>
                  <a:tailEnd/>
                </a:ln>
              </p:spPr>
              <p:txBody>
                <a:bodyPr/>
                <a:lstStyle/>
                <a:p>
                  <a:endParaRPr lang="en-GB" dirty="0"/>
                </a:p>
              </p:txBody>
            </p:sp>
            <p:sp>
              <p:nvSpPr>
                <p:cNvPr id="591" name="Line 2051"/>
                <p:cNvSpPr>
                  <a:spLocks noChangeShapeType="1"/>
                </p:cNvSpPr>
                <p:nvPr/>
              </p:nvSpPr>
              <p:spPr bwMode="auto">
                <a:xfrm flipV="1">
                  <a:off x="2924" y="2907"/>
                  <a:ext cx="1" cy="9"/>
                </a:xfrm>
                <a:prstGeom prst="line">
                  <a:avLst/>
                </a:prstGeom>
                <a:grpFill/>
                <a:ln w="4763">
                  <a:solidFill>
                    <a:srgbClr val="000000"/>
                  </a:solidFill>
                  <a:prstDash val="sysDashDotDot"/>
                  <a:round/>
                  <a:headEnd/>
                  <a:tailEnd/>
                </a:ln>
              </p:spPr>
              <p:txBody>
                <a:bodyPr/>
                <a:lstStyle/>
                <a:p>
                  <a:endParaRPr lang="en-GB" dirty="0"/>
                </a:p>
              </p:txBody>
            </p:sp>
            <p:sp>
              <p:nvSpPr>
                <p:cNvPr id="592" name="Line 2052"/>
                <p:cNvSpPr>
                  <a:spLocks noChangeShapeType="1"/>
                </p:cNvSpPr>
                <p:nvPr/>
              </p:nvSpPr>
              <p:spPr bwMode="auto">
                <a:xfrm flipV="1">
                  <a:off x="2924" y="2900"/>
                  <a:ext cx="1" cy="2"/>
                </a:xfrm>
                <a:prstGeom prst="line">
                  <a:avLst/>
                </a:prstGeom>
                <a:grpFill/>
                <a:ln w="4763">
                  <a:solidFill>
                    <a:srgbClr val="000000"/>
                  </a:solidFill>
                  <a:prstDash val="sysDashDotDot"/>
                  <a:round/>
                  <a:headEnd/>
                  <a:tailEnd/>
                </a:ln>
              </p:spPr>
              <p:txBody>
                <a:bodyPr/>
                <a:lstStyle/>
                <a:p>
                  <a:endParaRPr lang="en-GB" dirty="0"/>
                </a:p>
              </p:txBody>
            </p:sp>
            <p:sp>
              <p:nvSpPr>
                <p:cNvPr id="593" name="Line 2053"/>
                <p:cNvSpPr>
                  <a:spLocks noChangeShapeType="1"/>
                </p:cNvSpPr>
                <p:nvPr/>
              </p:nvSpPr>
              <p:spPr bwMode="auto">
                <a:xfrm flipV="1">
                  <a:off x="2924" y="2893"/>
                  <a:ext cx="1" cy="2"/>
                </a:xfrm>
                <a:prstGeom prst="line">
                  <a:avLst/>
                </a:prstGeom>
                <a:grpFill/>
                <a:ln w="4763">
                  <a:solidFill>
                    <a:srgbClr val="000000"/>
                  </a:solidFill>
                  <a:prstDash val="sysDashDotDot"/>
                  <a:round/>
                  <a:headEnd/>
                  <a:tailEnd/>
                </a:ln>
              </p:spPr>
              <p:txBody>
                <a:bodyPr/>
                <a:lstStyle/>
                <a:p>
                  <a:endParaRPr lang="en-GB" dirty="0"/>
                </a:p>
              </p:txBody>
            </p:sp>
            <p:sp>
              <p:nvSpPr>
                <p:cNvPr id="594" name="Line 2054"/>
                <p:cNvSpPr>
                  <a:spLocks noChangeShapeType="1"/>
                </p:cNvSpPr>
                <p:nvPr/>
              </p:nvSpPr>
              <p:spPr bwMode="auto">
                <a:xfrm flipV="1">
                  <a:off x="2924" y="2880"/>
                  <a:ext cx="1" cy="9"/>
                </a:xfrm>
                <a:prstGeom prst="line">
                  <a:avLst/>
                </a:prstGeom>
                <a:grpFill/>
                <a:ln w="4763">
                  <a:solidFill>
                    <a:srgbClr val="000000"/>
                  </a:solidFill>
                  <a:prstDash val="sysDashDotDot"/>
                  <a:round/>
                  <a:headEnd/>
                  <a:tailEnd/>
                </a:ln>
              </p:spPr>
              <p:txBody>
                <a:bodyPr/>
                <a:lstStyle/>
                <a:p>
                  <a:endParaRPr lang="en-GB" dirty="0"/>
                </a:p>
              </p:txBody>
            </p:sp>
            <p:sp>
              <p:nvSpPr>
                <p:cNvPr id="595" name="Line 2055"/>
                <p:cNvSpPr>
                  <a:spLocks noChangeShapeType="1"/>
                </p:cNvSpPr>
                <p:nvPr/>
              </p:nvSpPr>
              <p:spPr bwMode="auto">
                <a:xfrm flipV="1">
                  <a:off x="2924" y="2873"/>
                  <a:ext cx="1" cy="2"/>
                </a:xfrm>
                <a:prstGeom prst="line">
                  <a:avLst/>
                </a:prstGeom>
                <a:grpFill/>
                <a:ln w="4763">
                  <a:solidFill>
                    <a:srgbClr val="000000"/>
                  </a:solidFill>
                  <a:prstDash val="sysDashDotDot"/>
                  <a:round/>
                  <a:headEnd/>
                  <a:tailEnd/>
                </a:ln>
              </p:spPr>
              <p:txBody>
                <a:bodyPr/>
                <a:lstStyle/>
                <a:p>
                  <a:endParaRPr lang="en-GB" dirty="0"/>
                </a:p>
              </p:txBody>
            </p:sp>
            <p:sp>
              <p:nvSpPr>
                <p:cNvPr id="596" name="Line 2056"/>
                <p:cNvSpPr>
                  <a:spLocks noChangeShapeType="1"/>
                </p:cNvSpPr>
                <p:nvPr/>
              </p:nvSpPr>
              <p:spPr bwMode="auto">
                <a:xfrm flipV="1">
                  <a:off x="2924" y="2866"/>
                  <a:ext cx="1" cy="2"/>
                </a:xfrm>
                <a:prstGeom prst="line">
                  <a:avLst/>
                </a:prstGeom>
                <a:grpFill/>
                <a:ln w="4763">
                  <a:solidFill>
                    <a:srgbClr val="000000"/>
                  </a:solidFill>
                  <a:prstDash val="sysDashDotDot"/>
                  <a:round/>
                  <a:headEnd/>
                  <a:tailEnd/>
                </a:ln>
              </p:spPr>
              <p:txBody>
                <a:bodyPr/>
                <a:lstStyle/>
                <a:p>
                  <a:endParaRPr lang="en-GB" dirty="0"/>
                </a:p>
              </p:txBody>
            </p:sp>
            <p:sp>
              <p:nvSpPr>
                <p:cNvPr id="597" name="Line 2057"/>
                <p:cNvSpPr>
                  <a:spLocks noChangeShapeType="1"/>
                </p:cNvSpPr>
                <p:nvPr/>
              </p:nvSpPr>
              <p:spPr bwMode="auto">
                <a:xfrm flipV="1">
                  <a:off x="2924" y="2852"/>
                  <a:ext cx="1" cy="10"/>
                </a:xfrm>
                <a:prstGeom prst="line">
                  <a:avLst/>
                </a:prstGeom>
                <a:grpFill/>
                <a:ln w="4763">
                  <a:solidFill>
                    <a:srgbClr val="000000"/>
                  </a:solidFill>
                  <a:prstDash val="sysDashDotDot"/>
                  <a:round/>
                  <a:headEnd/>
                  <a:tailEnd/>
                </a:ln>
              </p:spPr>
              <p:txBody>
                <a:bodyPr/>
                <a:lstStyle/>
                <a:p>
                  <a:endParaRPr lang="en-GB" dirty="0"/>
                </a:p>
              </p:txBody>
            </p:sp>
            <p:sp>
              <p:nvSpPr>
                <p:cNvPr id="598" name="Line 2058"/>
                <p:cNvSpPr>
                  <a:spLocks noChangeShapeType="1"/>
                </p:cNvSpPr>
                <p:nvPr/>
              </p:nvSpPr>
              <p:spPr bwMode="auto">
                <a:xfrm flipV="1">
                  <a:off x="2924" y="2846"/>
                  <a:ext cx="1" cy="2"/>
                </a:xfrm>
                <a:prstGeom prst="line">
                  <a:avLst/>
                </a:prstGeom>
                <a:grpFill/>
                <a:ln w="4763">
                  <a:solidFill>
                    <a:srgbClr val="000000"/>
                  </a:solidFill>
                  <a:prstDash val="sysDashDotDot"/>
                  <a:round/>
                  <a:headEnd/>
                  <a:tailEnd/>
                </a:ln>
              </p:spPr>
              <p:txBody>
                <a:bodyPr/>
                <a:lstStyle/>
                <a:p>
                  <a:endParaRPr lang="en-GB" dirty="0"/>
                </a:p>
              </p:txBody>
            </p:sp>
            <p:sp>
              <p:nvSpPr>
                <p:cNvPr id="599" name="Line 2059"/>
                <p:cNvSpPr>
                  <a:spLocks noChangeShapeType="1"/>
                </p:cNvSpPr>
                <p:nvPr/>
              </p:nvSpPr>
              <p:spPr bwMode="auto">
                <a:xfrm flipV="1">
                  <a:off x="2924" y="2839"/>
                  <a:ext cx="1" cy="2"/>
                </a:xfrm>
                <a:prstGeom prst="line">
                  <a:avLst/>
                </a:prstGeom>
                <a:grpFill/>
                <a:ln w="4763">
                  <a:solidFill>
                    <a:srgbClr val="000000"/>
                  </a:solidFill>
                  <a:prstDash val="sysDashDotDot"/>
                  <a:round/>
                  <a:headEnd/>
                  <a:tailEnd/>
                </a:ln>
              </p:spPr>
              <p:txBody>
                <a:bodyPr/>
                <a:lstStyle/>
                <a:p>
                  <a:endParaRPr lang="en-GB" dirty="0"/>
                </a:p>
              </p:txBody>
            </p:sp>
            <p:sp>
              <p:nvSpPr>
                <p:cNvPr id="600" name="Line 2060"/>
                <p:cNvSpPr>
                  <a:spLocks noChangeShapeType="1"/>
                </p:cNvSpPr>
                <p:nvPr/>
              </p:nvSpPr>
              <p:spPr bwMode="auto">
                <a:xfrm flipV="1">
                  <a:off x="2924" y="2825"/>
                  <a:ext cx="1" cy="10"/>
                </a:xfrm>
                <a:prstGeom prst="line">
                  <a:avLst/>
                </a:prstGeom>
                <a:grpFill/>
                <a:ln w="4763">
                  <a:solidFill>
                    <a:srgbClr val="000000"/>
                  </a:solidFill>
                  <a:prstDash val="sysDashDotDot"/>
                  <a:round/>
                  <a:headEnd/>
                  <a:tailEnd/>
                </a:ln>
              </p:spPr>
              <p:txBody>
                <a:bodyPr/>
                <a:lstStyle/>
                <a:p>
                  <a:endParaRPr lang="en-GB" dirty="0"/>
                </a:p>
              </p:txBody>
            </p:sp>
            <p:sp>
              <p:nvSpPr>
                <p:cNvPr id="601" name="Line 2061"/>
                <p:cNvSpPr>
                  <a:spLocks noChangeShapeType="1"/>
                </p:cNvSpPr>
                <p:nvPr/>
              </p:nvSpPr>
              <p:spPr bwMode="auto">
                <a:xfrm flipV="1">
                  <a:off x="2924" y="2818"/>
                  <a:ext cx="1" cy="3"/>
                </a:xfrm>
                <a:prstGeom prst="line">
                  <a:avLst/>
                </a:prstGeom>
                <a:grpFill/>
                <a:ln w="4763">
                  <a:solidFill>
                    <a:srgbClr val="000000"/>
                  </a:solidFill>
                  <a:prstDash val="sysDashDotDot"/>
                  <a:round/>
                  <a:headEnd/>
                  <a:tailEnd/>
                </a:ln>
              </p:spPr>
              <p:txBody>
                <a:bodyPr/>
                <a:lstStyle/>
                <a:p>
                  <a:endParaRPr lang="en-GB" dirty="0"/>
                </a:p>
              </p:txBody>
            </p:sp>
            <p:sp>
              <p:nvSpPr>
                <p:cNvPr id="602" name="Line 2062"/>
                <p:cNvSpPr>
                  <a:spLocks noChangeShapeType="1"/>
                </p:cNvSpPr>
                <p:nvPr/>
              </p:nvSpPr>
              <p:spPr bwMode="auto">
                <a:xfrm flipV="1">
                  <a:off x="2924" y="2812"/>
                  <a:ext cx="1" cy="2"/>
                </a:xfrm>
                <a:prstGeom prst="line">
                  <a:avLst/>
                </a:prstGeom>
                <a:grpFill/>
                <a:ln w="4763">
                  <a:solidFill>
                    <a:srgbClr val="000000"/>
                  </a:solidFill>
                  <a:prstDash val="sysDashDotDot"/>
                  <a:round/>
                  <a:headEnd/>
                  <a:tailEnd/>
                </a:ln>
              </p:spPr>
              <p:txBody>
                <a:bodyPr/>
                <a:lstStyle/>
                <a:p>
                  <a:endParaRPr lang="en-GB" dirty="0"/>
                </a:p>
              </p:txBody>
            </p:sp>
            <p:sp>
              <p:nvSpPr>
                <p:cNvPr id="603" name="Line 2063"/>
                <p:cNvSpPr>
                  <a:spLocks noChangeShapeType="1"/>
                </p:cNvSpPr>
                <p:nvPr/>
              </p:nvSpPr>
              <p:spPr bwMode="auto">
                <a:xfrm flipV="1">
                  <a:off x="2924" y="2798"/>
                  <a:ext cx="1" cy="10"/>
                </a:xfrm>
                <a:prstGeom prst="line">
                  <a:avLst/>
                </a:prstGeom>
                <a:grpFill/>
                <a:ln w="4763">
                  <a:solidFill>
                    <a:srgbClr val="000000"/>
                  </a:solidFill>
                  <a:prstDash val="sysDashDotDot"/>
                  <a:round/>
                  <a:headEnd/>
                  <a:tailEnd/>
                </a:ln>
              </p:spPr>
              <p:txBody>
                <a:bodyPr/>
                <a:lstStyle/>
                <a:p>
                  <a:endParaRPr lang="en-GB" dirty="0"/>
                </a:p>
              </p:txBody>
            </p:sp>
            <p:sp>
              <p:nvSpPr>
                <p:cNvPr id="604" name="Line 2064"/>
                <p:cNvSpPr>
                  <a:spLocks noChangeShapeType="1"/>
                </p:cNvSpPr>
                <p:nvPr/>
              </p:nvSpPr>
              <p:spPr bwMode="auto">
                <a:xfrm flipV="1">
                  <a:off x="2924" y="2791"/>
                  <a:ext cx="1" cy="3"/>
                </a:xfrm>
                <a:prstGeom prst="line">
                  <a:avLst/>
                </a:prstGeom>
                <a:grpFill/>
                <a:ln w="4763">
                  <a:solidFill>
                    <a:srgbClr val="000000"/>
                  </a:solidFill>
                  <a:prstDash val="sysDashDotDot"/>
                  <a:round/>
                  <a:headEnd/>
                  <a:tailEnd/>
                </a:ln>
              </p:spPr>
              <p:txBody>
                <a:bodyPr/>
                <a:lstStyle/>
                <a:p>
                  <a:endParaRPr lang="en-GB" dirty="0"/>
                </a:p>
              </p:txBody>
            </p:sp>
            <p:sp>
              <p:nvSpPr>
                <p:cNvPr id="605" name="Line 2065"/>
                <p:cNvSpPr>
                  <a:spLocks noChangeShapeType="1"/>
                </p:cNvSpPr>
                <p:nvPr/>
              </p:nvSpPr>
              <p:spPr bwMode="auto">
                <a:xfrm flipV="1">
                  <a:off x="2924" y="2784"/>
                  <a:ext cx="1" cy="3"/>
                </a:xfrm>
                <a:prstGeom prst="line">
                  <a:avLst/>
                </a:prstGeom>
                <a:grpFill/>
                <a:ln w="4763">
                  <a:solidFill>
                    <a:srgbClr val="000000"/>
                  </a:solidFill>
                  <a:prstDash val="sysDashDotDot"/>
                  <a:round/>
                  <a:headEnd/>
                  <a:tailEnd/>
                </a:ln>
              </p:spPr>
              <p:txBody>
                <a:bodyPr/>
                <a:lstStyle/>
                <a:p>
                  <a:endParaRPr lang="en-GB" dirty="0"/>
                </a:p>
              </p:txBody>
            </p:sp>
            <p:sp>
              <p:nvSpPr>
                <p:cNvPr id="606" name="Line 2066"/>
                <p:cNvSpPr>
                  <a:spLocks noChangeShapeType="1"/>
                </p:cNvSpPr>
                <p:nvPr/>
              </p:nvSpPr>
              <p:spPr bwMode="auto">
                <a:xfrm flipV="1">
                  <a:off x="2924" y="2771"/>
                  <a:ext cx="1" cy="9"/>
                </a:xfrm>
                <a:prstGeom prst="line">
                  <a:avLst/>
                </a:prstGeom>
                <a:grpFill/>
                <a:ln w="4763">
                  <a:solidFill>
                    <a:srgbClr val="000000"/>
                  </a:solidFill>
                  <a:prstDash val="sysDashDotDot"/>
                  <a:round/>
                  <a:headEnd/>
                  <a:tailEnd/>
                </a:ln>
              </p:spPr>
              <p:txBody>
                <a:bodyPr/>
                <a:lstStyle/>
                <a:p>
                  <a:endParaRPr lang="en-GB" dirty="0"/>
                </a:p>
              </p:txBody>
            </p:sp>
            <p:sp>
              <p:nvSpPr>
                <p:cNvPr id="607" name="Line 2067"/>
                <p:cNvSpPr>
                  <a:spLocks noChangeShapeType="1"/>
                </p:cNvSpPr>
                <p:nvPr/>
              </p:nvSpPr>
              <p:spPr bwMode="auto">
                <a:xfrm flipV="1">
                  <a:off x="2924" y="2764"/>
                  <a:ext cx="1" cy="3"/>
                </a:xfrm>
                <a:prstGeom prst="line">
                  <a:avLst/>
                </a:prstGeom>
                <a:grpFill/>
                <a:ln w="4763">
                  <a:solidFill>
                    <a:srgbClr val="000000"/>
                  </a:solidFill>
                  <a:prstDash val="sysDashDotDot"/>
                  <a:round/>
                  <a:headEnd/>
                  <a:tailEnd/>
                </a:ln>
              </p:spPr>
              <p:txBody>
                <a:bodyPr/>
                <a:lstStyle/>
                <a:p>
                  <a:endParaRPr lang="en-GB" dirty="0"/>
                </a:p>
              </p:txBody>
            </p:sp>
            <p:sp>
              <p:nvSpPr>
                <p:cNvPr id="608" name="Line 2068"/>
                <p:cNvSpPr>
                  <a:spLocks noChangeShapeType="1"/>
                </p:cNvSpPr>
                <p:nvPr/>
              </p:nvSpPr>
              <p:spPr bwMode="auto">
                <a:xfrm flipV="1">
                  <a:off x="2924" y="2757"/>
                  <a:ext cx="1" cy="3"/>
                </a:xfrm>
                <a:prstGeom prst="line">
                  <a:avLst/>
                </a:prstGeom>
                <a:grpFill/>
                <a:ln w="4763">
                  <a:solidFill>
                    <a:srgbClr val="000000"/>
                  </a:solidFill>
                  <a:prstDash val="sysDashDotDot"/>
                  <a:round/>
                  <a:headEnd/>
                  <a:tailEnd/>
                </a:ln>
              </p:spPr>
              <p:txBody>
                <a:bodyPr/>
                <a:lstStyle/>
                <a:p>
                  <a:endParaRPr lang="en-GB" dirty="0"/>
                </a:p>
              </p:txBody>
            </p:sp>
            <p:sp>
              <p:nvSpPr>
                <p:cNvPr id="609" name="Line 2069"/>
                <p:cNvSpPr>
                  <a:spLocks noChangeShapeType="1"/>
                </p:cNvSpPr>
                <p:nvPr/>
              </p:nvSpPr>
              <p:spPr bwMode="auto">
                <a:xfrm flipV="1">
                  <a:off x="2924" y="2744"/>
                  <a:ext cx="1" cy="9"/>
                </a:xfrm>
                <a:prstGeom prst="line">
                  <a:avLst/>
                </a:prstGeom>
                <a:grpFill/>
                <a:ln w="4763">
                  <a:solidFill>
                    <a:srgbClr val="000000"/>
                  </a:solidFill>
                  <a:prstDash val="sysDashDotDot"/>
                  <a:round/>
                  <a:headEnd/>
                  <a:tailEnd/>
                </a:ln>
              </p:spPr>
              <p:txBody>
                <a:bodyPr/>
                <a:lstStyle/>
                <a:p>
                  <a:endParaRPr lang="en-GB" dirty="0"/>
                </a:p>
              </p:txBody>
            </p:sp>
            <p:sp>
              <p:nvSpPr>
                <p:cNvPr id="610" name="Line 2070"/>
                <p:cNvSpPr>
                  <a:spLocks noChangeShapeType="1"/>
                </p:cNvSpPr>
                <p:nvPr/>
              </p:nvSpPr>
              <p:spPr bwMode="auto">
                <a:xfrm flipV="1">
                  <a:off x="2924" y="2737"/>
                  <a:ext cx="1" cy="3"/>
                </a:xfrm>
                <a:prstGeom prst="line">
                  <a:avLst/>
                </a:prstGeom>
                <a:grpFill/>
                <a:ln w="4763">
                  <a:solidFill>
                    <a:srgbClr val="000000"/>
                  </a:solidFill>
                  <a:prstDash val="sysDashDotDot"/>
                  <a:round/>
                  <a:headEnd/>
                  <a:tailEnd/>
                </a:ln>
              </p:spPr>
              <p:txBody>
                <a:bodyPr/>
                <a:lstStyle/>
                <a:p>
                  <a:endParaRPr lang="en-GB" dirty="0"/>
                </a:p>
              </p:txBody>
            </p:sp>
            <p:sp>
              <p:nvSpPr>
                <p:cNvPr id="611" name="Line 2071"/>
                <p:cNvSpPr>
                  <a:spLocks noChangeShapeType="1"/>
                </p:cNvSpPr>
                <p:nvPr/>
              </p:nvSpPr>
              <p:spPr bwMode="auto">
                <a:xfrm flipV="1">
                  <a:off x="2924" y="2730"/>
                  <a:ext cx="1" cy="3"/>
                </a:xfrm>
                <a:prstGeom prst="line">
                  <a:avLst/>
                </a:prstGeom>
                <a:grpFill/>
                <a:ln w="4763">
                  <a:solidFill>
                    <a:srgbClr val="000000"/>
                  </a:solidFill>
                  <a:prstDash val="sysDashDotDot"/>
                  <a:round/>
                  <a:headEnd/>
                  <a:tailEnd/>
                </a:ln>
              </p:spPr>
              <p:txBody>
                <a:bodyPr/>
                <a:lstStyle/>
                <a:p>
                  <a:endParaRPr lang="en-GB" dirty="0"/>
                </a:p>
              </p:txBody>
            </p:sp>
            <p:sp>
              <p:nvSpPr>
                <p:cNvPr id="612" name="Line 2072"/>
                <p:cNvSpPr>
                  <a:spLocks noChangeShapeType="1"/>
                </p:cNvSpPr>
                <p:nvPr/>
              </p:nvSpPr>
              <p:spPr bwMode="auto">
                <a:xfrm flipV="1">
                  <a:off x="2924" y="2717"/>
                  <a:ext cx="1" cy="9"/>
                </a:xfrm>
                <a:prstGeom prst="line">
                  <a:avLst/>
                </a:prstGeom>
                <a:grpFill/>
                <a:ln w="4763">
                  <a:solidFill>
                    <a:srgbClr val="000000"/>
                  </a:solidFill>
                  <a:prstDash val="sysDashDotDot"/>
                  <a:round/>
                  <a:headEnd/>
                  <a:tailEnd/>
                </a:ln>
              </p:spPr>
              <p:txBody>
                <a:bodyPr/>
                <a:lstStyle/>
                <a:p>
                  <a:endParaRPr lang="en-GB" dirty="0"/>
                </a:p>
              </p:txBody>
            </p:sp>
            <p:sp>
              <p:nvSpPr>
                <p:cNvPr id="613" name="Line 2073"/>
                <p:cNvSpPr>
                  <a:spLocks noChangeShapeType="1"/>
                </p:cNvSpPr>
                <p:nvPr/>
              </p:nvSpPr>
              <p:spPr bwMode="auto">
                <a:xfrm flipV="1">
                  <a:off x="2924" y="2710"/>
                  <a:ext cx="1" cy="2"/>
                </a:xfrm>
                <a:prstGeom prst="line">
                  <a:avLst/>
                </a:prstGeom>
                <a:grpFill/>
                <a:ln w="4763">
                  <a:solidFill>
                    <a:srgbClr val="000000"/>
                  </a:solidFill>
                  <a:prstDash val="sysDashDotDot"/>
                  <a:round/>
                  <a:headEnd/>
                  <a:tailEnd/>
                </a:ln>
              </p:spPr>
              <p:txBody>
                <a:bodyPr/>
                <a:lstStyle/>
                <a:p>
                  <a:endParaRPr lang="en-GB" dirty="0"/>
                </a:p>
              </p:txBody>
            </p:sp>
            <p:sp>
              <p:nvSpPr>
                <p:cNvPr id="614" name="Line 2074"/>
                <p:cNvSpPr>
                  <a:spLocks noChangeShapeType="1"/>
                </p:cNvSpPr>
                <p:nvPr/>
              </p:nvSpPr>
              <p:spPr bwMode="auto">
                <a:xfrm flipV="1">
                  <a:off x="2924" y="2703"/>
                  <a:ext cx="1" cy="3"/>
                </a:xfrm>
                <a:prstGeom prst="line">
                  <a:avLst/>
                </a:prstGeom>
                <a:grpFill/>
                <a:ln w="4763">
                  <a:solidFill>
                    <a:srgbClr val="000000"/>
                  </a:solidFill>
                  <a:prstDash val="sysDashDotDot"/>
                  <a:round/>
                  <a:headEnd/>
                  <a:tailEnd/>
                </a:ln>
              </p:spPr>
              <p:txBody>
                <a:bodyPr/>
                <a:lstStyle/>
                <a:p>
                  <a:endParaRPr lang="en-GB" dirty="0"/>
                </a:p>
              </p:txBody>
            </p:sp>
            <p:sp>
              <p:nvSpPr>
                <p:cNvPr id="615" name="Line 2075"/>
                <p:cNvSpPr>
                  <a:spLocks noChangeShapeType="1"/>
                </p:cNvSpPr>
                <p:nvPr/>
              </p:nvSpPr>
              <p:spPr bwMode="auto">
                <a:xfrm flipV="1">
                  <a:off x="2924" y="2690"/>
                  <a:ext cx="1" cy="9"/>
                </a:xfrm>
                <a:prstGeom prst="line">
                  <a:avLst/>
                </a:prstGeom>
                <a:grpFill/>
                <a:ln w="4763">
                  <a:solidFill>
                    <a:srgbClr val="000000"/>
                  </a:solidFill>
                  <a:prstDash val="sysDashDotDot"/>
                  <a:round/>
                  <a:headEnd/>
                  <a:tailEnd/>
                </a:ln>
              </p:spPr>
              <p:txBody>
                <a:bodyPr/>
                <a:lstStyle/>
                <a:p>
                  <a:endParaRPr lang="en-GB" dirty="0"/>
                </a:p>
              </p:txBody>
            </p:sp>
            <p:sp>
              <p:nvSpPr>
                <p:cNvPr id="616" name="Line 2076"/>
                <p:cNvSpPr>
                  <a:spLocks noChangeShapeType="1"/>
                </p:cNvSpPr>
                <p:nvPr/>
              </p:nvSpPr>
              <p:spPr bwMode="auto">
                <a:xfrm flipV="1">
                  <a:off x="2924" y="2683"/>
                  <a:ext cx="1" cy="2"/>
                </a:xfrm>
                <a:prstGeom prst="line">
                  <a:avLst/>
                </a:prstGeom>
                <a:grpFill/>
                <a:ln w="4763">
                  <a:solidFill>
                    <a:srgbClr val="000000"/>
                  </a:solidFill>
                  <a:prstDash val="sysDashDotDot"/>
                  <a:round/>
                  <a:headEnd/>
                  <a:tailEnd/>
                </a:ln>
              </p:spPr>
              <p:txBody>
                <a:bodyPr/>
                <a:lstStyle/>
                <a:p>
                  <a:endParaRPr lang="en-GB" dirty="0"/>
                </a:p>
              </p:txBody>
            </p:sp>
            <p:sp>
              <p:nvSpPr>
                <p:cNvPr id="617" name="Line 2077"/>
                <p:cNvSpPr>
                  <a:spLocks noChangeShapeType="1"/>
                </p:cNvSpPr>
                <p:nvPr/>
              </p:nvSpPr>
              <p:spPr bwMode="auto">
                <a:xfrm flipV="1">
                  <a:off x="2924" y="2676"/>
                  <a:ext cx="1" cy="2"/>
                </a:xfrm>
                <a:prstGeom prst="line">
                  <a:avLst/>
                </a:prstGeom>
                <a:grpFill/>
                <a:ln w="4763">
                  <a:solidFill>
                    <a:srgbClr val="000000"/>
                  </a:solidFill>
                  <a:prstDash val="sysDashDotDot"/>
                  <a:round/>
                  <a:headEnd/>
                  <a:tailEnd/>
                </a:ln>
              </p:spPr>
              <p:txBody>
                <a:bodyPr/>
                <a:lstStyle/>
                <a:p>
                  <a:endParaRPr lang="en-GB" dirty="0"/>
                </a:p>
              </p:txBody>
            </p:sp>
            <p:sp>
              <p:nvSpPr>
                <p:cNvPr id="618" name="Line 2078"/>
                <p:cNvSpPr>
                  <a:spLocks noChangeShapeType="1"/>
                </p:cNvSpPr>
                <p:nvPr/>
              </p:nvSpPr>
              <p:spPr bwMode="auto">
                <a:xfrm flipV="1">
                  <a:off x="2924" y="2663"/>
                  <a:ext cx="1" cy="9"/>
                </a:xfrm>
                <a:prstGeom prst="line">
                  <a:avLst/>
                </a:prstGeom>
                <a:grpFill/>
                <a:ln w="4763">
                  <a:solidFill>
                    <a:srgbClr val="000000"/>
                  </a:solidFill>
                  <a:prstDash val="sysDashDotDot"/>
                  <a:round/>
                  <a:headEnd/>
                  <a:tailEnd/>
                </a:ln>
              </p:spPr>
              <p:txBody>
                <a:bodyPr/>
                <a:lstStyle/>
                <a:p>
                  <a:endParaRPr lang="en-GB" dirty="0"/>
                </a:p>
              </p:txBody>
            </p:sp>
            <p:sp>
              <p:nvSpPr>
                <p:cNvPr id="619" name="Line 2079"/>
                <p:cNvSpPr>
                  <a:spLocks noChangeShapeType="1"/>
                </p:cNvSpPr>
                <p:nvPr/>
              </p:nvSpPr>
              <p:spPr bwMode="auto">
                <a:xfrm flipV="1">
                  <a:off x="2924" y="2656"/>
                  <a:ext cx="1" cy="2"/>
                </a:xfrm>
                <a:prstGeom prst="line">
                  <a:avLst/>
                </a:prstGeom>
                <a:grpFill/>
                <a:ln w="4763">
                  <a:solidFill>
                    <a:srgbClr val="000000"/>
                  </a:solidFill>
                  <a:prstDash val="sysDashDotDot"/>
                  <a:round/>
                  <a:headEnd/>
                  <a:tailEnd/>
                </a:ln>
              </p:spPr>
              <p:txBody>
                <a:bodyPr/>
                <a:lstStyle/>
                <a:p>
                  <a:endParaRPr lang="en-GB" dirty="0"/>
                </a:p>
              </p:txBody>
            </p:sp>
            <p:sp>
              <p:nvSpPr>
                <p:cNvPr id="620" name="Line 2080"/>
                <p:cNvSpPr>
                  <a:spLocks noChangeShapeType="1"/>
                </p:cNvSpPr>
                <p:nvPr/>
              </p:nvSpPr>
              <p:spPr bwMode="auto">
                <a:xfrm flipV="1">
                  <a:off x="2924" y="2649"/>
                  <a:ext cx="1" cy="2"/>
                </a:xfrm>
                <a:prstGeom prst="line">
                  <a:avLst/>
                </a:prstGeom>
                <a:grpFill/>
                <a:ln w="4763">
                  <a:solidFill>
                    <a:srgbClr val="000000"/>
                  </a:solidFill>
                  <a:prstDash val="sysDashDotDot"/>
                  <a:round/>
                  <a:headEnd/>
                  <a:tailEnd/>
                </a:ln>
              </p:spPr>
              <p:txBody>
                <a:bodyPr/>
                <a:lstStyle/>
                <a:p>
                  <a:endParaRPr lang="en-GB" dirty="0"/>
                </a:p>
              </p:txBody>
            </p:sp>
            <p:sp>
              <p:nvSpPr>
                <p:cNvPr id="621" name="Line 2081"/>
                <p:cNvSpPr>
                  <a:spLocks noChangeShapeType="1"/>
                </p:cNvSpPr>
                <p:nvPr/>
              </p:nvSpPr>
              <p:spPr bwMode="auto">
                <a:xfrm flipV="1">
                  <a:off x="2924" y="2636"/>
                  <a:ext cx="1" cy="9"/>
                </a:xfrm>
                <a:prstGeom prst="line">
                  <a:avLst/>
                </a:prstGeom>
                <a:grpFill/>
                <a:ln w="4763">
                  <a:solidFill>
                    <a:srgbClr val="000000"/>
                  </a:solidFill>
                  <a:prstDash val="sysDashDotDot"/>
                  <a:round/>
                  <a:headEnd/>
                  <a:tailEnd/>
                </a:ln>
              </p:spPr>
              <p:txBody>
                <a:bodyPr/>
                <a:lstStyle/>
                <a:p>
                  <a:endParaRPr lang="en-GB" dirty="0"/>
                </a:p>
              </p:txBody>
            </p:sp>
            <p:sp>
              <p:nvSpPr>
                <p:cNvPr id="622" name="Line 2082"/>
                <p:cNvSpPr>
                  <a:spLocks noChangeShapeType="1"/>
                </p:cNvSpPr>
                <p:nvPr/>
              </p:nvSpPr>
              <p:spPr bwMode="auto">
                <a:xfrm flipV="1">
                  <a:off x="2924" y="2629"/>
                  <a:ext cx="1" cy="2"/>
                </a:xfrm>
                <a:prstGeom prst="line">
                  <a:avLst/>
                </a:prstGeom>
                <a:grpFill/>
                <a:ln w="4763">
                  <a:solidFill>
                    <a:srgbClr val="000000"/>
                  </a:solidFill>
                  <a:prstDash val="sysDashDotDot"/>
                  <a:round/>
                  <a:headEnd/>
                  <a:tailEnd/>
                </a:ln>
              </p:spPr>
              <p:txBody>
                <a:bodyPr/>
                <a:lstStyle/>
                <a:p>
                  <a:endParaRPr lang="en-GB" dirty="0"/>
                </a:p>
              </p:txBody>
            </p:sp>
            <p:sp>
              <p:nvSpPr>
                <p:cNvPr id="623" name="Line 2083"/>
                <p:cNvSpPr>
                  <a:spLocks noChangeShapeType="1"/>
                </p:cNvSpPr>
                <p:nvPr/>
              </p:nvSpPr>
              <p:spPr bwMode="auto">
                <a:xfrm flipV="1">
                  <a:off x="2924" y="2622"/>
                  <a:ext cx="1" cy="2"/>
                </a:xfrm>
                <a:prstGeom prst="line">
                  <a:avLst/>
                </a:prstGeom>
                <a:grpFill/>
                <a:ln w="4763">
                  <a:solidFill>
                    <a:srgbClr val="000000"/>
                  </a:solidFill>
                  <a:prstDash val="sysDashDotDot"/>
                  <a:round/>
                  <a:headEnd/>
                  <a:tailEnd/>
                </a:ln>
              </p:spPr>
              <p:txBody>
                <a:bodyPr/>
                <a:lstStyle/>
                <a:p>
                  <a:endParaRPr lang="en-GB" dirty="0"/>
                </a:p>
              </p:txBody>
            </p:sp>
            <p:sp>
              <p:nvSpPr>
                <p:cNvPr id="624" name="Line 2084"/>
                <p:cNvSpPr>
                  <a:spLocks noChangeShapeType="1"/>
                </p:cNvSpPr>
                <p:nvPr/>
              </p:nvSpPr>
              <p:spPr bwMode="auto">
                <a:xfrm flipV="1">
                  <a:off x="2924" y="2609"/>
                  <a:ext cx="1" cy="9"/>
                </a:xfrm>
                <a:prstGeom prst="line">
                  <a:avLst/>
                </a:prstGeom>
                <a:grpFill/>
                <a:ln w="4763">
                  <a:solidFill>
                    <a:srgbClr val="000000"/>
                  </a:solidFill>
                  <a:prstDash val="sysDashDotDot"/>
                  <a:round/>
                  <a:headEnd/>
                  <a:tailEnd/>
                </a:ln>
              </p:spPr>
              <p:txBody>
                <a:bodyPr/>
                <a:lstStyle/>
                <a:p>
                  <a:endParaRPr lang="en-GB" dirty="0"/>
                </a:p>
              </p:txBody>
            </p:sp>
            <p:sp>
              <p:nvSpPr>
                <p:cNvPr id="625" name="Line 2085"/>
                <p:cNvSpPr>
                  <a:spLocks noChangeShapeType="1"/>
                </p:cNvSpPr>
                <p:nvPr/>
              </p:nvSpPr>
              <p:spPr bwMode="auto">
                <a:xfrm flipV="1">
                  <a:off x="2924" y="2602"/>
                  <a:ext cx="1" cy="2"/>
                </a:xfrm>
                <a:prstGeom prst="line">
                  <a:avLst/>
                </a:prstGeom>
                <a:grpFill/>
                <a:ln w="4763">
                  <a:solidFill>
                    <a:srgbClr val="000000"/>
                  </a:solidFill>
                  <a:prstDash val="sysDashDotDot"/>
                  <a:round/>
                  <a:headEnd/>
                  <a:tailEnd/>
                </a:ln>
              </p:spPr>
              <p:txBody>
                <a:bodyPr/>
                <a:lstStyle/>
                <a:p>
                  <a:endParaRPr lang="en-GB" dirty="0"/>
                </a:p>
              </p:txBody>
            </p:sp>
            <p:sp>
              <p:nvSpPr>
                <p:cNvPr id="626" name="Line 2086"/>
                <p:cNvSpPr>
                  <a:spLocks noChangeShapeType="1"/>
                </p:cNvSpPr>
                <p:nvPr/>
              </p:nvSpPr>
              <p:spPr bwMode="auto">
                <a:xfrm flipV="1">
                  <a:off x="2924" y="2595"/>
                  <a:ext cx="1" cy="2"/>
                </a:xfrm>
                <a:prstGeom prst="line">
                  <a:avLst/>
                </a:prstGeom>
                <a:grpFill/>
                <a:ln w="4763">
                  <a:solidFill>
                    <a:srgbClr val="000000"/>
                  </a:solidFill>
                  <a:prstDash val="sysDashDotDot"/>
                  <a:round/>
                  <a:headEnd/>
                  <a:tailEnd/>
                </a:ln>
              </p:spPr>
              <p:txBody>
                <a:bodyPr/>
                <a:lstStyle/>
                <a:p>
                  <a:endParaRPr lang="en-GB" dirty="0"/>
                </a:p>
              </p:txBody>
            </p:sp>
            <p:sp>
              <p:nvSpPr>
                <p:cNvPr id="627" name="Line 2087"/>
                <p:cNvSpPr>
                  <a:spLocks noChangeShapeType="1"/>
                </p:cNvSpPr>
                <p:nvPr/>
              </p:nvSpPr>
              <p:spPr bwMode="auto">
                <a:xfrm flipV="1">
                  <a:off x="2924" y="2582"/>
                  <a:ext cx="1" cy="9"/>
                </a:xfrm>
                <a:prstGeom prst="line">
                  <a:avLst/>
                </a:prstGeom>
                <a:grpFill/>
                <a:ln w="4763">
                  <a:solidFill>
                    <a:srgbClr val="000000"/>
                  </a:solidFill>
                  <a:prstDash val="sysDashDotDot"/>
                  <a:round/>
                  <a:headEnd/>
                  <a:tailEnd/>
                </a:ln>
              </p:spPr>
              <p:txBody>
                <a:bodyPr/>
                <a:lstStyle/>
                <a:p>
                  <a:endParaRPr lang="en-GB" dirty="0"/>
                </a:p>
              </p:txBody>
            </p:sp>
            <p:sp>
              <p:nvSpPr>
                <p:cNvPr id="628" name="Line 2088"/>
                <p:cNvSpPr>
                  <a:spLocks noChangeShapeType="1"/>
                </p:cNvSpPr>
                <p:nvPr/>
              </p:nvSpPr>
              <p:spPr bwMode="auto">
                <a:xfrm flipV="1">
                  <a:off x="2924" y="2575"/>
                  <a:ext cx="1" cy="2"/>
                </a:xfrm>
                <a:prstGeom prst="line">
                  <a:avLst/>
                </a:prstGeom>
                <a:grpFill/>
                <a:ln w="4763">
                  <a:solidFill>
                    <a:srgbClr val="000000"/>
                  </a:solidFill>
                  <a:prstDash val="sysDashDotDot"/>
                  <a:round/>
                  <a:headEnd/>
                  <a:tailEnd/>
                </a:ln>
              </p:spPr>
              <p:txBody>
                <a:bodyPr/>
                <a:lstStyle/>
                <a:p>
                  <a:endParaRPr lang="en-GB" dirty="0"/>
                </a:p>
              </p:txBody>
            </p:sp>
            <p:sp>
              <p:nvSpPr>
                <p:cNvPr id="629" name="Line 2089"/>
                <p:cNvSpPr>
                  <a:spLocks noChangeShapeType="1"/>
                </p:cNvSpPr>
                <p:nvPr/>
              </p:nvSpPr>
              <p:spPr bwMode="auto">
                <a:xfrm flipV="1">
                  <a:off x="2924" y="2568"/>
                  <a:ext cx="1" cy="2"/>
                </a:xfrm>
                <a:prstGeom prst="line">
                  <a:avLst/>
                </a:prstGeom>
                <a:grpFill/>
                <a:ln w="4763">
                  <a:solidFill>
                    <a:srgbClr val="000000"/>
                  </a:solidFill>
                  <a:prstDash val="sysDashDotDot"/>
                  <a:round/>
                  <a:headEnd/>
                  <a:tailEnd/>
                </a:ln>
              </p:spPr>
              <p:txBody>
                <a:bodyPr/>
                <a:lstStyle/>
                <a:p>
                  <a:endParaRPr lang="en-GB" dirty="0"/>
                </a:p>
              </p:txBody>
            </p:sp>
            <p:sp>
              <p:nvSpPr>
                <p:cNvPr id="630" name="Line 2090"/>
                <p:cNvSpPr>
                  <a:spLocks noChangeShapeType="1"/>
                </p:cNvSpPr>
                <p:nvPr/>
              </p:nvSpPr>
              <p:spPr bwMode="auto">
                <a:xfrm flipV="1">
                  <a:off x="2924" y="2555"/>
                  <a:ext cx="1" cy="9"/>
                </a:xfrm>
                <a:prstGeom prst="line">
                  <a:avLst/>
                </a:prstGeom>
                <a:grpFill/>
                <a:ln w="4763">
                  <a:solidFill>
                    <a:srgbClr val="000000"/>
                  </a:solidFill>
                  <a:prstDash val="sysDashDotDot"/>
                  <a:round/>
                  <a:headEnd/>
                  <a:tailEnd/>
                </a:ln>
              </p:spPr>
              <p:txBody>
                <a:bodyPr/>
                <a:lstStyle/>
                <a:p>
                  <a:endParaRPr lang="en-GB" dirty="0"/>
                </a:p>
              </p:txBody>
            </p:sp>
            <p:sp>
              <p:nvSpPr>
                <p:cNvPr id="631" name="Line 2091"/>
                <p:cNvSpPr>
                  <a:spLocks noChangeShapeType="1"/>
                </p:cNvSpPr>
                <p:nvPr/>
              </p:nvSpPr>
              <p:spPr bwMode="auto">
                <a:xfrm flipV="1">
                  <a:off x="2924" y="2548"/>
                  <a:ext cx="1" cy="2"/>
                </a:xfrm>
                <a:prstGeom prst="line">
                  <a:avLst/>
                </a:prstGeom>
                <a:grpFill/>
                <a:ln w="4763">
                  <a:solidFill>
                    <a:srgbClr val="000000"/>
                  </a:solidFill>
                  <a:prstDash val="sysDashDotDot"/>
                  <a:round/>
                  <a:headEnd/>
                  <a:tailEnd/>
                </a:ln>
              </p:spPr>
              <p:txBody>
                <a:bodyPr/>
                <a:lstStyle/>
                <a:p>
                  <a:endParaRPr lang="en-GB" dirty="0"/>
                </a:p>
              </p:txBody>
            </p:sp>
            <p:sp>
              <p:nvSpPr>
                <p:cNvPr id="632" name="Line 2092"/>
                <p:cNvSpPr>
                  <a:spLocks noChangeShapeType="1"/>
                </p:cNvSpPr>
                <p:nvPr/>
              </p:nvSpPr>
              <p:spPr bwMode="auto">
                <a:xfrm flipV="1">
                  <a:off x="2924" y="2541"/>
                  <a:ext cx="1" cy="2"/>
                </a:xfrm>
                <a:prstGeom prst="line">
                  <a:avLst/>
                </a:prstGeom>
                <a:grpFill/>
                <a:ln w="4763">
                  <a:solidFill>
                    <a:srgbClr val="000000"/>
                  </a:solidFill>
                  <a:prstDash val="sysDashDotDot"/>
                  <a:round/>
                  <a:headEnd/>
                  <a:tailEnd/>
                </a:ln>
              </p:spPr>
              <p:txBody>
                <a:bodyPr/>
                <a:lstStyle/>
                <a:p>
                  <a:endParaRPr lang="en-GB" dirty="0"/>
                </a:p>
              </p:txBody>
            </p:sp>
            <p:sp>
              <p:nvSpPr>
                <p:cNvPr id="633" name="Line 2093"/>
                <p:cNvSpPr>
                  <a:spLocks noChangeShapeType="1"/>
                </p:cNvSpPr>
                <p:nvPr/>
              </p:nvSpPr>
              <p:spPr bwMode="auto">
                <a:xfrm flipV="1">
                  <a:off x="2924" y="2528"/>
                  <a:ext cx="1" cy="9"/>
                </a:xfrm>
                <a:prstGeom prst="line">
                  <a:avLst/>
                </a:prstGeom>
                <a:grpFill/>
                <a:ln w="4763">
                  <a:solidFill>
                    <a:srgbClr val="000000"/>
                  </a:solidFill>
                  <a:prstDash val="sysDashDotDot"/>
                  <a:round/>
                  <a:headEnd/>
                  <a:tailEnd/>
                </a:ln>
              </p:spPr>
              <p:txBody>
                <a:bodyPr/>
                <a:lstStyle/>
                <a:p>
                  <a:endParaRPr lang="en-GB" dirty="0"/>
                </a:p>
              </p:txBody>
            </p:sp>
            <p:sp>
              <p:nvSpPr>
                <p:cNvPr id="634" name="Line 2094"/>
                <p:cNvSpPr>
                  <a:spLocks noChangeShapeType="1"/>
                </p:cNvSpPr>
                <p:nvPr/>
              </p:nvSpPr>
              <p:spPr bwMode="auto">
                <a:xfrm flipV="1">
                  <a:off x="2924" y="2521"/>
                  <a:ext cx="1" cy="2"/>
                </a:xfrm>
                <a:prstGeom prst="line">
                  <a:avLst/>
                </a:prstGeom>
                <a:grpFill/>
                <a:ln w="4763">
                  <a:solidFill>
                    <a:srgbClr val="000000"/>
                  </a:solidFill>
                  <a:prstDash val="sysDashDotDot"/>
                  <a:round/>
                  <a:headEnd/>
                  <a:tailEnd/>
                </a:ln>
              </p:spPr>
              <p:txBody>
                <a:bodyPr/>
                <a:lstStyle/>
                <a:p>
                  <a:endParaRPr lang="en-GB" dirty="0"/>
                </a:p>
              </p:txBody>
            </p:sp>
            <p:sp>
              <p:nvSpPr>
                <p:cNvPr id="635" name="Line 2095"/>
                <p:cNvSpPr>
                  <a:spLocks noChangeShapeType="1"/>
                </p:cNvSpPr>
                <p:nvPr/>
              </p:nvSpPr>
              <p:spPr bwMode="auto">
                <a:xfrm flipV="1">
                  <a:off x="2924" y="2514"/>
                  <a:ext cx="1" cy="2"/>
                </a:xfrm>
                <a:prstGeom prst="line">
                  <a:avLst/>
                </a:prstGeom>
                <a:grpFill/>
                <a:ln w="4763">
                  <a:solidFill>
                    <a:srgbClr val="000000"/>
                  </a:solidFill>
                  <a:prstDash val="sysDashDotDot"/>
                  <a:round/>
                  <a:headEnd/>
                  <a:tailEnd/>
                </a:ln>
              </p:spPr>
              <p:txBody>
                <a:bodyPr/>
                <a:lstStyle/>
                <a:p>
                  <a:endParaRPr lang="en-GB" dirty="0"/>
                </a:p>
              </p:txBody>
            </p:sp>
            <p:sp>
              <p:nvSpPr>
                <p:cNvPr id="636" name="Line 2096"/>
                <p:cNvSpPr>
                  <a:spLocks noChangeShapeType="1"/>
                </p:cNvSpPr>
                <p:nvPr/>
              </p:nvSpPr>
              <p:spPr bwMode="auto">
                <a:xfrm flipV="1">
                  <a:off x="2924" y="2501"/>
                  <a:ext cx="1" cy="9"/>
                </a:xfrm>
                <a:prstGeom prst="line">
                  <a:avLst/>
                </a:prstGeom>
                <a:grpFill/>
                <a:ln w="4763">
                  <a:solidFill>
                    <a:srgbClr val="000000"/>
                  </a:solidFill>
                  <a:prstDash val="sysDashDotDot"/>
                  <a:round/>
                  <a:headEnd/>
                  <a:tailEnd/>
                </a:ln>
              </p:spPr>
              <p:txBody>
                <a:bodyPr/>
                <a:lstStyle/>
                <a:p>
                  <a:endParaRPr lang="en-GB" dirty="0"/>
                </a:p>
              </p:txBody>
            </p:sp>
            <p:sp>
              <p:nvSpPr>
                <p:cNvPr id="637" name="Line 2097"/>
                <p:cNvSpPr>
                  <a:spLocks noChangeShapeType="1"/>
                </p:cNvSpPr>
                <p:nvPr/>
              </p:nvSpPr>
              <p:spPr bwMode="auto">
                <a:xfrm flipV="1">
                  <a:off x="2924" y="2494"/>
                  <a:ext cx="1" cy="2"/>
                </a:xfrm>
                <a:prstGeom prst="line">
                  <a:avLst/>
                </a:prstGeom>
                <a:grpFill/>
                <a:ln w="4763">
                  <a:solidFill>
                    <a:srgbClr val="000000"/>
                  </a:solidFill>
                  <a:prstDash val="sysDashDotDot"/>
                  <a:round/>
                  <a:headEnd/>
                  <a:tailEnd/>
                </a:ln>
              </p:spPr>
              <p:txBody>
                <a:bodyPr/>
                <a:lstStyle/>
                <a:p>
                  <a:endParaRPr lang="en-GB" dirty="0"/>
                </a:p>
              </p:txBody>
            </p:sp>
            <p:sp>
              <p:nvSpPr>
                <p:cNvPr id="638" name="Line 2098"/>
                <p:cNvSpPr>
                  <a:spLocks noChangeShapeType="1"/>
                </p:cNvSpPr>
                <p:nvPr/>
              </p:nvSpPr>
              <p:spPr bwMode="auto">
                <a:xfrm flipV="1">
                  <a:off x="2924" y="2487"/>
                  <a:ext cx="1" cy="2"/>
                </a:xfrm>
                <a:prstGeom prst="line">
                  <a:avLst/>
                </a:prstGeom>
                <a:grpFill/>
                <a:ln w="4763">
                  <a:solidFill>
                    <a:srgbClr val="000000"/>
                  </a:solidFill>
                  <a:prstDash val="sysDashDotDot"/>
                  <a:round/>
                  <a:headEnd/>
                  <a:tailEnd/>
                </a:ln>
              </p:spPr>
              <p:txBody>
                <a:bodyPr/>
                <a:lstStyle/>
                <a:p>
                  <a:endParaRPr lang="en-GB" dirty="0"/>
                </a:p>
              </p:txBody>
            </p:sp>
            <p:sp>
              <p:nvSpPr>
                <p:cNvPr id="639" name="Line 2099"/>
                <p:cNvSpPr>
                  <a:spLocks noChangeShapeType="1"/>
                </p:cNvSpPr>
                <p:nvPr/>
              </p:nvSpPr>
              <p:spPr bwMode="auto">
                <a:xfrm flipV="1">
                  <a:off x="2924" y="2473"/>
                  <a:ext cx="1" cy="10"/>
                </a:xfrm>
                <a:prstGeom prst="line">
                  <a:avLst/>
                </a:prstGeom>
                <a:grpFill/>
                <a:ln w="4763">
                  <a:solidFill>
                    <a:srgbClr val="000000"/>
                  </a:solidFill>
                  <a:prstDash val="sysDashDotDot"/>
                  <a:round/>
                  <a:headEnd/>
                  <a:tailEnd/>
                </a:ln>
              </p:spPr>
              <p:txBody>
                <a:bodyPr/>
                <a:lstStyle/>
                <a:p>
                  <a:endParaRPr lang="en-GB" dirty="0"/>
                </a:p>
              </p:txBody>
            </p:sp>
            <p:sp>
              <p:nvSpPr>
                <p:cNvPr id="640" name="Line 2100"/>
                <p:cNvSpPr>
                  <a:spLocks noChangeShapeType="1"/>
                </p:cNvSpPr>
                <p:nvPr/>
              </p:nvSpPr>
              <p:spPr bwMode="auto">
                <a:xfrm flipV="1">
                  <a:off x="2924" y="2467"/>
                  <a:ext cx="1" cy="2"/>
                </a:xfrm>
                <a:prstGeom prst="line">
                  <a:avLst/>
                </a:prstGeom>
                <a:grpFill/>
                <a:ln w="4763">
                  <a:solidFill>
                    <a:srgbClr val="000000"/>
                  </a:solidFill>
                  <a:prstDash val="sysDashDotDot"/>
                  <a:round/>
                  <a:headEnd/>
                  <a:tailEnd/>
                </a:ln>
              </p:spPr>
              <p:txBody>
                <a:bodyPr/>
                <a:lstStyle/>
                <a:p>
                  <a:endParaRPr lang="en-GB" dirty="0"/>
                </a:p>
              </p:txBody>
            </p:sp>
            <p:sp>
              <p:nvSpPr>
                <p:cNvPr id="641" name="Line 2101"/>
                <p:cNvSpPr>
                  <a:spLocks noChangeShapeType="1"/>
                </p:cNvSpPr>
                <p:nvPr/>
              </p:nvSpPr>
              <p:spPr bwMode="auto">
                <a:xfrm flipV="1">
                  <a:off x="2924" y="2460"/>
                  <a:ext cx="1" cy="2"/>
                </a:xfrm>
                <a:prstGeom prst="line">
                  <a:avLst/>
                </a:prstGeom>
                <a:grpFill/>
                <a:ln w="4763">
                  <a:solidFill>
                    <a:srgbClr val="000000"/>
                  </a:solidFill>
                  <a:prstDash val="sysDashDotDot"/>
                  <a:round/>
                  <a:headEnd/>
                  <a:tailEnd/>
                </a:ln>
              </p:spPr>
              <p:txBody>
                <a:bodyPr/>
                <a:lstStyle/>
                <a:p>
                  <a:endParaRPr lang="en-GB" dirty="0"/>
                </a:p>
              </p:txBody>
            </p:sp>
            <p:sp>
              <p:nvSpPr>
                <p:cNvPr id="642" name="Line 2102"/>
                <p:cNvSpPr>
                  <a:spLocks noChangeShapeType="1"/>
                </p:cNvSpPr>
                <p:nvPr/>
              </p:nvSpPr>
              <p:spPr bwMode="auto">
                <a:xfrm flipV="1">
                  <a:off x="2924" y="2446"/>
                  <a:ext cx="1" cy="10"/>
                </a:xfrm>
                <a:prstGeom prst="line">
                  <a:avLst/>
                </a:prstGeom>
                <a:grpFill/>
                <a:ln w="4763">
                  <a:solidFill>
                    <a:srgbClr val="000000"/>
                  </a:solidFill>
                  <a:prstDash val="sysDashDotDot"/>
                  <a:round/>
                  <a:headEnd/>
                  <a:tailEnd/>
                </a:ln>
              </p:spPr>
              <p:txBody>
                <a:bodyPr/>
                <a:lstStyle/>
                <a:p>
                  <a:endParaRPr lang="en-GB" dirty="0"/>
                </a:p>
              </p:txBody>
            </p:sp>
            <p:sp>
              <p:nvSpPr>
                <p:cNvPr id="643" name="Line 2103"/>
                <p:cNvSpPr>
                  <a:spLocks noChangeShapeType="1"/>
                </p:cNvSpPr>
                <p:nvPr/>
              </p:nvSpPr>
              <p:spPr bwMode="auto">
                <a:xfrm flipV="1">
                  <a:off x="2924" y="2439"/>
                  <a:ext cx="1" cy="3"/>
                </a:xfrm>
                <a:prstGeom prst="line">
                  <a:avLst/>
                </a:prstGeom>
                <a:grpFill/>
                <a:ln w="4763">
                  <a:solidFill>
                    <a:srgbClr val="000000"/>
                  </a:solidFill>
                  <a:prstDash val="sysDashDotDot"/>
                  <a:round/>
                  <a:headEnd/>
                  <a:tailEnd/>
                </a:ln>
              </p:spPr>
              <p:txBody>
                <a:bodyPr/>
                <a:lstStyle/>
                <a:p>
                  <a:endParaRPr lang="en-GB" dirty="0"/>
                </a:p>
              </p:txBody>
            </p:sp>
            <p:sp>
              <p:nvSpPr>
                <p:cNvPr id="644" name="Line 2104"/>
                <p:cNvSpPr>
                  <a:spLocks noChangeShapeType="1"/>
                </p:cNvSpPr>
                <p:nvPr/>
              </p:nvSpPr>
              <p:spPr bwMode="auto">
                <a:xfrm flipV="1">
                  <a:off x="2924" y="2433"/>
                  <a:ext cx="1" cy="2"/>
                </a:xfrm>
                <a:prstGeom prst="line">
                  <a:avLst/>
                </a:prstGeom>
                <a:grpFill/>
                <a:ln w="4763">
                  <a:solidFill>
                    <a:srgbClr val="000000"/>
                  </a:solidFill>
                  <a:prstDash val="sysDashDotDot"/>
                  <a:round/>
                  <a:headEnd/>
                  <a:tailEnd/>
                </a:ln>
              </p:spPr>
              <p:txBody>
                <a:bodyPr/>
                <a:lstStyle/>
                <a:p>
                  <a:endParaRPr lang="en-GB" dirty="0"/>
                </a:p>
              </p:txBody>
            </p:sp>
            <p:sp>
              <p:nvSpPr>
                <p:cNvPr id="645" name="Line 2105"/>
                <p:cNvSpPr>
                  <a:spLocks noChangeShapeType="1"/>
                </p:cNvSpPr>
                <p:nvPr/>
              </p:nvSpPr>
              <p:spPr bwMode="auto">
                <a:xfrm flipV="1">
                  <a:off x="2924" y="2419"/>
                  <a:ext cx="1" cy="10"/>
                </a:xfrm>
                <a:prstGeom prst="line">
                  <a:avLst/>
                </a:prstGeom>
                <a:grpFill/>
                <a:ln w="4763">
                  <a:solidFill>
                    <a:srgbClr val="000000"/>
                  </a:solidFill>
                  <a:prstDash val="sysDashDotDot"/>
                  <a:round/>
                  <a:headEnd/>
                  <a:tailEnd/>
                </a:ln>
              </p:spPr>
              <p:txBody>
                <a:bodyPr/>
                <a:lstStyle/>
                <a:p>
                  <a:endParaRPr lang="en-GB" dirty="0"/>
                </a:p>
              </p:txBody>
            </p:sp>
            <p:sp>
              <p:nvSpPr>
                <p:cNvPr id="646" name="Line 2106"/>
                <p:cNvSpPr>
                  <a:spLocks noChangeShapeType="1"/>
                </p:cNvSpPr>
                <p:nvPr/>
              </p:nvSpPr>
              <p:spPr bwMode="auto">
                <a:xfrm flipV="1">
                  <a:off x="2924" y="2412"/>
                  <a:ext cx="1" cy="3"/>
                </a:xfrm>
                <a:prstGeom prst="line">
                  <a:avLst/>
                </a:prstGeom>
                <a:grpFill/>
                <a:ln w="4763">
                  <a:solidFill>
                    <a:srgbClr val="000000"/>
                  </a:solidFill>
                  <a:prstDash val="sysDashDotDot"/>
                  <a:round/>
                  <a:headEnd/>
                  <a:tailEnd/>
                </a:ln>
              </p:spPr>
              <p:txBody>
                <a:bodyPr/>
                <a:lstStyle/>
                <a:p>
                  <a:endParaRPr lang="en-GB" dirty="0"/>
                </a:p>
              </p:txBody>
            </p:sp>
            <p:sp>
              <p:nvSpPr>
                <p:cNvPr id="647" name="Line 2107"/>
                <p:cNvSpPr>
                  <a:spLocks noChangeShapeType="1"/>
                </p:cNvSpPr>
                <p:nvPr/>
              </p:nvSpPr>
              <p:spPr bwMode="auto">
                <a:xfrm flipV="1">
                  <a:off x="2924" y="2405"/>
                  <a:ext cx="1" cy="3"/>
                </a:xfrm>
                <a:prstGeom prst="line">
                  <a:avLst/>
                </a:prstGeom>
                <a:grpFill/>
                <a:ln w="4763">
                  <a:solidFill>
                    <a:srgbClr val="000000"/>
                  </a:solidFill>
                  <a:prstDash val="sysDashDotDot"/>
                  <a:round/>
                  <a:headEnd/>
                  <a:tailEnd/>
                </a:ln>
              </p:spPr>
              <p:txBody>
                <a:bodyPr/>
                <a:lstStyle/>
                <a:p>
                  <a:endParaRPr lang="en-GB" dirty="0"/>
                </a:p>
              </p:txBody>
            </p:sp>
            <p:sp>
              <p:nvSpPr>
                <p:cNvPr id="648" name="Line 2108"/>
                <p:cNvSpPr>
                  <a:spLocks noChangeShapeType="1"/>
                </p:cNvSpPr>
                <p:nvPr/>
              </p:nvSpPr>
              <p:spPr bwMode="auto">
                <a:xfrm flipV="1">
                  <a:off x="2924" y="2392"/>
                  <a:ext cx="1" cy="9"/>
                </a:xfrm>
                <a:prstGeom prst="line">
                  <a:avLst/>
                </a:prstGeom>
                <a:grpFill/>
                <a:ln w="4763">
                  <a:solidFill>
                    <a:srgbClr val="000000"/>
                  </a:solidFill>
                  <a:prstDash val="sysDashDotDot"/>
                  <a:round/>
                  <a:headEnd/>
                  <a:tailEnd/>
                </a:ln>
              </p:spPr>
              <p:txBody>
                <a:bodyPr/>
                <a:lstStyle/>
                <a:p>
                  <a:endParaRPr lang="en-GB" dirty="0"/>
                </a:p>
              </p:txBody>
            </p:sp>
            <p:sp>
              <p:nvSpPr>
                <p:cNvPr id="649" name="Line 2109"/>
                <p:cNvSpPr>
                  <a:spLocks noChangeShapeType="1"/>
                </p:cNvSpPr>
                <p:nvPr/>
              </p:nvSpPr>
              <p:spPr bwMode="auto">
                <a:xfrm flipV="1">
                  <a:off x="2924" y="2385"/>
                  <a:ext cx="1" cy="3"/>
                </a:xfrm>
                <a:prstGeom prst="line">
                  <a:avLst/>
                </a:prstGeom>
                <a:grpFill/>
                <a:ln w="4763">
                  <a:solidFill>
                    <a:srgbClr val="000000"/>
                  </a:solidFill>
                  <a:prstDash val="sysDashDotDot"/>
                  <a:round/>
                  <a:headEnd/>
                  <a:tailEnd/>
                </a:ln>
              </p:spPr>
              <p:txBody>
                <a:bodyPr/>
                <a:lstStyle/>
                <a:p>
                  <a:endParaRPr lang="en-GB" dirty="0"/>
                </a:p>
              </p:txBody>
            </p:sp>
            <p:sp>
              <p:nvSpPr>
                <p:cNvPr id="650" name="Line 2110"/>
                <p:cNvSpPr>
                  <a:spLocks noChangeShapeType="1"/>
                </p:cNvSpPr>
                <p:nvPr/>
              </p:nvSpPr>
              <p:spPr bwMode="auto">
                <a:xfrm flipV="1">
                  <a:off x="2924" y="2378"/>
                  <a:ext cx="1" cy="3"/>
                </a:xfrm>
                <a:prstGeom prst="line">
                  <a:avLst/>
                </a:prstGeom>
                <a:grpFill/>
                <a:ln w="4763">
                  <a:solidFill>
                    <a:srgbClr val="000000"/>
                  </a:solidFill>
                  <a:prstDash val="sysDashDotDot"/>
                  <a:round/>
                  <a:headEnd/>
                  <a:tailEnd/>
                </a:ln>
              </p:spPr>
              <p:txBody>
                <a:bodyPr/>
                <a:lstStyle/>
                <a:p>
                  <a:endParaRPr lang="en-GB" dirty="0"/>
                </a:p>
              </p:txBody>
            </p:sp>
            <p:sp>
              <p:nvSpPr>
                <p:cNvPr id="651" name="Line 2111"/>
                <p:cNvSpPr>
                  <a:spLocks noChangeShapeType="1"/>
                </p:cNvSpPr>
                <p:nvPr/>
              </p:nvSpPr>
              <p:spPr bwMode="auto">
                <a:xfrm flipV="1">
                  <a:off x="2924" y="2365"/>
                  <a:ext cx="1" cy="9"/>
                </a:xfrm>
                <a:prstGeom prst="line">
                  <a:avLst/>
                </a:prstGeom>
                <a:grpFill/>
                <a:ln w="4763">
                  <a:solidFill>
                    <a:srgbClr val="000000"/>
                  </a:solidFill>
                  <a:prstDash val="sysDashDotDot"/>
                  <a:round/>
                  <a:headEnd/>
                  <a:tailEnd/>
                </a:ln>
              </p:spPr>
              <p:txBody>
                <a:bodyPr/>
                <a:lstStyle/>
                <a:p>
                  <a:endParaRPr lang="en-GB" dirty="0"/>
                </a:p>
              </p:txBody>
            </p:sp>
            <p:sp>
              <p:nvSpPr>
                <p:cNvPr id="652" name="Line 2112"/>
                <p:cNvSpPr>
                  <a:spLocks noChangeShapeType="1"/>
                </p:cNvSpPr>
                <p:nvPr/>
              </p:nvSpPr>
              <p:spPr bwMode="auto">
                <a:xfrm flipV="1">
                  <a:off x="2924" y="2358"/>
                  <a:ext cx="1" cy="3"/>
                </a:xfrm>
                <a:prstGeom prst="line">
                  <a:avLst/>
                </a:prstGeom>
                <a:grpFill/>
                <a:ln w="4763">
                  <a:solidFill>
                    <a:srgbClr val="000000"/>
                  </a:solidFill>
                  <a:prstDash val="sysDashDotDot"/>
                  <a:round/>
                  <a:headEnd/>
                  <a:tailEnd/>
                </a:ln>
              </p:spPr>
              <p:txBody>
                <a:bodyPr/>
                <a:lstStyle/>
                <a:p>
                  <a:endParaRPr lang="en-GB" dirty="0"/>
                </a:p>
              </p:txBody>
            </p:sp>
            <p:sp>
              <p:nvSpPr>
                <p:cNvPr id="653" name="Line 2113"/>
                <p:cNvSpPr>
                  <a:spLocks noChangeShapeType="1"/>
                </p:cNvSpPr>
                <p:nvPr/>
              </p:nvSpPr>
              <p:spPr bwMode="auto">
                <a:xfrm flipV="1">
                  <a:off x="2924" y="2351"/>
                  <a:ext cx="1" cy="3"/>
                </a:xfrm>
                <a:prstGeom prst="line">
                  <a:avLst/>
                </a:prstGeom>
                <a:grpFill/>
                <a:ln w="4763">
                  <a:solidFill>
                    <a:srgbClr val="000000"/>
                  </a:solidFill>
                  <a:prstDash val="sysDashDotDot"/>
                  <a:round/>
                  <a:headEnd/>
                  <a:tailEnd/>
                </a:ln>
              </p:spPr>
              <p:txBody>
                <a:bodyPr/>
                <a:lstStyle/>
                <a:p>
                  <a:endParaRPr lang="en-GB" dirty="0"/>
                </a:p>
              </p:txBody>
            </p:sp>
            <p:sp>
              <p:nvSpPr>
                <p:cNvPr id="654" name="Line 2114"/>
                <p:cNvSpPr>
                  <a:spLocks noChangeShapeType="1"/>
                </p:cNvSpPr>
                <p:nvPr/>
              </p:nvSpPr>
              <p:spPr bwMode="auto">
                <a:xfrm flipV="1">
                  <a:off x="2924" y="2338"/>
                  <a:ext cx="1" cy="9"/>
                </a:xfrm>
                <a:prstGeom prst="line">
                  <a:avLst/>
                </a:prstGeom>
                <a:grpFill/>
                <a:ln w="4763">
                  <a:solidFill>
                    <a:srgbClr val="000000"/>
                  </a:solidFill>
                  <a:prstDash val="sysDashDotDot"/>
                  <a:round/>
                  <a:headEnd/>
                  <a:tailEnd/>
                </a:ln>
              </p:spPr>
              <p:txBody>
                <a:bodyPr/>
                <a:lstStyle/>
                <a:p>
                  <a:endParaRPr lang="en-GB" dirty="0"/>
                </a:p>
              </p:txBody>
            </p:sp>
            <p:sp>
              <p:nvSpPr>
                <p:cNvPr id="655" name="Line 2115"/>
                <p:cNvSpPr>
                  <a:spLocks noChangeShapeType="1"/>
                </p:cNvSpPr>
                <p:nvPr/>
              </p:nvSpPr>
              <p:spPr bwMode="auto">
                <a:xfrm flipV="1">
                  <a:off x="2924" y="2331"/>
                  <a:ext cx="1" cy="2"/>
                </a:xfrm>
                <a:prstGeom prst="line">
                  <a:avLst/>
                </a:prstGeom>
                <a:grpFill/>
                <a:ln w="4763">
                  <a:solidFill>
                    <a:srgbClr val="000000"/>
                  </a:solidFill>
                  <a:prstDash val="sysDashDotDot"/>
                  <a:round/>
                  <a:headEnd/>
                  <a:tailEnd/>
                </a:ln>
              </p:spPr>
              <p:txBody>
                <a:bodyPr/>
                <a:lstStyle/>
                <a:p>
                  <a:endParaRPr lang="en-GB" dirty="0"/>
                </a:p>
              </p:txBody>
            </p:sp>
            <p:sp>
              <p:nvSpPr>
                <p:cNvPr id="656" name="Line 2116"/>
                <p:cNvSpPr>
                  <a:spLocks noChangeShapeType="1"/>
                </p:cNvSpPr>
                <p:nvPr/>
              </p:nvSpPr>
              <p:spPr bwMode="auto">
                <a:xfrm flipV="1">
                  <a:off x="2924" y="2324"/>
                  <a:ext cx="1" cy="3"/>
                </a:xfrm>
                <a:prstGeom prst="line">
                  <a:avLst/>
                </a:prstGeom>
                <a:grpFill/>
                <a:ln w="4763">
                  <a:solidFill>
                    <a:srgbClr val="000000"/>
                  </a:solidFill>
                  <a:prstDash val="sysDashDotDot"/>
                  <a:round/>
                  <a:headEnd/>
                  <a:tailEnd/>
                </a:ln>
              </p:spPr>
              <p:txBody>
                <a:bodyPr/>
                <a:lstStyle/>
                <a:p>
                  <a:endParaRPr lang="en-GB" dirty="0"/>
                </a:p>
              </p:txBody>
            </p:sp>
            <p:sp>
              <p:nvSpPr>
                <p:cNvPr id="657" name="Line 2117"/>
                <p:cNvSpPr>
                  <a:spLocks noChangeShapeType="1"/>
                </p:cNvSpPr>
                <p:nvPr/>
              </p:nvSpPr>
              <p:spPr bwMode="auto">
                <a:xfrm flipV="1">
                  <a:off x="2924" y="2311"/>
                  <a:ext cx="1" cy="9"/>
                </a:xfrm>
                <a:prstGeom prst="line">
                  <a:avLst/>
                </a:prstGeom>
                <a:grpFill/>
                <a:ln w="4763">
                  <a:solidFill>
                    <a:srgbClr val="000000"/>
                  </a:solidFill>
                  <a:prstDash val="sysDashDotDot"/>
                  <a:round/>
                  <a:headEnd/>
                  <a:tailEnd/>
                </a:ln>
              </p:spPr>
              <p:txBody>
                <a:bodyPr/>
                <a:lstStyle/>
                <a:p>
                  <a:endParaRPr lang="en-GB" dirty="0"/>
                </a:p>
              </p:txBody>
            </p:sp>
            <p:sp>
              <p:nvSpPr>
                <p:cNvPr id="658" name="Line 2118"/>
                <p:cNvSpPr>
                  <a:spLocks noChangeShapeType="1"/>
                </p:cNvSpPr>
                <p:nvPr/>
              </p:nvSpPr>
              <p:spPr bwMode="auto">
                <a:xfrm flipV="1">
                  <a:off x="2924" y="2304"/>
                  <a:ext cx="1" cy="2"/>
                </a:xfrm>
                <a:prstGeom prst="line">
                  <a:avLst/>
                </a:prstGeom>
                <a:grpFill/>
                <a:ln w="4763">
                  <a:solidFill>
                    <a:srgbClr val="000000"/>
                  </a:solidFill>
                  <a:prstDash val="sysDashDotDot"/>
                  <a:round/>
                  <a:headEnd/>
                  <a:tailEnd/>
                </a:ln>
              </p:spPr>
              <p:txBody>
                <a:bodyPr/>
                <a:lstStyle/>
                <a:p>
                  <a:endParaRPr lang="en-GB" dirty="0"/>
                </a:p>
              </p:txBody>
            </p:sp>
            <p:sp>
              <p:nvSpPr>
                <p:cNvPr id="659" name="Line 2119"/>
                <p:cNvSpPr>
                  <a:spLocks noChangeShapeType="1"/>
                </p:cNvSpPr>
                <p:nvPr/>
              </p:nvSpPr>
              <p:spPr bwMode="auto">
                <a:xfrm flipV="1">
                  <a:off x="2924" y="2297"/>
                  <a:ext cx="1" cy="2"/>
                </a:xfrm>
                <a:prstGeom prst="line">
                  <a:avLst/>
                </a:prstGeom>
                <a:grpFill/>
                <a:ln w="4763">
                  <a:solidFill>
                    <a:srgbClr val="000000"/>
                  </a:solidFill>
                  <a:prstDash val="sysDashDotDot"/>
                  <a:round/>
                  <a:headEnd/>
                  <a:tailEnd/>
                </a:ln>
              </p:spPr>
              <p:txBody>
                <a:bodyPr/>
                <a:lstStyle/>
                <a:p>
                  <a:endParaRPr lang="en-GB" dirty="0"/>
                </a:p>
              </p:txBody>
            </p:sp>
            <p:sp>
              <p:nvSpPr>
                <p:cNvPr id="660" name="Line 2120"/>
                <p:cNvSpPr>
                  <a:spLocks noChangeShapeType="1"/>
                </p:cNvSpPr>
                <p:nvPr/>
              </p:nvSpPr>
              <p:spPr bwMode="auto">
                <a:xfrm flipV="1">
                  <a:off x="2924" y="2284"/>
                  <a:ext cx="1" cy="9"/>
                </a:xfrm>
                <a:prstGeom prst="line">
                  <a:avLst/>
                </a:prstGeom>
                <a:grpFill/>
                <a:ln w="4763">
                  <a:solidFill>
                    <a:srgbClr val="000000"/>
                  </a:solidFill>
                  <a:prstDash val="sysDashDotDot"/>
                  <a:round/>
                  <a:headEnd/>
                  <a:tailEnd/>
                </a:ln>
              </p:spPr>
              <p:txBody>
                <a:bodyPr/>
                <a:lstStyle/>
                <a:p>
                  <a:endParaRPr lang="en-GB" dirty="0"/>
                </a:p>
              </p:txBody>
            </p:sp>
            <p:sp>
              <p:nvSpPr>
                <p:cNvPr id="661" name="Line 2121"/>
                <p:cNvSpPr>
                  <a:spLocks noChangeShapeType="1"/>
                </p:cNvSpPr>
                <p:nvPr/>
              </p:nvSpPr>
              <p:spPr bwMode="auto">
                <a:xfrm flipV="1">
                  <a:off x="2924" y="2277"/>
                  <a:ext cx="1" cy="2"/>
                </a:xfrm>
                <a:prstGeom prst="line">
                  <a:avLst/>
                </a:prstGeom>
                <a:grpFill/>
                <a:ln w="4763">
                  <a:solidFill>
                    <a:srgbClr val="000000"/>
                  </a:solidFill>
                  <a:prstDash val="sysDashDotDot"/>
                  <a:round/>
                  <a:headEnd/>
                  <a:tailEnd/>
                </a:ln>
              </p:spPr>
              <p:txBody>
                <a:bodyPr/>
                <a:lstStyle/>
                <a:p>
                  <a:endParaRPr lang="en-GB" dirty="0"/>
                </a:p>
              </p:txBody>
            </p:sp>
            <p:sp>
              <p:nvSpPr>
                <p:cNvPr id="662" name="Line 2122"/>
                <p:cNvSpPr>
                  <a:spLocks noChangeShapeType="1"/>
                </p:cNvSpPr>
                <p:nvPr/>
              </p:nvSpPr>
              <p:spPr bwMode="auto">
                <a:xfrm flipV="1">
                  <a:off x="2924" y="2270"/>
                  <a:ext cx="1" cy="2"/>
                </a:xfrm>
                <a:prstGeom prst="line">
                  <a:avLst/>
                </a:prstGeom>
                <a:grpFill/>
                <a:ln w="4763">
                  <a:solidFill>
                    <a:srgbClr val="000000"/>
                  </a:solidFill>
                  <a:prstDash val="sysDashDotDot"/>
                  <a:round/>
                  <a:headEnd/>
                  <a:tailEnd/>
                </a:ln>
              </p:spPr>
              <p:txBody>
                <a:bodyPr/>
                <a:lstStyle/>
                <a:p>
                  <a:endParaRPr lang="en-GB" dirty="0"/>
                </a:p>
              </p:txBody>
            </p:sp>
            <p:sp>
              <p:nvSpPr>
                <p:cNvPr id="663" name="Line 2123"/>
                <p:cNvSpPr>
                  <a:spLocks noChangeShapeType="1"/>
                </p:cNvSpPr>
                <p:nvPr/>
              </p:nvSpPr>
              <p:spPr bwMode="auto">
                <a:xfrm flipV="1">
                  <a:off x="2924" y="2257"/>
                  <a:ext cx="1" cy="9"/>
                </a:xfrm>
                <a:prstGeom prst="line">
                  <a:avLst/>
                </a:prstGeom>
                <a:grpFill/>
                <a:ln w="4763">
                  <a:solidFill>
                    <a:srgbClr val="000000"/>
                  </a:solidFill>
                  <a:prstDash val="sysDashDotDot"/>
                  <a:round/>
                  <a:headEnd/>
                  <a:tailEnd/>
                </a:ln>
              </p:spPr>
              <p:txBody>
                <a:bodyPr/>
                <a:lstStyle/>
                <a:p>
                  <a:endParaRPr lang="en-GB" dirty="0"/>
                </a:p>
              </p:txBody>
            </p:sp>
            <p:sp>
              <p:nvSpPr>
                <p:cNvPr id="664" name="Line 2124"/>
                <p:cNvSpPr>
                  <a:spLocks noChangeShapeType="1"/>
                </p:cNvSpPr>
                <p:nvPr/>
              </p:nvSpPr>
              <p:spPr bwMode="auto">
                <a:xfrm flipV="1">
                  <a:off x="2924" y="2250"/>
                  <a:ext cx="1" cy="2"/>
                </a:xfrm>
                <a:prstGeom prst="line">
                  <a:avLst/>
                </a:prstGeom>
                <a:grpFill/>
                <a:ln w="4763">
                  <a:solidFill>
                    <a:srgbClr val="000000"/>
                  </a:solidFill>
                  <a:prstDash val="sysDashDotDot"/>
                  <a:round/>
                  <a:headEnd/>
                  <a:tailEnd/>
                </a:ln>
              </p:spPr>
              <p:txBody>
                <a:bodyPr/>
                <a:lstStyle/>
                <a:p>
                  <a:endParaRPr lang="en-GB" dirty="0"/>
                </a:p>
              </p:txBody>
            </p:sp>
            <p:sp>
              <p:nvSpPr>
                <p:cNvPr id="665" name="Line 2125"/>
                <p:cNvSpPr>
                  <a:spLocks noChangeShapeType="1"/>
                </p:cNvSpPr>
                <p:nvPr/>
              </p:nvSpPr>
              <p:spPr bwMode="auto">
                <a:xfrm flipV="1">
                  <a:off x="2924" y="2243"/>
                  <a:ext cx="1" cy="2"/>
                </a:xfrm>
                <a:prstGeom prst="line">
                  <a:avLst/>
                </a:prstGeom>
                <a:grpFill/>
                <a:ln w="4763">
                  <a:solidFill>
                    <a:srgbClr val="000000"/>
                  </a:solidFill>
                  <a:prstDash val="sysDashDotDot"/>
                  <a:round/>
                  <a:headEnd/>
                  <a:tailEnd/>
                </a:ln>
              </p:spPr>
              <p:txBody>
                <a:bodyPr/>
                <a:lstStyle/>
                <a:p>
                  <a:endParaRPr lang="en-GB" dirty="0"/>
                </a:p>
              </p:txBody>
            </p:sp>
            <p:sp>
              <p:nvSpPr>
                <p:cNvPr id="666" name="Line 2126"/>
                <p:cNvSpPr>
                  <a:spLocks noChangeShapeType="1"/>
                </p:cNvSpPr>
                <p:nvPr/>
              </p:nvSpPr>
              <p:spPr bwMode="auto">
                <a:xfrm flipV="1">
                  <a:off x="2924" y="2230"/>
                  <a:ext cx="1" cy="9"/>
                </a:xfrm>
                <a:prstGeom prst="line">
                  <a:avLst/>
                </a:prstGeom>
                <a:grpFill/>
                <a:ln w="4763">
                  <a:solidFill>
                    <a:srgbClr val="000000"/>
                  </a:solidFill>
                  <a:prstDash val="sysDashDotDot"/>
                  <a:round/>
                  <a:headEnd/>
                  <a:tailEnd/>
                </a:ln>
              </p:spPr>
              <p:txBody>
                <a:bodyPr/>
                <a:lstStyle/>
                <a:p>
                  <a:endParaRPr lang="en-GB" dirty="0"/>
                </a:p>
              </p:txBody>
            </p:sp>
            <p:sp>
              <p:nvSpPr>
                <p:cNvPr id="667" name="Line 2127"/>
                <p:cNvSpPr>
                  <a:spLocks noChangeShapeType="1"/>
                </p:cNvSpPr>
                <p:nvPr/>
              </p:nvSpPr>
              <p:spPr bwMode="auto">
                <a:xfrm flipV="1">
                  <a:off x="2924" y="2223"/>
                  <a:ext cx="1" cy="2"/>
                </a:xfrm>
                <a:prstGeom prst="line">
                  <a:avLst/>
                </a:prstGeom>
                <a:grpFill/>
                <a:ln w="4763">
                  <a:solidFill>
                    <a:srgbClr val="000000"/>
                  </a:solidFill>
                  <a:prstDash val="sysDashDotDot"/>
                  <a:round/>
                  <a:headEnd/>
                  <a:tailEnd/>
                </a:ln>
              </p:spPr>
              <p:txBody>
                <a:bodyPr/>
                <a:lstStyle/>
                <a:p>
                  <a:endParaRPr lang="en-GB" dirty="0"/>
                </a:p>
              </p:txBody>
            </p:sp>
            <p:sp>
              <p:nvSpPr>
                <p:cNvPr id="668" name="Line 2128"/>
                <p:cNvSpPr>
                  <a:spLocks noChangeShapeType="1"/>
                </p:cNvSpPr>
                <p:nvPr/>
              </p:nvSpPr>
              <p:spPr bwMode="auto">
                <a:xfrm flipV="1">
                  <a:off x="2924" y="2216"/>
                  <a:ext cx="1" cy="2"/>
                </a:xfrm>
                <a:prstGeom prst="line">
                  <a:avLst/>
                </a:prstGeom>
                <a:grpFill/>
                <a:ln w="4763">
                  <a:solidFill>
                    <a:srgbClr val="000000"/>
                  </a:solidFill>
                  <a:prstDash val="sysDashDotDot"/>
                  <a:round/>
                  <a:headEnd/>
                  <a:tailEnd/>
                </a:ln>
              </p:spPr>
              <p:txBody>
                <a:bodyPr/>
                <a:lstStyle/>
                <a:p>
                  <a:endParaRPr lang="en-GB" dirty="0"/>
                </a:p>
              </p:txBody>
            </p:sp>
            <p:sp>
              <p:nvSpPr>
                <p:cNvPr id="669" name="Line 2129"/>
                <p:cNvSpPr>
                  <a:spLocks noChangeShapeType="1"/>
                </p:cNvSpPr>
                <p:nvPr/>
              </p:nvSpPr>
              <p:spPr bwMode="auto">
                <a:xfrm flipV="1">
                  <a:off x="2924" y="2203"/>
                  <a:ext cx="1" cy="9"/>
                </a:xfrm>
                <a:prstGeom prst="line">
                  <a:avLst/>
                </a:prstGeom>
                <a:grpFill/>
                <a:ln w="4763">
                  <a:solidFill>
                    <a:srgbClr val="000000"/>
                  </a:solidFill>
                  <a:prstDash val="sysDashDotDot"/>
                  <a:round/>
                  <a:headEnd/>
                  <a:tailEnd/>
                </a:ln>
              </p:spPr>
              <p:txBody>
                <a:bodyPr/>
                <a:lstStyle/>
                <a:p>
                  <a:endParaRPr lang="en-GB" dirty="0"/>
                </a:p>
              </p:txBody>
            </p:sp>
            <p:sp>
              <p:nvSpPr>
                <p:cNvPr id="670" name="Line 2130"/>
                <p:cNvSpPr>
                  <a:spLocks noChangeShapeType="1"/>
                </p:cNvSpPr>
                <p:nvPr/>
              </p:nvSpPr>
              <p:spPr bwMode="auto">
                <a:xfrm flipV="1">
                  <a:off x="2924" y="2196"/>
                  <a:ext cx="1" cy="2"/>
                </a:xfrm>
                <a:prstGeom prst="line">
                  <a:avLst/>
                </a:prstGeom>
                <a:grpFill/>
                <a:ln w="4763">
                  <a:solidFill>
                    <a:srgbClr val="000000"/>
                  </a:solidFill>
                  <a:prstDash val="sysDashDotDot"/>
                  <a:round/>
                  <a:headEnd/>
                  <a:tailEnd/>
                </a:ln>
              </p:spPr>
              <p:txBody>
                <a:bodyPr/>
                <a:lstStyle/>
                <a:p>
                  <a:endParaRPr lang="en-GB" dirty="0"/>
                </a:p>
              </p:txBody>
            </p:sp>
            <p:sp>
              <p:nvSpPr>
                <p:cNvPr id="671" name="Line 2131"/>
                <p:cNvSpPr>
                  <a:spLocks noChangeShapeType="1"/>
                </p:cNvSpPr>
                <p:nvPr/>
              </p:nvSpPr>
              <p:spPr bwMode="auto">
                <a:xfrm flipV="1">
                  <a:off x="2924" y="2189"/>
                  <a:ext cx="1" cy="2"/>
                </a:xfrm>
                <a:prstGeom prst="line">
                  <a:avLst/>
                </a:prstGeom>
                <a:grpFill/>
                <a:ln w="4763">
                  <a:solidFill>
                    <a:srgbClr val="000000"/>
                  </a:solidFill>
                  <a:prstDash val="sysDashDotDot"/>
                  <a:round/>
                  <a:headEnd/>
                  <a:tailEnd/>
                </a:ln>
              </p:spPr>
              <p:txBody>
                <a:bodyPr/>
                <a:lstStyle/>
                <a:p>
                  <a:endParaRPr lang="en-GB" dirty="0"/>
                </a:p>
              </p:txBody>
            </p:sp>
            <p:sp>
              <p:nvSpPr>
                <p:cNvPr id="672" name="Line 2132"/>
                <p:cNvSpPr>
                  <a:spLocks noChangeShapeType="1"/>
                </p:cNvSpPr>
                <p:nvPr/>
              </p:nvSpPr>
              <p:spPr bwMode="auto">
                <a:xfrm flipV="1">
                  <a:off x="2924" y="2176"/>
                  <a:ext cx="1" cy="9"/>
                </a:xfrm>
                <a:prstGeom prst="line">
                  <a:avLst/>
                </a:prstGeom>
                <a:grpFill/>
                <a:ln w="4763">
                  <a:solidFill>
                    <a:srgbClr val="000000"/>
                  </a:solidFill>
                  <a:prstDash val="sysDashDotDot"/>
                  <a:round/>
                  <a:headEnd/>
                  <a:tailEnd/>
                </a:ln>
              </p:spPr>
              <p:txBody>
                <a:bodyPr/>
                <a:lstStyle/>
                <a:p>
                  <a:endParaRPr lang="en-GB" dirty="0"/>
                </a:p>
              </p:txBody>
            </p:sp>
            <p:sp>
              <p:nvSpPr>
                <p:cNvPr id="673" name="Line 2133"/>
                <p:cNvSpPr>
                  <a:spLocks noChangeShapeType="1"/>
                </p:cNvSpPr>
                <p:nvPr/>
              </p:nvSpPr>
              <p:spPr bwMode="auto">
                <a:xfrm flipV="1">
                  <a:off x="2924" y="2169"/>
                  <a:ext cx="1" cy="2"/>
                </a:xfrm>
                <a:prstGeom prst="line">
                  <a:avLst/>
                </a:prstGeom>
                <a:grpFill/>
                <a:ln w="4763">
                  <a:solidFill>
                    <a:srgbClr val="000000"/>
                  </a:solidFill>
                  <a:prstDash val="sysDashDotDot"/>
                  <a:round/>
                  <a:headEnd/>
                  <a:tailEnd/>
                </a:ln>
              </p:spPr>
              <p:txBody>
                <a:bodyPr/>
                <a:lstStyle/>
                <a:p>
                  <a:endParaRPr lang="en-GB" dirty="0"/>
                </a:p>
              </p:txBody>
            </p:sp>
            <p:sp>
              <p:nvSpPr>
                <p:cNvPr id="674" name="Line 2134"/>
                <p:cNvSpPr>
                  <a:spLocks noChangeShapeType="1"/>
                </p:cNvSpPr>
                <p:nvPr/>
              </p:nvSpPr>
              <p:spPr bwMode="auto">
                <a:xfrm flipV="1">
                  <a:off x="2924" y="2162"/>
                  <a:ext cx="1" cy="2"/>
                </a:xfrm>
                <a:prstGeom prst="line">
                  <a:avLst/>
                </a:prstGeom>
                <a:grpFill/>
                <a:ln w="4763">
                  <a:solidFill>
                    <a:srgbClr val="000000"/>
                  </a:solidFill>
                  <a:prstDash val="sysDashDotDot"/>
                  <a:round/>
                  <a:headEnd/>
                  <a:tailEnd/>
                </a:ln>
              </p:spPr>
              <p:txBody>
                <a:bodyPr/>
                <a:lstStyle/>
                <a:p>
                  <a:endParaRPr lang="en-GB" dirty="0"/>
                </a:p>
              </p:txBody>
            </p:sp>
            <p:sp>
              <p:nvSpPr>
                <p:cNvPr id="675" name="Line 2135"/>
                <p:cNvSpPr>
                  <a:spLocks noChangeShapeType="1"/>
                </p:cNvSpPr>
                <p:nvPr/>
              </p:nvSpPr>
              <p:spPr bwMode="auto">
                <a:xfrm flipV="1">
                  <a:off x="2924" y="2149"/>
                  <a:ext cx="1" cy="9"/>
                </a:xfrm>
                <a:prstGeom prst="line">
                  <a:avLst/>
                </a:prstGeom>
                <a:grpFill/>
                <a:ln w="4763">
                  <a:solidFill>
                    <a:srgbClr val="000000"/>
                  </a:solidFill>
                  <a:prstDash val="sysDashDotDot"/>
                  <a:round/>
                  <a:headEnd/>
                  <a:tailEnd/>
                </a:ln>
              </p:spPr>
              <p:txBody>
                <a:bodyPr/>
                <a:lstStyle/>
                <a:p>
                  <a:endParaRPr lang="en-GB" dirty="0"/>
                </a:p>
              </p:txBody>
            </p:sp>
            <p:sp>
              <p:nvSpPr>
                <p:cNvPr id="676" name="Line 2136"/>
                <p:cNvSpPr>
                  <a:spLocks noChangeShapeType="1"/>
                </p:cNvSpPr>
                <p:nvPr/>
              </p:nvSpPr>
              <p:spPr bwMode="auto">
                <a:xfrm flipV="1">
                  <a:off x="2924" y="2142"/>
                  <a:ext cx="1" cy="2"/>
                </a:xfrm>
                <a:prstGeom prst="line">
                  <a:avLst/>
                </a:prstGeom>
                <a:grpFill/>
                <a:ln w="4763">
                  <a:solidFill>
                    <a:srgbClr val="000000"/>
                  </a:solidFill>
                  <a:prstDash val="sysDashDotDot"/>
                  <a:round/>
                  <a:headEnd/>
                  <a:tailEnd/>
                </a:ln>
              </p:spPr>
              <p:txBody>
                <a:bodyPr/>
                <a:lstStyle/>
                <a:p>
                  <a:endParaRPr lang="en-GB" dirty="0"/>
                </a:p>
              </p:txBody>
            </p:sp>
            <p:sp>
              <p:nvSpPr>
                <p:cNvPr id="677" name="Line 2137"/>
                <p:cNvSpPr>
                  <a:spLocks noChangeShapeType="1"/>
                </p:cNvSpPr>
                <p:nvPr/>
              </p:nvSpPr>
              <p:spPr bwMode="auto">
                <a:xfrm flipV="1">
                  <a:off x="2924" y="2135"/>
                  <a:ext cx="1" cy="2"/>
                </a:xfrm>
                <a:prstGeom prst="line">
                  <a:avLst/>
                </a:prstGeom>
                <a:grpFill/>
                <a:ln w="4763">
                  <a:solidFill>
                    <a:srgbClr val="000000"/>
                  </a:solidFill>
                  <a:prstDash val="sysDashDotDot"/>
                  <a:round/>
                  <a:headEnd/>
                  <a:tailEnd/>
                </a:ln>
              </p:spPr>
              <p:txBody>
                <a:bodyPr/>
                <a:lstStyle/>
                <a:p>
                  <a:endParaRPr lang="en-GB" dirty="0"/>
                </a:p>
              </p:txBody>
            </p:sp>
            <p:sp>
              <p:nvSpPr>
                <p:cNvPr id="678" name="Line 2138"/>
                <p:cNvSpPr>
                  <a:spLocks noChangeShapeType="1"/>
                </p:cNvSpPr>
                <p:nvPr/>
              </p:nvSpPr>
              <p:spPr bwMode="auto">
                <a:xfrm flipV="1">
                  <a:off x="2924" y="2121"/>
                  <a:ext cx="1" cy="10"/>
                </a:xfrm>
                <a:prstGeom prst="line">
                  <a:avLst/>
                </a:prstGeom>
                <a:grpFill/>
                <a:ln w="4763">
                  <a:solidFill>
                    <a:srgbClr val="000000"/>
                  </a:solidFill>
                  <a:prstDash val="sysDashDotDot"/>
                  <a:round/>
                  <a:headEnd/>
                  <a:tailEnd/>
                </a:ln>
              </p:spPr>
              <p:txBody>
                <a:bodyPr/>
                <a:lstStyle/>
                <a:p>
                  <a:endParaRPr lang="en-GB" dirty="0"/>
                </a:p>
              </p:txBody>
            </p:sp>
            <p:sp>
              <p:nvSpPr>
                <p:cNvPr id="679" name="Line 2139"/>
                <p:cNvSpPr>
                  <a:spLocks noChangeShapeType="1"/>
                </p:cNvSpPr>
                <p:nvPr/>
              </p:nvSpPr>
              <p:spPr bwMode="auto">
                <a:xfrm flipV="1">
                  <a:off x="2924" y="2115"/>
                  <a:ext cx="1" cy="2"/>
                </a:xfrm>
                <a:prstGeom prst="line">
                  <a:avLst/>
                </a:prstGeom>
                <a:grpFill/>
                <a:ln w="4763">
                  <a:solidFill>
                    <a:srgbClr val="000000"/>
                  </a:solidFill>
                  <a:prstDash val="sysDashDotDot"/>
                  <a:round/>
                  <a:headEnd/>
                  <a:tailEnd/>
                </a:ln>
              </p:spPr>
              <p:txBody>
                <a:bodyPr/>
                <a:lstStyle/>
                <a:p>
                  <a:endParaRPr lang="en-GB" dirty="0"/>
                </a:p>
              </p:txBody>
            </p:sp>
            <p:sp>
              <p:nvSpPr>
                <p:cNvPr id="680" name="Line 2140"/>
                <p:cNvSpPr>
                  <a:spLocks noChangeShapeType="1"/>
                </p:cNvSpPr>
                <p:nvPr/>
              </p:nvSpPr>
              <p:spPr bwMode="auto">
                <a:xfrm flipV="1">
                  <a:off x="2924" y="2108"/>
                  <a:ext cx="1" cy="2"/>
                </a:xfrm>
                <a:prstGeom prst="line">
                  <a:avLst/>
                </a:prstGeom>
                <a:grpFill/>
                <a:ln w="4763">
                  <a:solidFill>
                    <a:srgbClr val="000000"/>
                  </a:solidFill>
                  <a:prstDash val="sysDashDotDot"/>
                  <a:round/>
                  <a:headEnd/>
                  <a:tailEnd/>
                </a:ln>
              </p:spPr>
              <p:txBody>
                <a:bodyPr/>
                <a:lstStyle/>
                <a:p>
                  <a:endParaRPr lang="en-GB" dirty="0"/>
                </a:p>
              </p:txBody>
            </p:sp>
            <p:sp>
              <p:nvSpPr>
                <p:cNvPr id="681" name="Line 2141"/>
                <p:cNvSpPr>
                  <a:spLocks noChangeShapeType="1"/>
                </p:cNvSpPr>
                <p:nvPr/>
              </p:nvSpPr>
              <p:spPr bwMode="auto">
                <a:xfrm flipV="1">
                  <a:off x="2924" y="2094"/>
                  <a:ext cx="1" cy="10"/>
                </a:xfrm>
                <a:prstGeom prst="line">
                  <a:avLst/>
                </a:prstGeom>
                <a:grpFill/>
                <a:ln w="4763">
                  <a:solidFill>
                    <a:srgbClr val="000000"/>
                  </a:solidFill>
                  <a:prstDash val="sysDashDotDot"/>
                  <a:round/>
                  <a:headEnd/>
                  <a:tailEnd/>
                </a:ln>
              </p:spPr>
              <p:txBody>
                <a:bodyPr/>
                <a:lstStyle/>
                <a:p>
                  <a:endParaRPr lang="en-GB" dirty="0"/>
                </a:p>
              </p:txBody>
            </p:sp>
            <p:sp>
              <p:nvSpPr>
                <p:cNvPr id="682" name="Line 2142"/>
                <p:cNvSpPr>
                  <a:spLocks noChangeShapeType="1"/>
                </p:cNvSpPr>
                <p:nvPr/>
              </p:nvSpPr>
              <p:spPr bwMode="auto">
                <a:xfrm flipV="1">
                  <a:off x="2924" y="2087"/>
                  <a:ext cx="1" cy="3"/>
                </a:xfrm>
                <a:prstGeom prst="line">
                  <a:avLst/>
                </a:prstGeom>
                <a:grpFill/>
                <a:ln w="4763">
                  <a:solidFill>
                    <a:srgbClr val="000000"/>
                  </a:solidFill>
                  <a:prstDash val="sysDashDotDot"/>
                  <a:round/>
                  <a:headEnd/>
                  <a:tailEnd/>
                </a:ln>
              </p:spPr>
              <p:txBody>
                <a:bodyPr/>
                <a:lstStyle/>
                <a:p>
                  <a:endParaRPr lang="en-GB" dirty="0"/>
                </a:p>
              </p:txBody>
            </p:sp>
            <p:sp>
              <p:nvSpPr>
                <p:cNvPr id="683" name="Line 2143"/>
                <p:cNvSpPr>
                  <a:spLocks noChangeShapeType="1"/>
                </p:cNvSpPr>
                <p:nvPr/>
              </p:nvSpPr>
              <p:spPr bwMode="auto">
                <a:xfrm flipV="1">
                  <a:off x="2924" y="2081"/>
                  <a:ext cx="1" cy="2"/>
                </a:xfrm>
                <a:prstGeom prst="line">
                  <a:avLst/>
                </a:prstGeom>
                <a:grpFill/>
                <a:ln w="4763">
                  <a:solidFill>
                    <a:srgbClr val="000000"/>
                  </a:solidFill>
                  <a:prstDash val="sysDashDotDot"/>
                  <a:round/>
                  <a:headEnd/>
                  <a:tailEnd/>
                </a:ln>
              </p:spPr>
              <p:txBody>
                <a:bodyPr/>
                <a:lstStyle/>
                <a:p>
                  <a:endParaRPr lang="en-GB" dirty="0"/>
                </a:p>
              </p:txBody>
            </p:sp>
            <p:sp>
              <p:nvSpPr>
                <p:cNvPr id="684" name="Line 2144"/>
                <p:cNvSpPr>
                  <a:spLocks noChangeShapeType="1"/>
                </p:cNvSpPr>
                <p:nvPr/>
              </p:nvSpPr>
              <p:spPr bwMode="auto">
                <a:xfrm flipV="1">
                  <a:off x="2924" y="2067"/>
                  <a:ext cx="1" cy="10"/>
                </a:xfrm>
                <a:prstGeom prst="line">
                  <a:avLst/>
                </a:prstGeom>
                <a:grpFill/>
                <a:ln w="4763">
                  <a:solidFill>
                    <a:srgbClr val="000000"/>
                  </a:solidFill>
                  <a:prstDash val="sysDashDotDot"/>
                  <a:round/>
                  <a:headEnd/>
                  <a:tailEnd/>
                </a:ln>
              </p:spPr>
              <p:txBody>
                <a:bodyPr/>
                <a:lstStyle/>
                <a:p>
                  <a:endParaRPr lang="en-GB" dirty="0"/>
                </a:p>
              </p:txBody>
            </p:sp>
            <p:sp>
              <p:nvSpPr>
                <p:cNvPr id="685" name="Line 2145"/>
                <p:cNvSpPr>
                  <a:spLocks noChangeShapeType="1"/>
                </p:cNvSpPr>
                <p:nvPr/>
              </p:nvSpPr>
              <p:spPr bwMode="auto">
                <a:xfrm flipV="1">
                  <a:off x="2924" y="2060"/>
                  <a:ext cx="1" cy="3"/>
                </a:xfrm>
                <a:prstGeom prst="line">
                  <a:avLst/>
                </a:prstGeom>
                <a:grpFill/>
                <a:ln w="4763">
                  <a:solidFill>
                    <a:srgbClr val="000000"/>
                  </a:solidFill>
                  <a:prstDash val="sysDashDotDot"/>
                  <a:round/>
                  <a:headEnd/>
                  <a:tailEnd/>
                </a:ln>
              </p:spPr>
              <p:txBody>
                <a:bodyPr/>
                <a:lstStyle/>
                <a:p>
                  <a:endParaRPr lang="en-GB" dirty="0"/>
                </a:p>
              </p:txBody>
            </p:sp>
            <p:sp>
              <p:nvSpPr>
                <p:cNvPr id="686" name="Line 2146"/>
                <p:cNvSpPr>
                  <a:spLocks noChangeShapeType="1"/>
                </p:cNvSpPr>
                <p:nvPr/>
              </p:nvSpPr>
              <p:spPr bwMode="auto">
                <a:xfrm flipV="1">
                  <a:off x="2924" y="2054"/>
                  <a:ext cx="1" cy="2"/>
                </a:xfrm>
                <a:prstGeom prst="line">
                  <a:avLst/>
                </a:prstGeom>
                <a:grpFill/>
                <a:ln w="4763">
                  <a:solidFill>
                    <a:srgbClr val="000000"/>
                  </a:solidFill>
                  <a:prstDash val="sysDashDotDot"/>
                  <a:round/>
                  <a:headEnd/>
                  <a:tailEnd/>
                </a:ln>
              </p:spPr>
              <p:txBody>
                <a:bodyPr/>
                <a:lstStyle/>
                <a:p>
                  <a:endParaRPr lang="en-GB" dirty="0"/>
                </a:p>
              </p:txBody>
            </p:sp>
            <p:sp>
              <p:nvSpPr>
                <p:cNvPr id="687" name="Line 2147"/>
                <p:cNvSpPr>
                  <a:spLocks noChangeShapeType="1"/>
                </p:cNvSpPr>
                <p:nvPr/>
              </p:nvSpPr>
              <p:spPr bwMode="auto">
                <a:xfrm flipV="1">
                  <a:off x="2924" y="2040"/>
                  <a:ext cx="1" cy="9"/>
                </a:xfrm>
                <a:prstGeom prst="line">
                  <a:avLst/>
                </a:prstGeom>
                <a:grpFill/>
                <a:ln w="4763">
                  <a:solidFill>
                    <a:srgbClr val="000000"/>
                  </a:solidFill>
                  <a:prstDash val="sysDashDotDot"/>
                  <a:round/>
                  <a:headEnd/>
                  <a:tailEnd/>
                </a:ln>
              </p:spPr>
              <p:txBody>
                <a:bodyPr/>
                <a:lstStyle/>
                <a:p>
                  <a:endParaRPr lang="en-GB" dirty="0"/>
                </a:p>
              </p:txBody>
            </p:sp>
            <p:sp>
              <p:nvSpPr>
                <p:cNvPr id="688" name="Line 2148"/>
                <p:cNvSpPr>
                  <a:spLocks noChangeShapeType="1"/>
                </p:cNvSpPr>
                <p:nvPr/>
              </p:nvSpPr>
              <p:spPr bwMode="auto">
                <a:xfrm flipV="1">
                  <a:off x="2924" y="2033"/>
                  <a:ext cx="1" cy="3"/>
                </a:xfrm>
                <a:prstGeom prst="line">
                  <a:avLst/>
                </a:prstGeom>
                <a:grpFill/>
                <a:ln w="4763">
                  <a:solidFill>
                    <a:srgbClr val="000000"/>
                  </a:solidFill>
                  <a:prstDash val="sysDashDotDot"/>
                  <a:round/>
                  <a:headEnd/>
                  <a:tailEnd/>
                </a:ln>
              </p:spPr>
              <p:txBody>
                <a:bodyPr/>
                <a:lstStyle/>
                <a:p>
                  <a:endParaRPr lang="en-GB" dirty="0"/>
                </a:p>
              </p:txBody>
            </p:sp>
            <p:sp>
              <p:nvSpPr>
                <p:cNvPr id="689" name="Line 2149"/>
                <p:cNvSpPr>
                  <a:spLocks noChangeShapeType="1"/>
                </p:cNvSpPr>
                <p:nvPr/>
              </p:nvSpPr>
              <p:spPr bwMode="auto">
                <a:xfrm flipV="1">
                  <a:off x="2924" y="2026"/>
                  <a:ext cx="1" cy="3"/>
                </a:xfrm>
                <a:prstGeom prst="line">
                  <a:avLst/>
                </a:prstGeom>
                <a:grpFill/>
                <a:ln w="4763">
                  <a:solidFill>
                    <a:srgbClr val="000000"/>
                  </a:solidFill>
                  <a:prstDash val="sysDashDotDot"/>
                  <a:round/>
                  <a:headEnd/>
                  <a:tailEnd/>
                </a:ln>
              </p:spPr>
              <p:txBody>
                <a:bodyPr/>
                <a:lstStyle/>
                <a:p>
                  <a:endParaRPr lang="en-GB" dirty="0"/>
                </a:p>
              </p:txBody>
            </p:sp>
            <p:sp>
              <p:nvSpPr>
                <p:cNvPr id="690" name="Line 2150"/>
                <p:cNvSpPr>
                  <a:spLocks noChangeShapeType="1"/>
                </p:cNvSpPr>
                <p:nvPr/>
              </p:nvSpPr>
              <p:spPr bwMode="auto">
                <a:xfrm flipV="1">
                  <a:off x="2924" y="2013"/>
                  <a:ext cx="1" cy="9"/>
                </a:xfrm>
                <a:prstGeom prst="line">
                  <a:avLst/>
                </a:prstGeom>
                <a:grpFill/>
                <a:ln w="4763">
                  <a:solidFill>
                    <a:srgbClr val="000000"/>
                  </a:solidFill>
                  <a:prstDash val="sysDashDotDot"/>
                  <a:round/>
                  <a:headEnd/>
                  <a:tailEnd/>
                </a:ln>
              </p:spPr>
              <p:txBody>
                <a:bodyPr/>
                <a:lstStyle/>
                <a:p>
                  <a:endParaRPr lang="en-GB" dirty="0"/>
                </a:p>
              </p:txBody>
            </p:sp>
            <p:sp>
              <p:nvSpPr>
                <p:cNvPr id="691" name="Line 2151"/>
                <p:cNvSpPr>
                  <a:spLocks noChangeShapeType="1"/>
                </p:cNvSpPr>
                <p:nvPr/>
              </p:nvSpPr>
              <p:spPr bwMode="auto">
                <a:xfrm flipV="1">
                  <a:off x="2924" y="2006"/>
                  <a:ext cx="1" cy="3"/>
                </a:xfrm>
                <a:prstGeom prst="line">
                  <a:avLst/>
                </a:prstGeom>
                <a:grpFill/>
                <a:ln w="4763">
                  <a:solidFill>
                    <a:srgbClr val="000000"/>
                  </a:solidFill>
                  <a:prstDash val="sysDashDotDot"/>
                  <a:round/>
                  <a:headEnd/>
                  <a:tailEnd/>
                </a:ln>
              </p:spPr>
              <p:txBody>
                <a:bodyPr/>
                <a:lstStyle/>
                <a:p>
                  <a:endParaRPr lang="en-GB" dirty="0"/>
                </a:p>
              </p:txBody>
            </p:sp>
            <p:sp>
              <p:nvSpPr>
                <p:cNvPr id="692" name="Line 2152"/>
                <p:cNvSpPr>
                  <a:spLocks noChangeShapeType="1"/>
                </p:cNvSpPr>
                <p:nvPr/>
              </p:nvSpPr>
              <p:spPr bwMode="auto">
                <a:xfrm flipV="1">
                  <a:off x="2924" y="1999"/>
                  <a:ext cx="1" cy="3"/>
                </a:xfrm>
                <a:prstGeom prst="line">
                  <a:avLst/>
                </a:prstGeom>
                <a:grpFill/>
                <a:ln w="4763">
                  <a:solidFill>
                    <a:srgbClr val="000000"/>
                  </a:solidFill>
                  <a:prstDash val="sysDashDotDot"/>
                  <a:round/>
                  <a:headEnd/>
                  <a:tailEnd/>
                </a:ln>
              </p:spPr>
              <p:txBody>
                <a:bodyPr/>
                <a:lstStyle/>
                <a:p>
                  <a:endParaRPr lang="en-GB" dirty="0"/>
                </a:p>
              </p:txBody>
            </p:sp>
            <p:sp>
              <p:nvSpPr>
                <p:cNvPr id="693" name="Line 2153"/>
                <p:cNvSpPr>
                  <a:spLocks noChangeShapeType="1"/>
                </p:cNvSpPr>
                <p:nvPr/>
              </p:nvSpPr>
              <p:spPr bwMode="auto">
                <a:xfrm flipV="1">
                  <a:off x="2924" y="1986"/>
                  <a:ext cx="1" cy="9"/>
                </a:xfrm>
                <a:prstGeom prst="line">
                  <a:avLst/>
                </a:prstGeom>
                <a:grpFill/>
                <a:ln w="4763">
                  <a:solidFill>
                    <a:srgbClr val="000000"/>
                  </a:solidFill>
                  <a:prstDash val="sysDashDotDot"/>
                  <a:round/>
                  <a:headEnd/>
                  <a:tailEnd/>
                </a:ln>
              </p:spPr>
              <p:txBody>
                <a:bodyPr/>
                <a:lstStyle/>
                <a:p>
                  <a:endParaRPr lang="en-GB" dirty="0"/>
                </a:p>
              </p:txBody>
            </p:sp>
            <p:sp>
              <p:nvSpPr>
                <p:cNvPr id="694" name="Line 2154"/>
                <p:cNvSpPr>
                  <a:spLocks noChangeShapeType="1"/>
                </p:cNvSpPr>
                <p:nvPr/>
              </p:nvSpPr>
              <p:spPr bwMode="auto">
                <a:xfrm flipV="1">
                  <a:off x="2924" y="1979"/>
                  <a:ext cx="1" cy="3"/>
                </a:xfrm>
                <a:prstGeom prst="line">
                  <a:avLst/>
                </a:prstGeom>
                <a:grpFill/>
                <a:ln w="4763">
                  <a:solidFill>
                    <a:srgbClr val="000000"/>
                  </a:solidFill>
                  <a:prstDash val="sysDashDotDot"/>
                  <a:round/>
                  <a:headEnd/>
                  <a:tailEnd/>
                </a:ln>
              </p:spPr>
              <p:txBody>
                <a:bodyPr/>
                <a:lstStyle/>
                <a:p>
                  <a:endParaRPr lang="en-GB" dirty="0"/>
                </a:p>
              </p:txBody>
            </p:sp>
            <p:sp>
              <p:nvSpPr>
                <p:cNvPr id="695" name="Line 2155"/>
                <p:cNvSpPr>
                  <a:spLocks noChangeShapeType="1"/>
                </p:cNvSpPr>
                <p:nvPr/>
              </p:nvSpPr>
              <p:spPr bwMode="auto">
                <a:xfrm flipV="1">
                  <a:off x="2924" y="1972"/>
                  <a:ext cx="1" cy="3"/>
                </a:xfrm>
                <a:prstGeom prst="line">
                  <a:avLst/>
                </a:prstGeom>
                <a:grpFill/>
                <a:ln w="4763">
                  <a:solidFill>
                    <a:srgbClr val="000000"/>
                  </a:solidFill>
                  <a:prstDash val="sysDashDotDot"/>
                  <a:round/>
                  <a:headEnd/>
                  <a:tailEnd/>
                </a:ln>
              </p:spPr>
              <p:txBody>
                <a:bodyPr/>
                <a:lstStyle/>
                <a:p>
                  <a:endParaRPr lang="en-GB" dirty="0"/>
                </a:p>
              </p:txBody>
            </p:sp>
            <p:sp>
              <p:nvSpPr>
                <p:cNvPr id="696" name="Line 2156"/>
                <p:cNvSpPr>
                  <a:spLocks noChangeShapeType="1"/>
                </p:cNvSpPr>
                <p:nvPr/>
              </p:nvSpPr>
              <p:spPr bwMode="auto">
                <a:xfrm flipV="1">
                  <a:off x="2924" y="1959"/>
                  <a:ext cx="1" cy="9"/>
                </a:xfrm>
                <a:prstGeom prst="line">
                  <a:avLst/>
                </a:prstGeom>
                <a:grpFill/>
                <a:ln w="4763">
                  <a:solidFill>
                    <a:srgbClr val="000000"/>
                  </a:solidFill>
                  <a:prstDash val="sysDashDotDot"/>
                  <a:round/>
                  <a:headEnd/>
                  <a:tailEnd/>
                </a:ln>
              </p:spPr>
              <p:txBody>
                <a:bodyPr/>
                <a:lstStyle/>
                <a:p>
                  <a:endParaRPr lang="en-GB" dirty="0"/>
                </a:p>
              </p:txBody>
            </p:sp>
            <p:sp>
              <p:nvSpPr>
                <p:cNvPr id="697" name="Line 2157"/>
                <p:cNvSpPr>
                  <a:spLocks noChangeShapeType="1"/>
                </p:cNvSpPr>
                <p:nvPr/>
              </p:nvSpPr>
              <p:spPr bwMode="auto">
                <a:xfrm flipV="1">
                  <a:off x="2924" y="1952"/>
                  <a:ext cx="1" cy="2"/>
                </a:xfrm>
                <a:prstGeom prst="line">
                  <a:avLst/>
                </a:prstGeom>
                <a:grpFill/>
                <a:ln w="4763">
                  <a:solidFill>
                    <a:srgbClr val="000000"/>
                  </a:solidFill>
                  <a:prstDash val="sysDashDotDot"/>
                  <a:round/>
                  <a:headEnd/>
                  <a:tailEnd/>
                </a:ln>
              </p:spPr>
              <p:txBody>
                <a:bodyPr/>
                <a:lstStyle/>
                <a:p>
                  <a:endParaRPr lang="en-GB" dirty="0"/>
                </a:p>
              </p:txBody>
            </p:sp>
            <p:sp>
              <p:nvSpPr>
                <p:cNvPr id="698" name="Line 2158"/>
                <p:cNvSpPr>
                  <a:spLocks noChangeShapeType="1"/>
                </p:cNvSpPr>
                <p:nvPr/>
              </p:nvSpPr>
              <p:spPr bwMode="auto">
                <a:xfrm flipV="1">
                  <a:off x="2924" y="1945"/>
                  <a:ext cx="1" cy="3"/>
                </a:xfrm>
                <a:prstGeom prst="line">
                  <a:avLst/>
                </a:prstGeom>
                <a:grpFill/>
                <a:ln w="4763">
                  <a:solidFill>
                    <a:srgbClr val="000000"/>
                  </a:solidFill>
                  <a:prstDash val="sysDashDotDot"/>
                  <a:round/>
                  <a:headEnd/>
                  <a:tailEnd/>
                </a:ln>
              </p:spPr>
              <p:txBody>
                <a:bodyPr/>
                <a:lstStyle/>
                <a:p>
                  <a:endParaRPr lang="en-GB" dirty="0"/>
                </a:p>
              </p:txBody>
            </p:sp>
            <p:sp>
              <p:nvSpPr>
                <p:cNvPr id="699" name="Line 2159"/>
                <p:cNvSpPr>
                  <a:spLocks noChangeShapeType="1"/>
                </p:cNvSpPr>
                <p:nvPr/>
              </p:nvSpPr>
              <p:spPr bwMode="auto">
                <a:xfrm flipV="1">
                  <a:off x="2924" y="1932"/>
                  <a:ext cx="1" cy="9"/>
                </a:xfrm>
                <a:prstGeom prst="line">
                  <a:avLst/>
                </a:prstGeom>
                <a:grpFill/>
                <a:ln w="4763">
                  <a:solidFill>
                    <a:srgbClr val="000000"/>
                  </a:solidFill>
                  <a:prstDash val="sysDashDotDot"/>
                  <a:round/>
                  <a:headEnd/>
                  <a:tailEnd/>
                </a:ln>
              </p:spPr>
              <p:txBody>
                <a:bodyPr/>
                <a:lstStyle/>
                <a:p>
                  <a:endParaRPr lang="en-GB" dirty="0"/>
                </a:p>
              </p:txBody>
            </p:sp>
            <p:sp>
              <p:nvSpPr>
                <p:cNvPr id="700" name="Line 2160"/>
                <p:cNvSpPr>
                  <a:spLocks noChangeShapeType="1"/>
                </p:cNvSpPr>
                <p:nvPr/>
              </p:nvSpPr>
              <p:spPr bwMode="auto">
                <a:xfrm flipV="1">
                  <a:off x="2924" y="1925"/>
                  <a:ext cx="1" cy="2"/>
                </a:xfrm>
                <a:prstGeom prst="line">
                  <a:avLst/>
                </a:prstGeom>
                <a:grpFill/>
                <a:ln w="4763">
                  <a:solidFill>
                    <a:srgbClr val="000000"/>
                  </a:solidFill>
                  <a:prstDash val="sysDashDotDot"/>
                  <a:round/>
                  <a:headEnd/>
                  <a:tailEnd/>
                </a:ln>
              </p:spPr>
              <p:txBody>
                <a:bodyPr/>
                <a:lstStyle/>
                <a:p>
                  <a:endParaRPr lang="en-GB" dirty="0"/>
                </a:p>
              </p:txBody>
            </p:sp>
            <p:sp>
              <p:nvSpPr>
                <p:cNvPr id="701" name="Line 2161"/>
                <p:cNvSpPr>
                  <a:spLocks noChangeShapeType="1"/>
                </p:cNvSpPr>
                <p:nvPr/>
              </p:nvSpPr>
              <p:spPr bwMode="auto">
                <a:xfrm flipV="1">
                  <a:off x="2924" y="1918"/>
                  <a:ext cx="1" cy="2"/>
                </a:xfrm>
                <a:prstGeom prst="line">
                  <a:avLst/>
                </a:prstGeom>
                <a:grpFill/>
                <a:ln w="4763">
                  <a:solidFill>
                    <a:srgbClr val="000000"/>
                  </a:solidFill>
                  <a:prstDash val="sysDashDotDot"/>
                  <a:round/>
                  <a:headEnd/>
                  <a:tailEnd/>
                </a:ln>
              </p:spPr>
              <p:txBody>
                <a:bodyPr/>
                <a:lstStyle/>
                <a:p>
                  <a:endParaRPr lang="en-GB" dirty="0"/>
                </a:p>
              </p:txBody>
            </p:sp>
            <p:sp>
              <p:nvSpPr>
                <p:cNvPr id="702" name="Line 2162"/>
                <p:cNvSpPr>
                  <a:spLocks noChangeShapeType="1"/>
                </p:cNvSpPr>
                <p:nvPr/>
              </p:nvSpPr>
              <p:spPr bwMode="auto">
                <a:xfrm flipV="1">
                  <a:off x="2924" y="1905"/>
                  <a:ext cx="1" cy="9"/>
                </a:xfrm>
                <a:prstGeom prst="line">
                  <a:avLst/>
                </a:prstGeom>
                <a:grpFill/>
                <a:ln w="4763">
                  <a:solidFill>
                    <a:srgbClr val="000000"/>
                  </a:solidFill>
                  <a:prstDash val="sysDashDotDot"/>
                  <a:round/>
                  <a:headEnd/>
                  <a:tailEnd/>
                </a:ln>
              </p:spPr>
              <p:txBody>
                <a:bodyPr/>
                <a:lstStyle/>
                <a:p>
                  <a:endParaRPr lang="en-GB" dirty="0"/>
                </a:p>
              </p:txBody>
            </p:sp>
            <p:sp>
              <p:nvSpPr>
                <p:cNvPr id="703" name="Line 2163"/>
                <p:cNvSpPr>
                  <a:spLocks noChangeShapeType="1"/>
                </p:cNvSpPr>
                <p:nvPr/>
              </p:nvSpPr>
              <p:spPr bwMode="auto">
                <a:xfrm flipV="1">
                  <a:off x="2924" y="1898"/>
                  <a:ext cx="1" cy="2"/>
                </a:xfrm>
                <a:prstGeom prst="line">
                  <a:avLst/>
                </a:prstGeom>
                <a:grpFill/>
                <a:ln w="4763">
                  <a:solidFill>
                    <a:srgbClr val="000000"/>
                  </a:solidFill>
                  <a:prstDash val="sysDashDotDot"/>
                  <a:round/>
                  <a:headEnd/>
                  <a:tailEnd/>
                </a:ln>
              </p:spPr>
              <p:txBody>
                <a:bodyPr/>
                <a:lstStyle/>
                <a:p>
                  <a:endParaRPr lang="en-GB" dirty="0"/>
                </a:p>
              </p:txBody>
            </p:sp>
            <p:sp>
              <p:nvSpPr>
                <p:cNvPr id="704" name="Line 2164"/>
                <p:cNvSpPr>
                  <a:spLocks noChangeShapeType="1"/>
                </p:cNvSpPr>
                <p:nvPr/>
              </p:nvSpPr>
              <p:spPr bwMode="auto">
                <a:xfrm flipV="1">
                  <a:off x="2924" y="1891"/>
                  <a:ext cx="1" cy="2"/>
                </a:xfrm>
                <a:prstGeom prst="line">
                  <a:avLst/>
                </a:prstGeom>
                <a:grpFill/>
                <a:ln w="4763">
                  <a:solidFill>
                    <a:srgbClr val="000000"/>
                  </a:solidFill>
                  <a:prstDash val="sysDashDotDot"/>
                  <a:round/>
                  <a:headEnd/>
                  <a:tailEnd/>
                </a:ln>
              </p:spPr>
              <p:txBody>
                <a:bodyPr/>
                <a:lstStyle/>
                <a:p>
                  <a:endParaRPr lang="en-GB" dirty="0"/>
                </a:p>
              </p:txBody>
            </p:sp>
            <p:sp>
              <p:nvSpPr>
                <p:cNvPr id="705" name="Line 2165"/>
                <p:cNvSpPr>
                  <a:spLocks noChangeShapeType="1"/>
                </p:cNvSpPr>
                <p:nvPr/>
              </p:nvSpPr>
              <p:spPr bwMode="auto">
                <a:xfrm flipV="1">
                  <a:off x="2924" y="1878"/>
                  <a:ext cx="1" cy="9"/>
                </a:xfrm>
                <a:prstGeom prst="line">
                  <a:avLst/>
                </a:prstGeom>
                <a:grpFill/>
                <a:ln w="4763">
                  <a:solidFill>
                    <a:srgbClr val="000000"/>
                  </a:solidFill>
                  <a:prstDash val="sysDashDotDot"/>
                  <a:round/>
                  <a:headEnd/>
                  <a:tailEnd/>
                </a:ln>
              </p:spPr>
              <p:txBody>
                <a:bodyPr/>
                <a:lstStyle/>
                <a:p>
                  <a:endParaRPr lang="en-GB" dirty="0"/>
                </a:p>
              </p:txBody>
            </p:sp>
            <p:sp>
              <p:nvSpPr>
                <p:cNvPr id="706" name="Line 2166"/>
                <p:cNvSpPr>
                  <a:spLocks noChangeShapeType="1"/>
                </p:cNvSpPr>
                <p:nvPr/>
              </p:nvSpPr>
              <p:spPr bwMode="auto">
                <a:xfrm flipV="1">
                  <a:off x="2924" y="1871"/>
                  <a:ext cx="1" cy="2"/>
                </a:xfrm>
                <a:prstGeom prst="line">
                  <a:avLst/>
                </a:prstGeom>
                <a:grpFill/>
                <a:ln w="4763">
                  <a:solidFill>
                    <a:srgbClr val="000000"/>
                  </a:solidFill>
                  <a:prstDash val="sysDashDotDot"/>
                  <a:round/>
                  <a:headEnd/>
                  <a:tailEnd/>
                </a:ln>
              </p:spPr>
              <p:txBody>
                <a:bodyPr/>
                <a:lstStyle/>
                <a:p>
                  <a:endParaRPr lang="en-GB" dirty="0"/>
                </a:p>
              </p:txBody>
            </p:sp>
            <p:sp>
              <p:nvSpPr>
                <p:cNvPr id="707" name="Line 2167"/>
                <p:cNvSpPr>
                  <a:spLocks noChangeShapeType="1"/>
                </p:cNvSpPr>
                <p:nvPr/>
              </p:nvSpPr>
              <p:spPr bwMode="auto">
                <a:xfrm flipV="1">
                  <a:off x="2924" y="1864"/>
                  <a:ext cx="1" cy="2"/>
                </a:xfrm>
                <a:prstGeom prst="line">
                  <a:avLst/>
                </a:prstGeom>
                <a:grpFill/>
                <a:ln w="4763">
                  <a:solidFill>
                    <a:srgbClr val="000000"/>
                  </a:solidFill>
                  <a:prstDash val="sysDashDotDot"/>
                  <a:round/>
                  <a:headEnd/>
                  <a:tailEnd/>
                </a:ln>
              </p:spPr>
              <p:txBody>
                <a:bodyPr/>
                <a:lstStyle/>
                <a:p>
                  <a:endParaRPr lang="en-GB" dirty="0"/>
                </a:p>
              </p:txBody>
            </p:sp>
            <p:sp>
              <p:nvSpPr>
                <p:cNvPr id="708" name="Line 2168"/>
                <p:cNvSpPr>
                  <a:spLocks noChangeShapeType="1"/>
                </p:cNvSpPr>
                <p:nvPr/>
              </p:nvSpPr>
              <p:spPr bwMode="auto">
                <a:xfrm flipV="1">
                  <a:off x="2924" y="1851"/>
                  <a:ext cx="1" cy="9"/>
                </a:xfrm>
                <a:prstGeom prst="line">
                  <a:avLst/>
                </a:prstGeom>
                <a:grpFill/>
                <a:ln w="4763">
                  <a:solidFill>
                    <a:srgbClr val="000000"/>
                  </a:solidFill>
                  <a:prstDash val="sysDashDotDot"/>
                  <a:round/>
                  <a:headEnd/>
                  <a:tailEnd/>
                </a:ln>
              </p:spPr>
              <p:txBody>
                <a:bodyPr/>
                <a:lstStyle/>
                <a:p>
                  <a:endParaRPr lang="en-GB" dirty="0"/>
                </a:p>
              </p:txBody>
            </p:sp>
            <p:sp>
              <p:nvSpPr>
                <p:cNvPr id="709" name="Line 2169"/>
                <p:cNvSpPr>
                  <a:spLocks noChangeShapeType="1"/>
                </p:cNvSpPr>
                <p:nvPr/>
              </p:nvSpPr>
              <p:spPr bwMode="auto">
                <a:xfrm flipV="1">
                  <a:off x="2924" y="1844"/>
                  <a:ext cx="1" cy="2"/>
                </a:xfrm>
                <a:prstGeom prst="line">
                  <a:avLst/>
                </a:prstGeom>
                <a:grpFill/>
                <a:ln w="4763">
                  <a:solidFill>
                    <a:srgbClr val="000000"/>
                  </a:solidFill>
                  <a:prstDash val="sysDashDotDot"/>
                  <a:round/>
                  <a:headEnd/>
                  <a:tailEnd/>
                </a:ln>
              </p:spPr>
              <p:txBody>
                <a:bodyPr/>
                <a:lstStyle/>
                <a:p>
                  <a:endParaRPr lang="en-GB" dirty="0"/>
                </a:p>
              </p:txBody>
            </p:sp>
            <p:sp>
              <p:nvSpPr>
                <p:cNvPr id="710" name="Line 2170"/>
                <p:cNvSpPr>
                  <a:spLocks noChangeShapeType="1"/>
                </p:cNvSpPr>
                <p:nvPr/>
              </p:nvSpPr>
              <p:spPr bwMode="auto">
                <a:xfrm flipV="1">
                  <a:off x="2924" y="1837"/>
                  <a:ext cx="1" cy="2"/>
                </a:xfrm>
                <a:prstGeom prst="line">
                  <a:avLst/>
                </a:prstGeom>
                <a:grpFill/>
                <a:ln w="4763">
                  <a:solidFill>
                    <a:srgbClr val="000000"/>
                  </a:solidFill>
                  <a:prstDash val="sysDashDotDot"/>
                  <a:round/>
                  <a:headEnd/>
                  <a:tailEnd/>
                </a:ln>
              </p:spPr>
              <p:txBody>
                <a:bodyPr/>
                <a:lstStyle/>
                <a:p>
                  <a:endParaRPr lang="en-GB" dirty="0"/>
                </a:p>
              </p:txBody>
            </p:sp>
            <p:sp>
              <p:nvSpPr>
                <p:cNvPr id="711" name="Line 2171"/>
                <p:cNvSpPr>
                  <a:spLocks noChangeShapeType="1"/>
                </p:cNvSpPr>
                <p:nvPr/>
              </p:nvSpPr>
              <p:spPr bwMode="auto">
                <a:xfrm flipV="1">
                  <a:off x="2924" y="1824"/>
                  <a:ext cx="1" cy="9"/>
                </a:xfrm>
                <a:prstGeom prst="line">
                  <a:avLst/>
                </a:prstGeom>
                <a:grpFill/>
                <a:ln w="4763">
                  <a:solidFill>
                    <a:srgbClr val="000000"/>
                  </a:solidFill>
                  <a:prstDash val="sysDashDotDot"/>
                  <a:round/>
                  <a:headEnd/>
                  <a:tailEnd/>
                </a:ln>
              </p:spPr>
              <p:txBody>
                <a:bodyPr/>
                <a:lstStyle/>
                <a:p>
                  <a:endParaRPr lang="en-GB" dirty="0"/>
                </a:p>
              </p:txBody>
            </p:sp>
            <p:sp>
              <p:nvSpPr>
                <p:cNvPr id="712" name="Line 2172"/>
                <p:cNvSpPr>
                  <a:spLocks noChangeShapeType="1"/>
                </p:cNvSpPr>
                <p:nvPr/>
              </p:nvSpPr>
              <p:spPr bwMode="auto">
                <a:xfrm flipV="1">
                  <a:off x="2924" y="1817"/>
                  <a:ext cx="1" cy="2"/>
                </a:xfrm>
                <a:prstGeom prst="line">
                  <a:avLst/>
                </a:prstGeom>
                <a:grpFill/>
                <a:ln w="4763">
                  <a:solidFill>
                    <a:srgbClr val="000000"/>
                  </a:solidFill>
                  <a:prstDash val="sysDashDotDot"/>
                  <a:round/>
                  <a:headEnd/>
                  <a:tailEnd/>
                </a:ln>
              </p:spPr>
              <p:txBody>
                <a:bodyPr/>
                <a:lstStyle/>
                <a:p>
                  <a:endParaRPr lang="en-GB" dirty="0"/>
                </a:p>
              </p:txBody>
            </p:sp>
            <p:sp>
              <p:nvSpPr>
                <p:cNvPr id="713" name="Line 2173"/>
                <p:cNvSpPr>
                  <a:spLocks noChangeShapeType="1"/>
                </p:cNvSpPr>
                <p:nvPr/>
              </p:nvSpPr>
              <p:spPr bwMode="auto">
                <a:xfrm flipV="1">
                  <a:off x="2924" y="1810"/>
                  <a:ext cx="1" cy="2"/>
                </a:xfrm>
                <a:prstGeom prst="line">
                  <a:avLst/>
                </a:prstGeom>
                <a:grpFill/>
                <a:ln w="4763">
                  <a:solidFill>
                    <a:srgbClr val="000000"/>
                  </a:solidFill>
                  <a:prstDash val="sysDashDotDot"/>
                  <a:round/>
                  <a:headEnd/>
                  <a:tailEnd/>
                </a:ln>
              </p:spPr>
              <p:txBody>
                <a:bodyPr/>
                <a:lstStyle/>
                <a:p>
                  <a:endParaRPr lang="en-GB" dirty="0"/>
                </a:p>
              </p:txBody>
            </p:sp>
            <p:sp>
              <p:nvSpPr>
                <p:cNvPr id="714" name="Line 2174"/>
                <p:cNvSpPr>
                  <a:spLocks noChangeShapeType="1"/>
                </p:cNvSpPr>
                <p:nvPr/>
              </p:nvSpPr>
              <p:spPr bwMode="auto">
                <a:xfrm flipV="1">
                  <a:off x="2924" y="1797"/>
                  <a:ext cx="1" cy="9"/>
                </a:xfrm>
                <a:prstGeom prst="line">
                  <a:avLst/>
                </a:prstGeom>
                <a:grpFill/>
                <a:ln w="4763">
                  <a:solidFill>
                    <a:srgbClr val="000000"/>
                  </a:solidFill>
                  <a:prstDash val="sysDashDotDot"/>
                  <a:round/>
                  <a:headEnd/>
                  <a:tailEnd/>
                </a:ln>
              </p:spPr>
              <p:txBody>
                <a:bodyPr/>
                <a:lstStyle/>
                <a:p>
                  <a:endParaRPr lang="en-GB" dirty="0"/>
                </a:p>
              </p:txBody>
            </p:sp>
            <p:sp>
              <p:nvSpPr>
                <p:cNvPr id="715" name="Line 2175"/>
                <p:cNvSpPr>
                  <a:spLocks noChangeShapeType="1"/>
                </p:cNvSpPr>
                <p:nvPr/>
              </p:nvSpPr>
              <p:spPr bwMode="auto">
                <a:xfrm flipV="1">
                  <a:off x="2924" y="1790"/>
                  <a:ext cx="1" cy="2"/>
                </a:xfrm>
                <a:prstGeom prst="line">
                  <a:avLst/>
                </a:prstGeom>
                <a:grpFill/>
                <a:ln w="4763">
                  <a:solidFill>
                    <a:srgbClr val="000000"/>
                  </a:solidFill>
                  <a:prstDash val="sysDashDotDot"/>
                  <a:round/>
                  <a:headEnd/>
                  <a:tailEnd/>
                </a:ln>
              </p:spPr>
              <p:txBody>
                <a:bodyPr/>
                <a:lstStyle/>
                <a:p>
                  <a:endParaRPr lang="en-GB" dirty="0"/>
                </a:p>
              </p:txBody>
            </p:sp>
            <p:sp>
              <p:nvSpPr>
                <p:cNvPr id="716" name="Line 2176"/>
                <p:cNvSpPr>
                  <a:spLocks noChangeShapeType="1"/>
                </p:cNvSpPr>
                <p:nvPr/>
              </p:nvSpPr>
              <p:spPr bwMode="auto">
                <a:xfrm flipV="1">
                  <a:off x="2924" y="1783"/>
                  <a:ext cx="1" cy="2"/>
                </a:xfrm>
                <a:prstGeom prst="line">
                  <a:avLst/>
                </a:prstGeom>
                <a:grpFill/>
                <a:ln w="4763">
                  <a:solidFill>
                    <a:srgbClr val="000000"/>
                  </a:solidFill>
                  <a:prstDash val="sysDashDotDot"/>
                  <a:round/>
                  <a:headEnd/>
                  <a:tailEnd/>
                </a:ln>
              </p:spPr>
              <p:txBody>
                <a:bodyPr/>
                <a:lstStyle/>
                <a:p>
                  <a:endParaRPr lang="en-GB" dirty="0"/>
                </a:p>
              </p:txBody>
            </p:sp>
            <p:sp>
              <p:nvSpPr>
                <p:cNvPr id="717" name="Line 2177"/>
                <p:cNvSpPr>
                  <a:spLocks noChangeShapeType="1"/>
                </p:cNvSpPr>
                <p:nvPr/>
              </p:nvSpPr>
              <p:spPr bwMode="auto">
                <a:xfrm flipV="1">
                  <a:off x="2924" y="1770"/>
                  <a:ext cx="1" cy="9"/>
                </a:xfrm>
                <a:prstGeom prst="line">
                  <a:avLst/>
                </a:prstGeom>
                <a:grpFill/>
                <a:ln w="4763">
                  <a:solidFill>
                    <a:srgbClr val="000000"/>
                  </a:solidFill>
                  <a:prstDash val="sysDashDotDot"/>
                  <a:round/>
                  <a:headEnd/>
                  <a:tailEnd/>
                </a:ln>
              </p:spPr>
              <p:txBody>
                <a:bodyPr/>
                <a:lstStyle/>
                <a:p>
                  <a:endParaRPr lang="en-GB" dirty="0"/>
                </a:p>
              </p:txBody>
            </p:sp>
            <p:sp>
              <p:nvSpPr>
                <p:cNvPr id="718" name="Line 2178"/>
                <p:cNvSpPr>
                  <a:spLocks noChangeShapeType="1"/>
                </p:cNvSpPr>
                <p:nvPr/>
              </p:nvSpPr>
              <p:spPr bwMode="auto">
                <a:xfrm flipV="1">
                  <a:off x="2924" y="1763"/>
                  <a:ext cx="1" cy="2"/>
                </a:xfrm>
                <a:prstGeom prst="line">
                  <a:avLst/>
                </a:prstGeom>
                <a:grpFill/>
                <a:ln w="4763">
                  <a:solidFill>
                    <a:srgbClr val="000000"/>
                  </a:solidFill>
                  <a:prstDash val="sysDashDotDot"/>
                  <a:round/>
                  <a:headEnd/>
                  <a:tailEnd/>
                </a:ln>
              </p:spPr>
              <p:txBody>
                <a:bodyPr/>
                <a:lstStyle/>
                <a:p>
                  <a:endParaRPr lang="en-GB" dirty="0"/>
                </a:p>
              </p:txBody>
            </p:sp>
            <p:sp>
              <p:nvSpPr>
                <p:cNvPr id="719" name="Line 2179"/>
                <p:cNvSpPr>
                  <a:spLocks noChangeShapeType="1"/>
                </p:cNvSpPr>
                <p:nvPr/>
              </p:nvSpPr>
              <p:spPr bwMode="auto">
                <a:xfrm flipV="1">
                  <a:off x="2924" y="1756"/>
                  <a:ext cx="1" cy="2"/>
                </a:xfrm>
                <a:prstGeom prst="line">
                  <a:avLst/>
                </a:prstGeom>
                <a:grpFill/>
                <a:ln w="4763">
                  <a:solidFill>
                    <a:srgbClr val="000000"/>
                  </a:solidFill>
                  <a:prstDash val="sysDashDotDot"/>
                  <a:round/>
                  <a:headEnd/>
                  <a:tailEnd/>
                </a:ln>
              </p:spPr>
              <p:txBody>
                <a:bodyPr/>
                <a:lstStyle/>
                <a:p>
                  <a:endParaRPr lang="en-GB" dirty="0"/>
                </a:p>
              </p:txBody>
            </p:sp>
            <p:sp>
              <p:nvSpPr>
                <p:cNvPr id="720" name="Line 2180"/>
                <p:cNvSpPr>
                  <a:spLocks noChangeShapeType="1"/>
                </p:cNvSpPr>
                <p:nvPr/>
              </p:nvSpPr>
              <p:spPr bwMode="auto">
                <a:xfrm flipV="1">
                  <a:off x="2924" y="1742"/>
                  <a:ext cx="1" cy="10"/>
                </a:xfrm>
                <a:prstGeom prst="line">
                  <a:avLst/>
                </a:prstGeom>
                <a:grpFill/>
                <a:ln w="4763">
                  <a:solidFill>
                    <a:srgbClr val="000000"/>
                  </a:solidFill>
                  <a:prstDash val="sysDashDotDot"/>
                  <a:round/>
                  <a:headEnd/>
                  <a:tailEnd/>
                </a:ln>
              </p:spPr>
              <p:txBody>
                <a:bodyPr/>
                <a:lstStyle/>
                <a:p>
                  <a:endParaRPr lang="en-GB" dirty="0"/>
                </a:p>
              </p:txBody>
            </p:sp>
            <p:sp>
              <p:nvSpPr>
                <p:cNvPr id="721" name="Line 2181"/>
                <p:cNvSpPr>
                  <a:spLocks noChangeShapeType="1"/>
                </p:cNvSpPr>
                <p:nvPr/>
              </p:nvSpPr>
              <p:spPr bwMode="auto">
                <a:xfrm flipV="1">
                  <a:off x="2924" y="1736"/>
                  <a:ext cx="1" cy="2"/>
                </a:xfrm>
                <a:prstGeom prst="line">
                  <a:avLst/>
                </a:prstGeom>
                <a:grpFill/>
                <a:ln w="4763">
                  <a:solidFill>
                    <a:srgbClr val="000000"/>
                  </a:solidFill>
                  <a:prstDash val="sysDashDotDot"/>
                  <a:round/>
                  <a:headEnd/>
                  <a:tailEnd/>
                </a:ln>
              </p:spPr>
              <p:txBody>
                <a:bodyPr/>
                <a:lstStyle/>
                <a:p>
                  <a:endParaRPr lang="en-GB" dirty="0"/>
                </a:p>
              </p:txBody>
            </p:sp>
            <p:sp>
              <p:nvSpPr>
                <p:cNvPr id="722" name="Line 2182"/>
                <p:cNvSpPr>
                  <a:spLocks noChangeShapeType="1"/>
                </p:cNvSpPr>
                <p:nvPr/>
              </p:nvSpPr>
              <p:spPr bwMode="auto">
                <a:xfrm flipV="1">
                  <a:off x="2924" y="1729"/>
                  <a:ext cx="1" cy="2"/>
                </a:xfrm>
                <a:prstGeom prst="line">
                  <a:avLst/>
                </a:prstGeom>
                <a:grpFill/>
                <a:ln w="4763">
                  <a:solidFill>
                    <a:srgbClr val="000000"/>
                  </a:solidFill>
                  <a:prstDash val="sysDashDotDot"/>
                  <a:round/>
                  <a:headEnd/>
                  <a:tailEnd/>
                </a:ln>
              </p:spPr>
              <p:txBody>
                <a:bodyPr/>
                <a:lstStyle/>
                <a:p>
                  <a:endParaRPr lang="en-GB" dirty="0"/>
                </a:p>
              </p:txBody>
            </p:sp>
            <p:sp>
              <p:nvSpPr>
                <p:cNvPr id="723" name="Line 2183"/>
                <p:cNvSpPr>
                  <a:spLocks noChangeShapeType="1"/>
                </p:cNvSpPr>
                <p:nvPr/>
              </p:nvSpPr>
              <p:spPr bwMode="auto">
                <a:xfrm flipV="1">
                  <a:off x="2924" y="1715"/>
                  <a:ext cx="1" cy="10"/>
                </a:xfrm>
                <a:prstGeom prst="line">
                  <a:avLst/>
                </a:prstGeom>
                <a:grpFill/>
                <a:ln w="4763">
                  <a:solidFill>
                    <a:srgbClr val="000000"/>
                  </a:solidFill>
                  <a:prstDash val="sysDashDotDot"/>
                  <a:round/>
                  <a:headEnd/>
                  <a:tailEnd/>
                </a:ln>
              </p:spPr>
              <p:txBody>
                <a:bodyPr/>
                <a:lstStyle/>
                <a:p>
                  <a:endParaRPr lang="en-GB" dirty="0"/>
                </a:p>
              </p:txBody>
            </p:sp>
            <p:sp>
              <p:nvSpPr>
                <p:cNvPr id="724" name="Line 2184"/>
                <p:cNvSpPr>
                  <a:spLocks noChangeShapeType="1"/>
                </p:cNvSpPr>
                <p:nvPr/>
              </p:nvSpPr>
              <p:spPr bwMode="auto">
                <a:xfrm flipV="1">
                  <a:off x="2924" y="1708"/>
                  <a:ext cx="1" cy="3"/>
                </a:xfrm>
                <a:prstGeom prst="line">
                  <a:avLst/>
                </a:prstGeom>
                <a:grpFill/>
                <a:ln w="4763">
                  <a:solidFill>
                    <a:srgbClr val="000000"/>
                  </a:solidFill>
                  <a:prstDash val="sysDashDotDot"/>
                  <a:round/>
                  <a:headEnd/>
                  <a:tailEnd/>
                </a:ln>
              </p:spPr>
              <p:txBody>
                <a:bodyPr/>
                <a:lstStyle/>
                <a:p>
                  <a:endParaRPr lang="en-GB" dirty="0"/>
                </a:p>
              </p:txBody>
            </p:sp>
            <p:sp>
              <p:nvSpPr>
                <p:cNvPr id="725" name="Line 2185"/>
                <p:cNvSpPr>
                  <a:spLocks noChangeShapeType="1"/>
                </p:cNvSpPr>
                <p:nvPr/>
              </p:nvSpPr>
              <p:spPr bwMode="auto">
                <a:xfrm flipV="1">
                  <a:off x="2924" y="1702"/>
                  <a:ext cx="1" cy="2"/>
                </a:xfrm>
                <a:prstGeom prst="line">
                  <a:avLst/>
                </a:prstGeom>
                <a:grpFill/>
                <a:ln w="4763">
                  <a:solidFill>
                    <a:srgbClr val="000000"/>
                  </a:solidFill>
                  <a:prstDash val="sysDashDotDot"/>
                  <a:round/>
                  <a:headEnd/>
                  <a:tailEnd/>
                </a:ln>
              </p:spPr>
              <p:txBody>
                <a:bodyPr/>
                <a:lstStyle/>
                <a:p>
                  <a:endParaRPr lang="en-GB" dirty="0"/>
                </a:p>
              </p:txBody>
            </p:sp>
            <p:sp>
              <p:nvSpPr>
                <p:cNvPr id="726" name="Line 2186"/>
                <p:cNvSpPr>
                  <a:spLocks noChangeShapeType="1"/>
                </p:cNvSpPr>
                <p:nvPr/>
              </p:nvSpPr>
              <p:spPr bwMode="auto">
                <a:xfrm flipV="1">
                  <a:off x="2924" y="1688"/>
                  <a:ext cx="1" cy="10"/>
                </a:xfrm>
                <a:prstGeom prst="line">
                  <a:avLst/>
                </a:prstGeom>
                <a:grpFill/>
                <a:ln w="4763">
                  <a:solidFill>
                    <a:srgbClr val="000000"/>
                  </a:solidFill>
                  <a:prstDash val="sysDashDotDot"/>
                  <a:round/>
                  <a:headEnd/>
                  <a:tailEnd/>
                </a:ln>
              </p:spPr>
              <p:txBody>
                <a:bodyPr/>
                <a:lstStyle/>
                <a:p>
                  <a:endParaRPr lang="en-GB" dirty="0"/>
                </a:p>
              </p:txBody>
            </p:sp>
            <p:sp>
              <p:nvSpPr>
                <p:cNvPr id="727" name="Line 2187"/>
                <p:cNvSpPr>
                  <a:spLocks noChangeShapeType="1"/>
                </p:cNvSpPr>
                <p:nvPr/>
              </p:nvSpPr>
              <p:spPr bwMode="auto">
                <a:xfrm flipV="1">
                  <a:off x="2924" y="1681"/>
                  <a:ext cx="1" cy="3"/>
                </a:xfrm>
                <a:prstGeom prst="line">
                  <a:avLst/>
                </a:prstGeom>
                <a:grpFill/>
                <a:ln w="4763">
                  <a:solidFill>
                    <a:srgbClr val="000000"/>
                  </a:solidFill>
                  <a:prstDash val="sysDashDotDot"/>
                  <a:round/>
                  <a:headEnd/>
                  <a:tailEnd/>
                </a:ln>
              </p:spPr>
              <p:txBody>
                <a:bodyPr/>
                <a:lstStyle/>
                <a:p>
                  <a:endParaRPr lang="en-GB" dirty="0"/>
                </a:p>
              </p:txBody>
            </p:sp>
            <p:sp>
              <p:nvSpPr>
                <p:cNvPr id="728" name="Line 2188"/>
                <p:cNvSpPr>
                  <a:spLocks noChangeShapeType="1"/>
                </p:cNvSpPr>
                <p:nvPr/>
              </p:nvSpPr>
              <p:spPr bwMode="auto">
                <a:xfrm flipV="1">
                  <a:off x="2924" y="1674"/>
                  <a:ext cx="1" cy="3"/>
                </a:xfrm>
                <a:prstGeom prst="line">
                  <a:avLst/>
                </a:prstGeom>
                <a:grpFill/>
                <a:ln w="4763">
                  <a:solidFill>
                    <a:srgbClr val="000000"/>
                  </a:solidFill>
                  <a:prstDash val="sysDashDotDot"/>
                  <a:round/>
                  <a:headEnd/>
                  <a:tailEnd/>
                </a:ln>
              </p:spPr>
              <p:txBody>
                <a:bodyPr/>
                <a:lstStyle/>
                <a:p>
                  <a:endParaRPr lang="en-GB" dirty="0"/>
                </a:p>
              </p:txBody>
            </p:sp>
            <p:sp>
              <p:nvSpPr>
                <p:cNvPr id="729" name="Line 2189"/>
                <p:cNvSpPr>
                  <a:spLocks noChangeShapeType="1"/>
                </p:cNvSpPr>
                <p:nvPr/>
              </p:nvSpPr>
              <p:spPr bwMode="auto">
                <a:xfrm flipV="1">
                  <a:off x="2924" y="1661"/>
                  <a:ext cx="1" cy="9"/>
                </a:xfrm>
                <a:prstGeom prst="line">
                  <a:avLst/>
                </a:prstGeom>
                <a:grpFill/>
                <a:ln w="4763">
                  <a:solidFill>
                    <a:srgbClr val="000000"/>
                  </a:solidFill>
                  <a:prstDash val="sysDashDotDot"/>
                  <a:round/>
                  <a:headEnd/>
                  <a:tailEnd/>
                </a:ln>
              </p:spPr>
              <p:txBody>
                <a:bodyPr/>
                <a:lstStyle/>
                <a:p>
                  <a:endParaRPr lang="en-GB" dirty="0"/>
                </a:p>
              </p:txBody>
            </p:sp>
            <p:sp>
              <p:nvSpPr>
                <p:cNvPr id="730" name="Line 2190"/>
                <p:cNvSpPr>
                  <a:spLocks noChangeShapeType="1"/>
                </p:cNvSpPr>
                <p:nvPr/>
              </p:nvSpPr>
              <p:spPr bwMode="auto">
                <a:xfrm flipV="1">
                  <a:off x="2924" y="1654"/>
                  <a:ext cx="1" cy="3"/>
                </a:xfrm>
                <a:prstGeom prst="line">
                  <a:avLst/>
                </a:prstGeom>
                <a:grpFill/>
                <a:ln w="4763">
                  <a:solidFill>
                    <a:srgbClr val="000000"/>
                  </a:solidFill>
                  <a:prstDash val="sysDashDotDot"/>
                  <a:round/>
                  <a:headEnd/>
                  <a:tailEnd/>
                </a:ln>
              </p:spPr>
              <p:txBody>
                <a:bodyPr/>
                <a:lstStyle/>
                <a:p>
                  <a:endParaRPr lang="en-GB" dirty="0"/>
                </a:p>
              </p:txBody>
            </p:sp>
            <p:sp>
              <p:nvSpPr>
                <p:cNvPr id="731" name="Line 2191"/>
                <p:cNvSpPr>
                  <a:spLocks noChangeShapeType="1"/>
                </p:cNvSpPr>
                <p:nvPr/>
              </p:nvSpPr>
              <p:spPr bwMode="auto">
                <a:xfrm flipV="1">
                  <a:off x="2924" y="1647"/>
                  <a:ext cx="1" cy="3"/>
                </a:xfrm>
                <a:prstGeom prst="line">
                  <a:avLst/>
                </a:prstGeom>
                <a:grpFill/>
                <a:ln w="4763">
                  <a:solidFill>
                    <a:srgbClr val="000000"/>
                  </a:solidFill>
                  <a:prstDash val="sysDashDotDot"/>
                  <a:round/>
                  <a:headEnd/>
                  <a:tailEnd/>
                </a:ln>
              </p:spPr>
              <p:txBody>
                <a:bodyPr/>
                <a:lstStyle/>
                <a:p>
                  <a:endParaRPr lang="en-GB" dirty="0"/>
                </a:p>
              </p:txBody>
            </p:sp>
            <p:sp>
              <p:nvSpPr>
                <p:cNvPr id="732" name="Line 2192"/>
                <p:cNvSpPr>
                  <a:spLocks noChangeShapeType="1"/>
                </p:cNvSpPr>
                <p:nvPr/>
              </p:nvSpPr>
              <p:spPr bwMode="auto">
                <a:xfrm flipV="1">
                  <a:off x="2924" y="1634"/>
                  <a:ext cx="1" cy="9"/>
                </a:xfrm>
                <a:prstGeom prst="line">
                  <a:avLst/>
                </a:prstGeom>
                <a:grpFill/>
                <a:ln w="4763">
                  <a:solidFill>
                    <a:srgbClr val="000000"/>
                  </a:solidFill>
                  <a:prstDash val="sysDashDotDot"/>
                  <a:round/>
                  <a:headEnd/>
                  <a:tailEnd/>
                </a:ln>
              </p:spPr>
              <p:txBody>
                <a:bodyPr/>
                <a:lstStyle/>
                <a:p>
                  <a:endParaRPr lang="en-GB" dirty="0"/>
                </a:p>
              </p:txBody>
            </p:sp>
            <p:sp>
              <p:nvSpPr>
                <p:cNvPr id="733" name="Line 2193"/>
                <p:cNvSpPr>
                  <a:spLocks noChangeShapeType="1"/>
                </p:cNvSpPr>
                <p:nvPr/>
              </p:nvSpPr>
              <p:spPr bwMode="auto">
                <a:xfrm flipV="1">
                  <a:off x="2924" y="1627"/>
                  <a:ext cx="1" cy="3"/>
                </a:xfrm>
                <a:prstGeom prst="line">
                  <a:avLst/>
                </a:prstGeom>
                <a:grpFill/>
                <a:ln w="4763">
                  <a:solidFill>
                    <a:srgbClr val="000000"/>
                  </a:solidFill>
                  <a:prstDash val="sysDashDotDot"/>
                  <a:round/>
                  <a:headEnd/>
                  <a:tailEnd/>
                </a:ln>
              </p:spPr>
              <p:txBody>
                <a:bodyPr/>
                <a:lstStyle/>
                <a:p>
                  <a:endParaRPr lang="en-GB" dirty="0"/>
                </a:p>
              </p:txBody>
            </p:sp>
            <p:sp>
              <p:nvSpPr>
                <p:cNvPr id="734" name="Line 2194"/>
                <p:cNvSpPr>
                  <a:spLocks noChangeShapeType="1"/>
                </p:cNvSpPr>
                <p:nvPr/>
              </p:nvSpPr>
              <p:spPr bwMode="auto">
                <a:xfrm flipV="1">
                  <a:off x="2924" y="1620"/>
                  <a:ext cx="1" cy="3"/>
                </a:xfrm>
                <a:prstGeom prst="line">
                  <a:avLst/>
                </a:prstGeom>
                <a:grpFill/>
                <a:ln w="4763">
                  <a:solidFill>
                    <a:srgbClr val="000000"/>
                  </a:solidFill>
                  <a:prstDash val="sysDashDotDot"/>
                  <a:round/>
                  <a:headEnd/>
                  <a:tailEnd/>
                </a:ln>
              </p:spPr>
              <p:txBody>
                <a:bodyPr/>
                <a:lstStyle/>
                <a:p>
                  <a:endParaRPr lang="en-GB" dirty="0"/>
                </a:p>
              </p:txBody>
            </p:sp>
            <p:sp>
              <p:nvSpPr>
                <p:cNvPr id="735" name="Line 2195"/>
                <p:cNvSpPr>
                  <a:spLocks noChangeShapeType="1"/>
                </p:cNvSpPr>
                <p:nvPr/>
              </p:nvSpPr>
              <p:spPr bwMode="auto">
                <a:xfrm flipV="1">
                  <a:off x="2924" y="1607"/>
                  <a:ext cx="1" cy="9"/>
                </a:xfrm>
                <a:prstGeom prst="line">
                  <a:avLst/>
                </a:prstGeom>
                <a:grpFill/>
                <a:ln w="4763">
                  <a:solidFill>
                    <a:srgbClr val="000000"/>
                  </a:solidFill>
                  <a:prstDash val="sysDashDotDot"/>
                  <a:round/>
                  <a:headEnd/>
                  <a:tailEnd/>
                </a:ln>
              </p:spPr>
              <p:txBody>
                <a:bodyPr/>
                <a:lstStyle/>
                <a:p>
                  <a:endParaRPr lang="en-GB" dirty="0"/>
                </a:p>
              </p:txBody>
            </p:sp>
            <p:sp>
              <p:nvSpPr>
                <p:cNvPr id="736" name="Line 2196"/>
                <p:cNvSpPr>
                  <a:spLocks noChangeShapeType="1"/>
                </p:cNvSpPr>
                <p:nvPr/>
              </p:nvSpPr>
              <p:spPr bwMode="auto">
                <a:xfrm flipV="1">
                  <a:off x="2924" y="1600"/>
                  <a:ext cx="1" cy="2"/>
                </a:xfrm>
                <a:prstGeom prst="line">
                  <a:avLst/>
                </a:prstGeom>
                <a:grpFill/>
                <a:ln w="4763">
                  <a:solidFill>
                    <a:srgbClr val="000000"/>
                  </a:solidFill>
                  <a:prstDash val="sysDashDotDot"/>
                  <a:round/>
                  <a:headEnd/>
                  <a:tailEnd/>
                </a:ln>
              </p:spPr>
              <p:txBody>
                <a:bodyPr/>
                <a:lstStyle/>
                <a:p>
                  <a:endParaRPr lang="en-GB" dirty="0"/>
                </a:p>
              </p:txBody>
            </p:sp>
            <p:sp>
              <p:nvSpPr>
                <p:cNvPr id="737" name="Line 2197"/>
                <p:cNvSpPr>
                  <a:spLocks noChangeShapeType="1"/>
                </p:cNvSpPr>
                <p:nvPr/>
              </p:nvSpPr>
              <p:spPr bwMode="auto">
                <a:xfrm flipV="1">
                  <a:off x="2924" y="1593"/>
                  <a:ext cx="1" cy="3"/>
                </a:xfrm>
                <a:prstGeom prst="line">
                  <a:avLst/>
                </a:prstGeom>
                <a:grpFill/>
                <a:ln w="4763">
                  <a:solidFill>
                    <a:srgbClr val="000000"/>
                  </a:solidFill>
                  <a:prstDash val="sysDashDotDot"/>
                  <a:round/>
                  <a:headEnd/>
                  <a:tailEnd/>
                </a:ln>
              </p:spPr>
              <p:txBody>
                <a:bodyPr/>
                <a:lstStyle/>
                <a:p>
                  <a:endParaRPr lang="en-GB" dirty="0"/>
                </a:p>
              </p:txBody>
            </p:sp>
            <p:sp>
              <p:nvSpPr>
                <p:cNvPr id="738" name="Line 2198"/>
                <p:cNvSpPr>
                  <a:spLocks noChangeShapeType="1"/>
                </p:cNvSpPr>
                <p:nvPr/>
              </p:nvSpPr>
              <p:spPr bwMode="auto">
                <a:xfrm flipV="1">
                  <a:off x="2924" y="1580"/>
                  <a:ext cx="1" cy="9"/>
                </a:xfrm>
                <a:prstGeom prst="line">
                  <a:avLst/>
                </a:prstGeom>
                <a:grpFill/>
                <a:ln w="4763">
                  <a:solidFill>
                    <a:srgbClr val="000000"/>
                  </a:solidFill>
                  <a:prstDash val="sysDashDotDot"/>
                  <a:round/>
                  <a:headEnd/>
                  <a:tailEnd/>
                </a:ln>
              </p:spPr>
              <p:txBody>
                <a:bodyPr/>
                <a:lstStyle/>
                <a:p>
                  <a:endParaRPr lang="en-GB" dirty="0"/>
                </a:p>
              </p:txBody>
            </p:sp>
            <p:sp>
              <p:nvSpPr>
                <p:cNvPr id="739" name="Line 2199"/>
                <p:cNvSpPr>
                  <a:spLocks noChangeShapeType="1"/>
                </p:cNvSpPr>
                <p:nvPr/>
              </p:nvSpPr>
              <p:spPr bwMode="auto">
                <a:xfrm flipV="1">
                  <a:off x="2924" y="1573"/>
                  <a:ext cx="1" cy="2"/>
                </a:xfrm>
                <a:prstGeom prst="line">
                  <a:avLst/>
                </a:prstGeom>
                <a:grpFill/>
                <a:ln w="4763">
                  <a:solidFill>
                    <a:srgbClr val="000000"/>
                  </a:solidFill>
                  <a:prstDash val="sysDashDotDot"/>
                  <a:round/>
                  <a:headEnd/>
                  <a:tailEnd/>
                </a:ln>
              </p:spPr>
              <p:txBody>
                <a:bodyPr/>
                <a:lstStyle/>
                <a:p>
                  <a:endParaRPr lang="en-GB" dirty="0"/>
                </a:p>
              </p:txBody>
            </p:sp>
            <p:sp>
              <p:nvSpPr>
                <p:cNvPr id="740" name="Line 2200"/>
                <p:cNvSpPr>
                  <a:spLocks noChangeShapeType="1"/>
                </p:cNvSpPr>
                <p:nvPr/>
              </p:nvSpPr>
              <p:spPr bwMode="auto">
                <a:xfrm flipV="1">
                  <a:off x="2924" y="1566"/>
                  <a:ext cx="1" cy="3"/>
                </a:xfrm>
                <a:prstGeom prst="line">
                  <a:avLst/>
                </a:prstGeom>
                <a:grpFill/>
                <a:ln w="4763">
                  <a:solidFill>
                    <a:srgbClr val="000000"/>
                  </a:solidFill>
                  <a:prstDash val="sysDashDotDot"/>
                  <a:round/>
                  <a:headEnd/>
                  <a:tailEnd/>
                </a:ln>
              </p:spPr>
              <p:txBody>
                <a:bodyPr/>
                <a:lstStyle/>
                <a:p>
                  <a:endParaRPr lang="en-GB" dirty="0"/>
                </a:p>
              </p:txBody>
            </p:sp>
            <p:sp>
              <p:nvSpPr>
                <p:cNvPr id="741" name="Line 2201"/>
                <p:cNvSpPr>
                  <a:spLocks noChangeShapeType="1"/>
                </p:cNvSpPr>
                <p:nvPr/>
              </p:nvSpPr>
              <p:spPr bwMode="auto">
                <a:xfrm flipV="1">
                  <a:off x="2924" y="1553"/>
                  <a:ext cx="1" cy="9"/>
                </a:xfrm>
                <a:prstGeom prst="line">
                  <a:avLst/>
                </a:prstGeom>
                <a:grpFill/>
                <a:ln w="4763">
                  <a:solidFill>
                    <a:srgbClr val="000000"/>
                  </a:solidFill>
                  <a:prstDash val="sysDashDotDot"/>
                  <a:round/>
                  <a:headEnd/>
                  <a:tailEnd/>
                </a:ln>
              </p:spPr>
              <p:txBody>
                <a:bodyPr/>
                <a:lstStyle/>
                <a:p>
                  <a:endParaRPr lang="en-GB" dirty="0"/>
                </a:p>
              </p:txBody>
            </p:sp>
            <p:sp>
              <p:nvSpPr>
                <p:cNvPr id="742" name="Line 2202"/>
                <p:cNvSpPr>
                  <a:spLocks noChangeShapeType="1"/>
                </p:cNvSpPr>
                <p:nvPr/>
              </p:nvSpPr>
              <p:spPr bwMode="auto">
                <a:xfrm flipV="1">
                  <a:off x="2924" y="1546"/>
                  <a:ext cx="1" cy="2"/>
                </a:xfrm>
                <a:prstGeom prst="line">
                  <a:avLst/>
                </a:prstGeom>
                <a:grpFill/>
                <a:ln w="4763">
                  <a:solidFill>
                    <a:srgbClr val="000000"/>
                  </a:solidFill>
                  <a:prstDash val="sysDashDotDot"/>
                  <a:round/>
                  <a:headEnd/>
                  <a:tailEnd/>
                </a:ln>
              </p:spPr>
              <p:txBody>
                <a:bodyPr/>
                <a:lstStyle/>
                <a:p>
                  <a:endParaRPr lang="en-GB" dirty="0"/>
                </a:p>
              </p:txBody>
            </p:sp>
            <p:sp>
              <p:nvSpPr>
                <p:cNvPr id="743" name="Line 2203"/>
                <p:cNvSpPr>
                  <a:spLocks noChangeShapeType="1"/>
                </p:cNvSpPr>
                <p:nvPr/>
              </p:nvSpPr>
              <p:spPr bwMode="auto">
                <a:xfrm flipV="1">
                  <a:off x="2924" y="1539"/>
                  <a:ext cx="1" cy="2"/>
                </a:xfrm>
                <a:prstGeom prst="line">
                  <a:avLst/>
                </a:prstGeom>
                <a:grpFill/>
                <a:ln w="4763">
                  <a:solidFill>
                    <a:srgbClr val="000000"/>
                  </a:solidFill>
                  <a:prstDash val="sysDashDotDot"/>
                  <a:round/>
                  <a:headEnd/>
                  <a:tailEnd/>
                </a:ln>
              </p:spPr>
              <p:txBody>
                <a:bodyPr/>
                <a:lstStyle/>
                <a:p>
                  <a:endParaRPr lang="en-GB" dirty="0"/>
                </a:p>
              </p:txBody>
            </p:sp>
            <p:sp>
              <p:nvSpPr>
                <p:cNvPr id="744" name="Line 2204"/>
                <p:cNvSpPr>
                  <a:spLocks noChangeShapeType="1"/>
                </p:cNvSpPr>
                <p:nvPr/>
              </p:nvSpPr>
              <p:spPr bwMode="auto">
                <a:xfrm flipV="1">
                  <a:off x="2924" y="1526"/>
                  <a:ext cx="1" cy="9"/>
                </a:xfrm>
                <a:prstGeom prst="line">
                  <a:avLst/>
                </a:prstGeom>
                <a:grpFill/>
                <a:ln w="4763">
                  <a:solidFill>
                    <a:srgbClr val="000000"/>
                  </a:solidFill>
                  <a:prstDash val="sysDashDotDot"/>
                  <a:round/>
                  <a:headEnd/>
                  <a:tailEnd/>
                </a:ln>
              </p:spPr>
              <p:txBody>
                <a:bodyPr/>
                <a:lstStyle/>
                <a:p>
                  <a:endParaRPr lang="en-GB" dirty="0"/>
                </a:p>
              </p:txBody>
            </p:sp>
            <p:sp>
              <p:nvSpPr>
                <p:cNvPr id="745" name="Line 2205"/>
                <p:cNvSpPr>
                  <a:spLocks noChangeShapeType="1"/>
                </p:cNvSpPr>
                <p:nvPr/>
              </p:nvSpPr>
              <p:spPr bwMode="auto">
                <a:xfrm flipV="1">
                  <a:off x="2924" y="1519"/>
                  <a:ext cx="1" cy="2"/>
                </a:xfrm>
                <a:prstGeom prst="line">
                  <a:avLst/>
                </a:prstGeom>
                <a:grpFill/>
                <a:ln w="4763">
                  <a:solidFill>
                    <a:srgbClr val="000000"/>
                  </a:solidFill>
                  <a:prstDash val="sysDashDotDot"/>
                  <a:round/>
                  <a:headEnd/>
                  <a:tailEnd/>
                </a:ln>
              </p:spPr>
              <p:txBody>
                <a:bodyPr/>
                <a:lstStyle/>
                <a:p>
                  <a:endParaRPr lang="en-GB" dirty="0"/>
                </a:p>
              </p:txBody>
            </p:sp>
            <p:sp>
              <p:nvSpPr>
                <p:cNvPr id="746" name="Line 2206"/>
                <p:cNvSpPr>
                  <a:spLocks noChangeShapeType="1"/>
                </p:cNvSpPr>
                <p:nvPr/>
              </p:nvSpPr>
              <p:spPr bwMode="auto">
                <a:xfrm flipV="1">
                  <a:off x="2924" y="1512"/>
                  <a:ext cx="1" cy="2"/>
                </a:xfrm>
                <a:prstGeom prst="line">
                  <a:avLst/>
                </a:prstGeom>
                <a:grpFill/>
                <a:ln w="4763">
                  <a:solidFill>
                    <a:srgbClr val="000000"/>
                  </a:solidFill>
                  <a:prstDash val="sysDashDotDot"/>
                  <a:round/>
                  <a:headEnd/>
                  <a:tailEnd/>
                </a:ln>
              </p:spPr>
              <p:txBody>
                <a:bodyPr/>
                <a:lstStyle/>
                <a:p>
                  <a:endParaRPr lang="en-GB" dirty="0"/>
                </a:p>
              </p:txBody>
            </p:sp>
            <p:sp>
              <p:nvSpPr>
                <p:cNvPr id="747" name="Line 2207"/>
                <p:cNvSpPr>
                  <a:spLocks noChangeShapeType="1"/>
                </p:cNvSpPr>
                <p:nvPr/>
              </p:nvSpPr>
              <p:spPr bwMode="auto">
                <a:xfrm flipV="1">
                  <a:off x="2924" y="1499"/>
                  <a:ext cx="1" cy="9"/>
                </a:xfrm>
                <a:prstGeom prst="line">
                  <a:avLst/>
                </a:prstGeom>
                <a:grpFill/>
                <a:ln w="4763">
                  <a:solidFill>
                    <a:srgbClr val="000000"/>
                  </a:solidFill>
                  <a:prstDash val="sysDashDotDot"/>
                  <a:round/>
                  <a:headEnd/>
                  <a:tailEnd/>
                </a:ln>
              </p:spPr>
              <p:txBody>
                <a:bodyPr/>
                <a:lstStyle/>
                <a:p>
                  <a:endParaRPr lang="en-GB" dirty="0"/>
                </a:p>
              </p:txBody>
            </p:sp>
            <p:sp>
              <p:nvSpPr>
                <p:cNvPr id="748" name="Line 2208"/>
                <p:cNvSpPr>
                  <a:spLocks noChangeShapeType="1"/>
                </p:cNvSpPr>
                <p:nvPr/>
              </p:nvSpPr>
              <p:spPr bwMode="auto">
                <a:xfrm flipV="1">
                  <a:off x="2924" y="1492"/>
                  <a:ext cx="1" cy="2"/>
                </a:xfrm>
                <a:prstGeom prst="line">
                  <a:avLst/>
                </a:prstGeom>
                <a:grpFill/>
                <a:ln w="4763">
                  <a:solidFill>
                    <a:srgbClr val="000000"/>
                  </a:solidFill>
                  <a:prstDash val="sysDashDotDot"/>
                  <a:round/>
                  <a:headEnd/>
                  <a:tailEnd/>
                </a:ln>
              </p:spPr>
              <p:txBody>
                <a:bodyPr/>
                <a:lstStyle/>
                <a:p>
                  <a:endParaRPr lang="en-GB" dirty="0"/>
                </a:p>
              </p:txBody>
            </p:sp>
            <p:sp>
              <p:nvSpPr>
                <p:cNvPr id="749" name="Line 2209"/>
                <p:cNvSpPr>
                  <a:spLocks noChangeShapeType="1"/>
                </p:cNvSpPr>
                <p:nvPr/>
              </p:nvSpPr>
              <p:spPr bwMode="auto">
                <a:xfrm flipV="1">
                  <a:off x="2924" y="1485"/>
                  <a:ext cx="1" cy="2"/>
                </a:xfrm>
                <a:prstGeom prst="line">
                  <a:avLst/>
                </a:prstGeom>
                <a:grpFill/>
                <a:ln w="4763">
                  <a:solidFill>
                    <a:srgbClr val="000000"/>
                  </a:solidFill>
                  <a:prstDash val="sysDashDotDot"/>
                  <a:round/>
                  <a:headEnd/>
                  <a:tailEnd/>
                </a:ln>
              </p:spPr>
              <p:txBody>
                <a:bodyPr/>
                <a:lstStyle/>
                <a:p>
                  <a:endParaRPr lang="en-GB" dirty="0"/>
                </a:p>
              </p:txBody>
            </p:sp>
            <p:sp>
              <p:nvSpPr>
                <p:cNvPr id="750" name="Line 2210"/>
                <p:cNvSpPr>
                  <a:spLocks noChangeShapeType="1"/>
                </p:cNvSpPr>
                <p:nvPr/>
              </p:nvSpPr>
              <p:spPr bwMode="auto">
                <a:xfrm flipV="1">
                  <a:off x="2924" y="1472"/>
                  <a:ext cx="1" cy="9"/>
                </a:xfrm>
                <a:prstGeom prst="line">
                  <a:avLst/>
                </a:prstGeom>
                <a:grpFill/>
                <a:ln w="4763">
                  <a:solidFill>
                    <a:srgbClr val="000000"/>
                  </a:solidFill>
                  <a:prstDash val="sysDashDotDot"/>
                  <a:round/>
                  <a:headEnd/>
                  <a:tailEnd/>
                </a:ln>
              </p:spPr>
              <p:txBody>
                <a:bodyPr/>
                <a:lstStyle/>
                <a:p>
                  <a:endParaRPr lang="en-GB" dirty="0"/>
                </a:p>
              </p:txBody>
            </p:sp>
            <p:sp>
              <p:nvSpPr>
                <p:cNvPr id="751" name="Line 2211"/>
                <p:cNvSpPr>
                  <a:spLocks noChangeShapeType="1"/>
                </p:cNvSpPr>
                <p:nvPr/>
              </p:nvSpPr>
              <p:spPr bwMode="auto">
                <a:xfrm flipV="1">
                  <a:off x="2924" y="1465"/>
                  <a:ext cx="1" cy="2"/>
                </a:xfrm>
                <a:prstGeom prst="line">
                  <a:avLst/>
                </a:prstGeom>
                <a:grpFill/>
                <a:ln w="4763">
                  <a:solidFill>
                    <a:srgbClr val="000000"/>
                  </a:solidFill>
                  <a:prstDash val="sysDashDotDot"/>
                  <a:round/>
                  <a:headEnd/>
                  <a:tailEnd/>
                </a:ln>
              </p:spPr>
              <p:txBody>
                <a:bodyPr/>
                <a:lstStyle/>
                <a:p>
                  <a:endParaRPr lang="en-GB" dirty="0"/>
                </a:p>
              </p:txBody>
            </p:sp>
            <p:sp>
              <p:nvSpPr>
                <p:cNvPr id="752" name="Line 2212"/>
                <p:cNvSpPr>
                  <a:spLocks noChangeShapeType="1"/>
                </p:cNvSpPr>
                <p:nvPr/>
              </p:nvSpPr>
              <p:spPr bwMode="auto">
                <a:xfrm flipV="1">
                  <a:off x="2924" y="1458"/>
                  <a:ext cx="1" cy="2"/>
                </a:xfrm>
                <a:prstGeom prst="line">
                  <a:avLst/>
                </a:prstGeom>
                <a:grpFill/>
                <a:ln w="4763">
                  <a:solidFill>
                    <a:srgbClr val="000000"/>
                  </a:solidFill>
                  <a:prstDash val="sysDashDotDot"/>
                  <a:round/>
                  <a:headEnd/>
                  <a:tailEnd/>
                </a:ln>
              </p:spPr>
              <p:txBody>
                <a:bodyPr/>
                <a:lstStyle/>
                <a:p>
                  <a:endParaRPr lang="en-GB" dirty="0"/>
                </a:p>
              </p:txBody>
            </p:sp>
            <p:sp>
              <p:nvSpPr>
                <p:cNvPr id="753" name="Line 2213"/>
                <p:cNvSpPr>
                  <a:spLocks noChangeShapeType="1"/>
                </p:cNvSpPr>
                <p:nvPr/>
              </p:nvSpPr>
              <p:spPr bwMode="auto">
                <a:xfrm flipV="1">
                  <a:off x="2924" y="1445"/>
                  <a:ext cx="1" cy="9"/>
                </a:xfrm>
                <a:prstGeom prst="line">
                  <a:avLst/>
                </a:prstGeom>
                <a:grpFill/>
                <a:ln w="4763">
                  <a:solidFill>
                    <a:srgbClr val="000000"/>
                  </a:solidFill>
                  <a:prstDash val="sysDashDotDot"/>
                  <a:round/>
                  <a:headEnd/>
                  <a:tailEnd/>
                </a:ln>
              </p:spPr>
              <p:txBody>
                <a:bodyPr/>
                <a:lstStyle/>
                <a:p>
                  <a:endParaRPr lang="en-GB" dirty="0"/>
                </a:p>
              </p:txBody>
            </p:sp>
            <p:sp>
              <p:nvSpPr>
                <p:cNvPr id="754" name="Line 2214"/>
                <p:cNvSpPr>
                  <a:spLocks noChangeShapeType="1"/>
                </p:cNvSpPr>
                <p:nvPr/>
              </p:nvSpPr>
              <p:spPr bwMode="auto">
                <a:xfrm flipV="1">
                  <a:off x="2924" y="1438"/>
                  <a:ext cx="1" cy="2"/>
                </a:xfrm>
                <a:prstGeom prst="line">
                  <a:avLst/>
                </a:prstGeom>
                <a:grpFill/>
                <a:ln w="4763">
                  <a:solidFill>
                    <a:srgbClr val="000000"/>
                  </a:solidFill>
                  <a:prstDash val="sysDashDotDot"/>
                  <a:round/>
                  <a:headEnd/>
                  <a:tailEnd/>
                </a:ln>
              </p:spPr>
              <p:txBody>
                <a:bodyPr/>
                <a:lstStyle/>
                <a:p>
                  <a:endParaRPr lang="en-GB" dirty="0"/>
                </a:p>
              </p:txBody>
            </p:sp>
            <p:sp>
              <p:nvSpPr>
                <p:cNvPr id="755" name="Line 2215"/>
                <p:cNvSpPr>
                  <a:spLocks noChangeShapeType="1"/>
                </p:cNvSpPr>
                <p:nvPr/>
              </p:nvSpPr>
              <p:spPr bwMode="auto">
                <a:xfrm flipV="1">
                  <a:off x="2924" y="1431"/>
                  <a:ext cx="1" cy="2"/>
                </a:xfrm>
                <a:prstGeom prst="line">
                  <a:avLst/>
                </a:prstGeom>
                <a:grpFill/>
                <a:ln w="4763">
                  <a:solidFill>
                    <a:srgbClr val="000000"/>
                  </a:solidFill>
                  <a:prstDash val="sysDashDotDot"/>
                  <a:round/>
                  <a:headEnd/>
                  <a:tailEnd/>
                </a:ln>
              </p:spPr>
              <p:txBody>
                <a:bodyPr/>
                <a:lstStyle/>
                <a:p>
                  <a:endParaRPr lang="en-GB" dirty="0"/>
                </a:p>
              </p:txBody>
            </p:sp>
          </p:grpSp>
          <p:grpSp>
            <p:nvGrpSpPr>
              <p:cNvPr id="38" name="Group 2216"/>
              <p:cNvGrpSpPr>
                <a:grpSpLocks/>
              </p:cNvGrpSpPr>
              <p:nvPr/>
            </p:nvGrpSpPr>
            <p:grpSpPr bwMode="auto">
              <a:xfrm>
                <a:off x="2341" y="425"/>
                <a:ext cx="348" cy="2288"/>
                <a:chOff x="2872" y="1105"/>
                <a:chExt cx="348" cy="2288"/>
              </a:xfrm>
              <a:grpFill/>
            </p:grpSpPr>
            <p:sp>
              <p:nvSpPr>
                <p:cNvPr id="356" name="Line 2217"/>
                <p:cNvSpPr>
                  <a:spLocks noChangeShapeType="1"/>
                </p:cNvSpPr>
                <p:nvPr/>
              </p:nvSpPr>
              <p:spPr bwMode="auto">
                <a:xfrm flipV="1">
                  <a:off x="2924" y="1418"/>
                  <a:ext cx="1" cy="9"/>
                </a:xfrm>
                <a:prstGeom prst="line">
                  <a:avLst/>
                </a:prstGeom>
                <a:grpFill/>
                <a:ln w="4763">
                  <a:solidFill>
                    <a:srgbClr val="000000"/>
                  </a:solidFill>
                  <a:prstDash val="sysDashDotDot"/>
                  <a:round/>
                  <a:headEnd/>
                  <a:tailEnd/>
                </a:ln>
              </p:spPr>
              <p:txBody>
                <a:bodyPr/>
                <a:lstStyle/>
                <a:p>
                  <a:endParaRPr lang="en-GB" dirty="0"/>
                </a:p>
              </p:txBody>
            </p:sp>
            <p:sp>
              <p:nvSpPr>
                <p:cNvPr id="357" name="Line 2218"/>
                <p:cNvSpPr>
                  <a:spLocks noChangeShapeType="1"/>
                </p:cNvSpPr>
                <p:nvPr/>
              </p:nvSpPr>
              <p:spPr bwMode="auto">
                <a:xfrm flipV="1">
                  <a:off x="2924" y="1411"/>
                  <a:ext cx="1" cy="2"/>
                </a:xfrm>
                <a:prstGeom prst="line">
                  <a:avLst/>
                </a:prstGeom>
                <a:grpFill/>
                <a:ln w="4763">
                  <a:solidFill>
                    <a:srgbClr val="000000"/>
                  </a:solidFill>
                  <a:prstDash val="sysDashDotDot"/>
                  <a:round/>
                  <a:headEnd/>
                  <a:tailEnd/>
                </a:ln>
              </p:spPr>
              <p:txBody>
                <a:bodyPr/>
                <a:lstStyle/>
                <a:p>
                  <a:endParaRPr lang="en-GB" dirty="0"/>
                </a:p>
              </p:txBody>
            </p:sp>
            <p:sp>
              <p:nvSpPr>
                <p:cNvPr id="358" name="Line 2219"/>
                <p:cNvSpPr>
                  <a:spLocks noChangeShapeType="1"/>
                </p:cNvSpPr>
                <p:nvPr/>
              </p:nvSpPr>
              <p:spPr bwMode="auto">
                <a:xfrm flipV="1">
                  <a:off x="2924" y="1404"/>
                  <a:ext cx="1" cy="2"/>
                </a:xfrm>
                <a:prstGeom prst="line">
                  <a:avLst/>
                </a:prstGeom>
                <a:grpFill/>
                <a:ln w="4763">
                  <a:solidFill>
                    <a:srgbClr val="000000"/>
                  </a:solidFill>
                  <a:prstDash val="sysDashDotDot"/>
                  <a:round/>
                  <a:headEnd/>
                  <a:tailEnd/>
                </a:ln>
              </p:spPr>
              <p:txBody>
                <a:bodyPr/>
                <a:lstStyle/>
                <a:p>
                  <a:endParaRPr lang="en-GB" dirty="0"/>
                </a:p>
              </p:txBody>
            </p:sp>
            <p:sp>
              <p:nvSpPr>
                <p:cNvPr id="359" name="Line 2220"/>
                <p:cNvSpPr>
                  <a:spLocks noChangeShapeType="1"/>
                </p:cNvSpPr>
                <p:nvPr/>
              </p:nvSpPr>
              <p:spPr bwMode="auto">
                <a:xfrm flipV="1">
                  <a:off x="2924" y="1391"/>
                  <a:ext cx="1" cy="9"/>
                </a:xfrm>
                <a:prstGeom prst="line">
                  <a:avLst/>
                </a:prstGeom>
                <a:grpFill/>
                <a:ln w="4763">
                  <a:solidFill>
                    <a:srgbClr val="000000"/>
                  </a:solidFill>
                  <a:prstDash val="sysDashDotDot"/>
                  <a:round/>
                  <a:headEnd/>
                  <a:tailEnd/>
                </a:ln>
              </p:spPr>
              <p:txBody>
                <a:bodyPr/>
                <a:lstStyle/>
                <a:p>
                  <a:endParaRPr lang="en-GB" dirty="0"/>
                </a:p>
              </p:txBody>
            </p:sp>
            <p:sp>
              <p:nvSpPr>
                <p:cNvPr id="360" name="Line 2221"/>
                <p:cNvSpPr>
                  <a:spLocks noChangeShapeType="1"/>
                </p:cNvSpPr>
                <p:nvPr/>
              </p:nvSpPr>
              <p:spPr bwMode="auto">
                <a:xfrm flipV="1">
                  <a:off x="2924" y="1384"/>
                  <a:ext cx="1" cy="2"/>
                </a:xfrm>
                <a:prstGeom prst="line">
                  <a:avLst/>
                </a:prstGeom>
                <a:grpFill/>
                <a:ln w="4763">
                  <a:solidFill>
                    <a:srgbClr val="000000"/>
                  </a:solidFill>
                  <a:prstDash val="sysDashDotDot"/>
                  <a:round/>
                  <a:headEnd/>
                  <a:tailEnd/>
                </a:ln>
              </p:spPr>
              <p:txBody>
                <a:bodyPr/>
                <a:lstStyle/>
                <a:p>
                  <a:endParaRPr lang="en-GB" dirty="0"/>
                </a:p>
              </p:txBody>
            </p:sp>
            <p:sp>
              <p:nvSpPr>
                <p:cNvPr id="361" name="Line 2222"/>
                <p:cNvSpPr>
                  <a:spLocks noChangeShapeType="1"/>
                </p:cNvSpPr>
                <p:nvPr/>
              </p:nvSpPr>
              <p:spPr bwMode="auto">
                <a:xfrm flipV="1">
                  <a:off x="2924" y="1377"/>
                  <a:ext cx="1" cy="2"/>
                </a:xfrm>
                <a:prstGeom prst="line">
                  <a:avLst/>
                </a:prstGeom>
                <a:grpFill/>
                <a:ln w="4763">
                  <a:solidFill>
                    <a:srgbClr val="000000"/>
                  </a:solidFill>
                  <a:prstDash val="sysDashDotDot"/>
                  <a:round/>
                  <a:headEnd/>
                  <a:tailEnd/>
                </a:ln>
              </p:spPr>
              <p:txBody>
                <a:bodyPr/>
                <a:lstStyle/>
                <a:p>
                  <a:endParaRPr lang="en-GB" dirty="0"/>
                </a:p>
              </p:txBody>
            </p:sp>
            <p:sp>
              <p:nvSpPr>
                <p:cNvPr id="362" name="Line 2223"/>
                <p:cNvSpPr>
                  <a:spLocks noChangeShapeType="1"/>
                </p:cNvSpPr>
                <p:nvPr/>
              </p:nvSpPr>
              <p:spPr bwMode="auto">
                <a:xfrm flipV="1">
                  <a:off x="2924" y="1363"/>
                  <a:ext cx="1" cy="10"/>
                </a:xfrm>
                <a:prstGeom prst="line">
                  <a:avLst/>
                </a:prstGeom>
                <a:grpFill/>
                <a:ln w="4763">
                  <a:solidFill>
                    <a:srgbClr val="000000"/>
                  </a:solidFill>
                  <a:prstDash val="sysDashDotDot"/>
                  <a:round/>
                  <a:headEnd/>
                  <a:tailEnd/>
                </a:ln>
              </p:spPr>
              <p:txBody>
                <a:bodyPr/>
                <a:lstStyle/>
                <a:p>
                  <a:endParaRPr lang="en-GB" dirty="0"/>
                </a:p>
              </p:txBody>
            </p:sp>
            <p:sp>
              <p:nvSpPr>
                <p:cNvPr id="363" name="Line 2224"/>
                <p:cNvSpPr>
                  <a:spLocks noChangeShapeType="1"/>
                </p:cNvSpPr>
                <p:nvPr/>
              </p:nvSpPr>
              <p:spPr bwMode="auto">
                <a:xfrm flipV="1">
                  <a:off x="2924" y="1357"/>
                  <a:ext cx="1" cy="2"/>
                </a:xfrm>
                <a:prstGeom prst="line">
                  <a:avLst/>
                </a:prstGeom>
                <a:grpFill/>
                <a:ln w="4763">
                  <a:solidFill>
                    <a:srgbClr val="000000"/>
                  </a:solidFill>
                  <a:prstDash val="sysDashDotDot"/>
                  <a:round/>
                  <a:headEnd/>
                  <a:tailEnd/>
                </a:ln>
              </p:spPr>
              <p:txBody>
                <a:bodyPr/>
                <a:lstStyle/>
                <a:p>
                  <a:endParaRPr lang="en-GB" dirty="0"/>
                </a:p>
              </p:txBody>
            </p:sp>
            <p:sp>
              <p:nvSpPr>
                <p:cNvPr id="364" name="Line 2225"/>
                <p:cNvSpPr>
                  <a:spLocks noChangeShapeType="1"/>
                </p:cNvSpPr>
                <p:nvPr/>
              </p:nvSpPr>
              <p:spPr bwMode="auto">
                <a:xfrm flipV="1">
                  <a:off x="2924" y="1350"/>
                  <a:ext cx="1" cy="2"/>
                </a:xfrm>
                <a:prstGeom prst="line">
                  <a:avLst/>
                </a:prstGeom>
                <a:grpFill/>
                <a:ln w="4763">
                  <a:solidFill>
                    <a:srgbClr val="000000"/>
                  </a:solidFill>
                  <a:prstDash val="sysDashDotDot"/>
                  <a:round/>
                  <a:headEnd/>
                  <a:tailEnd/>
                </a:ln>
              </p:spPr>
              <p:txBody>
                <a:bodyPr/>
                <a:lstStyle/>
                <a:p>
                  <a:endParaRPr lang="en-GB" dirty="0"/>
                </a:p>
              </p:txBody>
            </p:sp>
            <p:sp>
              <p:nvSpPr>
                <p:cNvPr id="365" name="Line 2226"/>
                <p:cNvSpPr>
                  <a:spLocks noChangeShapeType="1"/>
                </p:cNvSpPr>
                <p:nvPr/>
              </p:nvSpPr>
              <p:spPr bwMode="auto">
                <a:xfrm flipV="1">
                  <a:off x="2924" y="1336"/>
                  <a:ext cx="1" cy="10"/>
                </a:xfrm>
                <a:prstGeom prst="line">
                  <a:avLst/>
                </a:prstGeom>
                <a:grpFill/>
                <a:ln w="4763">
                  <a:solidFill>
                    <a:srgbClr val="000000"/>
                  </a:solidFill>
                  <a:prstDash val="sysDashDotDot"/>
                  <a:round/>
                  <a:headEnd/>
                  <a:tailEnd/>
                </a:ln>
              </p:spPr>
              <p:txBody>
                <a:bodyPr/>
                <a:lstStyle/>
                <a:p>
                  <a:endParaRPr lang="en-GB" dirty="0"/>
                </a:p>
              </p:txBody>
            </p:sp>
            <p:sp>
              <p:nvSpPr>
                <p:cNvPr id="366" name="Line 2227"/>
                <p:cNvSpPr>
                  <a:spLocks noChangeShapeType="1"/>
                </p:cNvSpPr>
                <p:nvPr/>
              </p:nvSpPr>
              <p:spPr bwMode="auto">
                <a:xfrm flipV="1">
                  <a:off x="2924" y="1329"/>
                  <a:ext cx="1" cy="3"/>
                </a:xfrm>
                <a:prstGeom prst="line">
                  <a:avLst/>
                </a:prstGeom>
                <a:grpFill/>
                <a:ln w="4763">
                  <a:solidFill>
                    <a:srgbClr val="000000"/>
                  </a:solidFill>
                  <a:prstDash val="sysDashDotDot"/>
                  <a:round/>
                  <a:headEnd/>
                  <a:tailEnd/>
                </a:ln>
              </p:spPr>
              <p:txBody>
                <a:bodyPr/>
                <a:lstStyle/>
                <a:p>
                  <a:endParaRPr lang="en-GB" dirty="0"/>
                </a:p>
              </p:txBody>
            </p:sp>
            <p:sp>
              <p:nvSpPr>
                <p:cNvPr id="367" name="Line 2228"/>
                <p:cNvSpPr>
                  <a:spLocks noChangeShapeType="1"/>
                </p:cNvSpPr>
                <p:nvPr/>
              </p:nvSpPr>
              <p:spPr bwMode="auto">
                <a:xfrm flipV="1">
                  <a:off x="2924" y="1323"/>
                  <a:ext cx="1" cy="2"/>
                </a:xfrm>
                <a:prstGeom prst="line">
                  <a:avLst/>
                </a:prstGeom>
                <a:grpFill/>
                <a:ln w="4763">
                  <a:solidFill>
                    <a:srgbClr val="000000"/>
                  </a:solidFill>
                  <a:prstDash val="sysDashDotDot"/>
                  <a:round/>
                  <a:headEnd/>
                  <a:tailEnd/>
                </a:ln>
              </p:spPr>
              <p:txBody>
                <a:bodyPr/>
                <a:lstStyle/>
                <a:p>
                  <a:endParaRPr lang="en-GB" dirty="0"/>
                </a:p>
              </p:txBody>
            </p:sp>
            <p:sp>
              <p:nvSpPr>
                <p:cNvPr id="368" name="Line 2229"/>
                <p:cNvSpPr>
                  <a:spLocks noChangeShapeType="1"/>
                </p:cNvSpPr>
                <p:nvPr/>
              </p:nvSpPr>
              <p:spPr bwMode="auto">
                <a:xfrm flipV="1">
                  <a:off x="2924" y="1309"/>
                  <a:ext cx="1" cy="10"/>
                </a:xfrm>
                <a:prstGeom prst="line">
                  <a:avLst/>
                </a:prstGeom>
                <a:grpFill/>
                <a:ln w="4763">
                  <a:solidFill>
                    <a:srgbClr val="000000"/>
                  </a:solidFill>
                  <a:prstDash val="sysDashDotDot"/>
                  <a:round/>
                  <a:headEnd/>
                  <a:tailEnd/>
                </a:ln>
              </p:spPr>
              <p:txBody>
                <a:bodyPr/>
                <a:lstStyle/>
                <a:p>
                  <a:endParaRPr lang="en-GB" dirty="0"/>
                </a:p>
              </p:txBody>
            </p:sp>
            <p:sp>
              <p:nvSpPr>
                <p:cNvPr id="369" name="Line 2230"/>
                <p:cNvSpPr>
                  <a:spLocks noChangeShapeType="1"/>
                </p:cNvSpPr>
                <p:nvPr/>
              </p:nvSpPr>
              <p:spPr bwMode="auto">
                <a:xfrm flipV="1">
                  <a:off x="2924" y="1302"/>
                  <a:ext cx="1" cy="3"/>
                </a:xfrm>
                <a:prstGeom prst="line">
                  <a:avLst/>
                </a:prstGeom>
                <a:grpFill/>
                <a:ln w="4763">
                  <a:solidFill>
                    <a:srgbClr val="000000"/>
                  </a:solidFill>
                  <a:prstDash val="sysDashDotDot"/>
                  <a:round/>
                  <a:headEnd/>
                  <a:tailEnd/>
                </a:ln>
              </p:spPr>
              <p:txBody>
                <a:bodyPr/>
                <a:lstStyle/>
                <a:p>
                  <a:endParaRPr lang="en-GB" dirty="0"/>
                </a:p>
              </p:txBody>
            </p:sp>
            <p:sp>
              <p:nvSpPr>
                <p:cNvPr id="370" name="Line 2231"/>
                <p:cNvSpPr>
                  <a:spLocks noChangeShapeType="1"/>
                </p:cNvSpPr>
                <p:nvPr/>
              </p:nvSpPr>
              <p:spPr bwMode="auto">
                <a:xfrm flipV="1">
                  <a:off x="2924" y="1295"/>
                  <a:ext cx="1" cy="3"/>
                </a:xfrm>
                <a:prstGeom prst="line">
                  <a:avLst/>
                </a:prstGeom>
                <a:grpFill/>
                <a:ln w="4763">
                  <a:solidFill>
                    <a:srgbClr val="000000"/>
                  </a:solidFill>
                  <a:prstDash val="sysDashDotDot"/>
                  <a:round/>
                  <a:headEnd/>
                  <a:tailEnd/>
                </a:ln>
              </p:spPr>
              <p:txBody>
                <a:bodyPr/>
                <a:lstStyle/>
                <a:p>
                  <a:endParaRPr lang="en-GB" dirty="0"/>
                </a:p>
              </p:txBody>
            </p:sp>
            <p:sp>
              <p:nvSpPr>
                <p:cNvPr id="371" name="Line 2232"/>
                <p:cNvSpPr>
                  <a:spLocks noChangeShapeType="1"/>
                </p:cNvSpPr>
                <p:nvPr/>
              </p:nvSpPr>
              <p:spPr bwMode="auto">
                <a:xfrm flipV="1">
                  <a:off x="2924" y="1282"/>
                  <a:ext cx="1" cy="9"/>
                </a:xfrm>
                <a:prstGeom prst="line">
                  <a:avLst/>
                </a:prstGeom>
                <a:grpFill/>
                <a:ln w="4763">
                  <a:solidFill>
                    <a:srgbClr val="000000"/>
                  </a:solidFill>
                  <a:prstDash val="sysDashDotDot"/>
                  <a:round/>
                  <a:headEnd/>
                  <a:tailEnd/>
                </a:ln>
              </p:spPr>
              <p:txBody>
                <a:bodyPr/>
                <a:lstStyle/>
                <a:p>
                  <a:endParaRPr lang="en-GB" dirty="0"/>
                </a:p>
              </p:txBody>
            </p:sp>
            <p:sp>
              <p:nvSpPr>
                <p:cNvPr id="372" name="Line 2233"/>
                <p:cNvSpPr>
                  <a:spLocks noChangeShapeType="1"/>
                </p:cNvSpPr>
                <p:nvPr/>
              </p:nvSpPr>
              <p:spPr bwMode="auto">
                <a:xfrm flipV="1">
                  <a:off x="2924" y="1275"/>
                  <a:ext cx="1" cy="3"/>
                </a:xfrm>
                <a:prstGeom prst="line">
                  <a:avLst/>
                </a:prstGeom>
                <a:grpFill/>
                <a:ln w="4763">
                  <a:solidFill>
                    <a:srgbClr val="000000"/>
                  </a:solidFill>
                  <a:prstDash val="sysDashDotDot"/>
                  <a:round/>
                  <a:headEnd/>
                  <a:tailEnd/>
                </a:ln>
              </p:spPr>
              <p:txBody>
                <a:bodyPr/>
                <a:lstStyle/>
                <a:p>
                  <a:endParaRPr lang="en-GB" dirty="0"/>
                </a:p>
              </p:txBody>
            </p:sp>
            <p:sp>
              <p:nvSpPr>
                <p:cNvPr id="373" name="Line 2234"/>
                <p:cNvSpPr>
                  <a:spLocks noChangeShapeType="1"/>
                </p:cNvSpPr>
                <p:nvPr/>
              </p:nvSpPr>
              <p:spPr bwMode="auto">
                <a:xfrm flipV="1">
                  <a:off x="2924" y="1268"/>
                  <a:ext cx="1" cy="3"/>
                </a:xfrm>
                <a:prstGeom prst="line">
                  <a:avLst/>
                </a:prstGeom>
                <a:grpFill/>
                <a:ln w="4763">
                  <a:solidFill>
                    <a:srgbClr val="000000"/>
                  </a:solidFill>
                  <a:prstDash val="sysDashDotDot"/>
                  <a:round/>
                  <a:headEnd/>
                  <a:tailEnd/>
                </a:ln>
              </p:spPr>
              <p:txBody>
                <a:bodyPr/>
                <a:lstStyle/>
                <a:p>
                  <a:endParaRPr lang="en-GB" dirty="0"/>
                </a:p>
              </p:txBody>
            </p:sp>
            <p:sp>
              <p:nvSpPr>
                <p:cNvPr id="374" name="Line 2235"/>
                <p:cNvSpPr>
                  <a:spLocks noChangeShapeType="1"/>
                </p:cNvSpPr>
                <p:nvPr/>
              </p:nvSpPr>
              <p:spPr bwMode="auto">
                <a:xfrm flipV="1">
                  <a:off x="2924" y="1255"/>
                  <a:ext cx="1" cy="9"/>
                </a:xfrm>
                <a:prstGeom prst="line">
                  <a:avLst/>
                </a:prstGeom>
                <a:grpFill/>
                <a:ln w="4763">
                  <a:solidFill>
                    <a:srgbClr val="000000"/>
                  </a:solidFill>
                  <a:prstDash val="sysDashDotDot"/>
                  <a:round/>
                  <a:headEnd/>
                  <a:tailEnd/>
                </a:ln>
              </p:spPr>
              <p:txBody>
                <a:bodyPr/>
                <a:lstStyle/>
                <a:p>
                  <a:endParaRPr lang="en-GB" dirty="0"/>
                </a:p>
              </p:txBody>
            </p:sp>
            <p:sp>
              <p:nvSpPr>
                <p:cNvPr id="375" name="Line 2236"/>
                <p:cNvSpPr>
                  <a:spLocks noChangeShapeType="1"/>
                </p:cNvSpPr>
                <p:nvPr/>
              </p:nvSpPr>
              <p:spPr bwMode="auto">
                <a:xfrm flipV="1">
                  <a:off x="2924" y="1248"/>
                  <a:ext cx="1" cy="3"/>
                </a:xfrm>
                <a:prstGeom prst="line">
                  <a:avLst/>
                </a:prstGeom>
                <a:grpFill/>
                <a:ln w="4763">
                  <a:solidFill>
                    <a:srgbClr val="000000"/>
                  </a:solidFill>
                  <a:prstDash val="sysDashDotDot"/>
                  <a:round/>
                  <a:headEnd/>
                  <a:tailEnd/>
                </a:ln>
              </p:spPr>
              <p:txBody>
                <a:bodyPr/>
                <a:lstStyle/>
                <a:p>
                  <a:endParaRPr lang="en-GB" dirty="0"/>
                </a:p>
              </p:txBody>
            </p:sp>
            <p:sp>
              <p:nvSpPr>
                <p:cNvPr id="376" name="Line 2237"/>
                <p:cNvSpPr>
                  <a:spLocks noChangeShapeType="1"/>
                </p:cNvSpPr>
                <p:nvPr/>
              </p:nvSpPr>
              <p:spPr bwMode="auto">
                <a:xfrm flipV="1">
                  <a:off x="2924" y="1241"/>
                  <a:ext cx="1" cy="3"/>
                </a:xfrm>
                <a:prstGeom prst="line">
                  <a:avLst/>
                </a:prstGeom>
                <a:grpFill/>
                <a:ln w="4763">
                  <a:solidFill>
                    <a:srgbClr val="000000"/>
                  </a:solidFill>
                  <a:prstDash val="sysDashDotDot"/>
                  <a:round/>
                  <a:headEnd/>
                  <a:tailEnd/>
                </a:ln>
              </p:spPr>
              <p:txBody>
                <a:bodyPr/>
                <a:lstStyle/>
                <a:p>
                  <a:endParaRPr lang="en-GB" dirty="0"/>
                </a:p>
              </p:txBody>
            </p:sp>
            <p:sp>
              <p:nvSpPr>
                <p:cNvPr id="377" name="Line 2238"/>
                <p:cNvSpPr>
                  <a:spLocks noChangeShapeType="1"/>
                </p:cNvSpPr>
                <p:nvPr/>
              </p:nvSpPr>
              <p:spPr bwMode="auto">
                <a:xfrm flipV="1">
                  <a:off x="2924" y="1228"/>
                  <a:ext cx="1" cy="9"/>
                </a:xfrm>
                <a:prstGeom prst="line">
                  <a:avLst/>
                </a:prstGeom>
                <a:grpFill/>
                <a:ln w="4763">
                  <a:solidFill>
                    <a:srgbClr val="000000"/>
                  </a:solidFill>
                  <a:prstDash val="sysDashDotDot"/>
                  <a:round/>
                  <a:headEnd/>
                  <a:tailEnd/>
                </a:ln>
              </p:spPr>
              <p:txBody>
                <a:bodyPr/>
                <a:lstStyle/>
                <a:p>
                  <a:endParaRPr lang="en-GB" dirty="0"/>
                </a:p>
              </p:txBody>
            </p:sp>
            <p:sp>
              <p:nvSpPr>
                <p:cNvPr id="378" name="Line 2239"/>
                <p:cNvSpPr>
                  <a:spLocks noChangeShapeType="1"/>
                </p:cNvSpPr>
                <p:nvPr/>
              </p:nvSpPr>
              <p:spPr bwMode="auto">
                <a:xfrm flipV="1">
                  <a:off x="2924" y="1221"/>
                  <a:ext cx="1" cy="2"/>
                </a:xfrm>
                <a:prstGeom prst="line">
                  <a:avLst/>
                </a:prstGeom>
                <a:grpFill/>
                <a:ln w="4763">
                  <a:solidFill>
                    <a:srgbClr val="000000"/>
                  </a:solidFill>
                  <a:prstDash val="sysDashDotDot"/>
                  <a:round/>
                  <a:headEnd/>
                  <a:tailEnd/>
                </a:ln>
              </p:spPr>
              <p:txBody>
                <a:bodyPr/>
                <a:lstStyle/>
                <a:p>
                  <a:endParaRPr lang="en-GB" dirty="0"/>
                </a:p>
              </p:txBody>
            </p:sp>
            <p:sp>
              <p:nvSpPr>
                <p:cNvPr id="379" name="Line 2240"/>
                <p:cNvSpPr>
                  <a:spLocks noChangeShapeType="1"/>
                </p:cNvSpPr>
                <p:nvPr/>
              </p:nvSpPr>
              <p:spPr bwMode="auto">
                <a:xfrm flipV="1">
                  <a:off x="2924" y="1214"/>
                  <a:ext cx="1" cy="3"/>
                </a:xfrm>
                <a:prstGeom prst="line">
                  <a:avLst/>
                </a:prstGeom>
                <a:grpFill/>
                <a:ln w="4763">
                  <a:solidFill>
                    <a:srgbClr val="000000"/>
                  </a:solidFill>
                  <a:prstDash val="sysDashDotDot"/>
                  <a:round/>
                  <a:headEnd/>
                  <a:tailEnd/>
                </a:ln>
              </p:spPr>
              <p:txBody>
                <a:bodyPr/>
                <a:lstStyle/>
                <a:p>
                  <a:endParaRPr lang="en-GB" dirty="0"/>
                </a:p>
              </p:txBody>
            </p:sp>
            <p:sp>
              <p:nvSpPr>
                <p:cNvPr id="380" name="Line 2241"/>
                <p:cNvSpPr>
                  <a:spLocks noChangeShapeType="1"/>
                </p:cNvSpPr>
                <p:nvPr/>
              </p:nvSpPr>
              <p:spPr bwMode="auto">
                <a:xfrm flipV="1">
                  <a:off x="2924" y="1201"/>
                  <a:ext cx="1" cy="9"/>
                </a:xfrm>
                <a:prstGeom prst="line">
                  <a:avLst/>
                </a:prstGeom>
                <a:grpFill/>
                <a:ln w="4763">
                  <a:solidFill>
                    <a:srgbClr val="000000"/>
                  </a:solidFill>
                  <a:prstDash val="sysDashDotDot"/>
                  <a:round/>
                  <a:headEnd/>
                  <a:tailEnd/>
                </a:ln>
              </p:spPr>
              <p:txBody>
                <a:bodyPr/>
                <a:lstStyle/>
                <a:p>
                  <a:endParaRPr lang="en-GB" dirty="0"/>
                </a:p>
              </p:txBody>
            </p:sp>
            <p:sp>
              <p:nvSpPr>
                <p:cNvPr id="381" name="Line 2242"/>
                <p:cNvSpPr>
                  <a:spLocks noChangeShapeType="1"/>
                </p:cNvSpPr>
                <p:nvPr/>
              </p:nvSpPr>
              <p:spPr bwMode="auto">
                <a:xfrm flipV="1">
                  <a:off x="2924" y="1194"/>
                  <a:ext cx="1" cy="2"/>
                </a:xfrm>
                <a:prstGeom prst="line">
                  <a:avLst/>
                </a:prstGeom>
                <a:grpFill/>
                <a:ln w="4763">
                  <a:solidFill>
                    <a:srgbClr val="000000"/>
                  </a:solidFill>
                  <a:prstDash val="sysDashDotDot"/>
                  <a:round/>
                  <a:headEnd/>
                  <a:tailEnd/>
                </a:ln>
              </p:spPr>
              <p:txBody>
                <a:bodyPr/>
                <a:lstStyle/>
                <a:p>
                  <a:endParaRPr lang="en-GB" dirty="0"/>
                </a:p>
              </p:txBody>
            </p:sp>
            <p:sp>
              <p:nvSpPr>
                <p:cNvPr id="382" name="Line 2243"/>
                <p:cNvSpPr>
                  <a:spLocks noChangeShapeType="1"/>
                </p:cNvSpPr>
                <p:nvPr/>
              </p:nvSpPr>
              <p:spPr bwMode="auto">
                <a:xfrm flipV="1">
                  <a:off x="2924" y="1187"/>
                  <a:ext cx="1" cy="2"/>
                </a:xfrm>
                <a:prstGeom prst="line">
                  <a:avLst/>
                </a:prstGeom>
                <a:grpFill/>
                <a:ln w="4763">
                  <a:solidFill>
                    <a:srgbClr val="000000"/>
                  </a:solidFill>
                  <a:prstDash val="sysDashDotDot"/>
                  <a:round/>
                  <a:headEnd/>
                  <a:tailEnd/>
                </a:ln>
              </p:spPr>
              <p:txBody>
                <a:bodyPr/>
                <a:lstStyle/>
                <a:p>
                  <a:endParaRPr lang="en-GB" dirty="0"/>
                </a:p>
              </p:txBody>
            </p:sp>
            <p:sp>
              <p:nvSpPr>
                <p:cNvPr id="383" name="Line 2244"/>
                <p:cNvSpPr>
                  <a:spLocks noChangeShapeType="1"/>
                </p:cNvSpPr>
                <p:nvPr/>
              </p:nvSpPr>
              <p:spPr bwMode="auto">
                <a:xfrm flipV="1">
                  <a:off x="2924" y="1174"/>
                  <a:ext cx="1" cy="9"/>
                </a:xfrm>
                <a:prstGeom prst="line">
                  <a:avLst/>
                </a:prstGeom>
                <a:grpFill/>
                <a:ln w="4763">
                  <a:solidFill>
                    <a:srgbClr val="000000"/>
                  </a:solidFill>
                  <a:prstDash val="sysDashDotDot"/>
                  <a:round/>
                  <a:headEnd/>
                  <a:tailEnd/>
                </a:ln>
              </p:spPr>
              <p:txBody>
                <a:bodyPr/>
                <a:lstStyle/>
                <a:p>
                  <a:endParaRPr lang="en-GB" dirty="0"/>
                </a:p>
              </p:txBody>
            </p:sp>
            <p:sp>
              <p:nvSpPr>
                <p:cNvPr id="384" name="Line 2245"/>
                <p:cNvSpPr>
                  <a:spLocks noChangeShapeType="1"/>
                </p:cNvSpPr>
                <p:nvPr/>
              </p:nvSpPr>
              <p:spPr bwMode="auto">
                <a:xfrm flipV="1">
                  <a:off x="2924" y="1167"/>
                  <a:ext cx="1" cy="2"/>
                </a:xfrm>
                <a:prstGeom prst="line">
                  <a:avLst/>
                </a:prstGeom>
                <a:grpFill/>
                <a:ln w="4763">
                  <a:solidFill>
                    <a:srgbClr val="000000"/>
                  </a:solidFill>
                  <a:prstDash val="sysDashDotDot"/>
                  <a:round/>
                  <a:headEnd/>
                  <a:tailEnd/>
                </a:ln>
              </p:spPr>
              <p:txBody>
                <a:bodyPr/>
                <a:lstStyle/>
                <a:p>
                  <a:endParaRPr lang="en-GB" dirty="0"/>
                </a:p>
              </p:txBody>
            </p:sp>
            <p:sp>
              <p:nvSpPr>
                <p:cNvPr id="385" name="Line 2246"/>
                <p:cNvSpPr>
                  <a:spLocks noChangeShapeType="1"/>
                </p:cNvSpPr>
                <p:nvPr/>
              </p:nvSpPr>
              <p:spPr bwMode="auto">
                <a:xfrm flipV="1">
                  <a:off x="2924" y="1160"/>
                  <a:ext cx="1" cy="2"/>
                </a:xfrm>
                <a:prstGeom prst="line">
                  <a:avLst/>
                </a:prstGeom>
                <a:grpFill/>
                <a:ln w="4763">
                  <a:solidFill>
                    <a:srgbClr val="000000"/>
                  </a:solidFill>
                  <a:prstDash val="sysDashDotDot"/>
                  <a:round/>
                  <a:headEnd/>
                  <a:tailEnd/>
                </a:ln>
              </p:spPr>
              <p:txBody>
                <a:bodyPr/>
                <a:lstStyle/>
                <a:p>
                  <a:endParaRPr lang="en-GB" dirty="0"/>
                </a:p>
              </p:txBody>
            </p:sp>
            <p:sp>
              <p:nvSpPr>
                <p:cNvPr id="386" name="Line 2247"/>
                <p:cNvSpPr>
                  <a:spLocks noChangeShapeType="1"/>
                </p:cNvSpPr>
                <p:nvPr/>
              </p:nvSpPr>
              <p:spPr bwMode="auto">
                <a:xfrm flipV="1">
                  <a:off x="2924" y="1149"/>
                  <a:ext cx="1" cy="7"/>
                </a:xfrm>
                <a:prstGeom prst="line">
                  <a:avLst/>
                </a:prstGeom>
                <a:grpFill/>
                <a:ln w="4763">
                  <a:solidFill>
                    <a:srgbClr val="000000"/>
                  </a:solidFill>
                  <a:prstDash val="sysDashDotDot"/>
                  <a:round/>
                  <a:headEnd/>
                  <a:tailEnd/>
                </a:ln>
              </p:spPr>
              <p:txBody>
                <a:bodyPr/>
                <a:lstStyle/>
                <a:p>
                  <a:endParaRPr lang="en-GB" dirty="0"/>
                </a:p>
              </p:txBody>
            </p:sp>
            <p:sp>
              <p:nvSpPr>
                <p:cNvPr id="387" name="Rectangle 2248"/>
                <p:cNvSpPr>
                  <a:spLocks noChangeArrowheads="1"/>
                </p:cNvSpPr>
                <p:nvPr/>
              </p:nvSpPr>
              <p:spPr bwMode="auto">
                <a:xfrm>
                  <a:off x="2872" y="3268"/>
                  <a:ext cx="58"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1</a:t>
                  </a:r>
                  <a:endParaRPr lang="en-GB" altLang="de-DE" dirty="0"/>
                </a:p>
              </p:txBody>
            </p:sp>
            <p:sp>
              <p:nvSpPr>
                <p:cNvPr id="388" name="Line 2249"/>
                <p:cNvSpPr>
                  <a:spLocks noChangeShapeType="1"/>
                </p:cNvSpPr>
                <p:nvPr/>
              </p:nvSpPr>
              <p:spPr bwMode="auto">
                <a:xfrm>
                  <a:off x="3219" y="3214"/>
                  <a:ext cx="1" cy="44"/>
                </a:xfrm>
                <a:prstGeom prst="line">
                  <a:avLst/>
                </a:prstGeom>
                <a:grpFill/>
                <a:ln w="22225">
                  <a:solidFill>
                    <a:srgbClr val="000000"/>
                  </a:solidFill>
                  <a:round/>
                  <a:headEnd/>
                  <a:tailEnd/>
                </a:ln>
              </p:spPr>
              <p:txBody>
                <a:bodyPr/>
                <a:lstStyle/>
                <a:p>
                  <a:endParaRPr lang="en-GB" dirty="0"/>
                </a:p>
              </p:txBody>
            </p:sp>
            <p:sp>
              <p:nvSpPr>
                <p:cNvPr id="389" name="Line 2250"/>
                <p:cNvSpPr>
                  <a:spLocks noChangeShapeType="1"/>
                </p:cNvSpPr>
                <p:nvPr/>
              </p:nvSpPr>
              <p:spPr bwMode="auto">
                <a:xfrm flipV="1">
                  <a:off x="3219" y="1105"/>
                  <a:ext cx="1" cy="44"/>
                </a:xfrm>
                <a:prstGeom prst="line">
                  <a:avLst/>
                </a:prstGeom>
                <a:grpFill/>
                <a:ln w="22225">
                  <a:solidFill>
                    <a:srgbClr val="000000"/>
                  </a:solidFill>
                  <a:round/>
                  <a:headEnd/>
                  <a:tailEnd/>
                </a:ln>
              </p:spPr>
              <p:txBody>
                <a:bodyPr/>
                <a:lstStyle/>
                <a:p>
                  <a:endParaRPr lang="en-GB" dirty="0"/>
                </a:p>
              </p:txBody>
            </p:sp>
            <p:sp>
              <p:nvSpPr>
                <p:cNvPr id="390" name="Line 2251"/>
                <p:cNvSpPr>
                  <a:spLocks noChangeShapeType="1"/>
                </p:cNvSpPr>
                <p:nvPr/>
              </p:nvSpPr>
              <p:spPr bwMode="auto">
                <a:xfrm flipV="1">
                  <a:off x="3219" y="3204"/>
                  <a:ext cx="1" cy="10"/>
                </a:xfrm>
                <a:prstGeom prst="line">
                  <a:avLst/>
                </a:prstGeom>
                <a:grpFill/>
                <a:ln w="4763">
                  <a:solidFill>
                    <a:srgbClr val="000000"/>
                  </a:solidFill>
                  <a:prstDash val="sysDashDotDot"/>
                  <a:round/>
                  <a:headEnd/>
                  <a:tailEnd/>
                </a:ln>
              </p:spPr>
              <p:txBody>
                <a:bodyPr/>
                <a:lstStyle/>
                <a:p>
                  <a:endParaRPr lang="en-GB" dirty="0"/>
                </a:p>
              </p:txBody>
            </p:sp>
            <p:sp>
              <p:nvSpPr>
                <p:cNvPr id="391" name="Line 2252"/>
                <p:cNvSpPr>
                  <a:spLocks noChangeShapeType="1"/>
                </p:cNvSpPr>
                <p:nvPr/>
              </p:nvSpPr>
              <p:spPr bwMode="auto">
                <a:xfrm flipV="1">
                  <a:off x="3219" y="3197"/>
                  <a:ext cx="1" cy="3"/>
                </a:xfrm>
                <a:prstGeom prst="line">
                  <a:avLst/>
                </a:prstGeom>
                <a:grpFill/>
                <a:ln w="4763">
                  <a:solidFill>
                    <a:srgbClr val="000000"/>
                  </a:solidFill>
                  <a:prstDash val="sysDashDotDot"/>
                  <a:round/>
                  <a:headEnd/>
                  <a:tailEnd/>
                </a:ln>
              </p:spPr>
              <p:txBody>
                <a:bodyPr/>
                <a:lstStyle/>
                <a:p>
                  <a:endParaRPr lang="en-GB" dirty="0"/>
                </a:p>
              </p:txBody>
            </p:sp>
            <p:sp>
              <p:nvSpPr>
                <p:cNvPr id="392" name="Line 2253"/>
                <p:cNvSpPr>
                  <a:spLocks noChangeShapeType="1"/>
                </p:cNvSpPr>
                <p:nvPr/>
              </p:nvSpPr>
              <p:spPr bwMode="auto">
                <a:xfrm flipV="1">
                  <a:off x="3219" y="3191"/>
                  <a:ext cx="1" cy="2"/>
                </a:xfrm>
                <a:prstGeom prst="line">
                  <a:avLst/>
                </a:prstGeom>
                <a:grpFill/>
                <a:ln w="4763">
                  <a:solidFill>
                    <a:srgbClr val="000000"/>
                  </a:solidFill>
                  <a:prstDash val="sysDashDotDot"/>
                  <a:round/>
                  <a:headEnd/>
                  <a:tailEnd/>
                </a:ln>
              </p:spPr>
              <p:txBody>
                <a:bodyPr/>
                <a:lstStyle/>
                <a:p>
                  <a:endParaRPr lang="en-GB" dirty="0"/>
                </a:p>
              </p:txBody>
            </p:sp>
            <p:sp>
              <p:nvSpPr>
                <p:cNvPr id="393" name="Line 2254"/>
                <p:cNvSpPr>
                  <a:spLocks noChangeShapeType="1"/>
                </p:cNvSpPr>
                <p:nvPr/>
              </p:nvSpPr>
              <p:spPr bwMode="auto">
                <a:xfrm flipV="1">
                  <a:off x="3219" y="3177"/>
                  <a:ext cx="1" cy="10"/>
                </a:xfrm>
                <a:prstGeom prst="line">
                  <a:avLst/>
                </a:prstGeom>
                <a:grpFill/>
                <a:ln w="4763">
                  <a:solidFill>
                    <a:srgbClr val="000000"/>
                  </a:solidFill>
                  <a:prstDash val="sysDashDotDot"/>
                  <a:round/>
                  <a:headEnd/>
                  <a:tailEnd/>
                </a:ln>
              </p:spPr>
              <p:txBody>
                <a:bodyPr/>
                <a:lstStyle/>
                <a:p>
                  <a:endParaRPr lang="en-GB" dirty="0"/>
                </a:p>
              </p:txBody>
            </p:sp>
            <p:sp>
              <p:nvSpPr>
                <p:cNvPr id="394" name="Line 2255"/>
                <p:cNvSpPr>
                  <a:spLocks noChangeShapeType="1"/>
                </p:cNvSpPr>
                <p:nvPr/>
              </p:nvSpPr>
              <p:spPr bwMode="auto">
                <a:xfrm flipV="1">
                  <a:off x="3219" y="3170"/>
                  <a:ext cx="1" cy="3"/>
                </a:xfrm>
                <a:prstGeom prst="line">
                  <a:avLst/>
                </a:prstGeom>
                <a:grpFill/>
                <a:ln w="4763">
                  <a:solidFill>
                    <a:srgbClr val="000000"/>
                  </a:solidFill>
                  <a:prstDash val="sysDashDotDot"/>
                  <a:round/>
                  <a:headEnd/>
                  <a:tailEnd/>
                </a:ln>
              </p:spPr>
              <p:txBody>
                <a:bodyPr/>
                <a:lstStyle/>
                <a:p>
                  <a:endParaRPr lang="en-GB" dirty="0"/>
                </a:p>
              </p:txBody>
            </p:sp>
            <p:sp>
              <p:nvSpPr>
                <p:cNvPr id="395" name="Line 2256"/>
                <p:cNvSpPr>
                  <a:spLocks noChangeShapeType="1"/>
                </p:cNvSpPr>
                <p:nvPr/>
              </p:nvSpPr>
              <p:spPr bwMode="auto">
                <a:xfrm flipV="1">
                  <a:off x="3219" y="3164"/>
                  <a:ext cx="1" cy="2"/>
                </a:xfrm>
                <a:prstGeom prst="line">
                  <a:avLst/>
                </a:prstGeom>
                <a:grpFill/>
                <a:ln w="4763">
                  <a:solidFill>
                    <a:srgbClr val="000000"/>
                  </a:solidFill>
                  <a:prstDash val="sysDashDotDot"/>
                  <a:round/>
                  <a:headEnd/>
                  <a:tailEnd/>
                </a:ln>
              </p:spPr>
              <p:txBody>
                <a:bodyPr/>
                <a:lstStyle/>
                <a:p>
                  <a:endParaRPr lang="en-GB" dirty="0"/>
                </a:p>
              </p:txBody>
            </p:sp>
            <p:sp>
              <p:nvSpPr>
                <p:cNvPr id="396" name="Line 2257"/>
                <p:cNvSpPr>
                  <a:spLocks noChangeShapeType="1"/>
                </p:cNvSpPr>
                <p:nvPr/>
              </p:nvSpPr>
              <p:spPr bwMode="auto">
                <a:xfrm flipV="1">
                  <a:off x="3219" y="3150"/>
                  <a:ext cx="1" cy="9"/>
                </a:xfrm>
                <a:prstGeom prst="line">
                  <a:avLst/>
                </a:prstGeom>
                <a:grpFill/>
                <a:ln w="4763">
                  <a:solidFill>
                    <a:srgbClr val="000000"/>
                  </a:solidFill>
                  <a:prstDash val="sysDashDotDot"/>
                  <a:round/>
                  <a:headEnd/>
                  <a:tailEnd/>
                </a:ln>
              </p:spPr>
              <p:txBody>
                <a:bodyPr/>
                <a:lstStyle/>
                <a:p>
                  <a:endParaRPr lang="en-GB" dirty="0"/>
                </a:p>
              </p:txBody>
            </p:sp>
            <p:sp>
              <p:nvSpPr>
                <p:cNvPr id="397" name="Line 2258"/>
                <p:cNvSpPr>
                  <a:spLocks noChangeShapeType="1"/>
                </p:cNvSpPr>
                <p:nvPr/>
              </p:nvSpPr>
              <p:spPr bwMode="auto">
                <a:xfrm flipV="1">
                  <a:off x="3219" y="3143"/>
                  <a:ext cx="1" cy="3"/>
                </a:xfrm>
                <a:prstGeom prst="line">
                  <a:avLst/>
                </a:prstGeom>
                <a:grpFill/>
                <a:ln w="4763">
                  <a:solidFill>
                    <a:srgbClr val="000000"/>
                  </a:solidFill>
                  <a:prstDash val="sysDashDotDot"/>
                  <a:round/>
                  <a:headEnd/>
                  <a:tailEnd/>
                </a:ln>
              </p:spPr>
              <p:txBody>
                <a:bodyPr/>
                <a:lstStyle/>
                <a:p>
                  <a:endParaRPr lang="en-GB" dirty="0"/>
                </a:p>
              </p:txBody>
            </p:sp>
            <p:sp>
              <p:nvSpPr>
                <p:cNvPr id="398" name="Line 2259"/>
                <p:cNvSpPr>
                  <a:spLocks noChangeShapeType="1"/>
                </p:cNvSpPr>
                <p:nvPr/>
              </p:nvSpPr>
              <p:spPr bwMode="auto">
                <a:xfrm flipV="1">
                  <a:off x="3219" y="3136"/>
                  <a:ext cx="1" cy="3"/>
                </a:xfrm>
                <a:prstGeom prst="line">
                  <a:avLst/>
                </a:prstGeom>
                <a:grpFill/>
                <a:ln w="4763">
                  <a:solidFill>
                    <a:srgbClr val="000000"/>
                  </a:solidFill>
                  <a:prstDash val="sysDashDotDot"/>
                  <a:round/>
                  <a:headEnd/>
                  <a:tailEnd/>
                </a:ln>
              </p:spPr>
              <p:txBody>
                <a:bodyPr/>
                <a:lstStyle/>
                <a:p>
                  <a:endParaRPr lang="en-GB" dirty="0"/>
                </a:p>
              </p:txBody>
            </p:sp>
            <p:sp>
              <p:nvSpPr>
                <p:cNvPr id="399" name="Line 2260"/>
                <p:cNvSpPr>
                  <a:spLocks noChangeShapeType="1"/>
                </p:cNvSpPr>
                <p:nvPr/>
              </p:nvSpPr>
              <p:spPr bwMode="auto">
                <a:xfrm flipV="1">
                  <a:off x="3219" y="3123"/>
                  <a:ext cx="1" cy="9"/>
                </a:xfrm>
                <a:prstGeom prst="line">
                  <a:avLst/>
                </a:prstGeom>
                <a:grpFill/>
                <a:ln w="4763">
                  <a:solidFill>
                    <a:srgbClr val="000000"/>
                  </a:solidFill>
                  <a:prstDash val="sysDashDotDot"/>
                  <a:round/>
                  <a:headEnd/>
                  <a:tailEnd/>
                </a:ln>
              </p:spPr>
              <p:txBody>
                <a:bodyPr/>
                <a:lstStyle/>
                <a:p>
                  <a:endParaRPr lang="en-GB" dirty="0"/>
                </a:p>
              </p:txBody>
            </p:sp>
            <p:sp>
              <p:nvSpPr>
                <p:cNvPr id="400" name="Line 2261"/>
                <p:cNvSpPr>
                  <a:spLocks noChangeShapeType="1"/>
                </p:cNvSpPr>
                <p:nvPr/>
              </p:nvSpPr>
              <p:spPr bwMode="auto">
                <a:xfrm flipV="1">
                  <a:off x="3219" y="3116"/>
                  <a:ext cx="1" cy="3"/>
                </a:xfrm>
                <a:prstGeom prst="line">
                  <a:avLst/>
                </a:prstGeom>
                <a:grpFill/>
                <a:ln w="4763">
                  <a:solidFill>
                    <a:srgbClr val="000000"/>
                  </a:solidFill>
                  <a:prstDash val="sysDashDotDot"/>
                  <a:round/>
                  <a:headEnd/>
                  <a:tailEnd/>
                </a:ln>
              </p:spPr>
              <p:txBody>
                <a:bodyPr/>
                <a:lstStyle/>
                <a:p>
                  <a:endParaRPr lang="en-GB" dirty="0"/>
                </a:p>
              </p:txBody>
            </p:sp>
            <p:sp>
              <p:nvSpPr>
                <p:cNvPr id="401" name="Line 2262"/>
                <p:cNvSpPr>
                  <a:spLocks noChangeShapeType="1"/>
                </p:cNvSpPr>
                <p:nvPr/>
              </p:nvSpPr>
              <p:spPr bwMode="auto">
                <a:xfrm flipV="1">
                  <a:off x="3219" y="3109"/>
                  <a:ext cx="1" cy="3"/>
                </a:xfrm>
                <a:prstGeom prst="line">
                  <a:avLst/>
                </a:prstGeom>
                <a:grpFill/>
                <a:ln w="4763">
                  <a:solidFill>
                    <a:srgbClr val="000000"/>
                  </a:solidFill>
                  <a:prstDash val="sysDashDotDot"/>
                  <a:round/>
                  <a:headEnd/>
                  <a:tailEnd/>
                </a:ln>
              </p:spPr>
              <p:txBody>
                <a:bodyPr/>
                <a:lstStyle/>
                <a:p>
                  <a:endParaRPr lang="en-GB" dirty="0"/>
                </a:p>
              </p:txBody>
            </p:sp>
            <p:sp>
              <p:nvSpPr>
                <p:cNvPr id="402" name="Line 2263"/>
                <p:cNvSpPr>
                  <a:spLocks noChangeShapeType="1"/>
                </p:cNvSpPr>
                <p:nvPr/>
              </p:nvSpPr>
              <p:spPr bwMode="auto">
                <a:xfrm flipV="1">
                  <a:off x="3219" y="3096"/>
                  <a:ext cx="1" cy="9"/>
                </a:xfrm>
                <a:prstGeom prst="line">
                  <a:avLst/>
                </a:prstGeom>
                <a:grpFill/>
                <a:ln w="4763">
                  <a:solidFill>
                    <a:srgbClr val="000000"/>
                  </a:solidFill>
                  <a:prstDash val="sysDashDotDot"/>
                  <a:round/>
                  <a:headEnd/>
                  <a:tailEnd/>
                </a:ln>
              </p:spPr>
              <p:txBody>
                <a:bodyPr/>
                <a:lstStyle/>
                <a:p>
                  <a:endParaRPr lang="en-GB" dirty="0"/>
                </a:p>
              </p:txBody>
            </p:sp>
            <p:sp>
              <p:nvSpPr>
                <p:cNvPr id="403" name="Line 2264"/>
                <p:cNvSpPr>
                  <a:spLocks noChangeShapeType="1"/>
                </p:cNvSpPr>
                <p:nvPr/>
              </p:nvSpPr>
              <p:spPr bwMode="auto">
                <a:xfrm flipV="1">
                  <a:off x="3219" y="3089"/>
                  <a:ext cx="1" cy="3"/>
                </a:xfrm>
                <a:prstGeom prst="line">
                  <a:avLst/>
                </a:prstGeom>
                <a:grpFill/>
                <a:ln w="4763">
                  <a:solidFill>
                    <a:srgbClr val="000000"/>
                  </a:solidFill>
                  <a:prstDash val="sysDashDotDot"/>
                  <a:round/>
                  <a:headEnd/>
                  <a:tailEnd/>
                </a:ln>
              </p:spPr>
              <p:txBody>
                <a:bodyPr/>
                <a:lstStyle/>
                <a:p>
                  <a:endParaRPr lang="en-GB" dirty="0"/>
                </a:p>
              </p:txBody>
            </p:sp>
            <p:sp>
              <p:nvSpPr>
                <p:cNvPr id="404" name="Line 2265"/>
                <p:cNvSpPr>
                  <a:spLocks noChangeShapeType="1"/>
                </p:cNvSpPr>
                <p:nvPr/>
              </p:nvSpPr>
              <p:spPr bwMode="auto">
                <a:xfrm flipV="1">
                  <a:off x="3219" y="3082"/>
                  <a:ext cx="1" cy="3"/>
                </a:xfrm>
                <a:prstGeom prst="line">
                  <a:avLst/>
                </a:prstGeom>
                <a:grpFill/>
                <a:ln w="4763">
                  <a:solidFill>
                    <a:srgbClr val="000000"/>
                  </a:solidFill>
                  <a:prstDash val="sysDashDotDot"/>
                  <a:round/>
                  <a:headEnd/>
                  <a:tailEnd/>
                </a:ln>
              </p:spPr>
              <p:txBody>
                <a:bodyPr/>
                <a:lstStyle/>
                <a:p>
                  <a:endParaRPr lang="en-GB" dirty="0"/>
                </a:p>
              </p:txBody>
            </p:sp>
            <p:sp>
              <p:nvSpPr>
                <p:cNvPr id="405" name="Line 2266"/>
                <p:cNvSpPr>
                  <a:spLocks noChangeShapeType="1"/>
                </p:cNvSpPr>
                <p:nvPr/>
              </p:nvSpPr>
              <p:spPr bwMode="auto">
                <a:xfrm flipV="1">
                  <a:off x="3219" y="3069"/>
                  <a:ext cx="1" cy="9"/>
                </a:xfrm>
                <a:prstGeom prst="line">
                  <a:avLst/>
                </a:prstGeom>
                <a:grpFill/>
                <a:ln w="4763">
                  <a:solidFill>
                    <a:srgbClr val="000000"/>
                  </a:solidFill>
                  <a:prstDash val="sysDashDotDot"/>
                  <a:round/>
                  <a:headEnd/>
                  <a:tailEnd/>
                </a:ln>
              </p:spPr>
              <p:txBody>
                <a:bodyPr/>
                <a:lstStyle/>
                <a:p>
                  <a:endParaRPr lang="en-GB" dirty="0"/>
                </a:p>
              </p:txBody>
            </p:sp>
            <p:sp>
              <p:nvSpPr>
                <p:cNvPr id="406" name="Line 2267"/>
                <p:cNvSpPr>
                  <a:spLocks noChangeShapeType="1"/>
                </p:cNvSpPr>
                <p:nvPr/>
              </p:nvSpPr>
              <p:spPr bwMode="auto">
                <a:xfrm flipV="1">
                  <a:off x="3219" y="3062"/>
                  <a:ext cx="1" cy="2"/>
                </a:xfrm>
                <a:prstGeom prst="line">
                  <a:avLst/>
                </a:prstGeom>
                <a:grpFill/>
                <a:ln w="4763">
                  <a:solidFill>
                    <a:srgbClr val="000000"/>
                  </a:solidFill>
                  <a:prstDash val="sysDashDotDot"/>
                  <a:round/>
                  <a:headEnd/>
                  <a:tailEnd/>
                </a:ln>
              </p:spPr>
              <p:txBody>
                <a:bodyPr/>
                <a:lstStyle/>
                <a:p>
                  <a:endParaRPr lang="en-GB" dirty="0"/>
                </a:p>
              </p:txBody>
            </p:sp>
            <p:sp>
              <p:nvSpPr>
                <p:cNvPr id="407" name="Line 2268"/>
                <p:cNvSpPr>
                  <a:spLocks noChangeShapeType="1"/>
                </p:cNvSpPr>
                <p:nvPr/>
              </p:nvSpPr>
              <p:spPr bwMode="auto">
                <a:xfrm flipV="1">
                  <a:off x="3219" y="3055"/>
                  <a:ext cx="1" cy="3"/>
                </a:xfrm>
                <a:prstGeom prst="line">
                  <a:avLst/>
                </a:prstGeom>
                <a:grpFill/>
                <a:ln w="4763">
                  <a:solidFill>
                    <a:srgbClr val="000000"/>
                  </a:solidFill>
                  <a:prstDash val="sysDashDotDot"/>
                  <a:round/>
                  <a:headEnd/>
                  <a:tailEnd/>
                </a:ln>
              </p:spPr>
              <p:txBody>
                <a:bodyPr/>
                <a:lstStyle/>
                <a:p>
                  <a:endParaRPr lang="en-GB" dirty="0"/>
                </a:p>
              </p:txBody>
            </p:sp>
            <p:sp>
              <p:nvSpPr>
                <p:cNvPr id="408" name="Line 2269"/>
                <p:cNvSpPr>
                  <a:spLocks noChangeShapeType="1"/>
                </p:cNvSpPr>
                <p:nvPr/>
              </p:nvSpPr>
              <p:spPr bwMode="auto">
                <a:xfrm flipV="1">
                  <a:off x="3219" y="3042"/>
                  <a:ext cx="1" cy="9"/>
                </a:xfrm>
                <a:prstGeom prst="line">
                  <a:avLst/>
                </a:prstGeom>
                <a:grpFill/>
                <a:ln w="4763">
                  <a:solidFill>
                    <a:srgbClr val="000000"/>
                  </a:solidFill>
                  <a:prstDash val="sysDashDotDot"/>
                  <a:round/>
                  <a:headEnd/>
                  <a:tailEnd/>
                </a:ln>
              </p:spPr>
              <p:txBody>
                <a:bodyPr/>
                <a:lstStyle/>
                <a:p>
                  <a:endParaRPr lang="en-GB" dirty="0"/>
                </a:p>
              </p:txBody>
            </p:sp>
            <p:sp>
              <p:nvSpPr>
                <p:cNvPr id="409" name="Line 2270"/>
                <p:cNvSpPr>
                  <a:spLocks noChangeShapeType="1"/>
                </p:cNvSpPr>
                <p:nvPr/>
              </p:nvSpPr>
              <p:spPr bwMode="auto">
                <a:xfrm flipV="1">
                  <a:off x="3219" y="3035"/>
                  <a:ext cx="1" cy="2"/>
                </a:xfrm>
                <a:prstGeom prst="line">
                  <a:avLst/>
                </a:prstGeom>
                <a:grpFill/>
                <a:ln w="4763">
                  <a:solidFill>
                    <a:srgbClr val="000000"/>
                  </a:solidFill>
                  <a:prstDash val="sysDashDotDot"/>
                  <a:round/>
                  <a:headEnd/>
                  <a:tailEnd/>
                </a:ln>
              </p:spPr>
              <p:txBody>
                <a:bodyPr/>
                <a:lstStyle/>
                <a:p>
                  <a:endParaRPr lang="en-GB" dirty="0"/>
                </a:p>
              </p:txBody>
            </p:sp>
            <p:sp>
              <p:nvSpPr>
                <p:cNvPr id="410" name="Line 2271"/>
                <p:cNvSpPr>
                  <a:spLocks noChangeShapeType="1"/>
                </p:cNvSpPr>
                <p:nvPr/>
              </p:nvSpPr>
              <p:spPr bwMode="auto">
                <a:xfrm flipV="1">
                  <a:off x="3219" y="3028"/>
                  <a:ext cx="1" cy="2"/>
                </a:xfrm>
                <a:prstGeom prst="line">
                  <a:avLst/>
                </a:prstGeom>
                <a:grpFill/>
                <a:ln w="4763">
                  <a:solidFill>
                    <a:srgbClr val="000000"/>
                  </a:solidFill>
                  <a:prstDash val="sysDashDotDot"/>
                  <a:round/>
                  <a:headEnd/>
                  <a:tailEnd/>
                </a:ln>
              </p:spPr>
              <p:txBody>
                <a:bodyPr/>
                <a:lstStyle/>
                <a:p>
                  <a:endParaRPr lang="en-GB" dirty="0"/>
                </a:p>
              </p:txBody>
            </p:sp>
            <p:sp>
              <p:nvSpPr>
                <p:cNvPr id="411" name="Line 2272"/>
                <p:cNvSpPr>
                  <a:spLocks noChangeShapeType="1"/>
                </p:cNvSpPr>
                <p:nvPr/>
              </p:nvSpPr>
              <p:spPr bwMode="auto">
                <a:xfrm flipV="1">
                  <a:off x="3219" y="3015"/>
                  <a:ext cx="1" cy="9"/>
                </a:xfrm>
                <a:prstGeom prst="line">
                  <a:avLst/>
                </a:prstGeom>
                <a:grpFill/>
                <a:ln w="4763">
                  <a:solidFill>
                    <a:srgbClr val="000000"/>
                  </a:solidFill>
                  <a:prstDash val="sysDashDotDot"/>
                  <a:round/>
                  <a:headEnd/>
                  <a:tailEnd/>
                </a:ln>
              </p:spPr>
              <p:txBody>
                <a:bodyPr/>
                <a:lstStyle/>
                <a:p>
                  <a:endParaRPr lang="en-GB" dirty="0"/>
                </a:p>
              </p:txBody>
            </p:sp>
            <p:sp>
              <p:nvSpPr>
                <p:cNvPr id="412" name="Line 2273"/>
                <p:cNvSpPr>
                  <a:spLocks noChangeShapeType="1"/>
                </p:cNvSpPr>
                <p:nvPr/>
              </p:nvSpPr>
              <p:spPr bwMode="auto">
                <a:xfrm flipV="1">
                  <a:off x="3219" y="3008"/>
                  <a:ext cx="1" cy="2"/>
                </a:xfrm>
                <a:prstGeom prst="line">
                  <a:avLst/>
                </a:prstGeom>
                <a:grpFill/>
                <a:ln w="4763">
                  <a:solidFill>
                    <a:srgbClr val="000000"/>
                  </a:solidFill>
                  <a:prstDash val="sysDashDotDot"/>
                  <a:round/>
                  <a:headEnd/>
                  <a:tailEnd/>
                </a:ln>
              </p:spPr>
              <p:txBody>
                <a:bodyPr/>
                <a:lstStyle/>
                <a:p>
                  <a:endParaRPr lang="en-GB" dirty="0"/>
                </a:p>
              </p:txBody>
            </p:sp>
            <p:sp>
              <p:nvSpPr>
                <p:cNvPr id="413" name="Line 2274"/>
                <p:cNvSpPr>
                  <a:spLocks noChangeShapeType="1"/>
                </p:cNvSpPr>
                <p:nvPr/>
              </p:nvSpPr>
              <p:spPr bwMode="auto">
                <a:xfrm flipV="1">
                  <a:off x="3219" y="3001"/>
                  <a:ext cx="1" cy="2"/>
                </a:xfrm>
                <a:prstGeom prst="line">
                  <a:avLst/>
                </a:prstGeom>
                <a:grpFill/>
                <a:ln w="4763">
                  <a:solidFill>
                    <a:srgbClr val="000000"/>
                  </a:solidFill>
                  <a:prstDash val="sysDashDotDot"/>
                  <a:round/>
                  <a:headEnd/>
                  <a:tailEnd/>
                </a:ln>
              </p:spPr>
              <p:txBody>
                <a:bodyPr/>
                <a:lstStyle/>
                <a:p>
                  <a:endParaRPr lang="en-GB" dirty="0"/>
                </a:p>
              </p:txBody>
            </p:sp>
            <p:sp>
              <p:nvSpPr>
                <p:cNvPr id="414" name="Line 2275"/>
                <p:cNvSpPr>
                  <a:spLocks noChangeShapeType="1"/>
                </p:cNvSpPr>
                <p:nvPr/>
              </p:nvSpPr>
              <p:spPr bwMode="auto">
                <a:xfrm flipV="1">
                  <a:off x="3219" y="2988"/>
                  <a:ext cx="1" cy="9"/>
                </a:xfrm>
                <a:prstGeom prst="line">
                  <a:avLst/>
                </a:prstGeom>
                <a:grpFill/>
                <a:ln w="4763">
                  <a:solidFill>
                    <a:srgbClr val="000000"/>
                  </a:solidFill>
                  <a:prstDash val="sysDashDotDot"/>
                  <a:round/>
                  <a:headEnd/>
                  <a:tailEnd/>
                </a:ln>
              </p:spPr>
              <p:txBody>
                <a:bodyPr/>
                <a:lstStyle/>
                <a:p>
                  <a:endParaRPr lang="en-GB" dirty="0"/>
                </a:p>
              </p:txBody>
            </p:sp>
            <p:sp>
              <p:nvSpPr>
                <p:cNvPr id="415" name="Line 2276"/>
                <p:cNvSpPr>
                  <a:spLocks noChangeShapeType="1"/>
                </p:cNvSpPr>
                <p:nvPr/>
              </p:nvSpPr>
              <p:spPr bwMode="auto">
                <a:xfrm flipV="1">
                  <a:off x="3219" y="2981"/>
                  <a:ext cx="1" cy="2"/>
                </a:xfrm>
                <a:prstGeom prst="line">
                  <a:avLst/>
                </a:prstGeom>
                <a:grpFill/>
                <a:ln w="4763">
                  <a:solidFill>
                    <a:srgbClr val="000000"/>
                  </a:solidFill>
                  <a:prstDash val="sysDashDotDot"/>
                  <a:round/>
                  <a:headEnd/>
                  <a:tailEnd/>
                </a:ln>
              </p:spPr>
              <p:txBody>
                <a:bodyPr/>
                <a:lstStyle/>
                <a:p>
                  <a:endParaRPr lang="en-GB" dirty="0"/>
                </a:p>
              </p:txBody>
            </p:sp>
            <p:sp>
              <p:nvSpPr>
                <p:cNvPr id="416" name="Line 2277"/>
                <p:cNvSpPr>
                  <a:spLocks noChangeShapeType="1"/>
                </p:cNvSpPr>
                <p:nvPr/>
              </p:nvSpPr>
              <p:spPr bwMode="auto">
                <a:xfrm flipV="1">
                  <a:off x="3219" y="2974"/>
                  <a:ext cx="1" cy="2"/>
                </a:xfrm>
                <a:prstGeom prst="line">
                  <a:avLst/>
                </a:prstGeom>
                <a:grpFill/>
                <a:ln w="4763">
                  <a:solidFill>
                    <a:srgbClr val="000000"/>
                  </a:solidFill>
                  <a:prstDash val="sysDashDotDot"/>
                  <a:round/>
                  <a:headEnd/>
                  <a:tailEnd/>
                </a:ln>
              </p:spPr>
              <p:txBody>
                <a:bodyPr/>
                <a:lstStyle/>
                <a:p>
                  <a:endParaRPr lang="en-GB" dirty="0"/>
                </a:p>
              </p:txBody>
            </p:sp>
            <p:sp>
              <p:nvSpPr>
                <p:cNvPr id="417" name="Line 2278"/>
                <p:cNvSpPr>
                  <a:spLocks noChangeShapeType="1"/>
                </p:cNvSpPr>
                <p:nvPr/>
              </p:nvSpPr>
              <p:spPr bwMode="auto">
                <a:xfrm flipV="1">
                  <a:off x="3219" y="2961"/>
                  <a:ext cx="1" cy="9"/>
                </a:xfrm>
                <a:prstGeom prst="line">
                  <a:avLst/>
                </a:prstGeom>
                <a:grpFill/>
                <a:ln w="4763">
                  <a:solidFill>
                    <a:srgbClr val="000000"/>
                  </a:solidFill>
                  <a:prstDash val="sysDashDotDot"/>
                  <a:round/>
                  <a:headEnd/>
                  <a:tailEnd/>
                </a:ln>
              </p:spPr>
              <p:txBody>
                <a:bodyPr/>
                <a:lstStyle/>
                <a:p>
                  <a:endParaRPr lang="en-GB" dirty="0"/>
                </a:p>
              </p:txBody>
            </p:sp>
            <p:sp>
              <p:nvSpPr>
                <p:cNvPr id="418" name="Line 2279"/>
                <p:cNvSpPr>
                  <a:spLocks noChangeShapeType="1"/>
                </p:cNvSpPr>
                <p:nvPr/>
              </p:nvSpPr>
              <p:spPr bwMode="auto">
                <a:xfrm flipV="1">
                  <a:off x="3219" y="2954"/>
                  <a:ext cx="1" cy="2"/>
                </a:xfrm>
                <a:prstGeom prst="line">
                  <a:avLst/>
                </a:prstGeom>
                <a:grpFill/>
                <a:ln w="4763">
                  <a:solidFill>
                    <a:srgbClr val="000000"/>
                  </a:solidFill>
                  <a:prstDash val="sysDashDotDot"/>
                  <a:round/>
                  <a:headEnd/>
                  <a:tailEnd/>
                </a:ln>
              </p:spPr>
              <p:txBody>
                <a:bodyPr/>
                <a:lstStyle/>
                <a:p>
                  <a:endParaRPr lang="en-GB" dirty="0"/>
                </a:p>
              </p:txBody>
            </p:sp>
            <p:sp>
              <p:nvSpPr>
                <p:cNvPr id="419" name="Line 2280"/>
                <p:cNvSpPr>
                  <a:spLocks noChangeShapeType="1"/>
                </p:cNvSpPr>
                <p:nvPr/>
              </p:nvSpPr>
              <p:spPr bwMode="auto">
                <a:xfrm flipV="1">
                  <a:off x="3219" y="2947"/>
                  <a:ext cx="1" cy="2"/>
                </a:xfrm>
                <a:prstGeom prst="line">
                  <a:avLst/>
                </a:prstGeom>
                <a:grpFill/>
                <a:ln w="4763">
                  <a:solidFill>
                    <a:srgbClr val="000000"/>
                  </a:solidFill>
                  <a:prstDash val="sysDashDotDot"/>
                  <a:round/>
                  <a:headEnd/>
                  <a:tailEnd/>
                </a:ln>
              </p:spPr>
              <p:txBody>
                <a:bodyPr/>
                <a:lstStyle/>
                <a:p>
                  <a:endParaRPr lang="en-GB" dirty="0"/>
                </a:p>
              </p:txBody>
            </p:sp>
            <p:sp>
              <p:nvSpPr>
                <p:cNvPr id="420" name="Line 2281"/>
                <p:cNvSpPr>
                  <a:spLocks noChangeShapeType="1"/>
                </p:cNvSpPr>
                <p:nvPr/>
              </p:nvSpPr>
              <p:spPr bwMode="auto">
                <a:xfrm flipV="1">
                  <a:off x="3219" y="2934"/>
                  <a:ext cx="1" cy="9"/>
                </a:xfrm>
                <a:prstGeom prst="line">
                  <a:avLst/>
                </a:prstGeom>
                <a:grpFill/>
                <a:ln w="4763">
                  <a:solidFill>
                    <a:srgbClr val="000000"/>
                  </a:solidFill>
                  <a:prstDash val="sysDashDotDot"/>
                  <a:round/>
                  <a:headEnd/>
                  <a:tailEnd/>
                </a:ln>
              </p:spPr>
              <p:txBody>
                <a:bodyPr/>
                <a:lstStyle/>
                <a:p>
                  <a:endParaRPr lang="en-GB" dirty="0"/>
                </a:p>
              </p:txBody>
            </p:sp>
            <p:sp>
              <p:nvSpPr>
                <p:cNvPr id="421" name="Line 2282"/>
                <p:cNvSpPr>
                  <a:spLocks noChangeShapeType="1"/>
                </p:cNvSpPr>
                <p:nvPr/>
              </p:nvSpPr>
              <p:spPr bwMode="auto">
                <a:xfrm flipV="1">
                  <a:off x="3219" y="2927"/>
                  <a:ext cx="1" cy="2"/>
                </a:xfrm>
                <a:prstGeom prst="line">
                  <a:avLst/>
                </a:prstGeom>
                <a:grpFill/>
                <a:ln w="4763">
                  <a:solidFill>
                    <a:srgbClr val="000000"/>
                  </a:solidFill>
                  <a:prstDash val="sysDashDotDot"/>
                  <a:round/>
                  <a:headEnd/>
                  <a:tailEnd/>
                </a:ln>
              </p:spPr>
              <p:txBody>
                <a:bodyPr/>
                <a:lstStyle/>
                <a:p>
                  <a:endParaRPr lang="en-GB" dirty="0"/>
                </a:p>
              </p:txBody>
            </p:sp>
            <p:sp>
              <p:nvSpPr>
                <p:cNvPr id="422" name="Line 2283"/>
                <p:cNvSpPr>
                  <a:spLocks noChangeShapeType="1"/>
                </p:cNvSpPr>
                <p:nvPr/>
              </p:nvSpPr>
              <p:spPr bwMode="auto">
                <a:xfrm flipV="1">
                  <a:off x="3219" y="2920"/>
                  <a:ext cx="1" cy="2"/>
                </a:xfrm>
                <a:prstGeom prst="line">
                  <a:avLst/>
                </a:prstGeom>
                <a:grpFill/>
                <a:ln w="4763">
                  <a:solidFill>
                    <a:srgbClr val="000000"/>
                  </a:solidFill>
                  <a:prstDash val="sysDashDotDot"/>
                  <a:round/>
                  <a:headEnd/>
                  <a:tailEnd/>
                </a:ln>
              </p:spPr>
              <p:txBody>
                <a:bodyPr/>
                <a:lstStyle/>
                <a:p>
                  <a:endParaRPr lang="en-GB" dirty="0"/>
                </a:p>
              </p:txBody>
            </p:sp>
            <p:sp>
              <p:nvSpPr>
                <p:cNvPr id="423" name="Line 2284"/>
                <p:cNvSpPr>
                  <a:spLocks noChangeShapeType="1"/>
                </p:cNvSpPr>
                <p:nvPr/>
              </p:nvSpPr>
              <p:spPr bwMode="auto">
                <a:xfrm flipV="1">
                  <a:off x="3219" y="2907"/>
                  <a:ext cx="1" cy="9"/>
                </a:xfrm>
                <a:prstGeom prst="line">
                  <a:avLst/>
                </a:prstGeom>
                <a:grpFill/>
                <a:ln w="4763">
                  <a:solidFill>
                    <a:srgbClr val="000000"/>
                  </a:solidFill>
                  <a:prstDash val="sysDashDotDot"/>
                  <a:round/>
                  <a:headEnd/>
                  <a:tailEnd/>
                </a:ln>
              </p:spPr>
              <p:txBody>
                <a:bodyPr/>
                <a:lstStyle/>
                <a:p>
                  <a:endParaRPr lang="en-GB" dirty="0"/>
                </a:p>
              </p:txBody>
            </p:sp>
            <p:sp>
              <p:nvSpPr>
                <p:cNvPr id="424" name="Line 2285"/>
                <p:cNvSpPr>
                  <a:spLocks noChangeShapeType="1"/>
                </p:cNvSpPr>
                <p:nvPr/>
              </p:nvSpPr>
              <p:spPr bwMode="auto">
                <a:xfrm flipV="1">
                  <a:off x="3219" y="2900"/>
                  <a:ext cx="1" cy="2"/>
                </a:xfrm>
                <a:prstGeom prst="line">
                  <a:avLst/>
                </a:prstGeom>
                <a:grpFill/>
                <a:ln w="4763">
                  <a:solidFill>
                    <a:srgbClr val="000000"/>
                  </a:solidFill>
                  <a:prstDash val="sysDashDotDot"/>
                  <a:round/>
                  <a:headEnd/>
                  <a:tailEnd/>
                </a:ln>
              </p:spPr>
              <p:txBody>
                <a:bodyPr/>
                <a:lstStyle/>
                <a:p>
                  <a:endParaRPr lang="en-GB" dirty="0"/>
                </a:p>
              </p:txBody>
            </p:sp>
            <p:sp>
              <p:nvSpPr>
                <p:cNvPr id="425" name="Line 2286"/>
                <p:cNvSpPr>
                  <a:spLocks noChangeShapeType="1"/>
                </p:cNvSpPr>
                <p:nvPr/>
              </p:nvSpPr>
              <p:spPr bwMode="auto">
                <a:xfrm flipV="1">
                  <a:off x="3219" y="2893"/>
                  <a:ext cx="1" cy="2"/>
                </a:xfrm>
                <a:prstGeom prst="line">
                  <a:avLst/>
                </a:prstGeom>
                <a:grpFill/>
                <a:ln w="4763">
                  <a:solidFill>
                    <a:srgbClr val="000000"/>
                  </a:solidFill>
                  <a:prstDash val="sysDashDotDot"/>
                  <a:round/>
                  <a:headEnd/>
                  <a:tailEnd/>
                </a:ln>
              </p:spPr>
              <p:txBody>
                <a:bodyPr/>
                <a:lstStyle/>
                <a:p>
                  <a:endParaRPr lang="en-GB" dirty="0"/>
                </a:p>
              </p:txBody>
            </p:sp>
            <p:sp>
              <p:nvSpPr>
                <p:cNvPr id="426" name="Line 2287"/>
                <p:cNvSpPr>
                  <a:spLocks noChangeShapeType="1"/>
                </p:cNvSpPr>
                <p:nvPr/>
              </p:nvSpPr>
              <p:spPr bwMode="auto">
                <a:xfrm flipV="1">
                  <a:off x="3219" y="2880"/>
                  <a:ext cx="1" cy="9"/>
                </a:xfrm>
                <a:prstGeom prst="line">
                  <a:avLst/>
                </a:prstGeom>
                <a:grpFill/>
                <a:ln w="4763">
                  <a:solidFill>
                    <a:srgbClr val="000000"/>
                  </a:solidFill>
                  <a:prstDash val="sysDashDotDot"/>
                  <a:round/>
                  <a:headEnd/>
                  <a:tailEnd/>
                </a:ln>
              </p:spPr>
              <p:txBody>
                <a:bodyPr/>
                <a:lstStyle/>
                <a:p>
                  <a:endParaRPr lang="en-GB" dirty="0"/>
                </a:p>
              </p:txBody>
            </p:sp>
            <p:sp>
              <p:nvSpPr>
                <p:cNvPr id="427" name="Line 2288"/>
                <p:cNvSpPr>
                  <a:spLocks noChangeShapeType="1"/>
                </p:cNvSpPr>
                <p:nvPr/>
              </p:nvSpPr>
              <p:spPr bwMode="auto">
                <a:xfrm flipV="1">
                  <a:off x="3219" y="2873"/>
                  <a:ext cx="1" cy="2"/>
                </a:xfrm>
                <a:prstGeom prst="line">
                  <a:avLst/>
                </a:prstGeom>
                <a:grpFill/>
                <a:ln w="4763">
                  <a:solidFill>
                    <a:srgbClr val="000000"/>
                  </a:solidFill>
                  <a:prstDash val="sysDashDotDot"/>
                  <a:round/>
                  <a:headEnd/>
                  <a:tailEnd/>
                </a:ln>
              </p:spPr>
              <p:txBody>
                <a:bodyPr/>
                <a:lstStyle/>
                <a:p>
                  <a:endParaRPr lang="en-GB" dirty="0"/>
                </a:p>
              </p:txBody>
            </p:sp>
            <p:sp>
              <p:nvSpPr>
                <p:cNvPr id="428" name="Line 2289"/>
                <p:cNvSpPr>
                  <a:spLocks noChangeShapeType="1"/>
                </p:cNvSpPr>
                <p:nvPr/>
              </p:nvSpPr>
              <p:spPr bwMode="auto">
                <a:xfrm flipV="1">
                  <a:off x="3219" y="2866"/>
                  <a:ext cx="1" cy="2"/>
                </a:xfrm>
                <a:prstGeom prst="line">
                  <a:avLst/>
                </a:prstGeom>
                <a:grpFill/>
                <a:ln w="4763">
                  <a:solidFill>
                    <a:srgbClr val="000000"/>
                  </a:solidFill>
                  <a:prstDash val="sysDashDotDot"/>
                  <a:round/>
                  <a:headEnd/>
                  <a:tailEnd/>
                </a:ln>
              </p:spPr>
              <p:txBody>
                <a:bodyPr/>
                <a:lstStyle/>
                <a:p>
                  <a:endParaRPr lang="en-GB" dirty="0"/>
                </a:p>
              </p:txBody>
            </p:sp>
            <p:sp>
              <p:nvSpPr>
                <p:cNvPr id="429" name="Line 2290"/>
                <p:cNvSpPr>
                  <a:spLocks noChangeShapeType="1"/>
                </p:cNvSpPr>
                <p:nvPr/>
              </p:nvSpPr>
              <p:spPr bwMode="auto">
                <a:xfrm flipV="1">
                  <a:off x="3219" y="2852"/>
                  <a:ext cx="1" cy="10"/>
                </a:xfrm>
                <a:prstGeom prst="line">
                  <a:avLst/>
                </a:prstGeom>
                <a:grpFill/>
                <a:ln w="4763">
                  <a:solidFill>
                    <a:srgbClr val="000000"/>
                  </a:solidFill>
                  <a:prstDash val="sysDashDotDot"/>
                  <a:round/>
                  <a:headEnd/>
                  <a:tailEnd/>
                </a:ln>
              </p:spPr>
              <p:txBody>
                <a:bodyPr/>
                <a:lstStyle/>
                <a:p>
                  <a:endParaRPr lang="en-GB" dirty="0"/>
                </a:p>
              </p:txBody>
            </p:sp>
            <p:sp>
              <p:nvSpPr>
                <p:cNvPr id="430" name="Line 2291"/>
                <p:cNvSpPr>
                  <a:spLocks noChangeShapeType="1"/>
                </p:cNvSpPr>
                <p:nvPr/>
              </p:nvSpPr>
              <p:spPr bwMode="auto">
                <a:xfrm flipV="1">
                  <a:off x="3219" y="2846"/>
                  <a:ext cx="1" cy="2"/>
                </a:xfrm>
                <a:prstGeom prst="line">
                  <a:avLst/>
                </a:prstGeom>
                <a:grpFill/>
                <a:ln w="4763">
                  <a:solidFill>
                    <a:srgbClr val="000000"/>
                  </a:solidFill>
                  <a:prstDash val="sysDashDotDot"/>
                  <a:round/>
                  <a:headEnd/>
                  <a:tailEnd/>
                </a:ln>
              </p:spPr>
              <p:txBody>
                <a:bodyPr/>
                <a:lstStyle/>
                <a:p>
                  <a:endParaRPr lang="en-GB" dirty="0"/>
                </a:p>
              </p:txBody>
            </p:sp>
            <p:sp>
              <p:nvSpPr>
                <p:cNvPr id="431" name="Line 2292"/>
                <p:cNvSpPr>
                  <a:spLocks noChangeShapeType="1"/>
                </p:cNvSpPr>
                <p:nvPr/>
              </p:nvSpPr>
              <p:spPr bwMode="auto">
                <a:xfrm flipV="1">
                  <a:off x="3219" y="2839"/>
                  <a:ext cx="1" cy="2"/>
                </a:xfrm>
                <a:prstGeom prst="line">
                  <a:avLst/>
                </a:prstGeom>
                <a:grpFill/>
                <a:ln w="4763">
                  <a:solidFill>
                    <a:srgbClr val="000000"/>
                  </a:solidFill>
                  <a:prstDash val="sysDashDotDot"/>
                  <a:round/>
                  <a:headEnd/>
                  <a:tailEnd/>
                </a:ln>
              </p:spPr>
              <p:txBody>
                <a:bodyPr/>
                <a:lstStyle/>
                <a:p>
                  <a:endParaRPr lang="en-GB" dirty="0"/>
                </a:p>
              </p:txBody>
            </p:sp>
            <p:sp>
              <p:nvSpPr>
                <p:cNvPr id="432" name="Line 2293"/>
                <p:cNvSpPr>
                  <a:spLocks noChangeShapeType="1"/>
                </p:cNvSpPr>
                <p:nvPr/>
              </p:nvSpPr>
              <p:spPr bwMode="auto">
                <a:xfrm flipV="1">
                  <a:off x="3219" y="2825"/>
                  <a:ext cx="1" cy="10"/>
                </a:xfrm>
                <a:prstGeom prst="line">
                  <a:avLst/>
                </a:prstGeom>
                <a:grpFill/>
                <a:ln w="4763">
                  <a:solidFill>
                    <a:srgbClr val="000000"/>
                  </a:solidFill>
                  <a:prstDash val="sysDashDotDot"/>
                  <a:round/>
                  <a:headEnd/>
                  <a:tailEnd/>
                </a:ln>
              </p:spPr>
              <p:txBody>
                <a:bodyPr/>
                <a:lstStyle/>
                <a:p>
                  <a:endParaRPr lang="en-GB" dirty="0"/>
                </a:p>
              </p:txBody>
            </p:sp>
            <p:sp>
              <p:nvSpPr>
                <p:cNvPr id="433" name="Line 2294"/>
                <p:cNvSpPr>
                  <a:spLocks noChangeShapeType="1"/>
                </p:cNvSpPr>
                <p:nvPr/>
              </p:nvSpPr>
              <p:spPr bwMode="auto">
                <a:xfrm flipV="1">
                  <a:off x="3219" y="2818"/>
                  <a:ext cx="1" cy="3"/>
                </a:xfrm>
                <a:prstGeom prst="line">
                  <a:avLst/>
                </a:prstGeom>
                <a:grpFill/>
                <a:ln w="4763">
                  <a:solidFill>
                    <a:srgbClr val="000000"/>
                  </a:solidFill>
                  <a:prstDash val="sysDashDotDot"/>
                  <a:round/>
                  <a:headEnd/>
                  <a:tailEnd/>
                </a:ln>
              </p:spPr>
              <p:txBody>
                <a:bodyPr/>
                <a:lstStyle/>
                <a:p>
                  <a:endParaRPr lang="en-GB" dirty="0"/>
                </a:p>
              </p:txBody>
            </p:sp>
            <p:sp>
              <p:nvSpPr>
                <p:cNvPr id="434" name="Line 2295"/>
                <p:cNvSpPr>
                  <a:spLocks noChangeShapeType="1"/>
                </p:cNvSpPr>
                <p:nvPr/>
              </p:nvSpPr>
              <p:spPr bwMode="auto">
                <a:xfrm flipV="1">
                  <a:off x="3219" y="2812"/>
                  <a:ext cx="1" cy="2"/>
                </a:xfrm>
                <a:prstGeom prst="line">
                  <a:avLst/>
                </a:prstGeom>
                <a:grpFill/>
                <a:ln w="4763">
                  <a:solidFill>
                    <a:srgbClr val="000000"/>
                  </a:solidFill>
                  <a:prstDash val="sysDashDotDot"/>
                  <a:round/>
                  <a:headEnd/>
                  <a:tailEnd/>
                </a:ln>
              </p:spPr>
              <p:txBody>
                <a:bodyPr/>
                <a:lstStyle/>
                <a:p>
                  <a:endParaRPr lang="en-GB" dirty="0"/>
                </a:p>
              </p:txBody>
            </p:sp>
            <p:sp>
              <p:nvSpPr>
                <p:cNvPr id="435" name="Line 2296"/>
                <p:cNvSpPr>
                  <a:spLocks noChangeShapeType="1"/>
                </p:cNvSpPr>
                <p:nvPr/>
              </p:nvSpPr>
              <p:spPr bwMode="auto">
                <a:xfrm flipV="1">
                  <a:off x="3219" y="2798"/>
                  <a:ext cx="1" cy="10"/>
                </a:xfrm>
                <a:prstGeom prst="line">
                  <a:avLst/>
                </a:prstGeom>
                <a:grpFill/>
                <a:ln w="4763">
                  <a:solidFill>
                    <a:srgbClr val="000000"/>
                  </a:solidFill>
                  <a:prstDash val="sysDashDotDot"/>
                  <a:round/>
                  <a:headEnd/>
                  <a:tailEnd/>
                </a:ln>
              </p:spPr>
              <p:txBody>
                <a:bodyPr/>
                <a:lstStyle/>
                <a:p>
                  <a:endParaRPr lang="en-GB" dirty="0"/>
                </a:p>
              </p:txBody>
            </p:sp>
            <p:sp>
              <p:nvSpPr>
                <p:cNvPr id="436" name="Line 2297"/>
                <p:cNvSpPr>
                  <a:spLocks noChangeShapeType="1"/>
                </p:cNvSpPr>
                <p:nvPr/>
              </p:nvSpPr>
              <p:spPr bwMode="auto">
                <a:xfrm flipV="1">
                  <a:off x="3219" y="2791"/>
                  <a:ext cx="1" cy="3"/>
                </a:xfrm>
                <a:prstGeom prst="line">
                  <a:avLst/>
                </a:prstGeom>
                <a:grpFill/>
                <a:ln w="4763">
                  <a:solidFill>
                    <a:srgbClr val="000000"/>
                  </a:solidFill>
                  <a:prstDash val="sysDashDotDot"/>
                  <a:round/>
                  <a:headEnd/>
                  <a:tailEnd/>
                </a:ln>
              </p:spPr>
              <p:txBody>
                <a:bodyPr/>
                <a:lstStyle/>
                <a:p>
                  <a:endParaRPr lang="en-GB" dirty="0"/>
                </a:p>
              </p:txBody>
            </p:sp>
            <p:sp>
              <p:nvSpPr>
                <p:cNvPr id="437" name="Line 2298"/>
                <p:cNvSpPr>
                  <a:spLocks noChangeShapeType="1"/>
                </p:cNvSpPr>
                <p:nvPr/>
              </p:nvSpPr>
              <p:spPr bwMode="auto">
                <a:xfrm flipV="1">
                  <a:off x="3219" y="2784"/>
                  <a:ext cx="1" cy="3"/>
                </a:xfrm>
                <a:prstGeom prst="line">
                  <a:avLst/>
                </a:prstGeom>
                <a:grpFill/>
                <a:ln w="4763">
                  <a:solidFill>
                    <a:srgbClr val="000000"/>
                  </a:solidFill>
                  <a:prstDash val="sysDashDotDot"/>
                  <a:round/>
                  <a:headEnd/>
                  <a:tailEnd/>
                </a:ln>
              </p:spPr>
              <p:txBody>
                <a:bodyPr/>
                <a:lstStyle/>
                <a:p>
                  <a:endParaRPr lang="en-GB" dirty="0"/>
                </a:p>
              </p:txBody>
            </p:sp>
            <p:sp>
              <p:nvSpPr>
                <p:cNvPr id="438" name="Line 2299"/>
                <p:cNvSpPr>
                  <a:spLocks noChangeShapeType="1"/>
                </p:cNvSpPr>
                <p:nvPr/>
              </p:nvSpPr>
              <p:spPr bwMode="auto">
                <a:xfrm flipV="1">
                  <a:off x="3219" y="2771"/>
                  <a:ext cx="1" cy="9"/>
                </a:xfrm>
                <a:prstGeom prst="line">
                  <a:avLst/>
                </a:prstGeom>
                <a:grpFill/>
                <a:ln w="4763">
                  <a:solidFill>
                    <a:srgbClr val="000000"/>
                  </a:solidFill>
                  <a:prstDash val="sysDashDotDot"/>
                  <a:round/>
                  <a:headEnd/>
                  <a:tailEnd/>
                </a:ln>
              </p:spPr>
              <p:txBody>
                <a:bodyPr/>
                <a:lstStyle/>
                <a:p>
                  <a:endParaRPr lang="en-GB" dirty="0"/>
                </a:p>
              </p:txBody>
            </p:sp>
            <p:sp>
              <p:nvSpPr>
                <p:cNvPr id="439" name="Line 2300"/>
                <p:cNvSpPr>
                  <a:spLocks noChangeShapeType="1"/>
                </p:cNvSpPr>
                <p:nvPr/>
              </p:nvSpPr>
              <p:spPr bwMode="auto">
                <a:xfrm flipV="1">
                  <a:off x="3219" y="2764"/>
                  <a:ext cx="1" cy="3"/>
                </a:xfrm>
                <a:prstGeom prst="line">
                  <a:avLst/>
                </a:prstGeom>
                <a:grpFill/>
                <a:ln w="4763">
                  <a:solidFill>
                    <a:srgbClr val="000000"/>
                  </a:solidFill>
                  <a:prstDash val="sysDashDotDot"/>
                  <a:round/>
                  <a:headEnd/>
                  <a:tailEnd/>
                </a:ln>
              </p:spPr>
              <p:txBody>
                <a:bodyPr/>
                <a:lstStyle/>
                <a:p>
                  <a:endParaRPr lang="en-GB" dirty="0"/>
                </a:p>
              </p:txBody>
            </p:sp>
            <p:sp>
              <p:nvSpPr>
                <p:cNvPr id="440" name="Line 2301"/>
                <p:cNvSpPr>
                  <a:spLocks noChangeShapeType="1"/>
                </p:cNvSpPr>
                <p:nvPr/>
              </p:nvSpPr>
              <p:spPr bwMode="auto">
                <a:xfrm flipV="1">
                  <a:off x="3219" y="2757"/>
                  <a:ext cx="1" cy="3"/>
                </a:xfrm>
                <a:prstGeom prst="line">
                  <a:avLst/>
                </a:prstGeom>
                <a:grpFill/>
                <a:ln w="4763">
                  <a:solidFill>
                    <a:srgbClr val="000000"/>
                  </a:solidFill>
                  <a:prstDash val="sysDashDotDot"/>
                  <a:round/>
                  <a:headEnd/>
                  <a:tailEnd/>
                </a:ln>
              </p:spPr>
              <p:txBody>
                <a:bodyPr/>
                <a:lstStyle/>
                <a:p>
                  <a:endParaRPr lang="en-GB" dirty="0"/>
                </a:p>
              </p:txBody>
            </p:sp>
            <p:sp>
              <p:nvSpPr>
                <p:cNvPr id="441" name="Line 2302"/>
                <p:cNvSpPr>
                  <a:spLocks noChangeShapeType="1"/>
                </p:cNvSpPr>
                <p:nvPr/>
              </p:nvSpPr>
              <p:spPr bwMode="auto">
                <a:xfrm flipV="1">
                  <a:off x="3219" y="2744"/>
                  <a:ext cx="1" cy="9"/>
                </a:xfrm>
                <a:prstGeom prst="line">
                  <a:avLst/>
                </a:prstGeom>
                <a:grpFill/>
                <a:ln w="4763">
                  <a:solidFill>
                    <a:srgbClr val="000000"/>
                  </a:solidFill>
                  <a:prstDash val="sysDashDotDot"/>
                  <a:round/>
                  <a:headEnd/>
                  <a:tailEnd/>
                </a:ln>
              </p:spPr>
              <p:txBody>
                <a:bodyPr/>
                <a:lstStyle/>
                <a:p>
                  <a:endParaRPr lang="en-GB" dirty="0"/>
                </a:p>
              </p:txBody>
            </p:sp>
            <p:sp>
              <p:nvSpPr>
                <p:cNvPr id="442" name="Line 2303"/>
                <p:cNvSpPr>
                  <a:spLocks noChangeShapeType="1"/>
                </p:cNvSpPr>
                <p:nvPr/>
              </p:nvSpPr>
              <p:spPr bwMode="auto">
                <a:xfrm flipV="1">
                  <a:off x="3219" y="2737"/>
                  <a:ext cx="1" cy="3"/>
                </a:xfrm>
                <a:prstGeom prst="line">
                  <a:avLst/>
                </a:prstGeom>
                <a:grpFill/>
                <a:ln w="4763">
                  <a:solidFill>
                    <a:srgbClr val="000000"/>
                  </a:solidFill>
                  <a:prstDash val="sysDashDotDot"/>
                  <a:round/>
                  <a:headEnd/>
                  <a:tailEnd/>
                </a:ln>
              </p:spPr>
              <p:txBody>
                <a:bodyPr/>
                <a:lstStyle/>
                <a:p>
                  <a:endParaRPr lang="en-GB" dirty="0"/>
                </a:p>
              </p:txBody>
            </p:sp>
            <p:sp>
              <p:nvSpPr>
                <p:cNvPr id="443" name="Line 2304"/>
                <p:cNvSpPr>
                  <a:spLocks noChangeShapeType="1"/>
                </p:cNvSpPr>
                <p:nvPr/>
              </p:nvSpPr>
              <p:spPr bwMode="auto">
                <a:xfrm flipV="1">
                  <a:off x="3219" y="2730"/>
                  <a:ext cx="1" cy="3"/>
                </a:xfrm>
                <a:prstGeom prst="line">
                  <a:avLst/>
                </a:prstGeom>
                <a:grpFill/>
                <a:ln w="4763">
                  <a:solidFill>
                    <a:srgbClr val="000000"/>
                  </a:solidFill>
                  <a:prstDash val="sysDashDotDot"/>
                  <a:round/>
                  <a:headEnd/>
                  <a:tailEnd/>
                </a:ln>
              </p:spPr>
              <p:txBody>
                <a:bodyPr/>
                <a:lstStyle/>
                <a:p>
                  <a:endParaRPr lang="en-GB" dirty="0"/>
                </a:p>
              </p:txBody>
            </p:sp>
            <p:sp>
              <p:nvSpPr>
                <p:cNvPr id="444" name="Line 2305"/>
                <p:cNvSpPr>
                  <a:spLocks noChangeShapeType="1"/>
                </p:cNvSpPr>
                <p:nvPr/>
              </p:nvSpPr>
              <p:spPr bwMode="auto">
                <a:xfrm flipV="1">
                  <a:off x="3219" y="2717"/>
                  <a:ext cx="1" cy="9"/>
                </a:xfrm>
                <a:prstGeom prst="line">
                  <a:avLst/>
                </a:prstGeom>
                <a:grpFill/>
                <a:ln w="4763">
                  <a:solidFill>
                    <a:srgbClr val="000000"/>
                  </a:solidFill>
                  <a:prstDash val="sysDashDotDot"/>
                  <a:round/>
                  <a:headEnd/>
                  <a:tailEnd/>
                </a:ln>
              </p:spPr>
              <p:txBody>
                <a:bodyPr/>
                <a:lstStyle/>
                <a:p>
                  <a:endParaRPr lang="en-GB" dirty="0"/>
                </a:p>
              </p:txBody>
            </p:sp>
            <p:sp>
              <p:nvSpPr>
                <p:cNvPr id="445" name="Line 2306"/>
                <p:cNvSpPr>
                  <a:spLocks noChangeShapeType="1"/>
                </p:cNvSpPr>
                <p:nvPr/>
              </p:nvSpPr>
              <p:spPr bwMode="auto">
                <a:xfrm flipV="1">
                  <a:off x="3219" y="2710"/>
                  <a:ext cx="1" cy="2"/>
                </a:xfrm>
                <a:prstGeom prst="line">
                  <a:avLst/>
                </a:prstGeom>
                <a:grpFill/>
                <a:ln w="4763">
                  <a:solidFill>
                    <a:srgbClr val="000000"/>
                  </a:solidFill>
                  <a:prstDash val="sysDashDotDot"/>
                  <a:round/>
                  <a:headEnd/>
                  <a:tailEnd/>
                </a:ln>
              </p:spPr>
              <p:txBody>
                <a:bodyPr/>
                <a:lstStyle/>
                <a:p>
                  <a:endParaRPr lang="en-GB" dirty="0"/>
                </a:p>
              </p:txBody>
            </p:sp>
            <p:sp>
              <p:nvSpPr>
                <p:cNvPr id="446" name="Line 2307"/>
                <p:cNvSpPr>
                  <a:spLocks noChangeShapeType="1"/>
                </p:cNvSpPr>
                <p:nvPr/>
              </p:nvSpPr>
              <p:spPr bwMode="auto">
                <a:xfrm flipV="1">
                  <a:off x="3219" y="2703"/>
                  <a:ext cx="1" cy="3"/>
                </a:xfrm>
                <a:prstGeom prst="line">
                  <a:avLst/>
                </a:prstGeom>
                <a:grpFill/>
                <a:ln w="4763">
                  <a:solidFill>
                    <a:srgbClr val="000000"/>
                  </a:solidFill>
                  <a:prstDash val="sysDashDotDot"/>
                  <a:round/>
                  <a:headEnd/>
                  <a:tailEnd/>
                </a:ln>
              </p:spPr>
              <p:txBody>
                <a:bodyPr/>
                <a:lstStyle/>
                <a:p>
                  <a:endParaRPr lang="en-GB" dirty="0"/>
                </a:p>
              </p:txBody>
            </p:sp>
            <p:sp>
              <p:nvSpPr>
                <p:cNvPr id="447" name="Line 2308"/>
                <p:cNvSpPr>
                  <a:spLocks noChangeShapeType="1"/>
                </p:cNvSpPr>
                <p:nvPr/>
              </p:nvSpPr>
              <p:spPr bwMode="auto">
                <a:xfrm flipV="1">
                  <a:off x="3219" y="2690"/>
                  <a:ext cx="1" cy="9"/>
                </a:xfrm>
                <a:prstGeom prst="line">
                  <a:avLst/>
                </a:prstGeom>
                <a:grpFill/>
                <a:ln w="4763">
                  <a:solidFill>
                    <a:srgbClr val="000000"/>
                  </a:solidFill>
                  <a:prstDash val="sysDashDotDot"/>
                  <a:round/>
                  <a:headEnd/>
                  <a:tailEnd/>
                </a:ln>
              </p:spPr>
              <p:txBody>
                <a:bodyPr/>
                <a:lstStyle/>
                <a:p>
                  <a:endParaRPr lang="en-GB" dirty="0"/>
                </a:p>
              </p:txBody>
            </p:sp>
            <p:sp>
              <p:nvSpPr>
                <p:cNvPr id="448" name="Line 2309"/>
                <p:cNvSpPr>
                  <a:spLocks noChangeShapeType="1"/>
                </p:cNvSpPr>
                <p:nvPr/>
              </p:nvSpPr>
              <p:spPr bwMode="auto">
                <a:xfrm flipV="1">
                  <a:off x="3219" y="2683"/>
                  <a:ext cx="1" cy="2"/>
                </a:xfrm>
                <a:prstGeom prst="line">
                  <a:avLst/>
                </a:prstGeom>
                <a:grpFill/>
                <a:ln w="4763">
                  <a:solidFill>
                    <a:srgbClr val="000000"/>
                  </a:solidFill>
                  <a:prstDash val="sysDashDotDot"/>
                  <a:round/>
                  <a:headEnd/>
                  <a:tailEnd/>
                </a:ln>
              </p:spPr>
              <p:txBody>
                <a:bodyPr/>
                <a:lstStyle/>
                <a:p>
                  <a:endParaRPr lang="en-GB" dirty="0"/>
                </a:p>
              </p:txBody>
            </p:sp>
            <p:sp>
              <p:nvSpPr>
                <p:cNvPr id="449" name="Line 2310"/>
                <p:cNvSpPr>
                  <a:spLocks noChangeShapeType="1"/>
                </p:cNvSpPr>
                <p:nvPr/>
              </p:nvSpPr>
              <p:spPr bwMode="auto">
                <a:xfrm flipV="1">
                  <a:off x="3219" y="2676"/>
                  <a:ext cx="1" cy="2"/>
                </a:xfrm>
                <a:prstGeom prst="line">
                  <a:avLst/>
                </a:prstGeom>
                <a:grpFill/>
                <a:ln w="4763">
                  <a:solidFill>
                    <a:srgbClr val="000000"/>
                  </a:solidFill>
                  <a:prstDash val="sysDashDotDot"/>
                  <a:round/>
                  <a:headEnd/>
                  <a:tailEnd/>
                </a:ln>
              </p:spPr>
              <p:txBody>
                <a:bodyPr/>
                <a:lstStyle/>
                <a:p>
                  <a:endParaRPr lang="en-GB" dirty="0"/>
                </a:p>
              </p:txBody>
            </p:sp>
            <p:sp>
              <p:nvSpPr>
                <p:cNvPr id="450" name="Line 2311"/>
                <p:cNvSpPr>
                  <a:spLocks noChangeShapeType="1"/>
                </p:cNvSpPr>
                <p:nvPr/>
              </p:nvSpPr>
              <p:spPr bwMode="auto">
                <a:xfrm flipV="1">
                  <a:off x="3219" y="2663"/>
                  <a:ext cx="1" cy="9"/>
                </a:xfrm>
                <a:prstGeom prst="line">
                  <a:avLst/>
                </a:prstGeom>
                <a:grpFill/>
                <a:ln w="4763">
                  <a:solidFill>
                    <a:srgbClr val="000000"/>
                  </a:solidFill>
                  <a:prstDash val="sysDashDotDot"/>
                  <a:round/>
                  <a:headEnd/>
                  <a:tailEnd/>
                </a:ln>
              </p:spPr>
              <p:txBody>
                <a:bodyPr/>
                <a:lstStyle/>
                <a:p>
                  <a:endParaRPr lang="en-GB" dirty="0"/>
                </a:p>
              </p:txBody>
            </p:sp>
            <p:sp>
              <p:nvSpPr>
                <p:cNvPr id="451" name="Line 2312"/>
                <p:cNvSpPr>
                  <a:spLocks noChangeShapeType="1"/>
                </p:cNvSpPr>
                <p:nvPr/>
              </p:nvSpPr>
              <p:spPr bwMode="auto">
                <a:xfrm flipV="1">
                  <a:off x="3219" y="2656"/>
                  <a:ext cx="1" cy="2"/>
                </a:xfrm>
                <a:prstGeom prst="line">
                  <a:avLst/>
                </a:prstGeom>
                <a:grpFill/>
                <a:ln w="4763">
                  <a:solidFill>
                    <a:srgbClr val="000000"/>
                  </a:solidFill>
                  <a:prstDash val="sysDashDotDot"/>
                  <a:round/>
                  <a:headEnd/>
                  <a:tailEnd/>
                </a:ln>
              </p:spPr>
              <p:txBody>
                <a:bodyPr/>
                <a:lstStyle/>
                <a:p>
                  <a:endParaRPr lang="en-GB" dirty="0"/>
                </a:p>
              </p:txBody>
            </p:sp>
            <p:sp>
              <p:nvSpPr>
                <p:cNvPr id="452" name="Line 2313"/>
                <p:cNvSpPr>
                  <a:spLocks noChangeShapeType="1"/>
                </p:cNvSpPr>
                <p:nvPr/>
              </p:nvSpPr>
              <p:spPr bwMode="auto">
                <a:xfrm flipV="1">
                  <a:off x="3219" y="2649"/>
                  <a:ext cx="1" cy="2"/>
                </a:xfrm>
                <a:prstGeom prst="line">
                  <a:avLst/>
                </a:prstGeom>
                <a:grpFill/>
                <a:ln w="4763">
                  <a:solidFill>
                    <a:srgbClr val="000000"/>
                  </a:solidFill>
                  <a:prstDash val="sysDashDotDot"/>
                  <a:round/>
                  <a:headEnd/>
                  <a:tailEnd/>
                </a:ln>
              </p:spPr>
              <p:txBody>
                <a:bodyPr/>
                <a:lstStyle/>
                <a:p>
                  <a:endParaRPr lang="en-GB" dirty="0"/>
                </a:p>
              </p:txBody>
            </p:sp>
            <p:sp>
              <p:nvSpPr>
                <p:cNvPr id="453" name="Line 2314"/>
                <p:cNvSpPr>
                  <a:spLocks noChangeShapeType="1"/>
                </p:cNvSpPr>
                <p:nvPr/>
              </p:nvSpPr>
              <p:spPr bwMode="auto">
                <a:xfrm flipV="1">
                  <a:off x="3219" y="2636"/>
                  <a:ext cx="1" cy="9"/>
                </a:xfrm>
                <a:prstGeom prst="line">
                  <a:avLst/>
                </a:prstGeom>
                <a:grpFill/>
                <a:ln w="4763">
                  <a:solidFill>
                    <a:srgbClr val="000000"/>
                  </a:solidFill>
                  <a:prstDash val="sysDashDotDot"/>
                  <a:round/>
                  <a:headEnd/>
                  <a:tailEnd/>
                </a:ln>
              </p:spPr>
              <p:txBody>
                <a:bodyPr/>
                <a:lstStyle/>
                <a:p>
                  <a:endParaRPr lang="en-GB" dirty="0"/>
                </a:p>
              </p:txBody>
            </p:sp>
            <p:sp>
              <p:nvSpPr>
                <p:cNvPr id="454" name="Line 2315"/>
                <p:cNvSpPr>
                  <a:spLocks noChangeShapeType="1"/>
                </p:cNvSpPr>
                <p:nvPr/>
              </p:nvSpPr>
              <p:spPr bwMode="auto">
                <a:xfrm flipV="1">
                  <a:off x="3219" y="2629"/>
                  <a:ext cx="1" cy="2"/>
                </a:xfrm>
                <a:prstGeom prst="line">
                  <a:avLst/>
                </a:prstGeom>
                <a:grpFill/>
                <a:ln w="4763">
                  <a:solidFill>
                    <a:srgbClr val="000000"/>
                  </a:solidFill>
                  <a:prstDash val="sysDashDotDot"/>
                  <a:round/>
                  <a:headEnd/>
                  <a:tailEnd/>
                </a:ln>
              </p:spPr>
              <p:txBody>
                <a:bodyPr/>
                <a:lstStyle/>
                <a:p>
                  <a:endParaRPr lang="en-GB" dirty="0"/>
                </a:p>
              </p:txBody>
            </p:sp>
            <p:sp>
              <p:nvSpPr>
                <p:cNvPr id="455" name="Line 2316"/>
                <p:cNvSpPr>
                  <a:spLocks noChangeShapeType="1"/>
                </p:cNvSpPr>
                <p:nvPr/>
              </p:nvSpPr>
              <p:spPr bwMode="auto">
                <a:xfrm flipV="1">
                  <a:off x="3219" y="2622"/>
                  <a:ext cx="1" cy="2"/>
                </a:xfrm>
                <a:prstGeom prst="line">
                  <a:avLst/>
                </a:prstGeom>
                <a:grpFill/>
                <a:ln w="4763">
                  <a:solidFill>
                    <a:srgbClr val="000000"/>
                  </a:solidFill>
                  <a:prstDash val="sysDashDotDot"/>
                  <a:round/>
                  <a:headEnd/>
                  <a:tailEnd/>
                </a:ln>
              </p:spPr>
              <p:txBody>
                <a:bodyPr/>
                <a:lstStyle/>
                <a:p>
                  <a:endParaRPr lang="en-GB" dirty="0"/>
                </a:p>
              </p:txBody>
            </p:sp>
            <p:sp>
              <p:nvSpPr>
                <p:cNvPr id="456" name="Line 2317"/>
                <p:cNvSpPr>
                  <a:spLocks noChangeShapeType="1"/>
                </p:cNvSpPr>
                <p:nvPr/>
              </p:nvSpPr>
              <p:spPr bwMode="auto">
                <a:xfrm flipV="1">
                  <a:off x="3219" y="2609"/>
                  <a:ext cx="1" cy="9"/>
                </a:xfrm>
                <a:prstGeom prst="line">
                  <a:avLst/>
                </a:prstGeom>
                <a:grpFill/>
                <a:ln w="4763">
                  <a:solidFill>
                    <a:srgbClr val="000000"/>
                  </a:solidFill>
                  <a:prstDash val="sysDashDotDot"/>
                  <a:round/>
                  <a:headEnd/>
                  <a:tailEnd/>
                </a:ln>
              </p:spPr>
              <p:txBody>
                <a:bodyPr/>
                <a:lstStyle/>
                <a:p>
                  <a:endParaRPr lang="en-GB" dirty="0"/>
                </a:p>
              </p:txBody>
            </p:sp>
            <p:sp>
              <p:nvSpPr>
                <p:cNvPr id="457" name="Line 2318"/>
                <p:cNvSpPr>
                  <a:spLocks noChangeShapeType="1"/>
                </p:cNvSpPr>
                <p:nvPr/>
              </p:nvSpPr>
              <p:spPr bwMode="auto">
                <a:xfrm flipV="1">
                  <a:off x="3219" y="2602"/>
                  <a:ext cx="1" cy="2"/>
                </a:xfrm>
                <a:prstGeom prst="line">
                  <a:avLst/>
                </a:prstGeom>
                <a:grpFill/>
                <a:ln w="4763">
                  <a:solidFill>
                    <a:srgbClr val="000000"/>
                  </a:solidFill>
                  <a:prstDash val="sysDashDotDot"/>
                  <a:round/>
                  <a:headEnd/>
                  <a:tailEnd/>
                </a:ln>
              </p:spPr>
              <p:txBody>
                <a:bodyPr/>
                <a:lstStyle/>
                <a:p>
                  <a:endParaRPr lang="en-GB" dirty="0"/>
                </a:p>
              </p:txBody>
            </p:sp>
            <p:sp>
              <p:nvSpPr>
                <p:cNvPr id="458" name="Line 2319"/>
                <p:cNvSpPr>
                  <a:spLocks noChangeShapeType="1"/>
                </p:cNvSpPr>
                <p:nvPr/>
              </p:nvSpPr>
              <p:spPr bwMode="auto">
                <a:xfrm flipV="1">
                  <a:off x="3219" y="2595"/>
                  <a:ext cx="1" cy="2"/>
                </a:xfrm>
                <a:prstGeom prst="line">
                  <a:avLst/>
                </a:prstGeom>
                <a:grpFill/>
                <a:ln w="4763">
                  <a:solidFill>
                    <a:srgbClr val="000000"/>
                  </a:solidFill>
                  <a:prstDash val="sysDashDotDot"/>
                  <a:round/>
                  <a:headEnd/>
                  <a:tailEnd/>
                </a:ln>
              </p:spPr>
              <p:txBody>
                <a:bodyPr/>
                <a:lstStyle/>
                <a:p>
                  <a:endParaRPr lang="en-GB" dirty="0"/>
                </a:p>
              </p:txBody>
            </p:sp>
            <p:sp>
              <p:nvSpPr>
                <p:cNvPr id="459" name="Line 2320"/>
                <p:cNvSpPr>
                  <a:spLocks noChangeShapeType="1"/>
                </p:cNvSpPr>
                <p:nvPr/>
              </p:nvSpPr>
              <p:spPr bwMode="auto">
                <a:xfrm flipV="1">
                  <a:off x="3219" y="2582"/>
                  <a:ext cx="1" cy="9"/>
                </a:xfrm>
                <a:prstGeom prst="line">
                  <a:avLst/>
                </a:prstGeom>
                <a:grpFill/>
                <a:ln w="4763">
                  <a:solidFill>
                    <a:srgbClr val="000000"/>
                  </a:solidFill>
                  <a:prstDash val="sysDashDotDot"/>
                  <a:round/>
                  <a:headEnd/>
                  <a:tailEnd/>
                </a:ln>
              </p:spPr>
              <p:txBody>
                <a:bodyPr/>
                <a:lstStyle/>
                <a:p>
                  <a:endParaRPr lang="en-GB" dirty="0"/>
                </a:p>
              </p:txBody>
            </p:sp>
            <p:sp>
              <p:nvSpPr>
                <p:cNvPr id="460" name="Line 2321"/>
                <p:cNvSpPr>
                  <a:spLocks noChangeShapeType="1"/>
                </p:cNvSpPr>
                <p:nvPr/>
              </p:nvSpPr>
              <p:spPr bwMode="auto">
                <a:xfrm flipV="1">
                  <a:off x="3219" y="2575"/>
                  <a:ext cx="1" cy="2"/>
                </a:xfrm>
                <a:prstGeom prst="line">
                  <a:avLst/>
                </a:prstGeom>
                <a:grpFill/>
                <a:ln w="4763">
                  <a:solidFill>
                    <a:srgbClr val="000000"/>
                  </a:solidFill>
                  <a:prstDash val="sysDashDotDot"/>
                  <a:round/>
                  <a:headEnd/>
                  <a:tailEnd/>
                </a:ln>
              </p:spPr>
              <p:txBody>
                <a:bodyPr/>
                <a:lstStyle/>
                <a:p>
                  <a:endParaRPr lang="en-GB" dirty="0"/>
                </a:p>
              </p:txBody>
            </p:sp>
            <p:sp>
              <p:nvSpPr>
                <p:cNvPr id="461" name="Line 2322"/>
                <p:cNvSpPr>
                  <a:spLocks noChangeShapeType="1"/>
                </p:cNvSpPr>
                <p:nvPr/>
              </p:nvSpPr>
              <p:spPr bwMode="auto">
                <a:xfrm flipV="1">
                  <a:off x="3219" y="2568"/>
                  <a:ext cx="1" cy="2"/>
                </a:xfrm>
                <a:prstGeom prst="line">
                  <a:avLst/>
                </a:prstGeom>
                <a:grpFill/>
                <a:ln w="4763">
                  <a:solidFill>
                    <a:srgbClr val="000000"/>
                  </a:solidFill>
                  <a:prstDash val="sysDashDotDot"/>
                  <a:round/>
                  <a:headEnd/>
                  <a:tailEnd/>
                </a:ln>
              </p:spPr>
              <p:txBody>
                <a:bodyPr/>
                <a:lstStyle/>
                <a:p>
                  <a:endParaRPr lang="en-GB" dirty="0"/>
                </a:p>
              </p:txBody>
            </p:sp>
            <p:sp>
              <p:nvSpPr>
                <p:cNvPr id="462" name="Line 2323"/>
                <p:cNvSpPr>
                  <a:spLocks noChangeShapeType="1"/>
                </p:cNvSpPr>
                <p:nvPr/>
              </p:nvSpPr>
              <p:spPr bwMode="auto">
                <a:xfrm flipV="1">
                  <a:off x="3219" y="2555"/>
                  <a:ext cx="1" cy="9"/>
                </a:xfrm>
                <a:prstGeom prst="line">
                  <a:avLst/>
                </a:prstGeom>
                <a:grpFill/>
                <a:ln w="4763">
                  <a:solidFill>
                    <a:srgbClr val="000000"/>
                  </a:solidFill>
                  <a:prstDash val="sysDashDotDot"/>
                  <a:round/>
                  <a:headEnd/>
                  <a:tailEnd/>
                </a:ln>
              </p:spPr>
              <p:txBody>
                <a:bodyPr/>
                <a:lstStyle/>
                <a:p>
                  <a:endParaRPr lang="en-GB" dirty="0"/>
                </a:p>
              </p:txBody>
            </p:sp>
            <p:sp>
              <p:nvSpPr>
                <p:cNvPr id="463" name="Line 2324"/>
                <p:cNvSpPr>
                  <a:spLocks noChangeShapeType="1"/>
                </p:cNvSpPr>
                <p:nvPr/>
              </p:nvSpPr>
              <p:spPr bwMode="auto">
                <a:xfrm flipV="1">
                  <a:off x="3219" y="2548"/>
                  <a:ext cx="1" cy="2"/>
                </a:xfrm>
                <a:prstGeom prst="line">
                  <a:avLst/>
                </a:prstGeom>
                <a:grpFill/>
                <a:ln w="4763">
                  <a:solidFill>
                    <a:srgbClr val="000000"/>
                  </a:solidFill>
                  <a:prstDash val="sysDashDotDot"/>
                  <a:round/>
                  <a:headEnd/>
                  <a:tailEnd/>
                </a:ln>
              </p:spPr>
              <p:txBody>
                <a:bodyPr/>
                <a:lstStyle/>
                <a:p>
                  <a:endParaRPr lang="en-GB" dirty="0"/>
                </a:p>
              </p:txBody>
            </p:sp>
            <p:sp>
              <p:nvSpPr>
                <p:cNvPr id="464" name="Line 2325"/>
                <p:cNvSpPr>
                  <a:spLocks noChangeShapeType="1"/>
                </p:cNvSpPr>
                <p:nvPr/>
              </p:nvSpPr>
              <p:spPr bwMode="auto">
                <a:xfrm flipV="1">
                  <a:off x="3219" y="2541"/>
                  <a:ext cx="1" cy="2"/>
                </a:xfrm>
                <a:prstGeom prst="line">
                  <a:avLst/>
                </a:prstGeom>
                <a:grpFill/>
                <a:ln w="4763">
                  <a:solidFill>
                    <a:srgbClr val="000000"/>
                  </a:solidFill>
                  <a:prstDash val="sysDashDotDot"/>
                  <a:round/>
                  <a:headEnd/>
                  <a:tailEnd/>
                </a:ln>
              </p:spPr>
              <p:txBody>
                <a:bodyPr/>
                <a:lstStyle/>
                <a:p>
                  <a:endParaRPr lang="en-GB" dirty="0"/>
                </a:p>
              </p:txBody>
            </p:sp>
            <p:sp>
              <p:nvSpPr>
                <p:cNvPr id="465" name="Line 2326"/>
                <p:cNvSpPr>
                  <a:spLocks noChangeShapeType="1"/>
                </p:cNvSpPr>
                <p:nvPr/>
              </p:nvSpPr>
              <p:spPr bwMode="auto">
                <a:xfrm flipV="1">
                  <a:off x="3219" y="2528"/>
                  <a:ext cx="1" cy="9"/>
                </a:xfrm>
                <a:prstGeom prst="line">
                  <a:avLst/>
                </a:prstGeom>
                <a:grpFill/>
                <a:ln w="4763">
                  <a:solidFill>
                    <a:srgbClr val="000000"/>
                  </a:solidFill>
                  <a:prstDash val="sysDashDotDot"/>
                  <a:round/>
                  <a:headEnd/>
                  <a:tailEnd/>
                </a:ln>
              </p:spPr>
              <p:txBody>
                <a:bodyPr/>
                <a:lstStyle/>
                <a:p>
                  <a:endParaRPr lang="en-GB" dirty="0"/>
                </a:p>
              </p:txBody>
            </p:sp>
            <p:sp>
              <p:nvSpPr>
                <p:cNvPr id="466" name="Line 2327"/>
                <p:cNvSpPr>
                  <a:spLocks noChangeShapeType="1"/>
                </p:cNvSpPr>
                <p:nvPr/>
              </p:nvSpPr>
              <p:spPr bwMode="auto">
                <a:xfrm flipV="1">
                  <a:off x="3219" y="2521"/>
                  <a:ext cx="1" cy="2"/>
                </a:xfrm>
                <a:prstGeom prst="line">
                  <a:avLst/>
                </a:prstGeom>
                <a:grpFill/>
                <a:ln w="4763">
                  <a:solidFill>
                    <a:srgbClr val="000000"/>
                  </a:solidFill>
                  <a:prstDash val="sysDashDotDot"/>
                  <a:round/>
                  <a:headEnd/>
                  <a:tailEnd/>
                </a:ln>
              </p:spPr>
              <p:txBody>
                <a:bodyPr/>
                <a:lstStyle/>
                <a:p>
                  <a:endParaRPr lang="en-GB" dirty="0"/>
                </a:p>
              </p:txBody>
            </p:sp>
            <p:sp>
              <p:nvSpPr>
                <p:cNvPr id="467" name="Line 2328"/>
                <p:cNvSpPr>
                  <a:spLocks noChangeShapeType="1"/>
                </p:cNvSpPr>
                <p:nvPr/>
              </p:nvSpPr>
              <p:spPr bwMode="auto">
                <a:xfrm flipV="1">
                  <a:off x="3219" y="2514"/>
                  <a:ext cx="1" cy="2"/>
                </a:xfrm>
                <a:prstGeom prst="line">
                  <a:avLst/>
                </a:prstGeom>
                <a:grpFill/>
                <a:ln w="4763">
                  <a:solidFill>
                    <a:srgbClr val="000000"/>
                  </a:solidFill>
                  <a:prstDash val="sysDashDotDot"/>
                  <a:round/>
                  <a:headEnd/>
                  <a:tailEnd/>
                </a:ln>
              </p:spPr>
              <p:txBody>
                <a:bodyPr/>
                <a:lstStyle/>
                <a:p>
                  <a:endParaRPr lang="en-GB" dirty="0"/>
                </a:p>
              </p:txBody>
            </p:sp>
            <p:sp>
              <p:nvSpPr>
                <p:cNvPr id="468" name="Line 2329"/>
                <p:cNvSpPr>
                  <a:spLocks noChangeShapeType="1"/>
                </p:cNvSpPr>
                <p:nvPr/>
              </p:nvSpPr>
              <p:spPr bwMode="auto">
                <a:xfrm flipV="1">
                  <a:off x="3219" y="2501"/>
                  <a:ext cx="1" cy="9"/>
                </a:xfrm>
                <a:prstGeom prst="line">
                  <a:avLst/>
                </a:prstGeom>
                <a:grpFill/>
                <a:ln w="4763">
                  <a:solidFill>
                    <a:srgbClr val="000000"/>
                  </a:solidFill>
                  <a:prstDash val="sysDashDotDot"/>
                  <a:round/>
                  <a:headEnd/>
                  <a:tailEnd/>
                </a:ln>
              </p:spPr>
              <p:txBody>
                <a:bodyPr/>
                <a:lstStyle/>
                <a:p>
                  <a:endParaRPr lang="en-GB" dirty="0"/>
                </a:p>
              </p:txBody>
            </p:sp>
            <p:sp>
              <p:nvSpPr>
                <p:cNvPr id="469" name="Line 2330"/>
                <p:cNvSpPr>
                  <a:spLocks noChangeShapeType="1"/>
                </p:cNvSpPr>
                <p:nvPr/>
              </p:nvSpPr>
              <p:spPr bwMode="auto">
                <a:xfrm flipV="1">
                  <a:off x="3219" y="2494"/>
                  <a:ext cx="1" cy="2"/>
                </a:xfrm>
                <a:prstGeom prst="line">
                  <a:avLst/>
                </a:prstGeom>
                <a:grpFill/>
                <a:ln w="4763">
                  <a:solidFill>
                    <a:srgbClr val="000000"/>
                  </a:solidFill>
                  <a:prstDash val="sysDashDotDot"/>
                  <a:round/>
                  <a:headEnd/>
                  <a:tailEnd/>
                </a:ln>
              </p:spPr>
              <p:txBody>
                <a:bodyPr/>
                <a:lstStyle/>
                <a:p>
                  <a:endParaRPr lang="en-GB" dirty="0"/>
                </a:p>
              </p:txBody>
            </p:sp>
            <p:sp>
              <p:nvSpPr>
                <p:cNvPr id="470" name="Line 2331"/>
                <p:cNvSpPr>
                  <a:spLocks noChangeShapeType="1"/>
                </p:cNvSpPr>
                <p:nvPr/>
              </p:nvSpPr>
              <p:spPr bwMode="auto">
                <a:xfrm flipV="1">
                  <a:off x="3219" y="2487"/>
                  <a:ext cx="1" cy="2"/>
                </a:xfrm>
                <a:prstGeom prst="line">
                  <a:avLst/>
                </a:prstGeom>
                <a:grpFill/>
                <a:ln w="4763">
                  <a:solidFill>
                    <a:srgbClr val="000000"/>
                  </a:solidFill>
                  <a:prstDash val="sysDashDotDot"/>
                  <a:round/>
                  <a:headEnd/>
                  <a:tailEnd/>
                </a:ln>
              </p:spPr>
              <p:txBody>
                <a:bodyPr/>
                <a:lstStyle/>
                <a:p>
                  <a:endParaRPr lang="en-GB" dirty="0"/>
                </a:p>
              </p:txBody>
            </p:sp>
            <p:sp>
              <p:nvSpPr>
                <p:cNvPr id="471" name="Line 2332"/>
                <p:cNvSpPr>
                  <a:spLocks noChangeShapeType="1"/>
                </p:cNvSpPr>
                <p:nvPr/>
              </p:nvSpPr>
              <p:spPr bwMode="auto">
                <a:xfrm flipV="1">
                  <a:off x="3219" y="2473"/>
                  <a:ext cx="1" cy="10"/>
                </a:xfrm>
                <a:prstGeom prst="line">
                  <a:avLst/>
                </a:prstGeom>
                <a:grpFill/>
                <a:ln w="4763">
                  <a:solidFill>
                    <a:srgbClr val="000000"/>
                  </a:solidFill>
                  <a:prstDash val="sysDashDotDot"/>
                  <a:round/>
                  <a:headEnd/>
                  <a:tailEnd/>
                </a:ln>
              </p:spPr>
              <p:txBody>
                <a:bodyPr/>
                <a:lstStyle/>
                <a:p>
                  <a:endParaRPr lang="en-GB" dirty="0"/>
                </a:p>
              </p:txBody>
            </p:sp>
            <p:sp>
              <p:nvSpPr>
                <p:cNvPr id="472" name="Line 2333"/>
                <p:cNvSpPr>
                  <a:spLocks noChangeShapeType="1"/>
                </p:cNvSpPr>
                <p:nvPr/>
              </p:nvSpPr>
              <p:spPr bwMode="auto">
                <a:xfrm flipV="1">
                  <a:off x="3219" y="2467"/>
                  <a:ext cx="1" cy="2"/>
                </a:xfrm>
                <a:prstGeom prst="line">
                  <a:avLst/>
                </a:prstGeom>
                <a:grpFill/>
                <a:ln w="4763">
                  <a:solidFill>
                    <a:srgbClr val="000000"/>
                  </a:solidFill>
                  <a:prstDash val="sysDashDotDot"/>
                  <a:round/>
                  <a:headEnd/>
                  <a:tailEnd/>
                </a:ln>
              </p:spPr>
              <p:txBody>
                <a:bodyPr/>
                <a:lstStyle/>
                <a:p>
                  <a:endParaRPr lang="en-GB" dirty="0"/>
                </a:p>
              </p:txBody>
            </p:sp>
            <p:sp>
              <p:nvSpPr>
                <p:cNvPr id="473" name="Line 2334"/>
                <p:cNvSpPr>
                  <a:spLocks noChangeShapeType="1"/>
                </p:cNvSpPr>
                <p:nvPr/>
              </p:nvSpPr>
              <p:spPr bwMode="auto">
                <a:xfrm flipV="1">
                  <a:off x="3219" y="2460"/>
                  <a:ext cx="1" cy="2"/>
                </a:xfrm>
                <a:prstGeom prst="line">
                  <a:avLst/>
                </a:prstGeom>
                <a:grpFill/>
                <a:ln w="4763">
                  <a:solidFill>
                    <a:srgbClr val="000000"/>
                  </a:solidFill>
                  <a:prstDash val="sysDashDotDot"/>
                  <a:round/>
                  <a:headEnd/>
                  <a:tailEnd/>
                </a:ln>
              </p:spPr>
              <p:txBody>
                <a:bodyPr/>
                <a:lstStyle/>
                <a:p>
                  <a:endParaRPr lang="en-GB" dirty="0"/>
                </a:p>
              </p:txBody>
            </p:sp>
            <p:sp>
              <p:nvSpPr>
                <p:cNvPr id="474" name="Line 2335"/>
                <p:cNvSpPr>
                  <a:spLocks noChangeShapeType="1"/>
                </p:cNvSpPr>
                <p:nvPr/>
              </p:nvSpPr>
              <p:spPr bwMode="auto">
                <a:xfrm flipV="1">
                  <a:off x="3219" y="2446"/>
                  <a:ext cx="1" cy="10"/>
                </a:xfrm>
                <a:prstGeom prst="line">
                  <a:avLst/>
                </a:prstGeom>
                <a:grpFill/>
                <a:ln w="4763">
                  <a:solidFill>
                    <a:srgbClr val="000000"/>
                  </a:solidFill>
                  <a:prstDash val="sysDashDotDot"/>
                  <a:round/>
                  <a:headEnd/>
                  <a:tailEnd/>
                </a:ln>
              </p:spPr>
              <p:txBody>
                <a:bodyPr/>
                <a:lstStyle/>
                <a:p>
                  <a:endParaRPr lang="en-GB" dirty="0"/>
                </a:p>
              </p:txBody>
            </p:sp>
            <p:sp>
              <p:nvSpPr>
                <p:cNvPr id="475" name="Line 2336"/>
                <p:cNvSpPr>
                  <a:spLocks noChangeShapeType="1"/>
                </p:cNvSpPr>
                <p:nvPr/>
              </p:nvSpPr>
              <p:spPr bwMode="auto">
                <a:xfrm flipV="1">
                  <a:off x="3219" y="2439"/>
                  <a:ext cx="1" cy="3"/>
                </a:xfrm>
                <a:prstGeom prst="line">
                  <a:avLst/>
                </a:prstGeom>
                <a:grpFill/>
                <a:ln w="4763">
                  <a:solidFill>
                    <a:srgbClr val="000000"/>
                  </a:solidFill>
                  <a:prstDash val="sysDashDotDot"/>
                  <a:round/>
                  <a:headEnd/>
                  <a:tailEnd/>
                </a:ln>
              </p:spPr>
              <p:txBody>
                <a:bodyPr/>
                <a:lstStyle/>
                <a:p>
                  <a:endParaRPr lang="en-GB" dirty="0"/>
                </a:p>
              </p:txBody>
            </p:sp>
            <p:sp>
              <p:nvSpPr>
                <p:cNvPr id="476" name="Line 2337"/>
                <p:cNvSpPr>
                  <a:spLocks noChangeShapeType="1"/>
                </p:cNvSpPr>
                <p:nvPr/>
              </p:nvSpPr>
              <p:spPr bwMode="auto">
                <a:xfrm flipV="1">
                  <a:off x="3219" y="2433"/>
                  <a:ext cx="1" cy="2"/>
                </a:xfrm>
                <a:prstGeom prst="line">
                  <a:avLst/>
                </a:prstGeom>
                <a:grpFill/>
                <a:ln w="4763">
                  <a:solidFill>
                    <a:srgbClr val="000000"/>
                  </a:solidFill>
                  <a:prstDash val="sysDashDotDot"/>
                  <a:round/>
                  <a:headEnd/>
                  <a:tailEnd/>
                </a:ln>
              </p:spPr>
              <p:txBody>
                <a:bodyPr/>
                <a:lstStyle/>
                <a:p>
                  <a:endParaRPr lang="en-GB" dirty="0"/>
                </a:p>
              </p:txBody>
            </p:sp>
            <p:sp>
              <p:nvSpPr>
                <p:cNvPr id="477" name="Line 2338"/>
                <p:cNvSpPr>
                  <a:spLocks noChangeShapeType="1"/>
                </p:cNvSpPr>
                <p:nvPr/>
              </p:nvSpPr>
              <p:spPr bwMode="auto">
                <a:xfrm flipV="1">
                  <a:off x="3219" y="2419"/>
                  <a:ext cx="1" cy="10"/>
                </a:xfrm>
                <a:prstGeom prst="line">
                  <a:avLst/>
                </a:prstGeom>
                <a:grpFill/>
                <a:ln w="4763">
                  <a:solidFill>
                    <a:srgbClr val="000000"/>
                  </a:solidFill>
                  <a:prstDash val="sysDashDotDot"/>
                  <a:round/>
                  <a:headEnd/>
                  <a:tailEnd/>
                </a:ln>
              </p:spPr>
              <p:txBody>
                <a:bodyPr/>
                <a:lstStyle/>
                <a:p>
                  <a:endParaRPr lang="en-GB" dirty="0"/>
                </a:p>
              </p:txBody>
            </p:sp>
            <p:sp>
              <p:nvSpPr>
                <p:cNvPr id="478" name="Line 2339"/>
                <p:cNvSpPr>
                  <a:spLocks noChangeShapeType="1"/>
                </p:cNvSpPr>
                <p:nvPr/>
              </p:nvSpPr>
              <p:spPr bwMode="auto">
                <a:xfrm flipV="1">
                  <a:off x="3219" y="2412"/>
                  <a:ext cx="1" cy="3"/>
                </a:xfrm>
                <a:prstGeom prst="line">
                  <a:avLst/>
                </a:prstGeom>
                <a:grpFill/>
                <a:ln w="4763">
                  <a:solidFill>
                    <a:srgbClr val="000000"/>
                  </a:solidFill>
                  <a:prstDash val="sysDashDotDot"/>
                  <a:round/>
                  <a:headEnd/>
                  <a:tailEnd/>
                </a:ln>
              </p:spPr>
              <p:txBody>
                <a:bodyPr/>
                <a:lstStyle/>
                <a:p>
                  <a:endParaRPr lang="en-GB" dirty="0"/>
                </a:p>
              </p:txBody>
            </p:sp>
            <p:sp>
              <p:nvSpPr>
                <p:cNvPr id="479" name="Line 2340"/>
                <p:cNvSpPr>
                  <a:spLocks noChangeShapeType="1"/>
                </p:cNvSpPr>
                <p:nvPr/>
              </p:nvSpPr>
              <p:spPr bwMode="auto">
                <a:xfrm flipV="1">
                  <a:off x="3219" y="2405"/>
                  <a:ext cx="1" cy="3"/>
                </a:xfrm>
                <a:prstGeom prst="line">
                  <a:avLst/>
                </a:prstGeom>
                <a:grpFill/>
                <a:ln w="4763">
                  <a:solidFill>
                    <a:srgbClr val="000000"/>
                  </a:solidFill>
                  <a:prstDash val="sysDashDotDot"/>
                  <a:round/>
                  <a:headEnd/>
                  <a:tailEnd/>
                </a:ln>
              </p:spPr>
              <p:txBody>
                <a:bodyPr/>
                <a:lstStyle/>
                <a:p>
                  <a:endParaRPr lang="en-GB" dirty="0"/>
                </a:p>
              </p:txBody>
            </p:sp>
            <p:sp>
              <p:nvSpPr>
                <p:cNvPr id="480" name="Line 2341"/>
                <p:cNvSpPr>
                  <a:spLocks noChangeShapeType="1"/>
                </p:cNvSpPr>
                <p:nvPr/>
              </p:nvSpPr>
              <p:spPr bwMode="auto">
                <a:xfrm flipV="1">
                  <a:off x="3219" y="2392"/>
                  <a:ext cx="1" cy="9"/>
                </a:xfrm>
                <a:prstGeom prst="line">
                  <a:avLst/>
                </a:prstGeom>
                <a:grpFill/>
                <a:ln w="4763">
                  <a:solidFill>
                    <a:srgbClr val="000000"/>
                  </a:solidFill>
                  <a:prstDash val="sysDashDotDot"/>
                  <a:round/>
                  <a:headEnd/>
                  <a:tailEnd/>
                </a:ln>
              </p:spPr>
              <p:txBody>
                <a:bodyPr/>
                <a:lstStyle/>
                <a:p>
                  <a:endParaRPr lang="en-GB" dirty="0"/>
                </a:p>
              </p:txBody>
            </p:sp>
            <p:sp>
              <p:nvSpPr>
                <p:cNvPr id="481" name="Line 2342"/>
                <p:cNvSpPr>
                  <a:spLocks noChangeShapeType="1"/>
                </p:cNvSpPr>
                <p:nvPr/>
              </p:nvSpPr>
              <p:spPr bwMode="auto">
                <a:xfrm flipV="1">
                  <a:off x="3219" y="2385"/>
                  <a:ext cx="1" cy="3"/>
                </a:xfrm>
                <a:prstGeom prst="line">
                  <a:avLst/>
                </a:prstGeom>
                <a:grpFill/>
                <a:ln w="4763">
                  <a:solidFill>
                    <a:srgbClr val="000000"/>
                  </a:solidFill>
                  <a:prstDash val="sysDashDotDot"/>
                  <a:round/>
                  <a:headEnd/>
                  <a:tailEnd/>
                </a:ln>
              </p:spPr>
              <p:txBody>
                <a:bodyPr/>
                <a:lstStyle/>
                <a:p>
                  <a:endParaRPr lang="en-GB" dirty="0"/>
                </a:p>
              </p:txBody>
            </p:sp>
            <p:sp>
              <p:nvSpPr>
                <p:cNvPr id="482" name="Line 2343"/>
                <p:cNvSpPr>
                  <a:spLocks noChangeShapeType="1"/>
                </p:cNvSpPr>
                <p:nvPr/>
              </p:nvSpPr>
              <p:spPr bwMode="auto">
                <a:xfrm flipV="1">
                  <a:off x="3219" y="2378"/>
                  <a:ext cx="1" cy="3"/>
                </a:xfrm>
                <a:prstGeom prst="line">
                  <a:avLst/>
                </a:prstGeom>
                <a:grpFill/>
                <a:ln w="4763">
                  <a:solidFill>
                    <a:srgbClr val="000000"/>
                  </a:solidFill>
                  <a:prstDash val="sysDashDotDot"/>
                  <a:round/>
                  <a:headEnd/>
                  <a:tailEnd/>
                </a:ln>
              </p:spPr>
              <p:txBody>
                <a:bodyPr/>
                <a:lstStyle/>
                <a:p>
                  <a:endParaRPr lang="en-GB" dirty="0"/>
                </a:p>
              </p:txBody>
            </p:sp>
            <p:sp>
              <p:nvSpPr>
                <p:cNvPr id="483" name="Line 2344"/>
                <p:cNvSpPr>
                  <a:spLocks noChangeShapeType="1"/>
                </p:cNvSpPr>
                <p:nvPr/>
              </p:nvSpPr>
              <p:spPr bwMode="auto">
                <a:xfrm flipV="1">
                  <a:off x="3219" y="2365"/>
                  <a:ext cx="1" cy="9"/>
                </a:xfrm>
                <a:prstGeom prst="line">
                  <a:avLst/>
                </a:prstGeom>
                <a:grpFill/>
                <a:ln w="4763">
                  <a:solidFill>
                    <a:srgbClr val="000000"/>
                  </a:solidFill>
                  <a:prstDash val="sysDashDotDot"/>
                  <a:round/>
                  <a:headEnd/>
                  <a:tailEnd/>
                </a:ln>
              </p:spPr>
              <p:txBody>
                <a:bodyPr/>
                <a:lstStyle/>
                <a:p>
                  <a:endParaRPr lang="en-GB" dirty="0"/>
                </a:p>
              </p:txBody>
            </p:sp>
            <p:sp>
              <p:nvSpPr>
                <p:cNvPr id="484" name="Line 2345"/>
                <p:cNvSpPr>
                  <a:spLocks noChangeShapeType="1"/>
                </p:cNvSpPr>
                <p:nvPr/>
              </p:nvSpPr>
              <p:spPr bwMode="auto">
                <a:xfrm flipV="1">
                  <a:off x="3219" y="2358"/>
                  <a:ext cx="1" cy="3"/>
                </a:xfrm>
                <a:prstGeom prst="line">
                  <a:avLst/>
                </a:prstGeom>
                <a:grpFill/>
                <a:ln w="4763">
                  <a:solidFill>
                    <a:srgbClr val="000000"/>
                  </a:solidFill>
                  <a:prstDash val="sysDashDotDot"/>
                  <a:round/>
                  <a:headEnd/>
                  <a:tailEnd/>
                </a:ln>
              </p:spPr>
              <p:txBody>
                <a:bodyPr/>
                <a:lstStyle/>
                <a:p>
                  <a:endParaRPr lang="en-GB" dirty="0"/>
                </a:p>
              </p:txBody>
            </p:sp>
            <p:sp>
              <p:nvSpPr>
                <p:cNvPr id="485" name="Line 2346"/>
                <p:cNvSpPr>
                  <a:spLocks noChangeShapeType="1"/>
                </p:cNvSpPr>
                <p:nvPr/>
              </p:nvSpPr>
              <p:spPr bwMode="auto">
                <a:xfrm flipV="1">
                  <a:off x="3219" y="2351"/>
                  <a:ext cx="1" cy="3"/>
                </a:xfrm>
                <a:prstGeom prst="line">
                  <a:avLst/>
                </a:prstGeom>
                <a:grpFill/>
                <a:ln w="4763">
                  <a:solidFill>
                    <a:srgbClr val="000000"/>
                  </a:solidFill>
                  <a:prstDash val="sysDashDotDot"/>
                  <a:round/>
                  <a:headEnd/>
                  <a:tailEnd/>
                </a:ln>
              </p:spPr>
              <p:txBody>
                <a:bodyPr/>
                <a:lstStyle/>
                <a:p>
                  <a:endParaRPr lang="en-GB" dirty="0"/>
                </a:p>
              </p:txBody>
            </p:sp>
            <p:sp>
              <p:nvSpPr>
                <p:cNvPr id="486" name="Line 2347"/>
                <p:cNvSpPr>
                  <a:spLocks noChangeShapeType="1"/>
                </p:cNvSpPr>
                <p:nvPr/>
              </p:nvSpPr>
              <p:spPr bwMode="auto">
                <a:xfrm flipV="1">
                  <a:off x="3219" y="2338"/>
                  <a:ext cx="1" cy="9"/>
                </a:xfrm>
                <a:prstGeom prst="line">
                  <a:avLst/>
                </a:prstGeom>
                <a:grpFill/>
                <a:ln w="4763">
                  <a:solidFill>
                    <a:srgbClr val="000000"/>
                  </a:solidFill>
                  <a:prstDash val="sysDashDotDot"/>
                  <a:round/>
                  <a:headEnd/>
                  <a:tailEnd/>
                </a:ln>
              </p:spPr>
              <p:txBody>
                <a:bodyPr/>
                <a:lstStyle/>
                <a:p>
                  <a:endParaRPr lang="en-GB" dirty="0"/>
                </a:p>
              </p:txBody>
            </p:sp>
            <p:sp>
              <p:nvSpPr>
                <p:cNvPr id="487" name="Line 2348"/>
                <p:cNvSpPr>
                  <a:spLocks noChangeShapeType="1"/>
                </p:cNvSpPr>
                <p:nvPr/>
              </p:nvSpPr>
              <p:spPr bwMode="auto">
                <a:xfrm flipV="1">
                  <a:off x="3219" y="2331"/>
                  <a:ext cx="1" cy="2"/>
                </a:xfrm>
                <a:prstGeom prst="line">
                  <a:avLst/>
                </a:prstGeom>
                <a:grpFill/>
                <a:ln w="4763">
                  <a:solidFill>
                    <a:srgbClr val="000000"/>
                  </a:solidFill>
                  <a:prstDash val="sysDashDotDot"/>
                  <a:round/>
                  <a:headEnd/>
                  <a:tailEnd/>
                </a:ln>
              </p:spPr>
              <p:txBody>
                <a:bodyPr/>
                <a:lstStyle/>
                <a:p>
                  <a:endParaRPr lang="en-GB" dirty="0"/>
                </a:p>
              </p:txBody>
            </p:sp>
            <p:sp>
              <p:nvSpPr>
                <p:cNvPr id="488" name="Line 2349"/>
                <p:cNvSpPr>
                  <a:spLocks noChangeShapeType="1"/>
                </p:cNvSpPr>
                <p:nvPr/>
              </p:nvSpPr>
              <p:spPr bwMode="auto">
                <a:xfrm flipV="1">
                  <a:off x="3219" y="2324"/>
                  <a:ext cx="1" cy="3"/>
                </a:xfrm>
                <a:prstGeom prst="line">
                  <a:avLst/>
                </a:prstGeom>
                <a:grpFill/>
                <a:ln w="4763">
                  <a:solidFill>
                    <a:srgbClr val="000000"/>
                  </a:solidFill>
                  <a:prstDash val="sysDashDotDot"/>
                  <a:round/>
                  <a:headEnd/>
                  <a:tailEnd/>
                </a:ln>
              </p:spPr>
              <p:txBody>
                <a:bodyPr/>
                <a:lstStyle/>
                <a:p>
                  <a:endParaRPr lang="en-GB" dirty="0"/>
                </a:p>
              </p:txBody>
            </p:sp>
            <p:sp>
              <p:nvSpPr>
                <p:cNvPr id="489" name="Line 2350"/>
                <p:cNvSpPr>
                  <a:spLocks noChangeShapeType="1"/>
                </p:cNvSpPr>
                <p:nvPr/>
              </p:nvSpPr>
              <p:spPr bwMode="auto">
                <a:xfrm flipV="1">
                  <a:off x="3219" y="2311"/>
                  <a:ext cx="1" cy="9"/>
                </a:xfrm>
                <a:prstGeom prst="line">
                  <a:avLst/>
                </a:prstGeom>
                <a:grpFill/>
                <a:ln w="4763">
                  <a:solidFill>
                    <a:srgbClr val="000000"/>
                  </a:solidFill>
                  <a:prstDash val="sysDashDotDot"/>
                  <a:round/>
                  <a:headEnd/>
                  <a:tailEnd/>
                </a:ln>
              </p:spPr>
              <p:txBody>
                <a:bodyPr/>
                <a:lstStyle/>
                <a:p>
                  <a:endParaRPr lang="en-GB" dirty="0"/>
                </a:p>
              </p:txBody>
            </p:sp>
            <p:sp>
              <p:nvSpPr>
                <p:cNvPr id="490" name="Line 2351"/>
                <p:cNvSpPr>
                  <a:spLocks noChangeShapeType="1"/>
                </p:cNvSpPr>
                <p:nvPr/>
              </p:nvSpPr>
              <p:spPr bwMode="auto">
                <a:xfrm flipV="1">
                  <a:off x="3219" y="2304"/>
                  <a:ext cx="1" cy="2"/>
                </a:xfrm>
                <a:prstGeom prst="line">
                  <a:avLst/>
                </a:prstGeom>
                <a:grpFill/>
                <a:ln w="4763">
                  <a:solidFill>
                    <a:srgbClr val="000000"/>
                  </a:solidFill>
                  <a:prstDash val="sysDashDotDot"/>
                  <a:round/>
                  <a:headEnd/>
                  <a:tailEnd/>
                </a:ln>
              </p:spPr>
              <p:txBody>
                <a:bodyPr/>
                <a:lstStyle/>
                <a:p>
                  <a:endParaRPr lang="en-GB" dirty="0"/>
                </a:p>
              </p:txBody>
            </p:sp>
            <p:sp>
              <p:nvSpPr>
                <p:cNvPr id="491" name="Line 2352"/>
                <p:cNvSpPr>
                  <a:spLocks noChangeShapeType="1"/>
                </p:cNvSpPr>
                <p:nvPr/>
              </p:nvSpPr>
              <p:spPr bwMode="auto">
                <a:xfrm flipV="1">
                  <a:off x="3219" y="2297"/>
                  <a:ext cx="1" cy="2"/>
                </a:xfrm>
                <a:prstGeom prst="line">
                  <a:avLst/>
                </a:prstGeom>
                <a:grpFill/>
                <a:ln w="4763">
                  <a:solidFill>
                    <a:srgbClr val="000000"/>
                  </a:solidFill>
                  <a:prstDash val="sysDashDotDot"/>
                  <a:round/>
                  <a:headEnd/>
                  <a:tailEnd/>
                </a:ln>
              </p:spPr>
              <p:txBody>
                <a:bodyPr/>
                <a:lstStyle/>
                <a:p>
                  <a:endParaRPr lang="en-GB" dirty="0"/>
                </a:p>
              </p:txBody>
            </p:sp>
            <p:sp>
              <p:nvSpPr>
                <p:cNvPr id="492" name="Line 2353"/>
                <p:cNvSpPr>
                  <a:spLocks noChangeShapeType="1"/>
                </p:cNvSpPr>
                <p:nvPr/>
              </p:nvSpPr>
              <p:spPr bwMode="auto">
                <a:xfrm flipV="1">
                  <a:off x="3219" y="2284"/>
                  <a:ext cx="1" cy="9"/>
                </a:xfrm>
                <a:prstGeom prst="line">
                  <a:avLst/>
                </a:prstGeom>
                <a:grpFill/>
                <a:ln w="4763">
                  <a:solidFill>
                    <a:srgbClr val="000000"/>
                  </a:solidFill>
                  <a:prstDash val="sysDashDotDot"/>
                  <a:round/>
                  <a:headEnd/>
                  <a:tailEnd/>
                </a:ln>
              </p:spPr>
              <p:txBody>
                <a:bodyPr/>
                <a:lstStyle/>
                <a:p>
                  <a:endParaRPr lang="en-GB" dirty="0"/>
                </a:p>
              </p:txBody>
            </p:sp>
            <p:sp>
              <p:nvSpPr>
                <p:cNvPr id="493" name="Line 2354"/>
                <p:cNvSpPr>
                  <a:spLocks noChangeShapeType="1"/>
                </p:cNvSpPr>
                <p:nvPr/>
              </p:nvSpPr>
              <p:spPr bwMode="auto">
                <a:xfrm flipV="1">
                  <a:off x="3219" y="2277"/>
                  <a:ext cx="1" cy="2"/>
                </a:xfrm>
                <a:prstGeom prst="line">
                  <a:avLst/>
                </a:prstGeom>
                <a:grpFill/>
                <a:ln w="4763">
                  <a:solidFill>
                    <a:srgbClr val="000000"/>
                  </a:solidFill>
                  <a:prstDash val="sysDashDotDot"/>
                  <a:round/>
                  <a:headEnd/>
                  <a:tailEnd/>
                </a:ln>
              </p:spPr>
              <p:txBody>
                <a:bodyPr/>
                <a:lstStyle/>
                <a:p>
                  <a:endParaRPr lang="en-GB" dirty="0"/>
                </a:p>
              </p:txBody>
            </p:sp>
            <p:sp>
              <p:nvSpPr>
                <p:cNvPr id="494" name="Line 2355"/>
                <p:cNvSpPr>
                  <a:spLocks noChangeShapeType="1"/>
                </p:cNvSpPr>
                <p:nvPr/>
              </p:nvSpPr>
              <p:spPr bwMode="auto">
                <a:xfrm flipV="1">
                  <a:off x="3219" y="2270"/>
                  <a:ext cx="1" cy="2"/>
                </a:xfrm>
                <a:prstGeom prst="line">
                  <a:avLst/>
                </a:prstGeom>
                <a:grpFill/>
                <a:ln w="4763">
                  <a:solidFill>
                    <a:srgbClr val="000000"/>
                  </a:solidFill>
                  <a:prstDash val="sysDashDotDot"/>
                  <a:round/>
                  <a:headEnd/>
                  <a:tailEnd/>
                </a:ln>
              </p:spPr>
              <p:txBody>
                <a:bodyPr/>
                <a:lstStyle/>
                <a:p>
                  <a:endParaRPr lang="en-GB" dirty="0"/>
                </a:p>
              </p:txBody>
            </p:sp>
            <p:sp>
              <p:nvSpPr>
                <p:cNvPr id="495" name="Line 2356"/>
                <p:cNvSpPr>
                  <a:spLocks noChangeShapeType="1"/>
                </p:cNvSpPr>
                <p:nvPr/>
              </p:nvSpPr>
              <p:spPr bwMode="auto">
                <a:xfrm flipV="1">
                  <a:off x="3219" y="2257"/>
                  <a:ext cx="1" cy="9"/>
                </a:xfrm>
                <a:prstGeom prst="line">
                  <a:avLst/>
                </a:prstGeom>
                <a:grpFill/>
                <a:ln w="4763">
                  <a:solidFill>
                    <a:srgbClr val="000000"/>
                  </a:solidFill>
                  <a:prstDash val="sysDashDotDot"/>
                  <a:round/>
                  <a:headEnd/>
                  <a:tailEnd/>
                </a:ln>
              </p:spPr>
              <p:txBody>
                <a:bodyPr/>
                <a:lstStyle/>
                <a:p>
                  <a:endParaRPr lang="en-GB" dirty="0"/>
                </a:p>
              </p:txBody>
            </p:sp>
            <p:sp>
              <p:nvSpPr>
                <p:cNvPr id="496" name="Line 2357"/>
                <p:cNvSpPr>
                  <a:spLocks noChangeShapeType="1"/>
                </p:cNvSpPr>
                <p:nvPr/>
              </p:nvSpPr>
              <p:spPr bwMode="auto">
                <a:xfrm flipV="1">
                  <a:off x="3219" y="2250"/>
                  <a:ext cx="1" cy="2"/>
                </a:xfrm>
                <a:prstGeom prst="line">
                  <a:avLst/>
                </a:prstGeom>
                <a:grpFill/>
                <a:ln w="4763">
                  <a:solidFill>
                    <a:srgbClr val="000000"/>
                  </a:solidFill>
                  <a:prstDash val="sysDashDotDot"/>
                  <a:round/>
                  <a:headEnd/>
                  <a:tailEnd/>
                </a:ln>
              </p:spPr>
              <p:txBody>
                <a:bodyPr/>
                <a:lstStyle/>
                <a:p>
                  <a:endParaRPr lang="en-GB" dirty="0"/>
                </a:p>
              </p:txBody>
            </p:sp>
            <p:sp>
              <p:nvSpPr>
                <p:cNvPr id="497" name="Line 2358"/>
                <p:cNvSpPr>
                  <a:spLocks noChangeShapeType="1"/>
                </p:cNvSpPr>
                <p:nvPr/>
              </p:nvSpPr>
              <p:spPr bwMode="auto">
                <a:xfrm flipV="1">
                  <a:off x="3219" y="2243"/>
                  <a:ext cx="1" cy="2"/>
                </a:xfrm>
                <a:prstGeom prst="line">
                  <a:avLst/>
                </a:prstGeom>
                <a:grpFill/>
                <a:ln w="4763">
                  <a:solidFill>
                    <a:srgbClr val="000000"/>
                  </a:solidFill>
                  <a:prstDash val="sysDashDotDot"/>
                  <a:round/>
                  <a:headEnd/>
                  <a:tailEnd/>
                </a:ln>
              </p:spPr>
              <p:txBody>
                <a:bodyPr/>
                <a:lstStyle/>
                <a:p>
                  <a:endParaRPr lang="en-GB" dirty="0"/>
                </a:p>
              </p:txBody>
            </p:sp>
            <p:sp>
              <p:nvSpPr>
                <p:cNvPr id="498" name="Line 2359"/>
                <p:cNvSpPr>
                  <a:spLocks noChangeShapeType="1"/>
                </p:cNvSpPr>
                <p:nvPr/>
              </p:nvSpPr>
              <p:spPr bwMode="auto">
                <a:xfrm flipV="1">
                  <a:off x="3219" y="2230"/>
                  <a:ext cx="1" cy="9"/>
                </a:xfrm>
                <a:prstGeom prst="line">
                  <a:avLst/>
                </a:prstGeom>
                <a:grpFill/>
                <a:ln w="4763">
                  <a:solidFill>
                    <a:srgbClr val="000000"/>
                  </a:solidFill>
                  <a:prstDash val="sysDashDotDot"/>
                  <a:round/>
                  <a:headEnd/>
                  <a:tailEnd/>
                </a:ln>
              </p:spPr>
              <p:txBody>
                <a:bodyPr/>
                <a:lstStyle/>
                <a:p>
                  <a:endParaRPr lang="en-GB" dirty="0"/>
                </a:p>
              </p:txBody>
            </p:sp>
            <p:sp>
              <p:nvSpPr>
                <p:cNvPr id="499" name="Line 2360"/>
                <p:cNvSpPr>
                  <a:spLocks noChangeShapeType="1"/>
                </p:cNvSpPr>
                <p:nvPr/>
              </p:nvSpPr>
              <p:spPr bwMode="auto">
                <a:xfrm flipV="1">
                  <a:off x="3219" y="2223"/>
                  <a:ext cx="1" cy="2"/>
                </a:xfrm>
                <a:prstGeom prst="line">
                  <a:avLst/>
                </a:prstGeom>
                <a:grpFill/>
                <a:ln w="4763">
                  <a:solidFill>
                    <a:srgbClr val="000000"/>
                  </a:solidFill>
                  <a:prstDash val="sysDashDotDot"/>
                  <a:round/>
                  <a:headEnd/>
                  <a:tailEnd/>
                </a:ln>
              </p:spPr>
              <p:txBody>
                <a:bodyPr/>
                <a:lstStyle/>
                <a:p>
                  <a:endParaRPr lang="en-GB" dirty="0"/>
                </a:p>
              </p:txBody>
            </p:sp>
            <p:sp>
              <p:nvSpPr>
                <p:cNvPr id="500" name="Line 2361"/>
                <p:cNvSpPr>
                  <a:spLocks noChangeShapeType="1"/>
                </p:cNvSpPr>
                <p:nvPr/>
              </p:nvSpPr>
              <p:spPr bwMode="auto">
                <a:xfrm flipV="1">
                  <a:off x="3219" y="2216"/>
                  <a:ext cx="1" cy="2"/>
                </a:xfrm>
                <a:prstGeom prst="line">
                  <a:avLst/>
                </a:prstGeom>
                <a:grpFill/>
                <a:ln w="4763">
                  <a:solidFill>
                    <a:srgbClr val="000000"/>
                  </a:solidFill>
                  <a:prstDash val="sysDashDotDot"/>
                  <a:round/>
                  <a:headEnd/>
                  <a:tailEnd/>
                </a:ln>
              </p:spPr>
              <p:txBody>
                <a:bodyPr/>
                <a:lstStyle/>
                <a:p>
                  <a:endParaRPr lang="en-GB" dirty="0"/>
                </a:p>
              </p:txBody>
            </p:sp>
            <p:sp>
              <p:nvSpPr>
                <p:cNvPr id="501" name="Line 2362"/>
                <p:cNvSpPr>
                  <a:spLocks noChangeShapeType="1"/>
                </p:cNvSpPr>
                <p:nvPr/>
              </p:nvSpPr>
              <p:spPr bwMode="auto">
                <a:xfrm flipV="1">
                  <a:off x="3219" y="2203"/>
                  <a:ext cx="1" cy="9"/>
                </a:xfrm>
                <a:prstGeom prst="line">
                  <a:avLst/>
                </a:prstGeom>
                <a:grpFill/>
                <a:ln w="4763">
                  <a:solidFill>
                    <a:srgbClr val="000000"/>
                  </a:solidFill>
                  <a:prstDash val="sysDashDotDot"/>
                  <a:round/>
                  <a:headEnd/>
                  <a:tailEnd/>
                </a:ln>
              </p:spPr>
              <p:txBody>
                <a:bodyPr/>
                <a:lstStyle/>
                <a:p>
                  <a:endParaRPr lang="en-GB" dirty="0"/>
                </a:p>
              </p:txBody>
            </p:sp>
            <p:sp>
              <p:nvSpPr>
                <p:cNvPr id="502" name="Line 2363"/>
                <p:cNvSpPr>
                  <a:spLocks noChangeShapeType="1"/>
                </p:cNvSpPr>
                <p:nvPr/>
              </p:nvSpPr>
              <p:spPr bwMode="auto">
                <a:xfrm flipV="1">
                  <a:off x="3219" y="2196"/>
                  <a:ext cx="1" cy="2"/>
                </a:xfrm>
                <a:prstGeom prst="line">
                  <a:avLst/>
                </a:prstGeom>
                <a:grpFill/>
                <a:ln w="4763">
                  <a:solidFill>
                    <a:srgbClr val="000000"/>
                  </a:solidFill>
                  <a:prstDash val="sysDashDotDot"/>
                  <a:round/>
                  <a:headEnd/>
                  <a:tailEnd/>
                </a:ln>
              </p:spPr>
              <p:txBody>
                <a:bodyPr/>
                <a:lstStyle/>
                <a:p>
                  <a:endParaRPr lang="en-GB" dirty="0"/>
                </a:p>
              </p:txBody>
            </p:sp>
            <p:sp>
              <p:nvSpPr>
                <p:cNvPr id="503" name="Line 2364"/>
                <p:cNvSpPr>
                  <a:spLocks noChangeShapeType="1"/>
                </p:cNvSpPr>
                <p:nvPr/>
              </p:nvSpPr>
              <p:spPr bwMode="auto">
                <a:xfrm flipV="1">
                  <a:off x="3219" y="2189"/>
                  <a:ext cx="1" cy="2"/>
                </a:xfrm>
                <a:prstGeom prst="line">
                  <a:avLst/>
                </a:prstGeom>
                <a:grpFill/>
                <a:ln w="4763">
                  <a:solidFill>
                    <a:srgbClr val="000000"/>
                  </a:solidFill>
                  <a:prstDash val="sysDashDotDot"/>
                  <a:round/>
                  <a:headEnd/>
                  <a:tailEnd/>
                </a:ln>
              </p:spPr>
              <p:txBody>
                <a:bodyPr/>
                <a:lstStyle/>
                <a:p>
                  <a:endParaRPr lang="en-GB" dirty="0"/>
                </a:p>
              </p:txBody>
            </p:sp>
            <p:sp>
              <p:nvSpPr>
                <p:cNvPr id="504" name="Line 2365"/>
                <p:cNvSpPr>
                  <a:spLocks noChangeShapeType="1"/>
                </p:cNvSpPr>
                <p:nvPr/>
              </p:nvSpPr>
              <p:spPr bwMode="auto">
                <a:xfrm flipV="1">
                  <a:off x="3219" y="2176"/>
                  <a:ext cx="1" cy="9"/>
                </a:xfrm>
                <a:prstGeom prst="line">
                  <a:avLst/>
                </a:prstGeom>
                <a:grpFill/>
                <a:ln w="4763">
                  <a:solidFill>
                    <a:srgbClr val="000000"/>
                  </a:solidFill>
                  <a:prstDash val="sysDashDotDot"/>
                  <a:round/>
                  <a:headEnd/>
                  <a:tailEnd/>
                </a:ln>
              </p:spPr>
              <p:txBody>
                <a:bodyPr/>
                <a:lstStyle/>
                <a:p>
                  <a:endParaRPr lang="en-GB" dirty="0"/>
                </a:p>
              </p:txBody>
            </p:sp>
            <p:sp>
              <p:nvSpPr>
                <p:cNvPr id="505" name="Line 2366"/>
                <p:cNvSpPr>
                  <a:spLocks noChangeShapeType="1"/>
                </p:cNvSpPr>
                <p:nvPr/>
              </p:nvSpPr>
              <p:spPr bwMode="auto">
                <a:xfrm flipV="1">
                  <a:off x="3219" y="2169"/>
                  <a:ext cx="1" cy="2"/>
                </a:xfrm>
                <a:prstGeom prst="line">
                  <a:avLst/>
                </a:prstGeom>
                <a:grpFill/>
                <a:ln w="4763">
                  <a:solidFill>
                    <a:srgbClr val="000000"/>
                  </a:solidFill>
                  <a:prstDash val="sysDashDotDot"/>
                  <a:round/>
                  <a:headEnd/>
                  <a:tailEnd/>
                </a:ln>
              </p:spPr>
              <p:txBody>
                <a:bodyPr/>
                <a:lstStyle/>
                <a:p>
                  <a:endParaRPr lang="en-GB" dirty="0"/>
                </a:p>
              </p:txBody>
            </p:sp>
            <p:sp>
              <p:nvSpPr>
                <p:cNvPr id="506" name="Line 2367"/>
                <p:cNvSpPr>
                  <a:spLocks noChangeShapeType="1"/>
                </p:cNvSpPr>
                <p:nvPr/>
              </p:nvSpPr>
              <p:spPr bwMode="auto">
                <a:xfrm flipV="1">
                  <a:off x="3219" y="2162"/>
                  <a:ext cx="1" cy="2"/>
                </a:xfrm>
                <a:prstGeom prst="line">
                  <a:avLst/>
                </a:prstGeom>
                <a:grpFill/>
                <a:ln w="4763">
                  <a:solidFill>
                    <a:srgbClr val="000000"/>
                  </a:solidFill>
                  <a:prstDash val="sysDashDotDot"/>
                  <a:round/>
                  <a:headEnd/>
                  <a:tailEnd/>
                </a:ln>
              </p:spPr>
              <p:txBody>
                <a:bodyPr/>
                <a:lstStyle/>
                <a:p>
                  <a:endParaRPr lang="en-GB" dirty="0"/>
                </a:p>
              </p:txBody>
            </p:sp>
            <p:sp>
              <p:nvSpPr>
                <p:cNvPr id="507" name="Line 2368"/>
                <p:cNvSpPr>
                  <a:spLocks noChangeShapeType="1"/>
                </p:cNvSpPr>
                <p:nvPr/>
              </p:nvSpPr>
              <p:spPr bwMode="auto">
                <a:xfrm flipV="1">
                  <a:off x="3219" y="2149"/>
                  <a:ext cx="1" cy="9"/>
                </a:xfrm>
                <a:prstGeom prst="line">
                  <a:avLst/>
                </a:prstGeom>
                <a:grpFill/>
                <a:ln w="4763">
                  <a:solidFill>
                    <a:srgbClr val="000000"/>
                  </a:solidFill>
                  <a:prstDash val="sysDashDotDot"/>
                  <a:round/>
                  <a:headEnd/>
                  <a:tailEnd/>
                </a:ln>
              </p:spPr>
              <p:txBody>
                <a:bodyPr/>
                <a:lstStyle/>
                <a:p>
                  <a:endParaRPr lang="en-GB" dirty="0"/>
                </a:p>
              </p:txBody>
            </p:sp>
            <p:sp>
              <p:nvSpPr>
                <p:cNvPr id="508" name="Line 2369"/>
                <p:cNvSpPr>
                  <a:spLocks noChangeShapeType="1"/>
                </p:cNvSpPr>
                <p:nvPr/>
              </p:nvSpPr>
              <p:spPr bwMode="auto">
                <a:xfrm flipV="1">
                  <a:off x="3219" y="2142"/>
                  <a:ext cx="1" cy="2"/>
                </a:xfrm>
                <a:prstGeom prst="line">
                  <a:avLst/>
                </a:prstGeom>
                <a:grpFill/>
                <a:ln w="4763">
                  <a:solidFill>
                    <a:srgbClr val="000000"/>
                  </a:solidFill>
                  <a:prstDash val="sysDashDotDot"/>
                  <a:round/>
                  <a:headEnd/>
                  <a:tailEnd/>
                </a:ln>
              </p:spPr>
              <p:txBody>
                <a:bodyPr/>
                <a:lstStyle/>
                <a:p>
                  <a:endParaRPr lang="en-GB" dirty="0"/>
                </a:p>
              </p:txBody>
            </p:sp>
            <p:sp>
              <p:nvSpPr>
                <p:cNvPr id="509" name="Line 2370"/>
                <p:cNvSpPr>
                  <a:spLocks noChangeShapeType="1"/>
                </p:cNvSpPr>
                <p:nvPr/>
              </p:nvSpPr>
              <p:spPr bwMode="auto">
                <a:xfrm flipV="1">
                  <a:off x="3219" y="2135"/>
                  <a:ext cx="1" cy="2"/>
                </a:xfrm>
                <a:prstGeom prst="line">
                  <a:avLst/>
                </a:prstGeom>
                <a:grpFill/>
                <a:ln w="4763">
                  <a:solidFill>
                    <a:srgbClr val="000000"/>
                  </a:solidFill>
                  <a:prstDash val="sysDashDotDot"/>
                  <a:round/>
                  <a:headEnd/>
                  <a:tailEnd/>
                </a:ln>
              </p:spPr>
              <p:txBody>
                <a:bodyPr/>
                <a:lstStyle/>
                <a:p>
                  <a:endParaRPr lang="en-GB" dirty="0"/>
                </a:p>
              </p:txBody>
            </p:sp>
            <p:sp>
              <p:nvSpPr>
                <p:cNvPr id="510" name="Line 2371"/>
                <p:cNvSpPr>
                  <a:spLocks noChangeShapeType="1"/>
                </p:cNvSpPr>
                <p:nvPr/>
              </p:nvSpPr>
              <p:spPr bwMode="auto">
                <a:xfrm flipV="1">
                  <a:off x="3219" y="2121"/>
                  <a:ext cx="1" cy="10"/>
                </a:xfrm>
                <a:prstGeom prst="line">
                  <a:avLst/>
                </a:prstGeom>
                <a:grpFill/>
                <a:ln w="4763">
                  <a:solidFill>
                    <a:srgbClr val="000000"/>
                  </a:solidFill>
                  <a:prstDash val="sysDashDotDot"/>
                  <a:round/>
                  <a:headEnd/>
                  <a:tailEnd/>
                </a:ln>
              </p:spPr>
              <p:txBody>
                <a:bodyPr/>
                <a:lstStyle/>
                <a:p>
                  <a:endParaRPr lang="en-GB" dirty="0"/>
                </a:p>
              </p:txBody>
            </p:sp>
            <p:sp>
              <p:nvSpPr>
                <p:cNvPr id="511" name="Line 2372"/>
                <p:cNvSpPr>
                  <a:spLocks noChangeShapeType="1"/>
                </p:cNvSpPr>
                <p:nvPr/>
              </p:nvSpPr>
              <p:spPr bwMode="auto">
                <a:xfrm flipV="1">
                  <a:off x="3219" y="2115"/>
                  <a:ext cx="1" cy="2"/>
                </a:xfrm>
                <a:prstGeom prst="line">
                  <a:avLst/>
                </a:prstGeom>
                <a:grpFill/>
                <a:ln w="4763">
                  <a:solidFill>
                    <a:srgbClr val="000000"/>
                  </a:solidFill>
                  <a:prstDash val="sysDashDotDot"/>
                  <a:round/>
                  <a:headEnd/>
                  <a:tailEnd/>
                </a:ln>
              </p:spPr>
              <p:txBody>
                <a:bodyPr/>
                <a:lstStyle/>
                <a:p>
                  <a:endParaRPr lang="en-GB" dirty="0"/>
                </a:p>
              </p:txBody>
            </p:sp>
            <p:sp>
              <p:nvSpPr>
                <p:cNvPr id="512" name="Line 2373"/>
                <p:cNvSpPr>
                  <a:spLocks noChangeShapeType="1"/>
                </p:cNvSpPr>
                <p:nvPr/>
              </p:nvSpPr>
              <p:spPr bwMode="auto">
                <a:xfrm flipV="1">
                  <a:off x="3219" y="2108"/>
                  <a:ext cx="1" cy="2"/>
                </a:xfrm>
                <a:prstGeom prst="line">
                  <a:avLst/>
                </a:prstGeom>
                <a:grpFill/>
                <a:ln w="4763">
                  <a:solidFill>
                    <a:srgbClr val="000000"/>
                  </a:solidFill>
                  <a:prstDash val="sysDashDotDot"/>
                  <a:round/>
                  <a:headEnd/>
                  <a:tailEnd/>
                </a:ln>
              </p:spPr>
              <p:txBody>
                <a:bodyPr/>
                <a:lstStyle/>
                <a:p>
                  <a:endParaRPr lang="en-GB" dirty="0"/>
                </a:p>
              </p:txBody>
            </p:sp>
            <p:sp>
              <p:nvSpPr>
                <p:cNvPr id="513" name="Line 2374"/>
                <p:cNvSpPr>
                  <a:spLocks noChangeShapeType="1"/>
                </p:cNvSpPr>
                <p:nvPr/>
              </p:nvSpPr>
              <p:spPr bwMode="auto">
                <a:xfrm flipV="1">
                  <a:off x="3219" y="2094"/>
                  <a:ext cx="1" cy="10"/>
                </a:xfrm>
                <a:prstGeom prst="line">
                  <a:avLst/>
                </a:prstGeom>
                <a:grpFill/>
                <a:ln w="4763">
                  <a:solidFill>
                    <a:srgbClr val="000000"/>
                  </a:solidFill>
                  <a:prstDash val="sysDashDotDot"/>
                  <a:round/>
                  <a:headEnd/>
                  <a:tailEnd/>
                </a:ln>
              </p:spPr>
              <p:txBody>
                <a:bodyPr/>
                <a:lstStyle/>
                <a:p>
                  <a:endParaRPr lang="en-GB" dirty="0"/>
                </a:p>
              </p:txBody>
            </p:sp>
            <p:sp>
              <p:nvSpPr>
                <p:cNvPr id="514" name="Line 2375"/>
                <p:cNvSpPr>
                  <a:spLocks noChangeShapeType="1"/>
                </p:cNvSpPr>
                <p:nvPr/>
              </p:nvSpPr>
              <p:spPr bwMode="auto">
                <a:xfrm flipV="1">
                  <a:off x="3219" y="2087"/>
                  <a:ext cx="1" cy="3"/>
                </a:xfrm>
                <a:prstGeom prst="line">
                  <a:avLst/>
                </a:prstGeom>
                <a:grpFill/>
                <a:ln w="4763">
                  <a:solidFill>
                    <a:srgbClr val="000000"/>
                  </a:solidFill>
                  <a:prstDash val="sysDashDotDot"/>
                  <a:round/>
                  <a:headEnd/>
                  <a:tailEnd/>
                </a:ln>
              </p:spPr>
              <p:txBody>
                <a:bodyPr/>
                <a:lstStyle/>
                <a:p>
                  <a:endParaRPr lang="en-GB" dirty="0"/>
                </a:p>
              </p:txBody>
            </p:sp>
            <p:sp>
              <p:nvSpPr>
                <p:cNvPr id="515" name="Line 2376"/>
                <p:cNvSpPr>
                  <a:spLocks noChangeShapeType="1"/>
                </p:cNvSpPr>
                <p:nvPr/>
              </p:nvSpPr>
              <p:spPr bwMode="auto">
                <a:xfrm flipV="1">
                  <a:off x="3219" y="2081"/>
                  <a:ext cx="1" cy="2"/>
                </a:xfrm>
                <a:prstGeom prst="line">
                  <a:avLst/>
                </a:prstGeom>
                <a:grpFill/>
                <a:ln w="4763">
                  <a:solidFill>
                    <a:srgbClr val="000000"/>
                  </a:solidFill>
                  <a:prstDash val="sysDashDotDot"/>
                  <a:round/>
                  <a:headEnd/>
                  <a:tailEnd/>
                </a:ln>
              </p:spPr>
              <p:txBody>
                <a:bodyPr/>
                <a:lstStyle/>
                <a:p>
                  <a:endParaRPr lang="en-GB" dirty="0"/>
                </a:p>
              </p:txBody>
            </p:sp>
            <p:sp>
              <p:nvSpPr>
                <p:cNvPr id="516" name="Line 2377"/>
                <p:cNvSpPr>
                  <a:spLocks noChangeShapeType="1"/>
                </p:cNvSpPr>
                <p:nvPr/>
              </p:nvSpPr>
              <p:spPr bwMode="auto">
                <a:xfrm flipV="1">
                  <a:off x="3219" y="2067"/>
                  <a:ext cx="1" cy="10"/>
                </a:xfrm>
                <a:prstGeom prst="line">
                  <a:avLst/>
                </a:prstGeom>
                <a:grpFill/>
                <a:ln w="4763">
                  <a:solidFill>
                    <a:srgbClr val="000000"/>
                  </a:solidFill>
                  <a:prstDash val="sysDashDotDot"/>
                  <a:round/>
                  <a:headEnd/>
                  <a:tailEnd/>
                </a:ln>
              </p:spPr>
              <p:txBody>
                <a:bodyPr/>
                <a:lstStyle/>
                <a:p>
                  <a:endParaRPr lang="en-GB" dirty="0"/>
                </a:p>
              </p:txBody>
            </p:sp>
            <p:sp>
              <p:nvSpPr>
                <p:cNvPr id="517" name="Line 2378"/>
                <p:cNvSpPr>
                  <a:spLocks noChangeShapeType="1"/>
                </p:cNvSpPr>
                <p:nvPr/>
              </p:nvSpPr>
              <p:spPr bwMode="auto">
                <a:xfrm flipV="1">
                  <a:off x="3219" y="2060"/>
                  <a:ext cx="1" cy="3"/>
                </a:xfrm>
                <a:prstGeom prst="line">
                  <a:avLst/>
                </a:prstGeom>
                <a:grpFill/>
                <a:ln w="4763">
                  <a:solidFill>
                    <a:srgbClr val="000000"/>
                  </a:solidFill>
                  <a:prstDash val="sysDashDotDot"/>
                  <a:round/>
                  <a:headEnd/>
                  <a:tailEnd/>
                </a:ln>
              </p:spPr>
              <p:txBody>
                <a:bodyPr/>
                <a:lstStyle/>
                <a:p>
                  <a:endParaRPr lang="en-GB" dirty="0"/>
                </a:p>
              </p:txBody>
            </p:sp>
            <p:sp>
              <p:nvSpPr>
                <p:cNvPr id="518" name="Line 2379"/>
                <p:cNvSpPr>
                  <a:spLocks noChangeShapeType="1"/>
                </p:cNvSpPr>
                <p:nvPr/>
              </p:nvSpPr>
              <p:spPr bwMode="auto">
                <a:xfrm flipV="1">
                  <a:off x="3219" y="2054"/>
                  <a:ext cx="1" cy="2"/>
                </a:xfrm>
                <a:prstGeom prst="line">
                  <a:avLst/>
                </a:prstGeom>
                <a:grpFill/>
                <a:ln w="4763">
                  <a:solidFill>
                    <a:srgbClr val="000000"/>
                  </a:solidFill>
                  <a:prstDash val="sysDashDotDot"/>
                  <a:round/>
                  <a:headEnd/>
                  <a:tailEnd/>
                </a:ln>
              </p:spPr>
              <p:txBody>
                <a:bodyPr/>
                <a:lstStyle/>
                <a:p>
                  <a:endParaRPr lang="en-GB" dirty="0"/>
                </a:p>
              </p:txBody>
            </p:sp>
            <p:sp>
              <p:nvSpPr>
                <p:cNvPr id="519" name="Line 2380"/>
                <p:cNvSpPr>
                  <a:spLocks noChangeShapeType="1"/>
                </p:cNvSpPr>
                <p:nvPr/>
              </p:nvSpPr>
              <p:spPr bwMode="auto">
                <a:xfrm flipV="1">
                  <a:off x="3219" y="2040"/>
                  <a:ext cx="1" cy="9"/>
                </a:xfrm>
                <a:prstGeom prst="line">
                  <a:avLst/>
                </a:prstGeom>
                <a:grpFill/>
                <a:ln w="4763">
                  <a:solidFill>
                    <a:srgbClr val="000000"/>
                  </a:solidFill>
                  <a:prstDash val="sysDashDotDot"/>
                  <a:round/>
                  <a:headEnd/>
                  <a:tailEnd/>
                </a:ln>
              </p:spPr>
              <p:txBody>
                <a:bodyPr/>
                <a:lstStyle/>
                <a:p>
                  <a:endParaRPr lang="en-GB" dirty="0"/>
                </a:p>
              </p:txBody>
            </p:sp>
            <p:sp>
              <p:nvSpPr>
                <p:cNvPr id="520" name="Line 2381"/>
                <p:cNvSpPr>
                  <a:spLocks noChangeShapeType="1"/>
                </p:cNvSpPr>
                <p:nvPr/>
              </p:nvSpPr>
              <p:spPr bwMode="auto">
                <a:xfrm flipV="1">
                  <a:off x="3219" y="2033"/>
                  <a:ext cx="1" cy="3"/>
                </a:xfrm>
                <a:prstGeom prst="line">
                  <a:avLst/>
                </a:prstGeom>
                <a:grpFill/>
                <a:ln w="4763">
                  <a:solidFill>
                    <a:srgbClr val="000000"/>
                  </a:solidFill>
                  <a:prstDash val="sysDashDotDot"/>
                  <a:round/>
                  <a:headEnd/>
                  <a:tailEnd/>
                </a:ln>
              </p:spPr>
              <p:txBody>
                <a:bodyPr/>
                <a:lstStyle/>
                <a:p>
                  <a:endParaRPr lang="en-GB" dirty="0"/>
                </a:p>
              </p:txBody>
            </p:sp>
            <p:sp>
              <p:nvSpPr>
                <p:cNvPr id="521" name="Line 2382"/>
                <p:cNvSpPr>
                  <a:spLocks noChangeShapeType="1"/>
                </p:cNvSpPr>
                <p:nvPr/>
              </p:nvSpPr>
              <p:spPr bwMode="auto">
                <a:xfrm flipV="1">
                  <a:off x="3219" y="2026"/>
                  <a:ext cx="1" cy="3"/>
                </a:xfrm>
                <a:prstGeom prst="line">
                  <a:avLst/>
                </a:prstGeom>
                <a:grpFill/>
                <a:ln w="4763">
                  <a:solidFill>
                    <a:srgbClr val="000000"/>
                  </a:solidFill>
                  <a:prstDash val="sysDashDotDot"/>
                  <a:round/>
                  <a:headEnd/>
                  <a:tailEnd/>
                </a:ln>
              </p:spPr>
              <p:txBody>
                <a:bodyPr/>
                <a:lstStyle/>
                <a:p>
                  <a:endParaRPr lang="en-GB" dirty="0"/>
                </a:p>
              </p:txBody>
            </p:sp>
            <p:sp>
              <p:nvSpPr>
                <p:cNvPr id="522" name="Line 2383"/>
                <p:cNvSpPr>
                  <a:spLocks noChangeShapeType="1"/>
                </p:cNvSpPr>
                <p:nvPr/>
              </p:nvSpPr>
              <p:spPr bwMode="auto">
                <a:xfrm flipV="1">
                  <a:off x="3219" y="2013"/>
                  <a:ext cx="1" cy="9"/>
                </a:xfrm>
                <a:prstGeom prst="line">
                  <a:avLst/>
                </a:prstGeom>
                <a:grpFill/>
                <a:ln w="4763">
                  <a:solidFill>
                    <a:srgbClr val="000000"/>
                  </a:solidFill>
                  <a:prstDash val="sysDashDotDot"/>
                  <a:round/>
                  <a:headEnd/>
                  <a:tailEnd/>
                </a:ln>
              </p:spPr>
              <p:txBody>
                <a:bodyPr/>
                <a:lstStyle/>
                <a:p>
                  <a:endParaRPr lang="en-GB" dirty="0"/>
                </a:p>
              </p:txBody>
            </p:sp>
            <p:sp>
              <p:nvSpPr>
                <p:cNvPr id="523" name="Line 2384"/>
                <p:cNvSpPr>
                  <a:spLocks noChangeShapeType="1"/>
                </p:cNvSpPr>
                <p:nvPr/>
              </p:nvSpPr>
              <p:spPr bwMode="auto">
                <a:xfrm flipV="1">
                  <a:off x="3219" y="2006"/>
                  <a:ext cx="1" cy="3"/>
                </a:xfrm>
                <a:prstGeom prst="line">
                  <a:avLst/>
                </a:prstGeom>
                <a:grpFill/>
                <a:ln w="4763">
                  <a:solidFill>
                    <a:srgbClr val="000000"/>
                  </a:solidFill>
                  <a:prstDash val="sysDashDotDot"/>
                  <a:round/>
                  <a:headEnd/>
                  <a:tailEnd/>
                </a:ln>
              </p:spPr>
              <p:txBody>
                <a:bodyPr/>
                <a:lstStyle/>
                <a:p>
                  <a:endParaRPr lang="en-GB" dirty="0"/>
                </a:p>
              </p:txBody>
            </p:sp>
            <p:sp>
              <p:nvSpPr>
                <p:cNvPr id="524" name="Line 2385"/>
                <p:cNvSpPr>
                  <a:spLocks noChangeShapeType="1"/>
                </p:cNvSpPr>
                <p:nvPr/>
              </p:nvSpPr>
              <p:spPr bwMode="auto">
                <a:xfrm flipV="1">
                  <a:off x="3219" y="1999"/>
                  <a:ext cx="1" cy="3"/>
                </a:xfrm>
                <a:prstGeom prst="line">
                  <a:avLst/>
                </a:prstGeom>
                <a:grpFill/>
                <a:ln w="4763">
                  <a:solidFill>
                    <a:srgbClr val="000000"/>
                  </a:solidFill>
                  <a:prstDash val="sysDashDotDot"/>
                  <a:round/>
                  <a:headEnd/>
                  <a:tailEnd/>
                </a:ln>
              </p:spPr>
              <p:txBody>
                <a:bodyPr/>
                <a:lstStyle/>
                <a:p>
                  <a:endParaRPr lang="en-GB" dirty="0"/>
                </a:p>
              </p:txBody>
            </p:sp>
            <p:sp>
              <p:nvSpPr>
                <p:cNvPr id="525" name="Line 2386"/>
                <p:cNvSpPr>
                  <a:spLocks noChangeShapeType="1"/>
                </p:cNvSpPr>
                <p:nvPr/>
              </p:nvSpPr>
              <p:spPr bwMode="auto">
                <a:xfrm flipV="1">
                  <a:off x="3219" y="1986"/>
                  <a:ext cx="1" cy="9"/>
                </a:xfrm>
                <a:prstGeom prst="line">
                  <a:avLst/>
                </a:prstGeom>
                <a:grpFill/>
                <a:ln w="4763">
                  <a:solidFill>
                    <a:srgbClr val="000000"/>
                  </a:solidFill>
                  <a:prstDash val="sysDashDotDot"/>
                  <a:round/>
                  <a:headEnd/>
                  <a:tailEnd/>
                </a:ln>
              </p:spPr>
              <p:txBody>
                <a:bodyPr/>
                <a:lstStyle/>
                <a:p>
                  <a:endParaRPr lang="en-GB" dirty="0"/>
                </a:p>
              </p:txBody>
            </p:sp>
            <p:sp>
              <p:nvSpPr>
                <p:cNvPr id="526" name="Line 2387"/>
                <p:cNvSpPr>
                  <a:spLocks noChangeShapeType="1"/>
                </p:cNvSpPr>
                <p:nvPr/>
              </p:nvSpPr>
              <p:spPr bwMode="auto">
                <a:xfrm flipV="1">
                  <a:off x="3219" y="1979"/>
                  <a:ext cx="1" cy="3"/>
                </a:xfrm>
                <a:prstGeom prst="line">
                  <a:avLst/>
                </a:prstGeom>
                <a:grpFill/>
                <a:ln w="4763">
                  <a:solidFill>
                    <a:srgbClr val="000000"/>
                  </a:solidFill>
                  <a:prstDash val="sysDashDotDot"/>
                  <a:round/>
                  <a:headEnd/>
                  <a:tailEnd/>
                </a:ln>
              </p:spPr>
              <p:txBody>
                <a:bodyPr/>
                <a:lstStyle/>
                <a:p>
                  <a:endParaRPr lang="en-GB" dirty="0"/>
                </a:p>
              </p:txBody>
            </p:sp>
            <p:sp>
              <p:nvSpPr>
                <p:cNvPr id="527" name="Line 2388"/>
                <p:cNvSpPr>
                  <a:spLocks noChangeShapeType="1"/>
                </p:cNvSpPr>
                <p:nvPr/>
              </p:nvSpPr>
              <p:spPr bwMode="auto">
                <a:xfrm flipV="1">
                  <a:off x="3219" y="1972"/>
                  <a:ext cx="1" cy="3"/>
                </a:xfrm>
                <a:prstGeom prst="line">
                  <a:avLst/>
                </a:prstGeom>
                <a:grpFill/>
                <a:ln w="4763">
                  <a:solidFill>
                    <a:srgbClr val="000000"/>
                  </a:solidFill>
                  <a:prstDash val="sysDashDotDot"/>
                  <a:round/>
                  <a:headEnd/>
                  <a:tailEnd/>
                </a:ln>
              </p:spPr>
              <p:txBody>
                <a:bodyPr/>
                <a:lstStyle/>
                <a:p>
                  <a:endParaRPr lang="en-GB" dirty="0"/>
                </a:p>
              </p:txBody>
            </p:sp>
            <p:sp>
              <p:nvSpPr>
                <p:cNvPr id="528" name="Line 2389"/>
                <p:cNvSpPr>
                  <a:spLocks noChangeShapeType="1"/>
                </p:cNvSpPr>
                <p:nvPr/>
              </p:nvSpPr>
              <p:spPr bwMode="auto">
                <a:xfrm flipV="1">
                  <a:off x="3219" y="1959"/>
                  <a:ext cx="1" cy="9"/>
                </a:xfrm>
                <a:prstGeom prst="line">
                  <a:avLst/>
                </a:prstGeom>
                <a:grpFill/>
                <a:ln w="4763">
                  <a:solidFill>
                    <a:srgbClr val="000000"/>
                  </a:solidFill>
                  <a:prstDash val="sysDashDotDot"/>
                  <a:round/>
                  <a:headEnd/>
                  <a:tailEnd/>
                </a:ln>
              </p:spPr>
              <p:txBody>
                <a:bodyPr/>
                <a:lstStyle/>
                <a:p>
                  <a:endParaRPr lang="en-GB" dirty="0"/>
                </a:p>
              </p:txBody>
            </p:sp>
            <p:sp>
              <p:nvSpPr>
                <p:cNvPr id="529" name="Line 2390"/>
                <p:cNvSpPr>
                  <a:spLocks noChangeShapeType="1"/>
                </p:cNvSpPr>
                <p:nvPr/>
              </p:nvSpPr>
              <p:spPr bwMode="auto">
                <a:xfrm flipV="1">
                  <a:off x="3219" y="1952"/>
                  <a:ext cx="1" cy="2"/>
                </a:xfrm>
                <a:prstGeom prst="line">
                  <a:avLst/>
                </a:prstGeom>
                <a:grpFill/>
                <a:ln w="4763">
                  <a:solidFill>
                    <a:srgbClr val="000000"/>
                  </a:solidFill>
                  <a:prstDash val="sysDashDotDot"/>
                  <a:round/>
                  <a:headEnd/>
                  <a:tailEnd/>
                </a:ln>
              </p:spPr>
              <p:txBody>
                <a:bodyPr/>
                <a:lstStyle/>
                <a:p>
                  <a:endParaRPr lang="en-GB" dirty="0"/>
                </a:p>
              </p:txBody>
            </p:sp>
            <p:sp>
              <p:nvSpPr>
                <p:cNvPr id="530" name="Line 2391"/>
                <p:cNvSpPr>
                  <a:spLocks noChangeShapeType="1"/>
                </p:cNvSpPr>
                <p:nvPr/>
              </p:nvSpPr>
              <p:spPr bwMode="auto">
                <a:xfrm flipV="1">
                  <a:off x="3219" y="1945"/>
                  <a:ext cx="1" cy="3"/>
                </a:xfrm>
                <a:prstGeom prst="line">
                  <a:avLst/>
                </a:prstGeom>
                <a:grpFill/>
                <a:ln w="4763">
                  <a:solidFill>
                    <a:srgbClr val="000000"/>
                  </a:solidFill>
                  <a:prstDash val="sysDashDotDot"/>
                  <a:round/>
                  <a:headEnd/>
                  <a:tailEnd/>
                </a:ln>
              </p:spPr>
              <p:txBody>
                <a:bodyPr/>
                <a:lstStyle/>
                <a:p>
                  <a:endParaRPr lang="en-GB" dirty="0"/>
                </a:p>
              </p:txBody>
            </p:sp>
            <p:sp>
              <p:nvSpPr>
                <p:cNvPr id="531" name="Line 2392"/>
                <p:cNvSpPr>
                  <a:spLocks noChangeShapeType="1"/>
                </p:cNvSpPr>
                <p:nvPr/>
              </p:nvSpPr>
              <p:spPr bwMode="auto">
                <a:xfrm flipV="1">
                  <a:off x="3219" y="1932"/>
                  <a:ext cx="1" cy="9"/>
                </a:xfrm>
                <a:prstGeom prst="line">
                  <a:avLst/>
                </a:prstGeom>
                <a:grpFill/>
                <a:ln w="4763">
                  <a:solidFill>
                    <a:srgbClr val="000000"/>
                  </a:solidFill>
                  <a:prstDash val="sysDashDotDot"/>
                  <a:round/>
                  <a:headEnd/>
                  <a:tailEnd/>
                </a:ln>
              </p:spPr>
              <p:txBody>
                <a:bodyPr/>
                <a:lstStyle/>
                <a:p>
                  <a:endParaRPr lang="en-GB" dirty="0"/>
                </a:p>
              </p:txBody>
            </p:sp>
            <p:sp>
              <p:nvSpPr>
                <p:cNvPr id="532" name="Line 2393"/>
                <p:cNvSpPr>
                  <a:spLocks noChangeShapeType="1"/>
                </p:cNvSpPr>
                <p:nvPr/>
              </p:nvSpPr>
              <p:spPr bwMode="auto">
                <a:xfrm flipV="1">
                  <a:off x="3219" y="1925"/>
                  <a:ext cx="1" cy="2"/>
                </a:xfrm>
                <a:prstGeom prst="line">
                  <a:avLst/>
                </a:prstGeom>
                <a:grpFill/>
                <a:ln w="4763">
                  <a:solidFill>
                    <a:srgbClr val="000000"/>
                  </a:solidFill>
                  <a:prstDash val="sysDashDotDot"/>
                  <a:round/>
                  <a:headEnd/>
                  <a:tailEnd/>
                </a:ln>
              </p:spPr>
              <p:txBody>
                <a:bodyPr/>
                <a:lstStyle/>
                <a:p>
                  <a:endParaRPr lang="en-GB" dirty="0"/>
                </a:p>
              </p:txBody>
            </p:sp>
            <p:sp>
              <p:nvSpPr>
                <p:cNvPr id="533" name="Line 2394"/>
                <p:cNvSpPr>
                  <a:spLocks noChangeShapeType="1"/>
                </p:cNvSpPr>
                <p:nvPr/>
              </p:nvSpPr>
              <p:spPr bwMode="auto">
                <a:xfrm flipV="1">
                  <a:off x="3219" y="1918"/>
                  <a:ext cx="1" cy="2"/>
                </a:xfrm>
                <a:prstGeom prst="line">
                  <a:avLst/>
                </a:prstGeom>
                <a:grpFill/>
                <a:ln w="4763">
                  <a:solidFill>
                    <a:srgbClr val="000000"/>
                  </a:solidFill>
                  <a:prstDash val="sysDashDotDot"/>
                  <a:round/>
                  <a:headEnd/>
                  <a:tailEnd/>
                </a:ln>
              </p:spPr>
              <p:txBody>
                <a:bodyPr/>
                <a:lstStyle/>
                <a:p>
                  <a:endParaRPr lang="en-GB" dirty="0"/>
                </a:p>
              </p:txBody>
            </p:sp>
            <p:sp>
              <p:nvSpPr>
                <p:cNvPr id="534" name="Line 2395"/>
                <p:cNvSpPr>
                  <a:spLocks noChangeShapeType="1"/>
                </p:cNvSpPr>
                <p:nvPr/>
              </p:nvSpPr>
              <p:spPr bwMode="auto">
                <a:xfrm flipV="1">
                  <a:off x="3219" y="1905"/>
                  <a:ext cx="1" cy="9"/>
                </a:xfrm>
                <a:prstGeom prst="line">
                  <a:avLst/>
                </a:prstGeom>
                <a:grpFill/>
                <a:ln w="4763">
                  <a:solidFill>
                    <a:srgbClr val="000000"/>
                  </a:solidFill>
                  <a:prstDash val="sysDashDotDot"/>
                  <a:round/>
                  <a:headEnd/>
                  <a:tailEnd/>
                </a:ln>
              </p:spPr>
              <p:txBody>
                <a:bodyPr/>
                <a:lstStyle/>
                <a:p>
                  <a:endParaRPr lang="en-GB" dirty="0"/>
                </a:p>
              </p:txBody>
            </p:sp>
            <p:sp>
              <p:nvSpPr>
                <p:cNvPr id="535" name="Line 2396"/>
                <p:cNvSpPr>
                  <a:spLocks noChangeShapeType="1"/>
                </p:cNvSpPr>
                <p:nvPr/>
              </p:nvSpPr>
              <p:spPr bwMode="auto">
                <a:xfrm flipV="1">
                  <a:off x="3219" y="1898"/>
                  <a:ext cx="1" cy="2"/>
                </a:xfrm>
                <a:prstGeom prst="line">
                  <a:avLst/>
                </a:prstGeom>
                <a:grpFill/>
                <a:ln w="4763">
                  <a:solidFill>
                    <a:srgbClr val="000000"/>
                  </a:solidFill>
                  <a:prstDash val="sysDashDotDot"/>
                  <a:round/>
                  <a:headEnd/>
                  <a:tailEnd/>
                </a:ln>
              </p:spPr>
              <p:txBody>
                <a:bodyPr/>
                <a:lstStyle/>
                <a:p>
                  <a:endParaRPr lang="en-GB" dirty="0"/>
                </a:p>
              </p:txBody>
            </p:sp>
            <p:sp>
              <p:nvSpPr>
                <p:cNvPr id="536" name="Line 2397"/>
                <p:cNvSpPr>
                  <a:spLocks noChangeShapeType="1"/>
                </p:cNvSpPr>
                <p:nvPr/>
              </p:nvSpPr>
              <p:spPr bwMode="auto">
                <a:xfrm flipV="1">
                  <a:off x="3219" y="1891"/>
                  <a:ext cx="1" cy="2"/>
                </a:xfrm>
                <a:prstGeom prst="line">
                  <a:avLst/>
                </a:prstGeom>
                <a:grpFill/>
                <a:ln w="4763">
                  <a:solidFill>
                    <a:srgbClr val="000000"/>
                  </a:solidFill>
                  <a:prstDash val="sysDashDotDot"/>
                  <a:round/>
                  <a:headEnd/>
                  <a:tailEnd/>
                </a:ln>
              </p:spPr>
              <p:txBody>
                <a:bodyPr/>
                <a:lstStyle/>
                <a:p>
                  <a:endParaRPr lang="en-GB" dirty="0"/>
                </a:p>
              </p:txBody>
            </p:sp>
            <p:sp>
              <p:nvSpPr>
                <p:cNvPr id="537" name="Line 2398"/>
                <p:cNvSpPr>
                  <a:spLocks noChangeShapeType="1"/>
                </p:cNvSpPr>
                <p:nvPr/>
              </p:nvSpPr>
              <p:spPr bwMode="auto">
                <a:xfrm flipV="1">
                  <a:off x="3219" y="1878"/>
                  <a:ext cx="1" cy="9"/>
                </a:xfrm>
                <a:prstGeom prst="line">
                  <a:avLst/>
                </a:prstGeom>
                <a:grpFill/>
                <a:ln w="4763">
                  <a:solidFill>
                    <a:srgbClr val="000000"/>
                  </a:solidFill>
                  <a:prstDash val="sysDashDotDot"/>
                  <a:round/>
                  <a:headEnd/>
                  <a:tailEnd/>
                </a:ln>
              </p:spPr>
              <p:txBody>
                <a:bodyPr/>
                <a:lstStyle/>
                <a:p>
                  <a:endParaRPr lang="en-GB" dirty="0"/>
                </a:p>
              </p:txBody>
            </p:sp>
            <p:sp>
              <p:nvSpPr>
                <p:cNvPr id="538" name="Line 2399"/>
                <p:cNvSpPr>
                  <a:spLocks noChangeShapeType="1"/>
                </p:cNvSpPr>
                <p:nvPr/>
              </p:nvSpPr>
              <p:spPr bwMode="auto">
                <a:xfrm flipV="1">
                  <a:off x="3219" y="1871"/>
                  <a:ext cx="1" cy="2"/>
                </a:xfrm>
                <a:prstGeom prst="line">
                  <a:avLst/>
                </a:prstGeom>
                <a:grpFill/>
                <a:ln w="4763">
                  <a:solidFill>
                    <a:srgbClr val="000000"/>
                  </a:solidFill>
                  <a:prstDash val="sysDashDotDot"/>
                  <a:round/>
                  <a:headEnd/>
                  <a:tailEnd/>
                </a:ln>
              </p:spPr>
              <p:txBody>
                <a:bodyPr/>
                <a:lstStyle/>
                <a:p>
                  <a:endParaRPr lang="en-GB" dirty="0"/>
                </a:p>
              </p:txBody>
            </p:sp>
            <p:sp>
              <p:nvSpPr>
                <p:cNvPr id="539" name="Line 2400"/>
                <p:cNvSpPr>
                  <a:spLocks noChangeShapeType="1"/>
                </p:cNvSpPr>
                <p:nvPr/>
              </p:nvSpPr>
              <p:spPr bwMode="auto">
                <a:xfrm flipV="1">
                  <a:off x="3219" y="1864"/>
                  <a:ext cx="1" cy="2"/>
                </a:xfrm>
                <a:prstGeom prst="line">
                  <a:avLst/>
                </a:prstGeom>
                <a:grpFill/>
                <a:ln w="4763">
                  <a:solidFill>
                    <a:srgbClr val="000000"/>
                  </a:solidFill>
                  <a:prstDash val="sysDashDotDot"/>
                  <a:round/>
                  <a:headEnd/>
                  <a:tailEnd/>
                </a:ln>
              </p:spPr>
              <p:txBody>
                <a:bodyPr/>
                <a:lstStyle/>
                <a:p>
                  <a:endParaRPr lang="en-GB" dirty="0"/>
                </a:p>
              </p:txBody>
            </p:sp>
            <p:sp>
              <p:nvSpPr>
                <p:cNvPr id="540" name="Line 2401"/>
                <p:cNvSpPr>
                  <a:spLocks noChangeShapeType="1"/>
                </p:cNvSpPr>
                <p:nvPr/>
              </p:nvSpPr>
              <p:spPr bwMode="auto">
                <a:xfrm flipV="1">
                  <a:off x="3219" y="1851"/>
                  <a:ext cx="1" cy="9"/>
                </a:xfrm>
                <a:prstGeom prst="line">
                  <a:avLst/>
                </a:prstGeom>
                <a:grpFill/>
                <a:ln w="4763">
                  <a:solidFill>
                    <a:srgbClr val="000000"/>
                  </a:solidFill>
                  <a:prstDash val="sysDashDotDot"/>
                  <a:round/>
                  <a:headEnd/>
                  <a:tailEnd/>
                </a:ln>
              </p:spPr>
              <p:txBody>
                <a:bodyPr/>
                <a:lstStyle/>
                <a:p>
                  <a:endParaRPr lang="en-GB" dirty="0"/>
                </a:p>
              </p:txBody>
            </p:sp>
            <p:sp>
              <p:nvSpPr>
                <p:cNvPr id="541" name="Line 2402"/>
                <p:cNvSpPr>
                  <a:spLocks noChangeShapeType="1"/>
                </p:cNvSpPr>
                <p:nvPr/>
              </p:nvSpPr>
              <p:spPr bwMode="auto">
                <a:xfrm flipV="1">
                  <a:off x="3219" y="1844"/>
                  <a:ext cx="1" cy="2"/>
                </a:xfrm>
                <a:prstGeom prst="line">
                  <a:avLst/>
                </a:prstGeom>
                <a:grpFill/>
                <a:ln w="4763">
                  <a:solidFill>
                    <a:srgbClr val="000000"/>
                  </a:solidFill>
                  <a:prstDash val="sysDashDotDot"/>
                  <a:round/>
                  <a:headEnd/>
                  <a:tailEnd/>
                </a:ln>
              </p:spPr>
              <p:txBody>
                <a:bodyPr/>
                <a:lstStyle/>
                <a:p>
                  <a:endParaRPr lang="en-GB" dirty="0"/>
                </a:p>
              </p:txBody>
            </p:sp>
            <p:sp>
              <p:nvSpPr>
                <p:cNvPr id="542" name="Line 2403"/>
                <p:cNvSpPr>
                  <a:spLocks noChangeShapeType="1"/>
                </p:cNvSpPr>
                <p:nvPr/>
              </p:nvSpPr>
              <p:spPr bwMode="auto">
                <a:xfrm flipV="1">
                  <a:off x="3219" y="1837"/>
                  <a:ext cx="1" cy="2"/>
                </a:xfrm>
                <a:prstGeom prst="line">
                  <a:avLst/>
                </a:prstGeom>
                <a:grpFill/>
                <a:ln w="4763">
                  <a:solidFill>
                    <a:srgbClr val="000000"/>
                  </a:solidFill>
                  <a:prstDash val="sysDashDotDot"/>
                  <a:round/>
                  <a:headEnd/>
                  <a:tailEnd/>
                </a:ln>
              </p:spPr>
              <p:txBody>
                <a:bodyPr/>
                <a:lstStyle/>
                <a:p>
                  <a:endParaRPr lang="en-GB" dirty="0"/>
                </a:p>
              </p:txBody>
            </p:sp>
            <p:sp>
              <p:nvSpPr>
                <p:cNvPr id="543" name="Line 2404"/>
                <p:cNvSpPr>
                  <a:spLocks noChangeShapeType="1"/>
                </p:cNvSpPr>
                <p:nvPr/>
              </p:nvSpPr>
              <p:spPr bwMode="auto">
                <a:xfrm flipV="1">
                  <a:off x="3219" y="1824"/>
                  <a:ext cx="1" cy="9"/>
                </a:xfrm>
                <a:prstGeom prst="line">
                  <a:avLst/>
                </a:prstGeom>
                <a:grpFill/>
                <a:ln w="4763">
                  <a:solidFill>
                    <a:srgbClr val="000000"/>
                  </a:solidFill>
                  <a:prstDash val="sysDashDotDot"/>
                  <a:round/>
                  <a:headEnd/>
                  <a:tailEnd/>
                </a:ln>
              </p:spPr>
              <p:txBody>
                <a:bodyPr/>
                <a:lstStyle/>
                <a:p>
                  <a:endParaRPr lang="en-GB" dirty="0"/>
                </a:p>
              </p:txBody>
            </p:sp>
            <p:sp>
              <p:nvSpPr>
                <p:cNvPr id="544" name="Line 2405"/>
                <p:cNvSpPr>
                  <a:spLocks noChangeShapeType="1"/>
                </p:cNvSpPr>
                <p:nvPr/>
              </p:nvSpPr>
              <p:spPr bwMode="auto">
                <a:xfrm flipV="1">
                  <a:off x="3219" y="1817"/>
                  <a:ext cx="1" cy="2"/>
                </a:xfrm>
                <a:prstGeom prst="line">
                  <a:avLst/>
                </a:prstGeom>
                <a:grpFill/>
                <a:ln w="4763">
                  <a:solidFill>
                    <a:srgbClr val="000000"/>
                  </a:solidFill>
                  <a:prstDash val="sysDashDotDot"/>
                  <a:round/>
                  <a:headEnd/>
                  <a:tailEnd/>
                </a:ln>
              </p:spPr>
              <p:txBody>
                <a:bodyPr/>
                <a:lstStyle/>
                <a:p>
                  <a:endParaRPr lang="en-GB" dirty="0"/>
                </a:p>
              </p:txBody>
            </p:sp>
            <p:sp>
              <p:nvSpPr>
                <p:cNvPr id="545" name="Line 2406"/>
                <p:cNvSpPr>
                  <a:spLocks noChangeShapeType="1"/>
                </p:cNvSpPr>
                <p:nvPr/>
              </p:nvSpPr>
              <p:spPr bwMode="auto">
                <a:xfrm flipV="1">
                  <a:off x="3219" y="1810"/>
                  <a:ext cx="1" cy="2"/>
                </a:xfrm>
                <a:prstGeom prst="line">
                  <a:avLst/>
                </a:prstGeom>
                <a:grpFill/>
                <a:ln w="4763">
                  <a:solidFill>
                    <a:srgbClr val="000000"/>
                  </a:solidFill>
                  <a:prstDash val="sysDashDotDot"/>
                  <a:round/>
                  <a:headEnd/>
                  <a:tailEnd/>
                </a:ln>
              </p:spPr>
              <p:txBody>
                <a:bodyPr/>
                <a:lstStyle/>
                <a:p>
                  <a:endParaRPr lang="en-GB" dirty="0"/>
                </a:p>
              </p:txBody>
            </p:sp>
            <p:sp>
              <p:nvSpPr>
                <p:cNvPr id="546" name="Line 2407"/>
                <p:cNvSpPr>
                  <a:spLocks noChangeShapeType="1"/>
                </p:cNvSpPr>
                <p:nvPr/>
              </p:nvSpPr>
              <p:spPr bwMode="auto">
                <a:xfrm flipV="1">
                  <a:off x="3219" y="1797"/>
                  <a:ext cx="1" cy="9"/>
                </a:xfrm>
                <a:prstGeom prst="line">
                  <a:avLst/>
                </a:prstGeom>
                <a:grpFill/>
                <a:ln w="4763">
                  <a:solidFill>
                    <a:srgbClr val="000000"/>
                  </a:solidFill>
                  <a:prstDash val="sysDashDotDot"/>
                  <a:round/>
                  <a:headEnd/>
                  <a:tailEnd/>
                </a:ln>
              </p:spPr>
              <p:txBody>
                <a:bodyPr/>
                <a:lstStyle/>
                <a:p>
                  <a:endParaRPr lang="en-GB" dirty="0"/>
                </a:p>
              </p:txBody>
            </p:sp>
            <p:sp>
              <p:nvSpPr>
                <p:cNvPr id="547" name="Line 2408"/>
                <p:cNvSpPr>
                  <a:spLocks noChangeShapeType="1"/>
                </p:cNvSpPr>
                <p:nvPr/>
              </p:nvSpPr>
              <p:spPr bwMode="auto">
                <a:xfrm flipV="1">
                  <a:off x="3219" y="1790"/>
                  <a:ext cx="1" cy="2"/>
                </a:xfrm>
                <a:prstGeom prst="line">
                  <a:avLst/>
                </a:prstGeom>
                <a:grpFill/>
                <a:ln w="4763">
                  <a:solidFill>
                    <a:srgbClr val="000000"/>
                  </a:solidFill>
                  <a:prstDash val="sysDashDotDot"/>
                  <a:round/>
                  <a:headEnd/>
                  <a:tailEnd/>
                </a:ln>
              </p:spPr>
              <p:txBody>
                <a:bodyPr/>
                <a:lstStyle/>
                <a:p>
                  <a:endParaRPr lang="en-GB" dirty="0"/>
                </a:p>
              </p:txBody>
            </p:sp>
            <p:sp>
              <p:nvSpPr>
                <p:cNvPr id="548" name="Line 2409"/>
                <p:cNvSpPr>
                  <a:spLocks noChangeShapeType="1"/>
                </p:cNvSpPr>
                <p:nvPr/>
              </p:nvSpPr>
              <p:spPr bwMode="auto">
                <a:xfrm flipV="1">
                  <a:off x="3219" y="1783"/>
                  <a:ext cx="1" cy="2"/>
                </a:xfrm>
                <a:prstGeom prst="line">
                  <a:avLst/>
                </a:prstGeom>
                <a:grpFill/>
                <a:ln w="4763">
                  <a:solidFill>
                    <a:srgbClr val="000000"/>
                  </a:solidFill>
                  <a:prstDash val="sysDashDotDot"/>
                  <a:round/>
                  <a:headEnd/>
                  <a:tailEnd/>
                </a:ln>
              </p:spPr>
              <p:txBody>
                <a:bodyPr/>
                <a:lstStyle/>
                <a:p>
                  <a:endParaRPr lang="en-GB" dirty="0"/>
                </a:p>
              </p:txBody>
            </p:sp>
            <p:sp>
              <p:nvSpPr>
                <p:cNvPr id="549" name="Line 2410"/>
                <p:cNvSpPr>
                  <a:spLocks noChangeShapeType="1"/>
                </p:cNvSpPr>
                <p:nvPr/>
              </p:nvSpPr>
              <p:spPr bwMode="auto">
                <a:xfrm flipV="1">
                  <a:off x="3219" y="1770"/>
                  <a:ext cx="1" cy="9"/>
                </a:xfrm>
                <a:prstGeom prst="line">
                  <a:avLst/>
                </a:prstGeom>
                <a:grpFill/>
                <a:ln w="4763">
                  <a:solidFill>
                    <a:srgbClr val="000000"/>
                  </a:solidFill>
                  <a:prstDash val="sysDashDotDot"/>
                  <a:round/>
                  <a:headEnd/>
                  <a:tailEnd/>
                </a:ln>
              </p:spPr>
              <p:txBody>
                <a:bodyPr/>
                <a:lstStyle/>
                <a:p>
                  <a:endParaRPr lang="en-GB" dirty="0"/>
                </a:p>
              </p:txBody>
            </p:sp>
            <p:sp>
              <p:nvSpPr>
                <p:cNvPr id="550" name="Line 2411"/>
                <p:cNvSpPr>
                  <a:spLocks noChangeShapeType="1"/>
                </p:cNvSpPr>
                <p:nvPr/>
              </p:nvSpPr>
              <p:spPr bwMode="auto">
                <a:xfrm flipV="1">
                  <a:off x="3219" y="1763"/>
                  <a:ext cx="1" cy="2"/>
                </a:xfrm>
                <a:prstGeom prst="line">
                  <a:avLst/>
                </a:prstGeom>
                <a:grpFill/>
                <a:ln w="4763">
                  <a:solidFill>
                    <a:srgbClr val="000000"/>
                  </a:solidFill>
                  <a:prstDash val="sysDashDotDot"/>
                  <a:round/>
                  <a:headEnd/>
                  <a:tailEnd/>
                </a:ln>
              </p:spPr>
              <p:txBody>
                <a:bodyPr/>
                <a:lstStyle/>
                <a:p>
                  <a:endParaRPr lang="en-GB" dirty="0"/>
                </a:p>
              </p:txBody>
            </p:sp>
            <p:sp>
              <p:nvSpPr>
                <p:cNvPr id="551" name="Line 2412"/>
                <p:cNvSpPr>
                  <a:spLocks noChangeShapeType="1"/>
                </p:cNvSpPr>
                <p:nvPr/>
              </p:nvSpPr>
              <p:spPr bwMode="auto">
                <a:xfrm flipV="1">
                  <a:off x="3219" y="1756"/>
                  <a:ext cx="1" cy="2"/>
                </a:xfrm>
                <a:prstGeom prst="line">
                  <a:avLst/>
                </a:prstGeom>
                <a:grpFill/>
                <a:ln w="4763">
                  <a:solidFill>
                    <a:srgbClr val="000000"/>
                  </a:solidFill>
                  <a:prstDash val="sysDashDotDot"/>
                  <a:round/>
                  <a:headEnd/>
                  <a:tailEnd/>
                </a:ln>
              </p:spPr>
              <p:txBody>
                <a:bodyPr/>
                <a:lstStyle/>
                <a:p>
                  <a:endParaRPr lang="en-GB" dirty="0"/>
                </a:p>
              </p:txBody>
            </p:sp>
            <p:sp>
              <p:nvSpPr>
                <p:cNvPr id="552" name="Line 2413"/>
                <p:cNvSpPr>
                  <a:spLocks noChangeShapeType="1"/>
                </p:cNvSpPr>
                <p:nvPr/>
              </p:nvSpPr>
              <p:spPr bwMode="auto">
                <a:xfrm flipV="1">
                  <a:off x="3219" y="1742"/>
                  <a:ext cx="1" cy="10"/>
                </a:xfrm>
                <a:prstGeom prst="line">
                  <a:avLst/>
                </a:prstGeom>
                <a:grpFill/>
                <a:ln w="4763">
                  <a:solidFill>
                    <a:srgbClr val="000000"/>
                  </a:solidFill>
                  <a:prstDash val="sysDashDotDot"/>
                  <a:round/>
                  <a:headEnd/>
                  <a:tailEnd/>
                </a:ln>
              </p:spPr>
              <p:txBody>
                <a:bodyPr/>
                <a:lstStyle/>
                <a:p>
                  <a:endParaRPr lang="en-GB" dirty="0"/>
                </a:p>
              </p:txBody>
            </p:sp>
            <p:sp>
              <p:nvSpPr>
                <p:cNvPr id="553" name="Line 2414"/>
                <p:cNvSpPr>
                  <a:spLocks noChangeShapeType="1"/>
                </p:cNvSpPr>
                <p:nvPr/>
              </p:nvSpPr>
              <p:spPr bwMode="auto">
                <a:xfrm flipV="1">
                  <a:off x="3219" y="1736"/>
                  <a:ext cx="1" cy="2"/>
                </a:xfrm>
                <a:prstGeom prst="line">
                  <a:avLst/>
                </a:prstGeom>
                <a:grpFill/>
                <a:ln w="4763">
                  <a:solidFill>
                    <a:srgbClr val="000000"/>
                  </a:solidFill>
                  <a:prstDash val="sysDashDotDot"/>
                  <a:round/>
                  <a:headEnd/>
                  <a:tailEnd/>
                </a:ln>
              </p:spPr>
              <p:txBody>
                <a:bodyPr/>
                <a:lstStyle/>
                <a:p>
                  <a:endParaRPr lang="en-GB" dirty="0"/>
                </a:p>
              </p:txBody>
            </p:sp>
            <p:sp>
              <p:nvSpPr>
                <p:cNvPr id="554" name="Line 2415"/>
                <p:cNvSpPr>
                  <a:spLocks noChangeShapeType="1"/>
                </p:cNvSpPr>
                <p:nvPr/>
              </p:nvSpPr>
              <p:spPr bwMode="auto">
                <a:xfrm flipV="1">
                  <a:off x="3219" y="1729"/>
                  <a:ext cx="1" cy="2"/>
                </a:xfrm>
                <a:prstGeom prst="line">
                  <a:avLst/>
                </a:prstGeom>
                <a:grpFill/>
                <a:ln w="4763">
                  <a:solidFill>
                    <a:srgbClr val="000000"/>
                  </a:solidFill>
                  <a:prstDash val="sysDashDotDot"/>
                  <a:round/>
                  <a:headEnd/>
                  <a:tailEnd/>
                </a:ln>
              </p:spPr>
              <p:txBody>
                <a:bodyPr/>
                <a:lstStyle/>
                <a:p>
                  <a:endParaRPr lang="en-GB" dirty="0"/>
                </a:p>
              </p:txBody>
            </p:sp>
            <p:sp>
              <p:nvSpPr>
                <p:cNvPr id="555" name="Line 2416"/>
                <p:cNvSpPr>
                  <a:spLocks noChangeShapeType="1"/>
                </p:cNvSpPr>
                <p:nvPr/>
              </p:nvSpPr>
              <p:spPr bwMode="auto">
                <a:xfrm flipV="1">
                  <a:off x="3219" y="1715"/>
                  <a:ext cx="1" cy="10"/>
                </a:xfrm>
                <a:prstGeom prst="line">
                  <a:avLst/>
                </a:prstGeom>
                <a:grpFill/>
                <a:ln w="4763">
                  <a:solidFill>
                    <a:srgbClr val="000000"/>
                  </a:solidFill>
                  <a:prstDash val="sysDashDotDot"/>
                  <a:round/>
                  <a:headEnd/>
                  <a:tailEnd/>
                </a:ln>
              </p:spPr>
              <p:txBody>
                <a:bodyPr/>
                <a:lstStyle/>
                <a:p>
                  <a:endParaRPr lang="en-GB" dirty="0"/>
                </a:p>
              </p:txBody>
            </p:sp>
          </p:grpSp>
          <p:grpSp>
            <p:nvGrpSpPr>
              <p:cNvPr id="39" name="Group 2417"/>
              <p:cNvGrpSpPr>
                <a:grpSpLocks/>
              </p:cNvGrpSpPr>
              <p:nvPr/>
            </p:nvGrpSpPr>
            <p:grpSpPr bwMode="auto">
              <a:xfrm>
                <a:off x="2636" y="425"/>
                <a:ext cx="348" cy="2288"/>
                <a:chOff x="3167" y="1105"/>
                <a:chExt cx="348" cy="2288"/>
              </a:xfrm>
              <a:grpFill/>
            </p:grpSpPr>
            <p:sp>
              <p:nvSpPr>
                <p:cNvPr id="156" name="Line 2418"/>
                <p:cNvSpPr>
                  <a:spLocks noChangeShapeType="1"/>
                </p:cNvSpPr>
                <p:nvPr/>
              </p:nvSpPr>
              <p:spPr bwMode="auto">
                <a:xfrm flipV="1">
                  <a:off x="3219" y="1708"/>
                  <a:ext cx="1" cy="3"/>
                </a:xfrm>
                <a:prstGeom prst="line">
                  <a:avLst/>
                </a:prstGeom>
                <a:grpFill/>
                <a:ln w="4763">
                  <a:solidFill>
                    <a:srgbClr val="000000"/>
                  </a:solidFill>
                  <a:prstDash val="sysDashDotDot"/>
                  <a:round/>
                  <a:headEnd/>
                  <a:tailEnd/>
                </a:ln>
              </p:spPr>
              <p:txBody>
                <a:bodyPr/>
                <a:lstStyle/>
                <a:p>
                  <a:endParaRPr lang="en-GB" dirty="0"/>
                </a:p>
              </p:txBody>
            </p:sp>
            <p:sp>
              <p:nvSpPr>
                <p:cNvPr id="157" name="Line 2419"/>
                <p:cNvSpPr>
                  <a:spLocks noChangeShapeType="1"/>
                </p:cNvSpPr>
                <p:nvPr/>
              </p:nvSpPr>
              <p:spPr bwMode="auto">
                <a:xfrm flipV="1">
                  <a:off x="3219" y="1702"/>
                  <a:ext cx="1" cy="2"/>
                </a:xfrm>
                <a:prstGeom prst="line">
                  <a:avLst/>
                </a:prstGeom>
                <a:grpFill/>
                <a:ln w="4763">
                  <a:solidFill>
                    <a:srgbClr val="000000"/>
                  </a:solidFill>
                  <a:prstDash val="sysDashDotDot"/>
                  <a:round/>
                  <a:headEnd/>
                  <a:tailEnd/>
                </a:ln>
              </p:spPr>
              <p:txBody>
                <a:bodyPr/>
                <a:lstStyle/>
                <a:p>
                  <a:endParaRPr lang="en-GB" dirty="0"/>
                </a:p>
              </p:txBody>
            </p:sp>
            <p:sp>
              <p:nvSpPr>
                <p:cNvPr id="158" name="Line 2420"/>
                <p:cNvSpPr>
                  <a:spLocks noChangeShapeType="1"/>
                </p:cNvSpPr>
                <p:nvPr/>
              </p:nvSpPr>
              <p:spPr bwMode="auto">
                <a:xfrm flipV="1">
                  <a:off x="3219" y="1688"/>
                  <a:ext cx="1" cy="10"/>
                </a:xfrm>
                <a:prstGeom prst="line">
                  <a:avLst/>
                </a:prstGeom>
                <a:grpFill/>
                <a:ln w="4763">
                  <a:solidFill>
                    <a:srgbClr val="000000"/>
                  </a:solidFill>
                  <a:prstDash val="sysDashDotDot"/>
                  <a:round/>
                  <a:headEnd/>
                  <a:tailEnd/>
                </a:ln>
              </p:spPr>
              <p:txBody>
                <a:bodyPr/>
                <a:lstStyle/>
                <a:p>
                  <a:endParaRPr lang="en-GB" dirty="0"/>
                </a:p>
              </p:txBody>
            </p:sp>
            <p:sp>
              <p:nvSpPr>
                <p:cNvPr id="159" name="Line 2421"/>
                <p:cNvSpPr>
                  <a:spLocks noChangeShapeType="1"/>
                </p:cNvSpPr>
                <p:nvPr/>
              </p:nvSpPr>
              <p:spPr bwMode="auto">
                <a:xfrm flipV="1">
                  <a:off x="3219" y="1681"/>
                  <a:ext cx="1" cy="3"/>
                </a:xfrm>
                <a:prstGeom prst="line">
                  <a:avLst/>
                </a:prstGeom>
                <a:grpFill/>
                <a:ln w="4763">
                  <a:solidFill>
                    <a:srgbClr val="000000"/>
                  </a:solidFill>
                  <a:prstDash val="sysDashDotDot"/>
                  <a:round/>
                  <a:headEnd/>
                  <a:tailEnd/>
                </a:ln>
              </p:spPr>
              <p:txBody>
                <a:bodyPr/>
                <a:lstStyle/>
                <a:p>
                  <a:endParaRPr lang="en-GB" dirty="0"/>
                </a:p>
              </p:txBody>
            </p:sp>
            <p:sp>
              <p:nvSpPr>
                <p:cNvPr id="160" name="Line 2422"/>
                <p:cNvSpPr>
                  <a:spLocks noChangeShapeType="1"/>
                </p:cNvSpPr>
                <p:nvPr/>
              </p:nvSpPr>
              <p:spPr bwMode="auto">
                <a:xfrm flipV="1">
                  <a:off x="3219" y="1674"/>
                  <a:ext cx="1" cy="3"/>
                </a:xfrm>
                <a:prstGeom prst="line">
                  <a:avLst/>
                </a:prstGeom>
                <a:grpFill/>
                <a:ln w="4763">
                  <a:solidFill>
                    <a:srgbClr val="000000"/>
                  </a:solidFill>
                  <a:prstDash val="sysDashDotDot"/>
                  <a:round/>
                  <a:headEnd/>
                  <a:tailEnd/>
                </a:ln>
              </p:spPr>
              <p:txBody>
                <a:bodyPr/>
                <a:lstStyle/>
                <a:p>
                  <a:endParaRPr lang="en-GB" dirty="0"/>
                </a:p>
              </p:txBody>
            </p:sp>
            <p:sp>
              <p:nvSpPr>
                <p:cNvPr id="161" name="Line 2423"/>
                <p:cNvSpPr>
                  <a:spLocks noChangeShapeType="1"/>
                </p:cNvSpPr>
                <p:nvPr/>
              </p:nvSpPr>
              <p:spPr bwMode="auto">
                <a:xfrm flipV="1">
                  <a:off x="3219" y="1661"/>
                  <a:ext cx="1" cy="9"/>
                </a:xfrm>
                <a:prstGeom prst="line">
                  <a:avLst/>
                </a:prstGeom>
                <a:grpFill/>
                <a:ln w="4763">
                  <a:solidFill>
                    <a:srgbClr val="000000"/>
                  </a:solidFill>
                  <a:prstDash val="sysDashDotDot"/>
                  <a:round/>
                  <a:headEnd/>
                  <a:tailEnd/>
                </a:ln>
              </p:spPr>
              <p:txBody>
                <a:bodyPr/>
                <a:lstStyle/>
                <a:p>
                  <a:endParaRPr lang="en-GB" dirty="0"/>
                </a:p>
              </p:txBody>
            </p:sp>
            <p:sp>
              <p:nvSpPr>
                <p:cNvPr id="162" name="Line 2424"/>
                <p:cNvSpPr>
                  <a:spLocks noChangeShapeType="1"/>
                </p:cNvSpPr>
                <p:nvPr/>
              </p:nvSpPr>
              <p:spPr bwMode="auto">
                <a:xfrm flipV="1">
                  <a:off x="3219" y="1654"/>
                  <a:ext cx="1" cy="3"/>
                </a:xfrm>
                <a:prstGeom prst="line">
                  <a:avLst/>
                </a:prstGeom>
                <a:grpFill/>
                <a:ln w="4763">
                  <a:solidFill>
                    <a:srgbClr val="000000"/>
                  </a:solidFill>
                  <a:prstDash val="sysDashDotDot"/>
                  <a:round/>
                  <a:headEnd/>
                  <a:tailEnd/>
                </a:ln>
              </p:spPr>
              <p:txBody>
                <a:bodyPr/>
                <a:lstStyle/>
                <a:p>
                  <a:endParaRPr lang="en-GB" dirty="0"/>
                </a:p>
              </p:txBody>
            </p:sp>
            <p:sp>
              <p:nvSpPr>
                <p:cNvPr id="163" name="Line 2425"/>
                <p:cNvSpPr>
                  <a:spLocks noChangeShapeType="1"/>
                </p:cNvSpPr>
                <p:nvPr/>
              </p:nvSpPr>
              <p:spPr bwMode="auto">
                <a:xfrm flipV="1">
                  <a:off x="3219" y="1647"/>
                  <a:ext cx="1" cy="3"/>
                </a:xfrm>
                <a:prstGeom prst="line">
                  <a:avLst/>
                </a:prstGeom>
                <a:grpFill/>
                <a:ln w="4763">
                  <a:solidFill>
                    <a:srgbClr val="000000"/>
                  </a:solidFill>
                  <a:prstDash val="sysDashDotDot"/>
                  <a:round/>
                  <a:headEnd/>
                  <a:tailEnd/>
                </a:ln>
              </p:spPr>
              <p:txBody>
                <a:bodyPr/>
                <a:lstStyle/>
                <a:p>
                  <a:endParaRPr lang="en-GB" dirty="0"/>
                </a:p>
              </p:txBody>
            </p:sp>
            <p:sp>
              <p:nvSpPr>
                <p:cNvPr id="164" name="Line 2426"/>
                <p:cNvSpPr>
                  <a:spLocks noChangeShapeType="1"/>
                </p:cNvSpPr>
                <p:nvPr/>
              </p:nvSpPr>
              <p:spPr bwMode="auto">
                <a:xfrm flipV="1">
                  <a:off x="3219" y="1634"/>
                  <a:ext cx="1" cy="9"/>
                </a:xfrm>
                <a:prstGeom prst="line">
                  <a:avLst/>
                </a:prstGeom>
                <a:grpFill/>
                <a:ln w="4763">
                  <a:solidFill>
                    <a:srgbClr val="000000"/>
                  </a:solidFill>
                  <a:prstDash val="sysDashDotDot"/>
                  <a:round/>
                  <a:headEnd/>
                  <a:tailEnd/>
                </a:ln>
              </p:spPr>
              <p:txBody>
                <a:bodyPr/>
                <a:lstStyle/>
                <a:p>
                  <a:endParaRPr lang="en-GB" dirty="0"/>
                </a:p>
              </p:txBody>
            </p:sp>
            <p:sp>
              <p:nvSpPr>
                <p:cNvPr id="165" name="Line 2427"/>
                <p:cNvSpPr>
                  <a:spLocks noChangeShapeType="1"/>
                </p:cNvSpPr>
                <p:nvPr/>
              </p:nvSpPr>
              <p:spPr bwMode="auto">
                <a:xfrm flipV="1">
                  <a:off x="3219" y="1627"/>
                  <a:ext cx="1" cy="3"/>
                </a:xfrm>
                <a:prstGeom prst="line">
                  <a:avLst/>
                </a:prstGeom>
                <a:grpFill/>
                <a:ln w="4763">
                  <a:solidFill>
                    <a:srgbClr val="000000"/>
                  </a:solidFill>
                  <a:prstDash val="sysDashDotDot"/>
                  <a:round/>
                  <a:headEnd/>
                  <a:tailEnd/>
                </a:ln>
              </p:spPr>
              <p:txBody>
                <a:bodyPr/>
                <a:lstStyle/>
                <a:p>
                  <a:endParaRPr lang="en-GB" dirty="0"/>
                </a:p>
              </p:txBody>
            </p:sp>
            <p:sp>
              <p:nvSpPr>
                <p:cNvPr id="166" name="Line 2428"/>
                <p:cNvSpPr>
                  <a:spLocks noChangeShapeType="1"/>
                </p:cNvSpPr>
                <p:nvPr/>
              </p:nvSpPr>
              <p:spPr bwMode="auto">
                <a:xfrm flipV="1">
                  <a:off x="3219" y="1620"/>
                  <a:ext cx="1" cy="3"/>
                </a:xfrm>
                <a:prstGeom prst="line">
                  <a:avLst/>
                </a:prstGeom>
                <a:grpFill/>
                <a:ln w="4763">
                  <a:solidFill>
                    <a:srgbClr val="000000"/>
                  </a:solidFill>
                  <a:prstDash val="sysDashDotDot"/>
                  <a:round/>
                  <a:headEnd/>
                  <a:tailEnd/>
                </a:ln>
              </p:spPr>
              <p:txBody>
                <a:bodyPr/>
                <a:lstStyle/>
                <a:p>
                  <a:endParaRPr lang="en-GB" dirty="0"/>
                </a:p>
              </p:txBody>
            </p:sp>
            <p:sp>
              <p:nvSpPr>
                <p:cNvPr id="167" name="Line 2429"/>
                <p:cNvSpPr>
                  <a:spLocks noChangeShapeType="1"/>
                </p:cNvSpPr>
                <p:nvPr/>
              </p:nvSpPr>
              <p:spPr bwMode="auto">
                <a:xfrm flipV="1">
                  <a:off x="3219" y="1607"/>
                  <a:ext cx="1" cy="9"/>
                </a:xfrm>
                <a:prstGeom prst="line">
                  <a:avLst/>
                </a:prstGeom>
                <a:grpFill/>
                <a:ln w="4763">
                  <a:solidFill>
                    <a:srgbClr val="000000"/>
                  </a:solidFill>
                  <a:prstDash val="sysDashDotDot"/>
                  <a:round/>
                  <a:headEnd/>
                  <a:tailEnd/>
                </a:ln>
              </p:spPr>
              <p:txBody>
                <a:bodyPr/>
                <a:lstStyle/>
                <a:p>
                  <a:endParaRPr lang="en-GB" dirty="0"/>
                </a:p>
              </p:txBody>
            </p:sp>
            <p:sp>
              <p:nvSpPr>
                <p:cNvPr id="168" name="Line 2430"/>
                <p:cNvSpPr>
                  <a:spLocks noChangeShapeType="1"/>
                </p:cNvSpPr>
                <p:nvPr/>
              </p:nvSpPr>
              <p:spPr bwMode="auto">
                <a:xfrm flipV="1">
                  <a:off x="3219" y="1600"/>
                  <a:ext cx="1" cy="2"/>
                </a:xfrm>
                <a:prstGeom prst="line">
                  <a:avLst/>
                </a:prstGeom>
                <a:grpFill/>
                <a:ln w="4763">
                  <a:solidFill>
                    <a:srgbClr val="000000"/>
                  </a:solidFill>
                  <a:prstDash val="sysDashDotDot"/>
                  <a:round/>
                  <a:headEnd/>
                  <a:tailEnd/>
                </a:ln>
              </p:spPr>
              <p:txBody>
                <a:bodyPr/>
                <a:lstStyle/>
                <a:p>
                  <a:endParaRPr lang="en-GB" dirty="0"/>
                </a:p>
              </p:txBody>
            </p:sp>
            <p:sp>
              <p:nvSpPr>
                <p:cNvPr id="169" name="Line 2431"/>
                <p:cNvSpPr>
                  <a:spLocks noChangeShapeType="1"/>
                </p:cNvSpPr>
                <p:nvPr/>
              </p:nvSpPr>
              <p:spPr bwMode="auto">
                <a:xfrm flipV="1">
                  <a:off x="3219" y="1593"/>
                  <a:ext cx="1" cy="3"/>
                </a:xfrm>
                <a:prstGeom prst="line">
                  <a:avLst/>
                </a:prstGeom>
                <a:grpFill/>
                <a:ln w="4763">
                  <a:solidFill>
                    <a:srgbClr val="000000"/>
                  </a:solidFill>
                  <a:prstDash val="sysDashDotDot"/>
                  <a:round/>
                  <a:headEnd/>
                  <a:tailEnd/>
                </a:ln>
              </p:spPr>
              <p:txBody>
                <a:bodyPr/>
                <a:lstStyle/>
                <a:p>
                  <a:endParaRPr lang="en-GB" dirty="0"/>
                </a:p>
              </p:txBody>
            </p:sp>
            <p:sp>
              <p:nvSpPr>
                <p:cNvPr id="170" name="Line 2432"/>
                <p:cNvSpPr>
                  <a:spLocks noChangeShapeType="1"/>
                </p:cNvSpPr>
                <p:nvPr/>
              </p:nvSpPr>
              <p:spPr bwMode="auto">
                <a:xfrm flipV="1">
                  <a:off x="3219" y="1580"/>
                  <a:ext cx="1" cy="9"/>
                </a:xfrm>
                <a:prstGeom prst="line">
                  <a:avLst/>
                </a:prstGeom>
                <a:grpFill/>
                <a:ln w="4763">
                  <a:solidFill>
                    <a:srgbClr val="000000"/>
                  </a:solidFill>
                  <a:prstDash val="sysDashDotDot"/>
                  <a:round/>
                  <a:headEnd/>
                  <a:tailEnd/>
                </a:ln>
              </p:spPr>
              <p:txBody>
                <a:bodyPr/>
                <a:lstStyle/>
                <a:p>
                  <a:endParaRPr lang="en-GB" dirty="0"/>
                </a:p>
              </p:txBody>
            </p:sp>
            <p:sp>
              <p:nvSpPr>
                <p:cNvPr id="171" name="Line 2433"/>
                <p:cNvSpPr>
                  <a:spLocks noChangeShapeType="1"/>
                </p:cNvSpPr>
                <p:nvPr/>
              </p:nvSpPr>
              <p:spPr bwMode="auto">
                <a:xfrm flipV="1">
                  <a:off x="3219" y="1573"/>
                  <a:ext cx="1" cy="2"/>
                </a:xfrm>
                <a:prstGeom prst="line">
                  <a:avLst/>
                </a:prstGeom>
                <a:grpFill/>
                <a:ln w="4763">
                  <a:solidFill>
                    <a:srgbClr val="000000"/>
                  </a:solidFill>
                  <a:prstDash val="sysDashDotDot"/>
                  <a:round/>
                  <a:headEnd/>
                  <a:tailEnd/>
                </a:ln>
              </p:spPr>
              <p:txBody>
                <a:bodyPr/>
                <a:lstStyle/>
                <a:p>
                  <a:endParaRPr lang="en-GB" dirty="0"/>
                </a:p>
              </p:txBody>
            </p:sp>
            <p:sp>
              <p:nvSpPr>
                <p:cNvPr id="172" name="Line 2434"/>
                <p:cNvSpPr>
                  <a:spLocks noChangeShapeType="1"/>
                </p:cNvSpPr>
                <p:nvPr/>
              </p:nvSpPr>
              <p:spPr bwMode="auto">
                <a:xfrm flipV="1">
                  <a:off x="3219" y="1566"/>
                  <a:ext cx="1" cy="3"/>
                </a:xfrm>
                <a:prstGeom prst="line">
                  <a:avLst/>
                </a:prstGeom>
                <a:grpFill/>
                <a:ln w="4763">
                  <a:solidFill>
                    <a:srgbClr val="000000"/>
                  </a:solidFill>
                  <a:prstDash val="sysDashDotDot"/>
                  <a:round/>
                  <a:headEnd/>
                  <a:tailEnd/>
                </a:ln>
              </p:spPr>
              <p:txBody>
                <a:bodyPr/>
                <a:lstStyle/>
                <a:p>
                  <a:endParaRPr lang="en-GB" dirty="0"/>
                </a:p>
              </p:txBody>
            </p:sp>
            <p:sp>
              <p:nvSpPr>
                <p:cNvPr id="173" name="Line 2435"/>
                <p:cNvSpPr>
                  <a:spLocks noChangeShapeType="1"/>
                </p:cNvSpPr>
                <p:nvPr/>
              </p:nvSpPr>
              <p:spPr bwMode="auto">
                <a:xfrm flipV="1">
                  <a:off x="3219" y="1553"/>
                  <a:ext cx="1" cy="9"/>
                </a:xfrm>
                <a:prstGeom prst="line">
                  <a:avLst/>
                </a:prstGeom>
                <a:grpFill/>
                <a:ln w="4763">
                  <a:solidFill>
                    <a:srgbClr val="000000"/>
                  </a:solidFill>
                  <a:prstDash val="sysDashDotDot"/>
                  <a:round/>
                  <a:headEnd/>
                  <a:tailEnd/>
                </a:ln>
              </p:spPr>
              <p:txBody>
                <a:bodyPr/>
                <a:lstStyle/>
                <a:p>
                  <a:endParaRPr lang="en-GB" dirty="0"/>
                </a:p>
              </p:txBody>
            </p:sp>
            <p:sp>
              <p:nvSpPr>
                <p:cNvPr id="174" name="Line 2436"/>
                <p:cNvSpPr>
                  <a:spLocks noChangeShapeType="1"/>
                </p:cNvSpPr>
                <p:nvPr/>
              </p:nvSpPr>
              <p:spPr bwMode="auto">
                <a:xfrm flipV="1">
                  <a:off x="3219" y="1546"/>
                  <a:ext cx="1" cy="2"/>
                </a:xfrm>
                <a:prstGeom prst="line">
                  <a:avLst/>
                </a:prstGeom>
                <a:grpFill/>
                <a:ln w="4763">
                  <a:solidFill>
                    <a:srgbClr val="000000"/>
                  </a:solidFill>
                  <a:prstDash val="sysDashDotDot"/>
                  <a:round/>
                  <a:headEnd/>
                  <a:tailEnd/>
                </a:ln>
              </p:spPr>
              <p:txBody>
                <a:bodyPr/>
                <a:lstStyle/>
                <a:p>
                  <a:endParaRPr lang="en-GB" dirty="0"/>
                </a:p>
              </p:txBody>
            </p:sp>
            <p:sp>
              <p:nvSpPr>
                <p:cNvPr id="175" name="Line 2437"/>
                <p:cNvSpPr>
                  <a:spLocks noChangeShapeType="1"/>
                </p:cNvSpPr>
                <p:nvPr/>
              </p:nvSpPr>
              <p:spPr bwMode="auto">
                <a:xfrm flipV="1">
                  <a:off x="3219" y="1539"/>
                  <a:ext cx="1" cy="2"/>
                </a:xfrm>
                <a:prstGeom prst="line">
                  <a:avLst/>
                </a:prstGeom>
                <a:grpFill/>
                <a:ln w="4763">
                  <a:solidFill>
                    <a:srgbClr val="000000"/>
                  </a:solidFill>
                  <a:prstDash val="sysDashDotDot"/>
                  <a:round/>
                  <a:headEnd/>
                  <a:tailEnd/>
                </a:ln>
              </p:spPr>
              <p:txBody>
                <a:bodyPr/>
                <a:lstStyle/>
                <a:p>
                  <a:endParaRPr lang="en-GB" dirty="0"/>
                </a:p>
              </p:txBody>
            </p:sp>
            <p:sp>
              <p:nvSpPr>
                <p:cNvPr id="176" name="Line 2438"/>
                <p:cNvSpPr>
                  <a:spLocks noChangeShapeType="1"/>
                </p:cNvSpPr>
                <p:nvPr/>
              </p:nvSpPr>
              <p:spPr bwMode="auto">
                <a:xfrm flipV="1">
                  <a:off x="3219" y="1526"/>
                  <a:ext cx="1" cy="9"/>
                </a:xfrm>
                <a:prstGeom prst="line">
                  <a:avLst/>
                </a:prstGeom>
                <a:grpFill/>
                <a:ln w="4763">
                  <a:solidFill>
                    <a:srgbClr val="000000"/>
                  </a:solidFill>
                  <a:prstDash val="sysDashDotDot"/>
                  <a:round/>
                  <a:headEnd/>
                  <a:tailEnd/>
                </a:ln>
              </p:spPr>
              <p:txBody>
                <a:bodyPr/>
                <a:lstStyle/>
                <a:p>
                  <a:endParaRPr lang="en-GB" dirty="0"/>
                </a:p>
              </p:txBody>
            </p:sp>
            <p:sp>
              <p:nvSpPr>
                <p:cNvPr id="177" name="Line 2439"/>
                <p:cNvSpPr>
                  <a:spLocks noChangeShapeType="1"/>
                </p:cNvSpPr>
                <p:nvPr/>
              </p:nvSpPr>
              <p:spPr bwMode="auto">
                <a:xfrm flipV="1">
                  <a:off x="3219" y="1519"/>
                  <a:ext cx="1" cy="2"/>
                </a:xfrm>
                <a:prstGeom prst="line">
                  <a:avLst/>
                </a:prstGeom>
                <a:grpFill/>
                <a:ln w="4763">
                  <a:solidFill>
                    <a:srgbClr val="000000"/>
                  </a:solidFill>
                  <a:prstDash val="sysDashDotDot"/>
                  <a:round/>
                  <a:headEnd/>
                  <a:tailEnd/>
                </a:ln>
              </p:spPr>
              <p:txBody>
                <a:bodyPr/>
                <a:lstStyle/>
                <a:p>
                  <a:endParaRPr lang="en-GB" dirty="0"/>
                </a:p>
              </p:txBody>
            </p:sp>
            <p:sp>
              <p:nvSpPr>
                <p:cNvPr id="178" name="Line 2440"/>
                <p:cNvSpPr>
                  <a:spLocks noChangeShapeType="1"/>
                </p:cNvSpPr>
                <p:nvPr/>
              </p:nvSpPr>
              <p:spPr bwMode="auto">
                <a:xfrm flipV="1">
                  <a:off x="3219" y="1512"/>
                  <a:ext cx="1" cy="2"/>
                </a:xfrm>
                <a:prstGeom prst="line">
                  <a:avLst/>
                </a:prstGeom>
                <a:grpFill/>
                <a:ln w="4763">
                  <a:solidFill>
                    <a:srgbClr val="000000"/>
                  </a:solidFill>
                  <a:prstDash val="sysDashDotDot"/>
                  <a:round/>
                  <a:headEnd/>
                  <a:tailEnd/>
                </a:ln>
              </p:spPr>
              <p:txBody>
                <a:bodyPr/>
                <a:lstStyle/>
                <a:p>
                  <a:endParaRPr lang="en-GB" dirty="0"/>
                </a:p>
              </p:txBody>
            </p:sp>
            <p:sp>
              <p:nvSpPr>
                <p:cNvPr id="179" name="Line 2441"/>
                <p:cNvSpPr>
                  <a:spLocks noChangeShapeType="1"/>
                </p:cNvSpPr>
                <p:nvPr/>
              </p:nvSpPr>
              <p:spPr bwMode="auto">
                <a:xfrm flipV="1">
                  <a:off x="3219" y="1499"/>
                  <a:ext cx="1" cy="9"/>
                </a:xfrm>
                <a:prstGeom prst="line">
                  <a:avLst/>
                </a:prstGeom>
                <a:grpFill/>
                <a:ln w="4763">
                  <a:solidFill>
                    <a:srgbClr val="000000"/>
                  </a:solidFill>
                  <a:prstDash val="sysDashDotDot"/>
                  <a:round/>
                  <a:headEnd/>
                  <a:tailEnd/>
                </a:ln>
              </p:spPr>
              <p:txBody>
                <a:bodyPr/>
                <a:lstStyle/>
                <a:p>
                  <a:endParaRPr lang="en-GB" dirty="0"/>
                </a:p>
              </p:txBody>
            </p:sp>
            <p:sp>
              <p:nvSpPr>
                <p:cNvPr id="180" name="Line 2442"/>
                <p:cNvSpPr>
                  <a:spLocks noChangeShapeType="1"/>
                </p:cNvSpPr>
                <p:nvPr/>
              </p:nvSpPr>
              <p:spPr bwMode="auto">
                <a:xfrm flipV="1">
                  <a:off x="3219" y="1492"/>
                  <a:ext cx="1" cy="2"/>
                </a:xfrm>
                <a:prstGeom prst="line">
                  <a:avLst/>
                </a:prstGeom>
                <a:grpFill/>
                <a:ln w="4763">
                  <a:solidFill>
                    <a:srgbClr val="000000"/>
                  </a:solidFill>
                  <a:prstDash val="sysDashDotDot"/>
                  <a:round/>
                  <a:headEnd/>
                  <a:tailEnd/>
                </a:ln>
              </p:spPr>
              <p:txBody>
                <a:bodyPr/>
                <a:lstStyle/>
                <a:p>
                  <a:endParaRPr lang="en-GB" dirty="0"/>
                </a:p>
              </p:txBody>
            </p:sp>
            <p:sp>
              <p:nvSpPr>
                <p:cNvPr id="181" name="Line 2443"/>
                <p:cNvSpPr>
                  <a:spLocks noChangeShapeType="1"/>
                </p:cNvSpPr>
                <p:nvPr/>
              </p:nvSpPr>
              <p:spPr bwMode="auto">
                <a:xfrm flipV="1">
                  <a:off x="3219" y="1485"/>
                  <a:ext cx="1" cy="2"/>
                </a:xfrm>
                <a:prstGeom prst="line">
                  <a:avLst/>
                </a:prstGeom>
                <a:grpFill/>
                <a:ln w="4763">
                  <a:solidFill>
                    <a:srgbClr val="000000"/>
                  </a:solidFill>
                  <a:prstDash val="sysDashDotDot"/>
                  <a:round/>
                  <a:headEnd/>
                  <a:tailEnd/>
                </a:ln>
              </p:spPr>
              <p:txBody>
                <a:bodyPr/>
                <a:lstStyle/>
                <a:p>
                  <a:endParaRPr lang="en-GB" dirty="0"/>
                </a:p>
              </p:txBody>
            </p:sp>
            <p:sp>
              <p:nvSpPr>
                <p:cNvPr id="182" name="Line 2444"/>
                <p:cNvSpPr>
                  <a:spLocks noChangeShapeType="1"/>
                </p:cNvSpPr>
                <p:nvPr/>
              </p:nvSpPr>
              <p:spPr bwMode="auto">
                <a:xfrm flipV="1">
                  <a:off x="3219" y="1472"/>
                  <a:ext cx="1" cy="9"/>
                </a:xfrm>
                <a:prstGeom prst="line">
                  <a:avLst/>
                </a:prstGeom>
                <a:grpFill/>
                <a:ln w="4763">
                  <a:solidFill>
                    <a:srgbClr val="000000"/>
                  </a:solidFill>
                  <a:prstDash val="sysDashDotDot"/>
                  <a:round/>
                  <a:headEnd/>
                  <a:tailEnd/>
                </a:ln>
              </p:spPr>
              <p:txBody>
                <a:bodyPr/>
                <a:lstStyle/>
                <a:p>
                  <a:endParaRPr lang="en-GB" dirty="0"/>
                </a:p>
              </p:txBody>
            </p:sp>
            <p:sp>
              <p:nvSpPr>
                <p:cNvPr id="183" name="Line 2445"/>
                <p:cNvSpPr>
                  <a:spLocks noChangeShapeType="1"/>
                </p:cNvSpPr>
                <p:nvPr/>
              </p:nvSpPr>
              <p:spPr bwMode="auto">
                <a:xfrm flipV="1">
                  <a:off x="3219" y="1465"/>
                  <a:ext cx="1" cy="2"/>
                </a:xfrm>
                <a:prstGeom prst="line">
                  <a:avLst/>
                </a:prstGeom>
                <a:grpFill/>
                <a:ln w="4763">
                  <a:solidFill>
                    <a:srgbClr val="000000"/>
                  </a:solidFill>
                  <a:prstDash val="sysDashDotDot"/>
                  <a:round/>
                  <a:headEnd/>
                  <a:tailEnd/>
                </a:ln>
              </p:spPr>
              <p:txBody>
                <a:bodyPr/>
                <a:lstStyle/>
                <a:p>
                  <a:endParaRPr lang="en-GB" dirty="0"/>
                </a:p>
              </p:txBody>
            </p:sp>
            <p:sp>
              <p:nvSpPr>
                <p:cNvPr id="184" name="Line 2446"/>
                <p:cNvSpPr>
                  <a:spLocks noChangeShapeType="1"/>
                </p:cNvSpPr>
                <p:nvPr/>
              </p:nvSpPr>
              <p:spPr bwMode="auto">
                <a:xfrm flipV="1">
                  <a:off x="3219" y="1458"/>
                  <a:ext cx="1" cy="2"/>
                </a:xfrm>
                <a:prstGeom prst="line">
                  <a:avLst/>
                </a:prstGeom>
                <a:grpFill/>
                <a:ln w="4763">
                  <a:solidFill>
                    <a:srgbClr val="000000"/>
                  </a:solidFill>
                  <a:prstDash val="sysDashDotDot"/>
                  <a:round/>
                  <a:headEnd/>
                  <a:tailEnd/>
                </a:ln>
              </p:spPr>
              <p:txBody>
                <a:bodyPr/>
                <a:lstStyle/>
                <a:p>
                  <a:endParaRPr lang="en-GB" dirty="0"/>
                </a:p>
              </p:txBody>
            </p:sp>
            <p:sp>
              <p:nvSpPr>
                <p:cNvPr id="185" name="Line 2447"/>
                <p:cNvSpPr>
                  <a:spLocks noChangeShapeType="1"/>
                </p:cNvSpPr>
                <p:nvPr/>
              </p:nvSpPr>
              <p:spPr bwMode="auto">
                <a:xfrm flipV="1">
                  <a:off x="3219" y="1445"/>
                  <a:ext cx="1" cy="9"/>
                </a:xfrm>
                <a:prstGeom prst="line">
                  <a:avLst/>
                </a:prstGeom>
                <a:grpFill/>
                <a:ln w="4763">
                  <a:solidFill>
                    <a:srgbClr val="000000"/>
                  </a:solidFill>
                  <a:prstDash val="sysDashDotDot"/>
                  <a:round/>
                  <a:headEnd/>
                  <a:tailEnd/>
                </a:ln>
              </p:spPr>
              <p:txBody>
                <a:bodyPr/>
                <a:lstStyle/>
                <a:p>
                  <a:endParaRPr lang="en-GB" dirty="0"/>
                </a:p>
              </p:txBody>
            </p:sp>
            <p:sp>
              <p:nvSpPr>
                <p:cNvPr id="186" name="Line 2448"/>
                <p:cNvSpPr>
                  <a:spLocks noChangeShapeType="1"/>
                </p:cNvSpPr>
                <p:nvPr/>
              </p:nvSpPr>
              <p:spPr bwMode="auto">
                <a:xfrm flipV="1">
                  <a:off x="3219" y="1438"/>
                  <a:ext cx="1" cy="2"/>
                </a:xfrm>
                <a:prstGeom prst="line">
                  <a:avLst/>
                </a:prstGeom>
                <a:grpFill/>
                <a:ln w="4763">
                  <a:solidFill>
                    <a:srgbClr val="000000"/>
                  </a:solidFill>
                  <a:prstDash val="sysDashDotDot"/>
                  <a:round/>
                  <a:headEnd/>
                  <a:tailEnd/>
                </a:ln>
              </p:spPr>
              <p:txBody>
                <a:bodyPr/>
                <a:lstStyle/>
                <a:p>
                  <a:endParaRPr lang="en-GB" dirty="0"/>
                </a:p>
              </p:txBody>
            </p:sp>
            <p:sp>
              <p:nvSpPr>
                <p:cNvPr id="187" name="Line 2449"/>
                <p:cNvSpPr>
                  <a:spLocks noChangeShapeType="1"/>
                </p:cNvSpPr>
                <p:nvPr/>
              </p:nvSpPr>
              <p:spPr bwMode="auto">
                <a:xfrm flipV="1">
                  <a:off x="3219" y="1431"/>
                  <a:ext cx="1" cy="2"/>
                </a:xfrm>
                <a:prstGeom prst="line">
                  <a:avLst/>
                </a:prstGeom>
                <a:grpFill/>
                <a:ln w="4763">
                  <a:solidFill>
                    <a:srgbClr val="000000"/>
                  </a:solidFill>
                  <a:prstDash val="sysDashDotDot"/>
                  <a:round/>
                  <a:headEnd/>
                  <a:tailEnd/>
                </a:ln>
              </p:spPr>
              <p:txBody>
                <a:bodyPr/>
                <a:lstStyle/>
                <a:p>
                  <a:endParaRPr lang="en-GB" dirty="0"/>
                </a:p>
              </p:txBody>
            </p:sp>
            <p:sp>
              <p:nvSpPr>
                <p:cNvPr id="188" name="Line 2450"/>
                <p:cNvSpPr>
                  <a:spLocks noChangeShapeType="1"/>
                </p:cNvSpPr>
                <p:nvPr/>
              </p:nvSpPr>
              <p:spPr bwMode="auto">
                <a:xfrm flipV="1">
                  <a:off x="3219" y="1418"/>
                  <a:ext cx="1" cy="9"/>
                </a:xfrm>
                <a:prstGeom prst="line">
                  <a:avLst/>
                </a:prstGeom>
                <a:grpFill/>
                <a:ln w="4763">
                  <a:solidFill>
                    <a:srgbClr val="000000"/>
                  </a:solidFill>
                  <a:prstDash val="sysDashDotDot"/>
                  <a:round/>
                  <a:headEnd/>
                  <a:tailEnd/>
                </a:ln>
              </p:spPr>
              <p:txBody>
                <a:bodyPr/>
                <a:lstStyle/>
                <a:p>
                  <a:endParaRPr lang="en-GB" dirty="0"/>
                </a:p>
              </p:txBody>
            </p:sp>
            <p:sp>
              <p:nvSpPr>
                <p:cNvPr id="189" name="Line 2451"/>
                <p:cNvSpPr>
                  <a:spLocks noChangeShapeType="1"/>
                </p:cNvSpPr>
                <p:nvPr/>
              </p:nvSpPr>
              <p:spPr bwMode="auto">
                <a:xfrm flipV="1">
                  <a:off x="3219" y="1411"/>
                  <a:ext cx="1" cy="2"/>
                </a:xfrm>
                <a:prstGeom prst="line">
                  <a:avLst/>
                </a:prstGeom>
                <a:grpFill/>
                <a:ln w="4763">
                  <a:solidFill>
                    <a:srgbClr val="000000"/>
                  </a:solidFill>
                  <a:prstDash val="sysDashDotDot"/>
                  <a:round/>
                  <a:headEnd/>
                  <a:tailEnd/>
                </a:ln>
              </p:spPr>
              <p:txBody>
                <a:bodyPr/>
                <a:lstStyle/>
                <a:p>
                  <a:endParaRPr lang="en-GB" dirty="0"/>
                </a:p>
              </p:txBody>
            </p:sp>
            <p:sp>
              <p:nvSpPr>
                <p:cNvPr id="190" name="Line 2452"/>
                <p:cNvSpPr>
                  <a:spLocks noChangeShapeType="1"/>
                </p:cNvSpPr>
                <p:nvPr/>
              </p:nvSpPr>
              <p:spPr bwMode="auto">
                <a:xfrm flipV="1">
                  <a:off x="3219" y="1404"/>
                  <a:ext cx="1" cy="2"/>
                </a:xfrm>
                <a:prstGeom prst="line">
                  <a:avLst/>
                </a:prstGeom>
                <a:grpFill/>
                <a:ln w="4763">
                  <a:solidFill>
                    <a:srgbClr val="000000"/>
                  </a:solidFill>
                  <a:prstDash val="sysDashDotDot"/>
                  <a:round/>
                  <a:headEnd/>
                  <a:tailEnd/>
                </a:ln>
              </p:spPr>
              <p:txBody>
                <a:bodyPr/>
                <a:lstStyle/>
                <a:p>
                  <a:endParaRPr lang="en-GB" dirty="0"/>
                </a:p>
              </p:txBody>
            </p:sp>
            <p:sp>
              <p:nvSpPr>
                <p:cNvPr id="191" name="Line 2453"/>
                <p:cNvSpPr>
                  <a:spLocks noChangeShapeType="1"/>
                </p:cNvSpPr>
                <p:nvPr/>
              </p:nvSpPr>
              <p:spPr bwMode="auto">
                <a:xfrm flipV="1">
                  <a:off x="3219" y="1391"/>
                  <a:ext cx="1" cy="9"/>
                </a:xfrm>
                <a:prstGeom prst="line">
                  <a:avLst/>
                </a:prstGeom>
                <a:grpFill/>
                <a:ln w="4763">
                  <a:solidFill>
                    <a:srgbClr val="000000"/>
                  </a:solidFill>
                  <a:prstDash val="sysDashDotDot"/>
                  <a:round/>
                  <a:headEnd/>
                  <a:tailEnd/>
                </a:ln>
              </p:spPr>
              <p:txBody>
                <a:bodyPr/>
                <a:lstStyle/>
                <a:p>
                  <a:endParaRPr lang="en-GB" dirty="0"/>
                </a:p>
              </p:txBody>
            </p:sp>
            <p:sp>
              <p:nvSpPr>
                <p:cNvPr id="192" name="Line 2454"/>
                <p:cNvSpPr>
                  <a:spLocks noChangeShapeType="1"/>
                </p:cNvSpPr>
                <p:nvPr/>
              </p:nvSpPr>
              <p:spPr bwMode="auto">
                <a:xfrm flipV="1">
                  <a:off x="3219" y="1384"/>
                  <a:ext cx="1" cy="2"/>
                </a:xfrm>
                <a:prstGeom prst="line">
                  <a:avLst/>
                </a:prstGeom>
                <a:grpFill/>
                <a:ln w="4763">
                  <a:solidFill>
                    <a:srgbClr val="000000"/>
                  </a:solidFill>
                  <a:prstDash val="sysDashDotDot"/>
                  <a:round/>
                  <a:headEnd/>
                  <a:tailEnd/>
                </a:ln>
              </p:spPr>
              <p:txBody>
                <a:bodyPr/>
                <a:lstStyle/>
                <a:p>
                  <a:endParaRPr lang="en-GB" dirty="0"/>
                </a:p>
              </p:txBody>
            </p:sp>
            <p:sp>
              <p:nvSpPr>
                <p:cNvPr id="193" name="Line 2455"/>
                <p:cNvSpPr>
                  <a:spLocks noChangeShapeType="1"/>
                </p:cNvSpPr>
                <p:nvPr/>
              </p:nvSpPr>
              <p:spPr bwMode="auto">
                <a:xfrm flipV="1">
                  <a:off x="3219" y="1377"/>
                  <a:ext cx="1" cy="2"/>
                </a:xfrm>
                <a:prstGeom prst="line">
                  <a:avLst/>
                </a:prstGeom>
                <a:grpFill/>
                <a:ln w="4763">
                  <a:solidFill>
                    <a:srgbClr val="000000"/>
                  </a:solidFill>
                  <a:prstDash val="sysDashDotDot"/>
                  <a:round/>
                  <a:headEnd/>
                  <a:tailEnd/>
                </a:ln>
              </p:spPr>
              <p:txBody>
                <a:bodyPr/>
                <a:lstStyle/>
                <a:p>
                  <a:endParaRPr lang="en-GB" dirty="0"/>
                </a:p>
              </p:txBody>
            </p:sp>
            <p:sp>
              <p:nvSpPr>
                <p:cNvPr id="194" name="Line 2456"/>
                <p:cNvSpPr>
                  <a:spLocks noChangeShapeType="1"/>
                </p:cNvSpPr>
                <p:nvPr/>
              </p:nvSpPr>
              <p:spPr bwMode="auto">
                <a:xfrm flipV="1">
                  <a:off x="3219" y="1363"/>
                  <a:ext cx="1" cy="10"/>
                </a:xfrm>
                <a:prstGeom prst="line">
                  <a:avLst/>
                </a:prstGeom>
                <a:grpFill/>
                <a:ln w="4763">
                  <a:solidFill>
                    <a:srgbClr val="000000"/>
                  </a:solidFill>
                  <a:prstDash val="sysDashDotDot"/>
                  <a:round/>
                  <a:headEnd/>
                  <a:tailEnd/>
                </a:ln>
              </p:spPr>
              <p:txBody>
                <a:bodyPr/>
                <a:lstStyle/>
                <a:p>
                  <a:endParaRPr lang="en-GB" dirty="0"/>
                </a:p>
              </p:txBody>
            </p:sp>
            <p:sp>
              <p:nvSpPr>
                <p:cNvPr id="195" name="Line 2457"/>
                <p:cNvSpPr>
                  <a:spLocks noChangeShapeType="1"/>
                </p:cNvSpPr>
                <p:nvPr/>
              </p:nvSpPr>
              <p:spPr bwMode="auto">
                <a:xfrm flipV="1">
                  <a:off x="3219" y="1357"/>
                  <a:ext cx="1" cy="2"/>
                </a:xfrm>
                <a:prstGeom prst="line">
                  <a:avLst/>
                </a:prstGeom>
                <a:grpFill/>
                <a:ln w="4763">
                  <a:solidFill>
                    <a:srgbClr val="000000"/>
                  </a:solidFill>
                  <a:prstDash val="sysDashDotDot"/>
                  <a:round/>
                  <a:headEnd/>
                  <a:tailEnd/>
                </a:ln>
              </p:spPr>
              <p:txBody>
                <a:bodyPr/>
                <a:lstStyle/>
                <a:p>
                  <a:endParaRPr lang="en-GB" dirty="0"/>
                </a:p>
              </p:txBody>
            </p:sp>
            <p:sp>
              <p:nvSpPr>
                <p:cNvPr id="196" name="Line 2458"/>
                <p:cNvSpPr>
                  <a:spLocks noChangeShapeType="1"/>
                </p:cNvSpPr>
                <p:nvPr/>
              </p:nvSpPr>
              <p:spPr bwMode="auto">
                <a:xfrm flipV="1">
                  <a:off x="3219" y="1350"/>
                  <a:ext cx="1" cy="2"/>
                </a:xfrm>
                <a:prstGeom prst="line">
                  <a:avLst/>
                </a:prstGeom>
                <a:grpFill/>
                <a:ln w="4763">
                  <a:solidFill>
                    <a:srgbClr val="000000"/>
                  </a:solidFill>
                  <a:prstDash val="sysDashDotDot"/>
                  <a:round/>
                  <a:headEnd/>
                  <a:tailEnd/>
                </a:ln>
              </p:spPr>
              <p:txBody>
                <a:bodyPr/>
                <a:lstStyle/>
                <a:p>
                  <a:endParaRPr lang="en-GB" dirty="0"/>
                </a:p>
              </p:txBody>
            </p:sp>
            <p:sp>
              <p:nvSpPr>
                <p:cNvPr id="197" name="Line 2459"/>
                <p:cNvSpPr>
                  <a:spLocks noChangeShapeType="1"/>
                </p:cNvSpPr>
                <p:nvPr/>
              </p:nvSpPr>
              <p:spPr bwMode="auto">
                <a:xfrm flipV="1">
                  <a:off x="3219" y="1336"/>
                  <a:ext cx="1" cy="10"/>
                </a:xfrm>
                <a:prstGeom prst="line">
                  <a:avLst/>
                </a:prstGeom>
                <a:grpFill/>
                <a:ln w="4763">
                  <a:solidFill>
                    <a:srgbClr val="000000"/>
                  </a:solidFill>
                  <a:prstDash val="sysDashDotDot"/>
                  <a:round/>
                  <a:headEnd/>
                  <a:tailEnd/>
                </a:ln>
              </p:spPr>
              <p:txBody>
                <a:bodyPr/>
                <a:lstStyle/>
                <a:p>
                  <a:endParaRPr lang="en-GB" dirty="0"/>
                </a:p>
              </p:txBody>
            </p:sp>
            <p:sp>
              <p:nvSpPr>
                <p:cNvPr id="198" name="Line 2460"/>
                <p:cNvSpPr>
                  <a:spLocks noChangeShapeType="1"/>
                </p:cNvSpPr>
                <p:nvPr/>
              </p:nvSpPr>
              <p:spPr bwMode="auto">
                <a:xfrm flipV="1">
                  <a:off x="3219" y="1329"/>
                  <a:ext cx="1" cy="3"/>
                </a:xfrm>
                <a:prstGeom prst="line">
                  <a:avLst/>
                </a:prstGeom>
                <a:grpFill/>
                <a:ln w="4763">
                  <a:solidFill>
                    <a:srgbClr val="000000"/>
                  </a:solidFill>
                  <a:prstDash val="sysDashDotDot"/>
                  <a:round/>
                  <a:headEnd/>
                  <a:tailEnd/>
                </a:ln>
              </p:spPr>
              <p:txBody>
                <a:bodyPr/>
                <a:lstStyle/>
                <a:p>
                  <a:endParaRPr lang="en-GB" dirty="0"/>
                </a:p>
              </p:txBody>
            </p:sp>
            <p:sp>
              <p:nvSpPr>
                <p:cNvPr id="199" name="Line 2461"/>
                <p:cNvSpPr>
                  <a:spLocks noChangeShapeType="1"/>
                </p:cNvSpPr>
                <p:nvPr/>
              </p:nvSpPr>
              <p:spPr bwMode="auto">
                <a:xfrm flipV="1">
                  <a:off x="3219" y="1323"/>
                  <a:ext cx="1" cy="2"/>
                </a:xfrm>
                <a:prstGeom prst="line">
                  <a:avLst/>
                </a:prstGeom>
                <a:grpFill/>
                <a:ln w="4763">
                  <a:solidFill>
                    <a:srgbClr val="000000"/>
                  </a:solidFill>
                  <a:prstDash val="sysDashDotDot"/>
                  <a:round/>
                  <a:headEnd/>
                  <a:tailEnd/>
                </a:ln>
              </p:spPr>
              <p:txBody>
                <a:bodyPr/>
                <a:lstStyle/>
                <a:p>
                  <a:endParaRPr lang="en-GB" dirty="0"/>
                </a:p>
              </p:txBody>
            </p:sp>
            <p:sp>
              <p:nvSpPr>
                <p:cNvPr id="200" name="Line 2462"/>
                <p:cNvSpPr>
                  <a:spLocks noChangeShapeType="1"/>
                </p:cNvSpPr>
                <p:nvPr/>
              </p:nvSpPr>
              <p:spPr bwMode="auto">
                <a:xfrm flipV="1">
                  <a:off x="3219" y="1309"/>
                  <a:ext cx="1" cy="10"/>
                </a:xfrm>
                <a:prstGeom prst="line">
                  <a:avLst/>
                </a:prstGeom>
                <a:grpFill/>
                <a:ln w="4763">
                  <a:solidFill>
                    <a:srgbClr val="000000"/>
                  </a:solidFill>
                  <a:prstDash val="sysDashDotDot"/>
                  <a:round/>
                  <a:headEnd/>
                  <a:tailEnd/>
                </a:ln>
              </p:spPr>
              <p:txBody>
                <a:bodyPr/>
                <a:lstStyle/>
                <a:p>
                  <a:endParaRPr lang="en-GB" dirty="0"/>
                </a:p>
              </p:txBody>
            </p:sp>
            <p:sp>
              <p:nvSpPr>
                <p:cNvPr id="201" name="Line 2463"/>
                <p:cNvSpPr>
                  <a:spLocks noChangeShapeType="1"/>
                </p:cNvSpPr>
                <p:nvPr/>
              </p:nvSpPr>
              <p:spPr bwMode="auto">
                <a:xfrm flipV="1">
                  <a:off x="3219" y="1302"/>
                  <a:ext cx="1" cy="3"/>
                </a:xfrm>
                <a:prstGeom prst="line">
                  <a:avLst/>
                </a:prstGeom>
                <a:grpFill/>
                <a:ln w="4763">
                  <a:solidFill>
                    <a:srgbClr val="000000"/>
                  </a:solidFill>
                  <a:prstDash val="sysDashDotDot"/>
                  <a:round/>
                  <a:headEnd/>
                  <a:tailEnd/>
                </a:ln>
              </p:spPr>
              <p:txBody>
                <a:bodyPr/>
                <a:lstStyle/>
                <a:p>
                  <a:endParaRPr lang="en-GB" dirty="0"/>
                </a:p>
              </p:txBody>
            </p:sp>
            <p:sp>
              <p:nvSpPr>
                <p:cNvPr id="202" name="Line 2464"/>
                <p:cNvSpPr>
                  <a:spLocks noChangeShapeType="1"/>
                </p:cNvSpPr>
                <p:nvPr/>
              </p:nvSpPr>
              <p:spPr bwMode="auto">
                <a:xfrm flipV="1">
                  <a:off x="3219" y="1295"/>
                  <a:ext cx="1" cy="3"/>
                </a:xfrm>
                <a:prstGeom prst="line">
                  <a:avLst/>
                </a:prstGeom>
                <a:grpFill/>
                <a:ln w="4763">
                  <a:solidFill>
                    <a:srgbClr val="000000"/>
                  </a:solidFill>
                  <a:prstDash val="sysDashDotDot"/>
                  <a:round/>
                  <a:headEnd/>
                  <a:tailEnd/>
                </a:ln>
              </p:spPr>
              <p:txBody>
                <a:bodyPr/>
                <a:lstStyle/>
                <a:p>
                  <a:endParaRPr lang="en-GB" dirty="0"/>
                </a:p>
              </p:txBody>
            </p:sp>
            <p:sp>
              <p:nvSpPr>
                <p:cNvPr id="203" name="Line 2465"/>
                <p:cNvSpPr>
                  <a:spLocks noChangeShapeType="1"/>
                </p:cNvSpPr>
                <p:nvPr/>
              </p:nvSpPr>
              <p:spPr bwMode="auto">
                <a:xfrm flipV="1">
                  <a:off x="3219" y="1282"/>
                  <a:ext cx="1" cy="9"/>
                </a:xfrm>
                <a:prstGeom prst="line">
                  <a:avLst/>
                </a:prstGeom>
                <a:grpFill/>
                <a:ln w="4763">
                  <a:solidFill>
                    <a:srgbClr val="000000"/>
                  </a:solidFill>
                  <a:prstDash val="sysDashDotDot"/>
                  <a:round/>
                  <a:headEnd/>
                  <a:tailEnd/>
                </a:ln>
              </p:spPr>
              <p:txBody>
                <a:bodyPr/>
                <a:lstStyle/>
                <a:p>
                  <a:endParaRPr lang="en-GB" dirty="0"/>
                </a:p>
              </p:txBody>
            </p:sp>
            <p:sp>
              <p:nvSpPr>
                <p:cNvPr id="204" name="Line 2466"/>
                <p:cNvSpPr>
                  <a:spLocks noChangeShapeType="1"/>
                </p:cNvSpPr>
                <p:nvPr/>
              </p:nvSpPr>
              <p:spPr bwMode="auto">
                <a:xfrm flipV="1">
                  <a:off x="3219" y="1275"/>
                  <a:ext cx="1" cy="3"/>
                </a:xfrm>
                <a:prstGeom prst="line">
                  <a:avLst/>
                </a:prstGeom>
                <a:grpFill/>
                <a:ln w="4763">
                  <a:solidFill>
                    <a:srgbClr val="000000"/>
                  </a:solidFill>
                  <a:prstDash val="sysDashDotDot"/>
                  <a:round/>
                  <a:headEnd/>
                  <a:tailEnd/>
                </a:ln>
              </p:spPr>
              <p:txBody>
                <a:bodyPr/>
                <a:lstStyle/>
                <a:p>
                  <a:endParaRPr lang="en-GB" dirty="0"/>
                </a:p>
              </p:txBody>
            </p:sp>
            <p:sp>
              <p:nvSpPr>
                <p:cNvPr id="205" name="Line 2467"/>
                <p:cNvSpPr>
                  <a:spLocks noChangeShapeType="1"/>
                </p:cNvSpPr>
                <p:nvPr/>
              </p:nvSpPr>
              <p:spPr bwMode="auto">
                <a:xfrm flipV="1">
                  <a:off x="3219" y="1268"/>
                  <a:ext cx="1" cy="3"/>
                </a:xfrm>
                <a:prstGeom prst="line">
                  <a:avLst/>
                </a:prstGeom>
                <a:grpFill/>
                <a:ln w="4763">
                  <a:solidFill>
                    <a:srgbClr val="000000"/>
                  </a:solidFill>
                  <a:prstDash val="sysDashDotDot"/>
                  <a:round/>
                  <a:headEnd/>
                  <a:tailEnd/>
                </a:ln>
              </p:spPr>
              <p:txBody>
                <a:bodyPr/>
                <a:lstStyle/>
                <a:p>
                  <a:endParaRPr lang="en-GB" dirty="0"/>
                </a:p>
              </p:txBody>
            </p:sp>
            <p:sp>
              <p:nvSpPr>
                <p:cNvPr id="206" name="Line 2468"/>
                <p:cNvSpPr>
                  <a:spLocks noChangeShapeType="1"/>
                </p:cNvSpPr>
                <p:nvPr/>
              </p:nvSpPr>
              <p:spPr bwMode="auto">
                <a:xfrm flipV="1">
                  <a:off x="3219" y="1255"/>
                  <a:ext cx="1" cy="9"/>
                </a:xfrm>
                <a:prstGeom prst="line">
                  <a:avLst/>
                </a:prstGeom>
                <a:grpFill/>
                <a:ln w="4763">
                  <a:solidFill>
                    <a:srgbClr val="000000"/>
                  </a:solidFill>
                  <a:prstDash val="sysDashDotDot"/>
                  <a:round/>
                  <a:headEnd/>
                  <a:tailEnd/>
                </a:ln>
              </p:spPr>
              <p:txBody>
                <a:bodyPr/>
                <a:lstStyle/>
                <a:p>
                  <a:endParaRPr lang="en-GB" dirty="0"/>
                </a:p>
              </p:txBody>
            </p:sp>
            <p:sp>
              <p:nvSpPr>
                <p:cNvPr id="207" name="Line 2469"/>
                <p:cNvSpPr>
                  <a:spLocks noChangeShapeType="1"/>
                </p:cNvSpPr>
                <p:nvPr/>
              </p:nvSpPr>
              <p:spPr bwMode="auto">
                <a:xfrm flipV="1">
                  <a:off x="3219" y="1248"/>
                  <a:ext cx="1" cy="3"/>
                </a:xfrm>
                <a:prstGeom prst="line">
                  <a:avLst/>
                </a:prstGeom>
                <a:grpFill/>
                <a:ln w="4763">
                  <a:solidFill>
                    <a:srgbClr val="000000"/>
                  </a:solidFill>
                  <a:prstDash val="sysDashDotDot"/>
                  <a:round/>
                  <a:headEnd/>
                  <a:tailEnd/>
                </a:ln>
              </p:spPr>
              <p:txBody>
                <a:bodyPr/>
                <a:lstStyle/>
                <a:p>
                  <a:endParaRPr lang="en-GB" dirty="0"/>
                </a:p>
              </p:txBody>
            </p:sp>
            <p:sp>
              <p:nvSpPr>
                <p:cNvPr id="208" name="Line 2470"/>
                <p:cNvSpPr>
                  <a:spLocks noChangeShapeType="1"/>
                </p:cNvSpPr>
                <p:nvPr/>
              </p:nvSpPr>
              <p:spPr bwMode="auto">
                <a:xfrm flipV="1">
                  <a:off x="3219" y="1241"/>
                  <a:ext cx="1" cy="3"/>
                </a:xfrm>
                <a:prstGeom prst="line">
                  <a:avLst/>
                </a:prstGeom>
                <a:grpFill/>
                <a:ln w="4763">
                  <a:solidFill>
                    <a:srgbClr val="000000"/>
                  </a:solidFill>
                  <a:prstDash val="sysDashDotDot"/>
                  <a:round/>
                  <a:headEnd/>
                  <a:tailEnd/>
                </a:ln>
              </p:spPr>
              <p:txBody>
                <a:bodyPr/>
                <a:lstStyle/>
                <a:p>
                  <a:endParaRPr lang="en-GB" dirty="0"/>
                </a:p>
              </p:txBody>
            </p:sp>
            <p:sp>
              <p:nvSpPr>
                <p:cNvPr id="209" name="Line 2471"/>
                <p:cNvSpPr>
                  <a:spLocks noChangeShapeType="1"/>
                </p:cNvSpPr>
                <p:nvPr/>
              </p:nvSpPr>
              <p:spPr bwMode="auto">
                <a:xfrm flipV="1">
                  <a:off x="3219" y="1228"/>
                  <a:ext cx="1" cy="9"/>
                </a:xfrm>
                <a:prstGeom prst="line">
                  <a:avLst/>
                </a:prstGeom>
                <a:grpFill/>
                <a:ln w="4763">
                  <a:solidFill>
                    <a:srgbClr val="000000"/>
                  </a:solidFill>
                  <a:prstDash val="sysDashDotDot"/>
                  <a:round/>
                  <a:headEnd/>
                  <a:tailEnd/>
                </a:ln>
              </p:spPr>
              <p:txBody>
                <a:bodyPr/>
                <a:lstStyle/>
                <a:p>
                  <a:endParaRPr lang="en-GB" dirty="0"/>
                </a:p>
              </p:txBody>
            </p:sp>
            <p:sp>
              <p:nvSpPr>
                <p:cNvPr id="210" name="Line 2472"/>
                <p:cNvSpPr>
                  <a:spLocks noChangeShapeType="1"/>
                </p:cNvSpPr>
                <p:nvPr/>
              </p:nvSpPr>
              <p:spPr bwMode="auto">
                <a:xfrm flipV="1">
                  <a:off x="3219" y="1221"/>
                  <a:ext cx="1" cy="2"/>
                </a:xfrm>
                <a:prstGeom prst="line">
                  <a:avLst/>
                </a:prstGeom>
                <a:grpFill/>
                <a:ln w="4763">
                  <a:solidFill>
                    <a:srgbClr val="000000"/>
                  </a:solidFill>
                  <a:prstDash val="sysDashDotDot"/>
                  <a:round/>
                  <a:headEnd/>
                  <a:tailEnd/>
                </a:ln>
              </p:spPr>
              <p:txBody>
                <a:bodyPr/>
                <a:lstStyle/>
                <a:p>
                  <a:endParaRPr lang="en-GB" dirty="0"/>
                </a:p>
              </p:txBody>
            </p:sp>
            <p:sp>
              <p:nvSpPr>
                <p:cNvPr id="211" name="Line 2473"/>
                <p:cNvSpPr>
                  <a:spLocks noChangeShapeType="1"/>
                </p:cNvSpPr>
                <p:nvPr/>
              </p:nvSpPr>
              <p:spPr bwMode="auto">
                <a:xfrm flipV="1">
                  <a:off x="3219" y="1214"/>
                  <a:ext cx="1" cy="3"/>
                </a:xfrm>
                <a:prstGeom prst="line">
                  <a:avLst/>
                </a:prstGeom>
                <a:grpFill/>
                <a:ln w="4763">
                  <a:solidFill>
                    <a:srgbClr val="000000"/>
                  </a:solidFill>
                  <a:prstDash val="sysDashDotDot"/>
                  <a:round/>
                  <a:headEnd/>
                  <a:tailEnd/>
                </a:ln>
              </p:spPr>
              <p:txBody>
                <a:bodyPr/>
                <a:lstStyle/>
                <a:p>
                  <a:endParaRPr lang="en-GB" dirty="0"/>
                </a:p>
              </p:txBody>
            </p:sp>
            <p:sp>
              <p:nvSpPr>
                <p:cNvPr id="212" name="Line 2474"/>
                <p:cNvSpPr>
                  <a:spLocks noChangeShapeType="1"/>
                </p:cNvSpPr>
                <p:nvPr/>
              </p:nvSpPr>
              <p:spPr bwMode="auto">
                <a:xfrm flipV="1">
                  <a:off x="3219" y="1201"/>
                  <a:ext cx="1" cy="9"/>
                </a:xfrm>
                <a:prstGeom prst="line">
                  <a:avLst/>
                </a:prstGeom>
                <a:grpFill/>
                <a:ln w="4763">
                  <a:solidFill>
                    <a:srgbClr val="000000"/>
                  </a:solidFill>
                  <a:prstDash val="sysDashDotDot"/>
                  <a:round/>
                  <a:headEnd/>
                  <a:tailEnd/>
                </a:ln>
              </p:spPr>
              <p:txBody>
                <a:bodyPr/>
                <a:lstStyle/>
                <a:p>
                  <a:endParaRPr lang="en-GB" dirty="0"/>
                </a:p>
              </p:txBody>
            </p:sp>
            <p:sp>
              <p:nvSpPr>
                <p:cNvPr id="213" name="Line 2475"/>
                <p:cNvSpPr>
                  <a:spLocks noChangeShapeType="1"/>
                </p:cNvSpPr>
                <p:nvPr/>
              </p:nvSpPr>
              <p:spPr bwMode="auto">
                <a:xfrm flipV="1">
                  <a:off x="3219" y="1194"/>
                  <a:ext cx="1" cy="2"/>
                </a:xfrm>
                <a:prstGeom prst="line">
                  <a:avLst/>
                </a:prstGeom>
                <a:grpFill/>
                <a:ln w="4763">
                  <a:solidFill>
                    <a:srgbClr val="000000"/>
                  </a:solidFill>
                  <a:prstDash val="sysDashDotDot"/>
                  <a:round/>
                  <a:headEnd/>
                  <a:tailEnd/>
                </a:ln>
              </p:spPr>
              <p:txBody>
                <a:bodyPr/>
                <a:lstStyle/>
                <a:p>
                  <a:endParaRPr lang="en-GB" dirty="0"/>
                </a:p>
              </p:txBody>
            </p:sp>
            <p:sp>
              <p:nvSpPr>
                <p:cNvPr id="214" name="Line 2476"/>
                <p:cNvSpPr>
                  <a:spLocks noChangeShapeType="1"/>
                </p:cNvSpPr>
                <p:nvPr/>
              </p:nvSpPr>
              <p:spPr bwMode="auto">
                <a:xfrm flipV="1">
                  <a:off x="3219" y="1187"/>
                  <a:ext cx="1" cy="2"/>
                </a:xfrm>
                <a:prstGeom prst="line">
                  <a:avLst/>
                </a:prstGeom>
                <a:grpFill/>
                <a:ln w="4763">
                  <a:solidFill>
                    <a:srgbClr val="000000"/>
                  </a:solidFill>
                  <a:prstDash val="sysDashDotDot"/>
                  <a:round/>
                  <a:headEnd/>
                  <a:tailEnd/>
                </a:ln>
              </p:spPr>
              <p:txBody>
                <a:bodyPr/>
                <a:lstStyle/>
                <a:p>
                  <a:endParaRPr lang="en-GB" dirty="0"/>
                </a:p>
              </p:txBody>
            </p:sp>
            <p:sp>
              <p:nvSpPr>
                <p:cNvPr id="215" name="Line 2477"/>
                <p:cNvSpPr>
                  <a:spLocks noChangeShapeType="1"/>
                </p:cNvSpPr>
                <p:nvPr/>
              </p:nvSpPr>
              <p:spPr bwMode="auto">
                <a:xfrm flipV="1">
                  <a:off x="3219" y="1174"/>
                  <a:ext cx="1" cy="9"/>
                </a:xfrm>
                <a:prstGeom prst="line">
                  <a:avLst/>
                </a:prstGeom>
                <a:grpFill/>
                <a:ln w="4763">
                  <a:solidFill>
                    <a:srgbClr val="000000"/>
                  </a:solidFill>
                  <a:prstDash val="sysDashDotDot"/>
                  <a:round/>
                  <a:headEnd/>
                  <a:tailEnd/>
                </a:ln>
              </p:spPr>
              <p:txBody>
                <a:bodyPr/>
                <a:lstStyle/>
                <a:p>
                  <a:endParaRPr lang="en-GB" dirty="0"/>
                </a:p>
              </p:txBody>
            </p:sp>
            <p:sp>
              <p:nvSpPr>
                <p:cNvPr id="216" name="Line 2478"/>
                <p:cNvSpPr>
                  <a:spLocks noChangeShapeType="1"/>
                </p:cNvSpPr>
                <p:nvPr/>
              </p:nvSpPr>
              <p:spPr bwMode="auto">
                <a:xfrm flipV="1">
                  <a:off x="3219" y="1167"/>
                  <a:ext cx="1" cy="2"/>
                </a:xfrm>
                <a:prstGeom prst="line">
                  <a:avLst/>
                </a:prstGeom>
                <a:grpFill/>
                <a:ln w="4763">
                  <a:solidFill>
                    <a:srgbClr val="000000"/>
                  </a:solidFill>
                  <a:prstDash val="sysDashDotDot"/>
                  <a:round/>
                  <a:headEnd/>
                  <a:tailEnd/>
                </a:ln>
              </p:spPr>
              <p:txBody>
                <a:bodyPr/>
                <a:lstStyle/>
                <a:p>
                  <a:endParaRPr lang="en-GB" dirty="0"/>
                </a:p>
              </p:txBody>
            </p:sp>
            <p:sp>
              <p:nvSpPr>
                <p:cNvPr id="217" name="Line 2479"/>
                <p:cNvSpPr>
                  <a:spLocks noChangeShapeType="1"/>
                </p:cNvSpPr>
                <p:nvPr/>
              </p:nvSpPr>
              <p:spPr bwMode="auto">
                <a:xfrm flipV="1">
                  <a:off x="3219" y="1160"/>
                  <a:ext cx="1" cy="2"/>
                </a:xfrm>
                <a:prstGeom prst="line">
                  <a:avLst/>
                </a:prstGeom>
                <a:grpFill/>
                <a:ln w="4763">
                  <a:solidFill>
                    <a:srgbClr val="000000"/>
                  </a:solidFill>
                  <a:prstDash val="sysDashDotDot"/>
                  <a:round/>
                  <a:headEnd/>
                  <a:tailEnd/>
                </a:ln>
              </p:spPr>
              <p:txBody>
                <a:bodyPr/>
                <a:lstStyle/>
                <a:p>
                  <a:endParaRPr lang="en-GB" dirty="0"/>
                </a:p>
              </p:txBody>
            </p:sp>
            <p:sp>
              <p:nvSpPr>
                <p:cNvPr id="218" name="Line 2480"/>
                <p:cNvSpPr>
                  <a:spLocks noChangeShapeType="1"/>
                </p:cNvSpPr>
                <p:nvPr/>
              </p:nvSpPr>
              <p:spPr bwMode="auto">
                <a:xfrm flipV="1">
                  <a:off x="3219" y="1149"/>
                  <a:ext cx="1" cy="7"/>
                </a:xfrm>
                <a:prstGeom prst="line">
                  <a:avLst/>
                </a:prstGeom>
                <a:grpFill/>
                <a:ln w="4763">
                  <a:solidFill>
                    <a:srgbClr val="000000"/>
                  </a:solidFill>
                  <a:prstDash val="sysDashDotDot"/>
                  <a:round/>
                  <a:headEnd/>
                  <a:tailEnd/>
                </a:ln>
              </p:spPr>
              <p:txBody>
                <a:bodyPr/>
                <a:lstStyle/>
                <a:p>
                  <a:endParaRPr lang="en-GB" dirty="0"/>
                </a:p>
              </p:txBody>
            </p:sp>
            <p:sp>
              <p:nvSpPr>
                <p:cNvPr id="219" name="Rectangle 2481"/>
                <p:cNvSpPr>
                  <a:spLocks noChangeArrowheads="1"/>
                </p:cNvSpPr>
                <p:nvPr/>
              </p:nvSpPr>
              <p:spPr bwMode="auto">
                <a:xfrm>
                  <a:off x="3167" y="3268"/>
                  <a:ext cx="58"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2</a:t>
                  </a:r>
                  <a:endParaRPr lang="en-GB" altLang="de-DE" dirty="0"/>
                </a:p>
              </p:txBody>
            </p:sp>
            <p:sp>
              <p:nvSpPr>
                <p:cNvPr id="220" name="Line 2482"/>
                <p:cNvSpPr>
                  <a:spLocks noChangeShapeType="1"/>
                </p:cNvSpPr>
                <p:nvPr/>
              </p:nvSpPr>
              <p:spPr bwMode="auto">
                <a:xfrm>
                  <a:off x="3514" y="3214"/>
                  <a:ext cx="1" cy="44"/>
                </a:xfrm>
                <a:prstGeom prst="line">
                  <a:avLst/>
                </a:prstGeom>
                <a:grpFill/>
                <a:ln w="22225">
                  <a:solidFill>
                    <a:srgbClr val="000000"/>
                  </a:solidFill>
                  <a:round/>
                  <a:headEnd/>
                  <a:tailEnd/>
                </a:ln>
              </p:spPr>
              <p:txBody>
                <a:bodyPr/>
                <a:lstStyle/>
                <a:p>
                  <a:endParaRPr lang="en-GB" dirty="0"/>
                </a:p>
              </p:txBody>
            </p:sp>
            <p:sp>
              <p:nvSpPr>
                <p:cNvPr id="221" name="Line 2483"/>
                <p:cNvSpPr>
                  <a:spLocks noChangeShapeType="1"/>
                </p:cNvSpPr>
                <p:nvPr/>
              </p:nvSpPr>
              <p:spPr bwMode="auto">
                <a:xfrm flipV="1">
                  <a:off x="3514" y="1105"/>
                  <a:ext cx="1" cy="44"/>
                </a:xfrm>
                <a:prstGeom prst="line">
                  <a:avLst/>
                </a:prstGeom>
                <a:grpFill/>
                <a:ln w="22225">
                  <a:solidFill>
                    <a:srgbClr val="000000"/>
                  </a:solidFill>
                  <a:round/>
                  <a:headEnd/>
                  <a:tailEnd/>
                </a:ln>
              </p:spPr>
              <p:txBody>
                <a:bodyPr/>
                <a:lstStyle/>
                <a:p>
                  <a:endParaRPr lang="en-GB" dirty="0"/>
                </a:p>
              </p:txBody>
            </p:sp>
            <p:sp>
              <p:nvSpPr>
                <p:cNvPr id="222" name="Line 2484"/>
                <p:cNvSpPr>
                  <a:spLocks noChangeShapeType="1"/>
                </p:cNvSpPr>
                <p:nvPr/>
              </p:nvSpPr>
              <p:spPr bwMode="auto">
                <a:xfrm flipV="1">
                  <a:off x="3514" y="3204"/>
                  <a:ext cx="1" cy="10"/>
                </a:xfrm>
                <a:prstGeom prst="line">
                  <a:avLst/>
                </a:prstGeom>
                <a:grpFill/>
                <a:ln w="4763">
                  <a:solidFill>
                    <a:srgbClr val="000000"/>
                  </a:solidFill>
                  <a:prstDash val="sysDashDotDot"/>
                  <a:round/>
                  <a:headEnd/>
                  <a:tailEnd/>
                </a:ln>
              </p:spPr>
              <p:txBody>
                <a:bodyPr/>
                <a:lstStyle/>
                <a:p>
                  <a:endParaRPr lang="en-GB" dirty="0"/>
                </a:p>
              </p:txBody>
            </p:sp>
            <p:sp>
              <p:nvSpPr>
                <p:cNvPr id="223" name="Line 2485"/>
                <p:cNvSpPr>
                  <a:spLocks noChangeShapeType="1"/>
                </p:cNvSpPr>
                <p:nvPr/>
              </p:nvSpPr>
              <p:spPr bwMode="auto">
                <a:xfrm flipV="1">
                  <a:off x="3514" y="3197"/>
                  <a:ext cx="1" cy="3"/>
                </a:xfrm>
                <a:prstGeom prst="line">
                  <a:avLst/>
                </a:prstGeom>
                <a:grpFill/>
                <a:ln w="4763">
                  <a:solidFill>
                    <a:srgbClr val="000000"/>
                  </a:solidFill>
                  <a:prstDash val="sysDashDotDot"/>
                  <a:round/>
                  <a:headEnd/>
                  <a:tailEnd/>
                </a:ln>
              </p:spPr>
              <p:txBody>
                <a:bodyPr/>
                <a:lstStyle/>
                <a:p>
                  <a:endParaRPr lang="en-GB" dirty="0"/>
                </a:p>
              </p:txBody>
            </p:sp>
            <p:sp>
              <p:nvSpPr>
                <p:cNvPr id="224" name="Line 2486"/>
                <p:cNvSpPr>
                  <a:spLocks noChangeShapeType="1"/>
                </p:cNvSpPr>
                <p:nvPr/>
              </p:nvSpPr>
              <p:spPr bwMode="auto">
                <a:xfrm flipV="1">
                  <a:off x="3514" y="3191"/>
                  <a:ext cx="1" cy="2"/>
                </a:xfrm>
                <a:prstGeom prst="line">
                  <a:avLst/>
                </a:prstGeom>
                <a:grpFill/>
                <a:ln w="4763">
                  <a:solidFill>
                    <a:srgbClr val="000000"/>
                  </a:solidFill>
                  <a:prstDash val="sysDashDotDot"/>
                  <a:round/>
                  <a:headEnd/>
                  <a:tailEnd/>
                </a:ln>
              </p:spPr>
              <p:txBody>
                <a:bodyPr/>
                <a:lstStyle/>
                <a:p>
                  <a:endParaRPr lang="en-GB" dirty="0"/>
                </a:p>
              </p:txBody>
            </p:sp>
            <p:sp>
              <p:nvSpPr>
                <p:cNvPr id="225" name="Line 2487"/>
                <p:cNvSpPr>
                  <a:spLocks noChangeShapeType="1"/>
                </p:cNvSpPr>
                <p:nvPr/>
              </p:nvSpPr>
              <p:spPr bwMode="auto">
                <a:xfrm flipV="1">
                  <a:off x="3514" y="3177"/>
                  <a:ext cx="1" cy="10"/>
                </a:xfrm>
                <a:prstGeom prst="line">
                  <a:avLst/>
                </a:prstGeom>
                <a:grpFill/>
                <a:ln w="4763">
                  <a:solidFill>
                    <a:srgbClr val="000000"/>
                  </a:solidFill>
                  <a:prstDash val="sysDashDotDot"/>
                  <a:round/>
                  <a:headEnd/>
                  <a:tailEnd/>
                </a:ln>
              </p:spPr>
              <p:txBody>
                <a:bodyPr/>
                <a:lstStyle/>
                <a:p>
                  <a:endParaRPr lang="en-GB" dirty="0"/>
                </a:p>
              </p:txBody>
            </p:sp>
            <p:sp>
              <p:nvSpPr>
                <p:cNvPr id="226" name="Line 2488"/>
                <p:cNvSpPr>
                  <a:spLocks noChangeShapeType="1"/>
                </p:cNvSpPr>
                <p:nvPr/>
              </p:nvSpPr>
              <p:spPr bwMode="auto">
                <a:xfrm flipV="1">
                  <a:off x="3514" y="3170"/>
                  <a:ext cx="1" cy="3"/>
                </a:xfrm>
                <a:prstGeom prst="line">
                  <a:avLst/>
                </a:prstGeom>
                <a:grpFill/>
                <a:ln w="4763">
                  <a:solidFill>
                    <a:srgbClr val="000000"/>
                  </a:solidFill>
                  <a:prstDash val="sysDashDotDot"/>
                  <a:round/>
                  <a:headEnd/>
                  <a:tailEnd/>
                </a:ln>
              </p:spPr>
              <p:txBody>
                <a:bodyPr/>
                <a:lstStyle/>
                <a:p>
                  <a:endParaRPr lang="en-GB" dirty="0"/>
                </a:p>
              </p:txBody>
            </p:sp>
            <p:sp>
              <p:nvSpPr>
                <p:cNvPr id="227" name="Line 2489"/>
                <p:cNvSpPr>
                  <a:spLocks noChangeShapeType="1"/>
                </p:cNvSpPr>
                <p:nvPr/>
              </p:nvSpPr>
              <p:spPr bwMode="auto">
                <a:xfrm flipV="1">
                  <a:off x="3514" y="3164"/>
                  <a:ext cx="1" cy="2"/>
                </a:xfrm>
                <a:prstGeom prst="line">
                  <a:avLst/>
                </a:prstGeom>
                <a:grpFill/>
                <a:ln w="4763">
                  <a:solidFill>
                    <a:srgbClr val="000000"/>
                  </a:solidFill>
                  <a:prstDash val="sysDashDotDot"/>
                  <a:round/>
                  <a:headEnd/>
                  <a:tailEnd/>
                </a:ln>
              </p:spPr>
              <p:txBody>
                <a:bodyPr/>
                <a:lstStyle/>
                <a:p>
                  <a:endParaRPr lang="en-GB" dirty="0"/>
                </a:p>
              </p:txBody>
            </p:sp>
            <p:sp>
              <p:nvSpPr>
                <p:cNvPr id="228" name="Line 2490"/>
                <p:cNvSpPr>
                  <a:spLocks noChangeShapeType="1"/>
                </p:cNvSpPr>
                <p:nvPr/>
              </p:nvSpPr>
              <p:spPr bwMode="auto">
                <a:xfrm flipV="1">
                  <a:off x="3514" y="3150"/>
                  <a:ext cx="1" cy="9"/>
                </a:xfrm>
                <a:prstGeom prst="line">
                  <a:avLst/>
                </a:prstGeom>
                <a:grpFill/>
                <a:ln w="4763">
                  <a:solidFill>
                    <a:srgbClr val="000000"/>
                  </a:solidFill>
                  <a:prstDash val="sysDashDotDot"/>
                  <a:round/>
                  <a:headEnd/>
                  <a:tailEnd/>
                </a:ln>
              </p:spPr>
              <p:txBody>
                <a:bodyPr/>
                <a:lstStyle/>
                <a:p>
                  <a:endParaRPr lang="en-GB" dirty="0"/>
                </a:p>
              </p:txBody>
            </p:sp>
            <p:sp>
              <p:nvSpPr>
                <p:cNvPr id="229" name="Line 2491"/>
                <p:cNvSpPr>
                  <a:spLocks noChangeShapeType="1"/>
                </p:cNvSpPr>
                <p:nvPr/>
              </p:nvSpPr>
              <p:spPr bwMode="auto">
                <a:xfrm flipV="1">
                  <a:off x="3514" y="3143"/>
                  <a:ext cx="1" cy="3"/>
                </a:xfrm>
                <a:prstGeom prst="line">
                  <a:avLst/>
                </a:prstGeom>
                <a:grpFill/>
                <a:ln w="4763">
                  <a:solidFill>
                    <a:srgbClr val="000000"/>
                  </a:solidFill>
                  <a:prstDash val="sysDashDotDot"/>
                  <a:round/>
                  <a:headEnd/>
                  <a:tailEnd/>
                </a:ln>
              </p:spPr>
              <p:txBody>
                <a:bodyPr/>
                <a:lstStyle/>
                <a:p>
                  <a:endParaRPr lang="en-GB" dirty="0"/>
                </a:p>
              </p:txBody>
            </p:sp>
            <p:sp>
              <p:nvSpPr>
                <p:cNvPr id="230" name="Line 2492"/>
                <p:cNvSpPr>
                  <a:spLocks noChangeShapeType="1"/>
                </p:cNvSpPr>
                <p:nvPr/>
              </p:nvSpPr>
              <p:spPr bwMode="auto">
                <a:xfrm flipV="1">
                  <a:off x="3514" y="3136"/>
                  <a:ext cx="1" cy="3"/>
                </a:xfrm>
                <a:prstGeom prst="line">
                  <a:avLst/>
                </a:prstGeom>
                <a:grpFill/>
                <a:ln w="4763">
                  <a:solidFill>
                    <a:srgbClr val="000000"/>
                  </a:solidFill>
                  <a:prstDash val="sysDashDotDot"/>
                  <a:round/>
                  <a:headEnd/>
                  <a:tailEnd/>
                </a:ln>
              </p:spPr>
              <p:txBody>
                <a:bodyPr/>
                <a:lstStyle/>
                <a:p>
                  <a:endParaRPr lang="en-GB" dirty="0"/>
                </a:p>
              </p:txBody>
            </p:sp>
            <p:sp>
              <p:nvSpPr>
                <p:cNvPr id="231" name="Line 2493"/>
                <p:cNvSpPr>
                  <a:spLocks noChangeShapeType="1"/>
                </p:cNvSpPr>
                <p:nvPr/>
              </p:nvSpPr>
              <p:spPr bwMode="auto">
                <a:xfrm flipV="1">
                  <a:off x="3514" y="3123"/>
                  <a:ext cx="1" cy="9"/>
                </a:xfrm>
                <a:prstGeom prst="line">
                  <a:avLst/>
                </a:prstGeom>
                <a:grpFill/>
                <a:ln w="4763">
                  <a:solidFill>
                    <a:srgbClr val="000000"/>
                  </a:solidFill>
                  <a:prstDash val="sysDashDotDot"/>
                  <a:round/>
                  <a:headEnd/>
                  <a:tailEnd/>
                </a:ln>
              </p:spPr>
              <p:txBody>
                <a:bodyPr/>
                <a:lstStyle/>
                <a:p>
                  <a:endParaRPr lang="en-GB" dirty="0"/>
                </a:p>
              </p:txBody>
            </p:sp>
            <p:sp>
              <p:nvSpPr>
                <p:cNvPr id="232" name="Line 2494"/>
                <p:cNvSpPr>
                  <a:spLocks noChangeShapeType="1"/>
                </p:cNvSpPr>
                <p:nvPr/>
              </p:nvSpPr>
              <p:spPr bwMode="auto">
                <a:xfrm flipV="1">
                  <a:off x="3514" y="3116"/>
                  <a:ext cx="1" cy="3"/>
                </a:xfrm>
                <a:prstGeom prst="line">
                  <a:avLst/>
                </a:prstGeom>
                <a:grpFill/>
                <a:ln w="4763">
                  <a:solidFill>
                    <a:srgbClr val="000000"/>
                  </a:solidFill>
                  <a:prstDash val="sysDashDotDot"/>
                  <a:round/>
                  <a:headEnd/>
                  <a:tailEnd/>
                </a:ln>
              </p:spPr>
              <p:txBody>
                <a:bodyPr/>
                <a:lstStyle/>
                <a:p>
                  <a:endParaRPr lang="en-GB" dirty="0"/>
                </a:p>
              </p:txBody>
            </p:sp>
            <p:sp>
              <p:nvSpPr>
                <p:cNvPr id="233" name="Line 2495"/>
                <p:cNvSpPr>
                  <a:spLocks noChangeShapeType="1"/>
                </p:cNvSpPr>
                <p:nvPr/>
              </p:nvSpPr>
              <p:spPr bwMode="auto">
                <a:xfrm flipV="1">
                  <a:off x="3514" y="3109"/>
                  <a:ext cx="1" cy="3"/>
                </a:xfrm>
                <a:prstGeom prst="line">
                  <a:avLst/>
                </a:prstGeom>
                <a:grpFill/>
                <a:ln w="4763">
                  <a:solidFill>
                    <a:srgbClr val="000000"/>
                  </a:solidFill>
                  <a:prstDash val="sysDashDotDot"/>
                  <a:round/>
                  <a:headEnd/>
                  <a:tailEnd/>
                </a:ln>
              </p:spPr>
              <p:txBody>
                <a:bodyPr/>
                <a:lstStyle/>
                <a:p>
                  <a:endParaRPr lang="en-GB" dirty="0"/>
                </a:p>
              </p:txBody>
            </p:sp>
            <p:sp>
              <p:nvSpPr>
                <p:cNvPr id="234" name="Line 2496"/>
                <p:cNvSpPr>
                  <a:spLocks noChangeShapeType="1"/>
                </p:cNvSpPr>
                <p:nvPr/>
              </p:nvSpPr>
              <p:spPr bwMode="auto">
                <a:xfrm flipV="1">
                  <a:off x="3514" y="3096"/>
                  <a:ext cx="1" cy="9"/>
                </a:xfrm>
                <a:prstGeom prst="line">
                  <a:avLst/>
                </a:prstGeom>
                <a:grpFill/>
                <a:ln w="4763">
                  <a:solidFill>
                    <a:srgbClr val="000000"/>
                  </a:solidFill>
                  <a:prstDash val="sysDashDotDot"/>
                  <a:round/>
                  <a:headEnd/>
                  <a:tailEnd/>
                </a:ln>
              </p:spPr>
              <p:txBody>
                <a:bodyPr/>
                <a:lstStyle/>
                <a:p>
                  <a:endParaRPr lang="en-GB" dirty="0"/>
                </a:p>
              </p:txBody>
            </p:sp>
            <p:sp>
              <p:nvSpPr>
                <p:cNvPr id="235" name="Line 2497"/>
                <p:cNvSpPr>
                  <a:spLocks noChangeShapeType="1"/>
                </p:cNvSpPr>
                <p:nvPr/>
              </p:nvSpPr>
              <p:spPr bwMode="auto">
                <a:xfrm flipV="1">
                  <a:off x="3514" y="3089"/>
                  <a:ext cx="1" cy="3"/>
                </a:xfrm>
                <a:prstGeom prst="line">
                  <a:avLst/>
                </a:prstGeom>
                <a:grpFill/>
                <a:ln w="4763">
                  <a:solidFill>
                    <a:srgbClr val="000000"/>
                  </a:solidFill>
                  <a:prstDash val="sysDashDotDot"/>
                  <a:round/>
                  <a:headEnd/>
                  <a:tailEnd/>
                </a:ln>
              </p:spPr>
              <p:txBody>
                <a:bodyPr/>
                <a:lstStyle/>
                <a:p>
                  <a:endParaRPr lang="en-GB" dirty="0"/>
                </a:p>
              </p:txBody>
            </p:sp>
            <p:sp>
              <p:nvSpPr>
                <p:cNvPr id="236" name="Line 2498"/>
                <p:cNvSpPr>
                  <a:spLocks noChangeShapeType="1"/>
                </p:cNvSpPr>
                <p:nvPr/>
              </p:nvSpPr>
              <p:spPr bwMode="auto">
                <a:xfrm flipV="1">
                  <a:off x="3514" y="3082"/>
                  <a:ext cx="1" cy="3"/>
                </a:xfrm>
                <a:prstGeom prst="line">
                  <a:avLst/>
                </a:prstGeom>
                <a:grpFill/>
                <a:ln w="4763">
                  <a:solidFill>
                    <a:srgbClr val="000000"/>
                  </a:solidFill>
                  <a:prstDash val="sysDashDotDot"/>
                  <a:round/>
                  <a:headEnd/>
                  <a:tailEnd/>
                </a:ln>
              </p:spPr>
              <p:txBody>
                <a:bodyPr/>
                <a:lstStyle/>
                <a:p>
                  <a:endParaRPr lang="en-GB" dirty="0"/>
                </a:p>
              </p:txBody>
            </p:sp>
            <p:sp>
              <p:nvSpPr>
                <p:cNvPr id="237" name="Line 2499"/>
                <p:cNvSpPr>
                  <a:spLocks noChangeShapeType="1"/>
                </p:cNvSpPr>
                <p:nvPr/>
              </p:nvSpPr>
              <p:spPr bwMode="auto">
                <a:xfrm flipV="1">
                  <a:off x="3514" y="3069"/>
                  <a:ext cx="1" cy="9"/>
                </a:xfrm>
                <a:prstGeom prst="line">
                  <a:avLst/>
                </a:prstGeom>
                <a:grpFill/>
                <a:ln w="4763">
                  <a:solidFill>
                    <a:srgbClr val="000000"/>
                  </a:solidFill>
                  <a:prstDash val="sysDashDotDot"/>
                  <a:round/>
                  <a:headEnd/>
                  <a:tailEnd/>
                </a:ln>
              </p:spPr>
              <p:txBody>
                <a:bodyPr/>
                <a:lstStyle/>
                <a:p>
                  <a:endParaRPr lang="en-GB" dirty="0"/>
                </a:p>
              </p:txBody>
            </p:sp>
            <p:sp>
              <p:nvSpPr>
                <p:cNvPr id="238" name="Line 2500"/>
                <p:cNvSpPr>
                  <a:spLocks noChangeShapeType="1"/>
                </p:cNvSpPr>
                <p:nvPr/>
              </p:nvSpPr>
              <p:spPr bwMode="auto">
                <a:xfrm flipV="1">
                  <a:off x="3514" y="3062"/>
                  <a:ext cx="1" cy="2"/>
                </a:xfrm>
                <a:prstGeom prst="line">
                  <a:avLst/>
                </a:prstGeom>
                <a:grpFill/>
                <a:ln w="4763">
                  <a:solidFill>
                    <a:srgbClr val="000000"/>
                  </a:solidFill>
                  <a:prstDash val="sysDashDotDot"/>
                  <a:round/>
                  <a:headEnd/>
                  <a:tailEnd/>
                </a:ln>
              </p:spPr>
              <p:txBody>
                <a:bodyPr/>
                <a:lstStyle/>
                <a:p>
                  <a:endParaRPr lang="en-GB" dirty="0"/>
                </a:p>
              </p:txBody>
            </p:sp>
            <p:sp>
              <p:nvSpPr>
                <p:cNvPr id="239" name="Line 2501"/>
                <p:cNvSpPr>
                  <a:spLocks noChangeShapeType="1"/>
                </p:cNvSpPr>
                <p:nvPr/>
              </p:nvSpPr>
              <p:spPr bwMode="auto">
                <a:xfrm flipV="1">
                  <a:off x="3514" y="3055"/>
                  <a:ext cx="1" cy="3"/>
                </a:xfrm>
                <a:prstGeom prst="line">
                  <a:avLst/>
                </a:prstGeom>
                <a:grpFill/>
                <a:ln w="4763">
                  <a:solidFill>
                    <a:srgbClr val="000000"/>
                  </a:solidFill>
                  <a:prstDash val="sysDashDotDot"/>
                  <a:round/>
                  <a:headEnd/>
                  <a:tailEnd/>
                </a:ln>
              </p:spPr>
              <p:txBody>
                <a:bodyPr/>
                <a:lstStyle/>
                <a:p>
                  <a:endParaRPr lang="en-GB" dirty="0"/>
                </a:p>
              </p:txBody>
            </p:sp>
            <p:sp>
              <p:nvSpPr>
                <p:cNvPr id="240" name="Line 2502"/>
                <p:cNvSpPr>
                  <a:spLocks noChangeShapeType="1"/>
                </p:cNvSpPr>
                <p:nvPr/>
              </p:nvSpPr>
              <p:spPr bwMode="auto">
                <a:xfrm flipV="1">
                  <a:off x="3514" y="3042"/>
                  <a:ext cx="1" cy="9"/>
                </a:xfrm>
                <a:prstGeom prst="line">
                  <a:avLst/>
                </a:prstGeom>
                <a:grpFill/>
                <a:ln w="4763">
                  <a:solidFill>
                    <a:srgbClr val="000000"/>
                  </a:solidFill>
                  <a:prstDash val="sysDashDotDot"/>
                  <a:round/>
                  <a:headEnd/>
                  <a:tailEnd/>
                </a:ln>
              </p:spPr>
              <p:txBody>
                <a:bodyPr/>
                <a:lstStyle/>
                <a:p>
                  <a:endParaRPr lang="en-GB" dirty="0"/>
                </a:p>
              </p:txBody>
            </p:sp>
            <p:sp>
              <p:nvSpPr>
                <p:cNvPr id="241" name="Line 2503"/>
                <p:cNvSpPr>
                  <a:spLocks noChangeShapeType="1"/>
                </p:cNvSpPr>
                <p:nvPr/>
              </p:nvSpPr>
              <p:spPr bwMode="auto">
                <a:xfrm flipV="1">
                  <a:off x="3514" y="3035"/>
                  <a:ext cx="1" cy="2"/>
                </a:xfrm>
                <a:prstGeom prst="line">
                  <a:avLst/>
                </a:prstGeom>
                <a:grpFill/>
                <a:ln w="4763">
                  <a:solidFill>
                    <a:srgbClr val="000000"/>
                  </a:solidFill>
                  <a:prstDash val="sysDashDotDot"/>
                  <a:round/>
                  <a:headEnd/>
                  <a:tailEnd/>
                </a:ln>
              </p:spPr>
              <p:txBody>
                <a:bodyPr/>
                <a:lstStyle/>
                <a:p>
                  <a:endParaRPr lang="en-GB" dirty="0"/>
                </a:p>
              </p:txBody>
            </p:sp>
            <p:sp>
              <p:nvSpPr>
                <p:cNvPr id="242" name="Line 2504"/>
                <p:cNvSpPr>
                  <a:spLocks noChangeShapeType="1"/>
                </p:cNvSpPr>
                <p:nvPr/>
              </p:nvSpPr>
              <p:spPr bwMode="auto">
                <a:xfrm flipV="1">
                  <a:off x="3514" y="3028"/>
                  <a:ext cx="1" cy="2"/>
                </a:xfrm>
                <a:prstGeom prst="line">
                  <a:avLst/>
                </a:prstGeom>
                <a:grpFill/>
                <a:ln w="4763">
                  <a:solidFill>
                    <a:srgbClr val="000000"/>
                  </a:solidFill>
                  <a:prstDash val="sysDashDotDot"/>
                  <a:round/>
                  <a:headEnd/>
                  <a:tailEnd/>
                </a:ln>
              </p:spPr>
              <p:txBody>
                <a:bodyPr/>
                <a:lstStyle/>
                <a:p>
                  <a:endParaRPr lang="en-GB" dirty="0"/>
                </a:p>
              </p:txBody>
            </p:sp>
            <p:sp>
              <p:nvSpPr>
                <p:cNvPr id="243" name="Line 2505"/>
                <p:cNvSpPr>
                  <a:spLocks noChangeShapeType="1"/>
                </p:cNvSpPr>
                <p:nvPr/>
              </p:nvSpPr>
              <p:spPr bwMode="auto">
                <a:xfrm flipV="1">
                  <a:off x="3514" y="3015"/>
                  <a:ext cx="1" cy="9"/>
                </a:xfrm>
                <a:prstGeom prst="line">
                  <a:avLst/>
                </a:prstGeom>
                <a:grpFill/>
                <a:ln w="4763">
                  <a:solidFill>
                    <a:srgbClr val="000000"/>
                  </a:solidFill>
                  <a:prstDash val="sysDashDotDot"/>
                  <a:round/>
                  <a:headEnd/>
                  <a:tailEnd/>
                </a:ln>
              </p:spPr>
              <p:txBody>
                <a:bodyPr/>
                <a:lstStyle/>
                <a:p>
                  <a:endParaRPr lang="en-GB" dirty="0"/>
                </a:p>
              </p:txBody>
            </p:sp>
            <p:sp>
              <p:nvSpPr>
                <p:cNvPr id="244" name="Line 2506"/>
                <p:cNvSpPr>
                  <a:spLocks noChangeShapeType="1"/>
                </p:cNvSpPr>
                <p:nvPr/>
              </p:nvSpPr>
              <p:spPr bwMode="auto">
                <a:xfrm flipV="1">
                  <a:off x="3514" y="3008"/>
                  <a:ext cx="1" cy="2"/>
                </a:xfrm>
                <a:prstGeom prst="line">
                  <a:avLst/>
                </a:prstGeom>
                <a:grpFill/>
                <a:ln w="4763">
                  <a:solidFill>
                    <a:srgbClr val="000000"/>
                  </a:solidFill>
                  <a:prstDash val="sysDashDotDot"/>
                  <a:round/>
                  <a:headEnd/>
                  <a:tailEnd/>
                </a:ln>
              </p:spPr>
              <p:txBody>
                <a:bodyPr/>
                <a:lstStyle/>
                <a:p>
                  <a:endParaRPr lang="en-GB" dirty="0"/>
                </a:p>
              </p:txBody>
            </p:sp>
            <p:sp>
              <p:nvSpPr>
                <p:cNvPr id="245" name="Line 2507"/>
                <p:cNvSpPr>
                  <a:spLocks noChangeShapeType="1"/>
                </p:cNvSpPr>
                <p:nvPr/>
              </p:nvSpPr>
              <p:spPr bwMode="auto">
                <a:xfrm flipV="1">
                  <a:off x="3514" y="3001"/>
                  <a:ext cx="1" cy="2"/>
                </a:xfrm>
                <a:prstGeom prst="line">
                  <a:avLst/>
                </a:prstGeom>
                <a:grpFill/>
                <a:ln w="4763">
                  <a:solidFill>
                    <a:srgbClr val="000000"/>
                  </a:solidFill>
                  <a:prstDash val="sysDashDotDot"/>
                  <a:round/>
                  <a:headEnd/>
                  <a:tailEnd/>
                </a:ln>
              </p:spPr>
              <p:txBody>
                <a:bodyPr/>
                <a:lstStyle/>
                <a:p>
                  <a:endParaRPr lang="en-GB" dirty="0"/>
                </a:p>
              </p:txBody>
            </p:sp>
            <p:sp>
              <p:nvSpPr>
                <p:cNvPr id="246" name="Line 2508"/>
                <p:cNvSpPr>
                  <a:spLocks noChangeShapeType="1"/>
                </p:cNvSpPr>
                <p:nvPr/>
              </p:nvSpPr>
              <p:spPr bwMode="auto">
                <a:xfrm flipV="1">
                  <a:off x="3514" y="2988"/>
                  <a:ext cx="1" cy="9"/>
                </a:xfrm>
                <a:prstGeom prst="line">
                  <a:avLst/>
                </a:prstGeom>
                <a:grpFill/>
                <a:ln w="4763">
                  <a:solidFill>
                    <a:srgbClr val="000000"/>
                  </a:solidFill>
                  <a:prstDash val="sysDashDotDot"/>
                  <a:round/>
                  <a:headEnd/>
                  <a:tailEnd/>
                </a:ln>
              </p:spPr>
              <p:txBody>
                <a:bodyPr/>
                <a:lstStyle/>
                <a:p>
                  <a:endParaRPr lang="en-GB" dirty="0"/>
                </a:p>
              </p:txBody>
            </p:sp>
            <p:sp>
              <p:nvSpPr>
                <p:cNvPr id="247" name="Line 2509"/>
                <p:cNvSpPr>
                  <a:spLocks noChangeShapeType="1"/>
                </p:cNvSpPr>
                <p:nvPr/>
              </p:nvSpPr>
              <p:spPr bwMode="auto">
                <a:xfrm flipV="1">
                  <a:off x="3514" y="2981"/>
                  <a:ext cx="1" cy="2"/>
                </a:xfrm>
                <a:prstGeom prst="line">
                  <a:avLst/>
                </a:prstGeom>
                <a:grpFill/>
                <a:ln w="4763">
                  <a:solidFill>
                    <a:srgbClr val="000000"/>
                  </a:solidFill>
                  <a:prstDash val="sysDashDotDot"/>
                  <a:round/>
                  <a:headEnd/>
                  <a:tailEnd/>
                </a:ln>
              </p:spPr>
              <p:txBody>
                <a:bodyPr/>
                <a:lstStyle/>
                <a:p>
                  <a:endParaRPr lang="en-GB" dirty="0"/>
                </a:p>
              </p:txBody>
            </p:sp>
            <p:sp>
              <p:nvSpPr>
                <p:cNvPr id="248" name="Line 2510"/>
                <p:cNvSpPr>
                  <a:spLocks noChangeShapeType="1"/>
                </p:cNvSpPr>
                <p:nvPr/>
              </p:nvSpPr>
              <p:spPr bwMode="auto">
                <a:xfrm flipV="1">
                  <a:off x="3514" y="2974"/>
                  <a:ext cx="1" cy="2"/>
                </a:xfrm>
                <a:prstGeom prst="line">
                  <a:avLst/>
                </a:prstGeom>
                <a:grpFill/>
                <a:ln w="4763">
                  <a:solidFill>
                    <a:srgbClr val="000000"/>
                  </a:solidFill>
                  <a:prstDash val="sysDashDotDot"/>
                  <a:round/>
                  <a:headEnd/>
                  <a:tailEnd/>
                </a:ln>
              </p:spPr>
              <p:txBody>
                <a:bodyPr/>
                <a:lstStyle/>
                <a:p>
                  <a:endParaRPr lang="en-GB" dirty="0"/>
                </a:p>
              </p:txBody>
            </p:sp>
            <p:sp>
              <p:nvSpPr>
                <p:cNvPr id="249" name="Line 2511"/>
                <p:cNvSpPr>
                  <a:spLocks noChangeShapeType="1"/>
                </p:cNvSpPr>
                <p:nvPr/>
              </p:nvSpPr>
              <p:spPr bwMode="auto">
                <a:xfrm flipV="1">
                  <a:off x="3514" y="2961"/>
                  <a:ext cx="1" cy="9"/>
                </a:xfrm>
                <a:prstGeom prst="line">
                  <a:avLst/>
                </a:prstGeom>
                <a:grpFill/>
                <a:ln w="4763">
                  <a:solidFill>
                    <a:srgbClr val="000000"/>
                  </a:solidFill>
                  <a:prstDash val="sysDashDotDot"/>
                  <a:round/>
                  <a:headEnd/>
                  <a:tailEnd/>
                </a:ln>
              </p:spPr>
              <p:txBody>
                <a:bodyPr/>
                <a:lstStyle/>
                <a:p>
                  <a:endParaRPr lang="en-GB" dirty="0"/>
                </a:p>
              </p:txBody>
            </p:sp>
            <p:sp>
              <p:nvSpPr>
                <p:cNvPr id="250" name="Line 2512"/>
                <p:cNvSpPr>
                  <a:spLocks noChangeShapeType="1"/>
                </p:cNvSpPr>
                <p:nvPr/>
              </p:nvSpPr>
              <p:spPr bwMode="auto">
                <a:xfrm flipV="1">
                  <a:off x="3514" y="2954"/>
                  <a:ext cx="1" cy="2"/>
                </a:xfrm>
                <a:prstGeom prst="line">
                  <a:avLst/>
                </a:prstGeom>
                <a:grpFill/>
                <a:ln w="4763">
                  <a:solidFill>
                    <a:srgbClr val="000000"/>
                  </a:solidFill>
                  <a:prstDash val="sysDashDotDot"/>
                  <a:round/>
                  <a:headEnd/>
                  <a:tailEnd/>
                </a:ln>
              </p:spPr>
              <p:txBody>
                <a:bodyPr/>
                <a:lstStyle/>
                <a:p>
                  <a:endParaRPr lang="en-GB" dirty="0"/>
                </a:p>
              </p:txBody>
            </p:sp>
            <p:sp>
              <p:nvSpPr>
                <p:cNvPr id="251" name="Line 2513"/>
                <p:cNvSpPr>
                  <a:spLocks noChangeShapeType="1"/>
                </p:cNvSpPr>
                <p:nvPr/>
              </p:nvSpPr>
              <p:spPr bwMode="auto">
                <a:xfrm flipV="1">
                  <a:off x="3514" y="2947"/>
                  <a:ext cx="1" cy="2"/>
                </a:xfrm>
                <a:prstGeom prst="line">
                  <a:avLst/>
                </a:prstGeom>
                <a:grpFill/>
                <a:ln w="4763">
                  <a:solidFill>
                    <a:srgbClr val="000000"/>
                  </a:solidFill>
                  <a:prstDash val="sysDashDotDot"/>
                  <a:round/>
                  <a:headEnd/>
                  <a:tailEnd/>
                </a:ln>
              </p:spPr>
              <p:txBody>
                <a:bodyPr/>
                <a:lstStyle/>
                <a:p>
                  <a:endParaRPr lang="en-GB" dirty="0"/>
                </a:p>
              </p:txBody>
            </p:sp>
            <p:sp>
              <p:nvSpPr>
                <p:cNvPr id="252" name="Line 2514"/>
                <p:cNvSpPr>
                  <a:spLocks noChangeShapeType="1"/>
                </p:cNvSpPr>
                <p:nvPr/>
              </p:nvSpPr>
              <p:spPr bwMode="auto">
                <a:xfrm flipV="1">
                  <a:off x="3514" y="2934"/>
                  <a:ext cx="1" cy="9"/>
                </a:xfrm>
                <a:prstGeom prst="line">
                  <a:avLst/>
                </a:prstGeom>
                <a:grpFill/>
                <a:ln w="4763">
                  <a:solidFill>
                    <a:srgbClr val="000000"/>
                  </a:solidFill>
                  <a:prstDash val="sysDashDotDot"/>
                  <a:round/>
                  <a:headEnd/>
                  <a:tailEnd/>
                </a:ln>
              </p:spPr>
              <p:txBody>
                <a:bodyPr/>
                <a:lstStyle/>
                <a:p>
                  <a:endParaRPr lang="en-GB" dirty="0"/>
                </a:p>
              </p:txBody>
            </p:sp>
            <p:sp>
              <p:nvSpPr>
                <p:cNvPr id="253" name="Line 2515"/>
                <p:cNvSpPr>
                  <a:spLocks noChangeShapeType="1"/>
                </p:cNvSpPr>
                <p:nvPr/>
              </p:nvSpPr>
              <p:spPr bwMode="auto">
                <a:xfrm flipV="1">
                  <a:off x="3514" y="2927"/>
                  <a:ext cx="1" cy="2"/>
                </a:xfrm>
                <a:prstGeom prst="line">
                  <a:avLst/>
                </a:prstGeom>
                <a:grpFill/>
                <a:ln w="4763">
                  <a:solidFill>
                    <a:srgbClr val="000000"/>
                  </a:solidFill>
                  <a:prstDash val="sysDashDotDot"/>
                  <a:round/>
                  <a:headEnd/>
                  <a:tailEnd/>
                </a:ln>
              </p:spPr>
              <p:txBody>
                <a:bodyPr/>
                <a:lstStyle/>
                <a:p>
                  <a:endParaRPr lang="en-GB" dirty="0"/>
                </a:p>
              </p:txBody>
            </p:sp>
            <p:sp>
              <p:nvSpPr>
                <p:cNvPr id="254" name="Line 2516"/>
                <p:cNvSpPr>
                  <a:spLocks noChangeShapeType="1"/>
                </p:cNvSpPr>
                <p:nvPr/>
              </p:nvSpPr>
              <p:spPr bwMode="auto">
                <a:xfrm flipV="1">
                  <a:off x="3514" y="2920"/>
                  <a:ext cx="1" cy="2"/>
                </a:xfrm>
                <a:prstGeom prst="line">
                  <a:avLst/>
                </a:prstGeom>
                <a:grpFill/>
                <a:ln w="4763">
                  <a:solidFill>
                    <a:srgbClr val="000000"/>
                  </a:solidFill>
                  <a:prstDash val="sysDashDotDot"/>
                  <a:round/>
                  <a:headEnd/>
                  <a:tailEnd/>
                </a:ln>
              </p:spPr>
              <p:txBody>
                <a:bodyPr/>
                <a:lstStyle/>
                <a:p>
                  <a:endParaRPr lang="en-GB" dirty="0"/>
                </a:p>
              </p:txBody>
            </p:sp>
            <p:sp>
              <p:nvSpPr>
                <p:cNvPr id="255" name="Line 2517"/>
                <p:cNvSpPr>
                  <a:spLocks noChangeShapeType="1"/>
                </p:cNvSpPr>
                <p:nvPr/>
              </p:nvSpPr>
              <p:spPr bwMode="auto">
                <a:xfrm flipV="1">
                  <a:off x="3514" y="2907"/>
                  <a:ext cx="1" cy="9"/>
                </a:xfrm>
                <a:prstGeom prst="line">
                  <a:avLst/>
                </a:prstGeom>
                <a:grpFill/>
                <a:ln w="4763">
                  <a:solidFill>
                    <a:srgbClr val="000000"/>
                  </a:solidFill>
                  <a:prstDash val="sysDashDotDot"/>
                  <a:round/>
                  <a:headEnd/>
                  <a:tailEnd/>
                </a:ln>
              </p:spPr>
              <p:txBody>
                <a:bodyPr/>
                <a:lstStyle/>
                <a:p>
                  <a:endParaRPr lang="en-GB" dirty="0"/>
                </a:p>
              </p:txBody>
            </p:sp>
            <p:sp>
              <p:nvSpPr>
                <p:cNvPr id="256" name="Line 2518"/>
                <p:cNvSpPr>
                  <a:spLocks noChangeShapeType="1"/>
                </p:cNvSpPr>
                <p:nvPr/>
              </p:nvSpPr>
              <p:spPr bwMode="auto">
                <a:xfrm flipV="1">
                  <a:off x="3514" y="2900"/>
                  <a:ext cx="1" cy="2"/>
                </a:xfrm>
                <a:prstGeom prst="line">
                  <a:avLst/>
                </a:prstGeom>
                <a:grpFill/>
                <a:ln w="4763">
                  <a:solidFill>
                    <a:srgbClr val="000000"/>
                  </a:solidFill>
                  <a:prstDash val="sysDashDotDot"/>
                  <a:round/>
                  <a:headEnd/>
                  <a:tailEnd/>
                </a:ln>
              </p:spPr>
              <p:txBody>
                <a:bodyPr/>
                <a:lstStyle/>
                <a:p>
                  <a:endParaRPr lang="en-GB" dirty="0"/>
                </a:p>
              </p:txBody>
            </p:sp>
            <p:sp>
              <p:nvSpPr>
                <p:cNvPr id="257" name="Line 2519"/>
                <p:cNvSpPr>
                  <a:spLocks noChangeShapeType="1"/>
                </p:cNvSpPr>
                <p:nvPr/>
              </p:nvSpPr>
              <p:spPr bwMode="auto">
                <a:xfrm flipV="1">
                  <a:off x="3514" y="2893"/>
                  <a:ext cx="1" cy="2"/>
                </a:xfrm>
                <a:prstGeom prst="line">
                  <a:avLst/>
                </a:prstGeom>
                <a:grpFill/>
                <a:ln w="4763">
                  <a:solidFill>
                    <a:srgbClr val="000000"/>
                  </a:solidFill>
                  <a:prstDash val="sysDashDotDot"/>
                  <a:round/>
                  <a:headEnd/>
                  <a:tailEnd/>
                </a:ln>
              </p:spPr>
              <p:txBody>
                <a:bodyPr/>
                <a:lstStyle/>
                <a:p>
                  <a:endParaRPr lang="en-GB" dirty="0"/>
                </a:p>
              </p:txBody>
            </p:sp>
            <p:sp>
              <p:nvSpPr>
                <p:cNvPr id="258" name="Line 2520"/>
                <p:cNvSpPr>
                  <a:spLocks noChangeShapeType="1"/>
                </p:cNvSpPr>
                <p:nvPr/>
              </p:nvSpPr>
              <p:spPr bwMode="auto">
                <a:xfrm flipV="1">
                  <a:off x="3514" y="2880"/>
                  <a:ext cx="1" cy="9"/>
                </a:xfrm>
                <a:prstGeom prst="line">
                  <a:avLst/>
                </a:prstGeom>
                <a:grpFill/>
                <a:ln w="4763">
                  <a:solidFill>
                    <a:srgbClr val="000000"/>
                  </a:solidFill>
                  <a:prstDash val="sysDashDotDot"/>
                  <a:round/>
                  <a:headEnd/>
                  <a:tailEnd/>
                </a:ln>
              </p:spPr>
              <p:txBody>
                <a:bodyPr/>
                <a:lstStyle/>
                <a:p>
                  <a:endParaRPr lang="en-GB" dirty="0"/>
                </a:p>
              </p:txBody>
            </p:sp>
            <p:sp>
              <p:nvSpPr>
                <p:cNvPr id="259" name="Line 2521"/>
                <p:cNvSpPr>
                  <a:spLocks noChangeShapeType="1"/>
                </p:cNvSpPr>
                <p:nvPr/>
              </p:nvSpPr>
              <p:spPr bwMode="auto">
                <a:xfrm flipV="1">
                  <a:off x="3514" y="2873"/>
                  <a:ext cx="1" cy="2"/>
                </a:xfrm>
                <a:prstGeom prst="line">
                  <a:avLst/>
                </a:prstGeom>
                <a:grpFill/>
                <a:ln w="4763">
                  <a:solidFill>
                    <a:srgbClr val="000000"/>
                  </a:solidFill>
                  <a:prstDash val="sysDashDotDot"/>
                  <a:round/>
                  <a:headEnd/>
                  <a:tailEnd/>
                </a:ln>
              </p:spPr>
              <p:txBody>
                <a:bodyPr/>
                <a:lstStyle/>
                <a:p>
                  <a:endParaRPr lang="en-GB" dirty="0"/>
                </a:p>
              </p:txBody>
            </p:sp>
            <p:sp>
              <p:nvSpPr>
                <p:cNvPr id="260" name="Line 2522"/>
                <p:cNvSpPr>
                  <a:spLocks noChangeShapeType="1"/>
                </p:cNvSpPr>
                <p:nvPr/>
              </p:nvSpPr>
              <p:spPr bwMode="auto">
                <a:xfrm flipV="1">
                  <a:off x="3514" y="2866"/>
                  <a:ext cx="1" cy="2"/>
                </a:xfrm>
                <a:prstGeom prst="line">
                  <a:avLst/>
                </a:prstGeom>
                <a:grpFill/>
                <a:ln w="4763">
                  <a:solidFill>
                    <a:srgbClr val="000000"/>
                  </a:solidFill>
                  <a:prstDash val="sysDashDotDot"/>
                  <a:round/>
                  <a:headEnd/>
                  <a:tailEnd/>
                </a:ln>
              </p:spPr>
              <p:txBody>
                <a:bodyPr/>
                <a:lstStyle/>
                <a:p>
                  <a:endParaRPr lang="en-GB" dirty="0"/>
                </a:p>
              </p:txBody>
            </p:sp>
            <p:sp>
              <p:nvSpPr>
                <p:cNvPr id="261" name="Line 2523"/>
                <p:cNvSpPr>
                  <a:spLocks noChangeShapeType="1"/>
                </p:cNvSpPr>
                <p:nvPr/>
              </p:nvSpPr>
              <p:spPr bwMode="auto">
                <a:xfrm flipV="1">
                  <a:off x="3514" y="2852"/>
                  <a:ext cx="1" cy="10"/>
                </a:xfrm>
                <a:prstGeom prst="line">
                  <a:avLst/>
                </a:prstGeom>
                <a:grpFill/>
                <a:ln w="4763">
                  <a:solidFill>
                    <a:srgbClr val="000000"/>
                  </a:solidFill>
                  <a:prstDash val="sysDashDotDot"/>
                  <a:round/>
                  <a:headEnd/>
                  <a:tailEnd/>
                </a:ln>
              </p:spPr>
              <p:txBody>
                <a:bodyPr/>
                <a:lstStyle/>
                <a:p>
                  <a:endParaRPr lang="en-GB" dirty="0"/>
                </a:p>
              </p:txBody>
            </p:sp>
            <p:sp>
              <p:nvSpPr>
                <p:cNvPr id="262" name="Line 2524"/>
                <p:cNvSpPr>
                  <a:spLocks noChangeShapeType="1"/>
                </p:cNvSpPr>
                <p:nvPr/>
              </p:nvSpPr>
              <p:spPr bwMode="auto">
                <a:xfrm flipV="1">
                  <a:off x="3514" y="2846"/>
                  <a:ext cx="1" cy="2"/>
                </a:xfrm>
                <a:prstGeom prst="line">
                  <a:avLst/>
                </a:prstGeom>
                <a:grpFill/>
                <a:ln w="4763">
                  <a:solidFill>
                    <a:srgbClr val="000000"/>
                  </a:solidFill>
                  <a:prstDash val="sysDashDotDot"/>
                  <a:round/>
                  <a:headEnd/>
                  <a:tailEnd/>
                </a:ln>
              </p:spPr>
              <p:txBody>
                <a:bodyPr/>
                <a:lstStyle/>
                <a:p>
                  <a:endParaRPr lang="en-GB" dirty="0"/>
                </a:p>
              </p:txBody>
            </p:sp>
            <p:sp>
              <p:nvSpPr>
                <p:cNvPr id="263" name="Line 2525"/>
                <p:cNvSpPr>
                  <a:spLocks noChangeShapeType="1"/>
                </p:cNvSpPr>
                <p:nvPr/>
              </p:nvSpPr>
              <p:spPr bwMode="auto">
                <a:xfrm flipV="1">
                  <a:off x="3514" y="2839"/>
                  <a:ext cx="1" cy="2"/>
                </a:xfrm>
                <a:prstGeom prst="line">
                  <a:avLst/>
                </a:prstGeom>
                <a:grpFill/>
                <a:ln w="4763">
                  <a:solidFill>
                    <a:srgbClr val="000000"/>
                  </a:solidFill>
                  <a:prstDash val="sysDashDotDot"/>
                  <a:round/>
                  <a:headEnd/>
                  <a:tailEnd/>
                </a:ln>
              </p:spPr>
              <p:txBody>
                <a:bodyPr/>
                <a:lstStyle/>
                <a:p>
                  <a:endParaRPr lang="en-GB" dirty="0"/>
                </a:p>
              </p:txBody>
            </p:sp>
            <p:sp>
              <p:nvSpPr>
                <p:cNvPr id="264" name="Line 2526"/>
                <p:cNvSpPr>
                  <a:spLocks noChangeShapeType="1"/>
                </p:cNvSpPr>
                <p:nvPr/>
              </p:nvSpPr>
              <p:spPr bwMode="auto">
                <a:xfrm flipV="1">
                  <a:off x="3514" y="2825"/>
                  <a:ext cx="1" cy="10"/>
                </a:xfrm>
                <a:prstGeom prst="line">
                  <a:avLst/>
                </a:prstGeom>
                <a:grpFill/>
                <a:ln w="4763">
                  <a:solidFill>
                    <a:srgbClr val="000000"/>
                  </a:solidFill>
                  <a:prstDash val="sysDashDotDot"/>
                  <a:round/>
                  <a:headEnd/>
                  <a:tailEnd/>
                </a:ln>
              </p:spPr>
              <p:txBody>
                <a:bodyPr/>
                <a:lstStyle/>
                <a:p>
                  <a:endParaRPr lang="en-GB" dirty="0"/>
                </a:p>
              </p:txBody>
            </p:sp>
            <p:sp>
              <p:nvSpPr>
                <p:cNvPr id="265" name="Line 2527"/>
                <p:cNvSpPr>
                  <a:spLocks noChangeShapeType="1"/>
                </p:cNvSpPr>
                <p:nvPr/>
              </p:nvSpPr>
              <p:spPr bwMode="auto">
                <a:xfrm flipV="1">
                  <a:off x="3514" y="2818"/>
                  <a:ext cx="1" cy="3"/>
                </a:xfrm>
                <a:prstGeom prst="line">
                  <a:avLst/>
                </a:prstGeom>
                <a:grpFill/>
                <a:ln w="4763">
                  <a:solidFill>
                    <a:srgbClr val="000000"/>
                  </a:solidFill>
                  <a:prstDash val="sysDashDotDot"/>
                  <a:round/>
                  <a:headEnd/>
                  <a:tailEnd/>
                </a:ln>
              </p:spPr>
              <p:txBody>
                <a:bodyPr/>
                <a:lstStyle/>
                <a:p>
                  <a:endParaRPr lang="en-GB" dirty="0"/>
                </a:p>
              </p:txBody>
            </p:sp>
            <p:sp>
              <p:nvSpPr>
                <p:cNvPr id="266" name="Line 2528"/>
                <p:cNvSpPr>
                  <a:spLocks noChangeShapeType="1"/>
                </p:cNvSpPr>
                <p:nvPr/>
              </p:nvSpPr>
              <p:spPr bwMode="auto">
                <a:xfrm flipV="1">
                  <a:off x="3514" y="2812"/>
                  <a:ext cx="1" cy="2"/>
                </a:xfrm>
                <a:prstGeom prst="line">
                  <a:avLst/>
                </a:prstGeom>
                <a:grpFill/>
                <a:ln w="4763">
                  <a:solidFill>
                    <a:srgbClr val="000000"/>
                  </a:solidFill>
                  <a:prstDash val="sysDashDotDot"/>
                  <a:round/>
                  <a:headEnd/>
                  <a:tailEnd/>
                </a:ln>
              </p:spPr>
              <p:txBody>
                <a:bodyPr/>
                <a:lstStyle/>
                <a:p>
                  <a:endParaRPr lang="en-GB" dirty="0"/>
                </a:p>
              </p:txBody>
            </p:sp>
            <p:sp>
              <p:nvSpPr>
                <p:cNvPr id="267" name="Line 2529"/>
                <p:cNvSpPr>
                  <a:spLocks noChangeShapeType="1"/>
                </p:cNvSpPr>
                <p:nvPr/>
              </p:nvSpPr>
              <p:spPr bwMode="auto">
                <a:xfrm flipV="1">
                  <a:off x="3514" y="2798"/>
                  <a:ext cx="1" cy="10"/>
                </a:xfrm>
                <a:prstGeom prst="line">
                  <a:avLst/>
                </a:prstGeom>
                <a:grpFill/>
                <a:ln w="4763">
                  <a:solidFill>
                    <a:srgbClr val="000000"/>
                  </a:solidFill>
                  <a:prstDash val="sysDashDotDot"/>
                  <a:round/>
                  <a:headEnd/>
                  <a:tailEnd/>
                </a:ln>
              </p:spPr>
              <p:txBody>
                <a:bodyPr/>
                <a:lstStyle/>
                <a:p>
                  <a:endParaRPr lang="en-GB" dirty="0"/>
                </a:p>
              </p:txBody>
            </p:sp>
            <p:sp>
              <p:nvSpPr>
                <p:cNvPr id="268" name="Line 2530"/>
                <p:cNvSpPr>
                  <a:spLocks noChangeShapeType="1"/>
                </p:cNvSpPr>
                <p:nvPr/>
              </p:nvSpPr>
              <p:spPr bwMode="auto">
                <a:xfrm flipV="1">
                  <a:off x="3514" y="2791"/>
                  <a:ext cx="1" cy="3"/>
                </a:xfrm>
                <a:prstGeom prst="line">
                  <a:avLst/>
                </a:prstGeom>
                <a:grpFill/>
                <a:ln w="4763">
                  <a:solidFill>
                    <a:srgbClr val="000000"/>
                  </a:solidFill>
                  <a:prstDash val="sysDashDotDot"/>
                  <a:round/>
                  <a:headEnd/>
                  <a:tailEnd/>
                </a:ln>
              </p:spPr>
              <p:txBody>
                <a:bodyPr/>
                <a:lstStyle/>
                <a:p>
                  <a:endParaRPr lang="en-GB" dirty="0"/>
                </a:p>
              </p:txBody>
            </p:sp>
            <p:sp>
              <p:nvSpPr>
                <p:cNvPr id="269" name="Line 2531"/>
                <p:cNvSpPr>
                  <a:spLocks noChangeShapeType="1"/>
                </p:cNvSpPr>
                <p:nvPr/>
              </p:nvSpPr>
              <p:spPr bwMode="auto">
                <a:xfrm flipV="1">
                  <a:off x="3514" y="2784"/>
                  <a:ext cx="1" cy="3"/>
                </a:xfrm>
                <a:prstGeom prst="line">
                  <a:avLst/>
                </a:prstGeom>
                <a:grpFill/>
                <a:ln w="4763">
                  <a:solidFill>
                    <a:srgbClr val="000000"/>
                  </a:solidFill>
                  <a:prstDash val="sysDashDotDot"/>
                  <a:round/>
                  <a:headEnd/>
                  <a:tailEnd/>
                </a:ln>
              </p:spPr>
              <p:txBody>
                <a:bodyPr/>
                <a:lstStyle/>
                <a:p>
                  <a:endParaRPr lang="en-GB" dirty="0"/>
                </a:p>
              </p:txBody>
            </p:sp>
            <p:sp>
              <p:nvSpPr>
                <p:cNvPr id="270" name="Line 2532"/>
                <p:cNvSpPr>
                  <a:spLocks noChangeShapeType="1"/>
                </p:cNvSpPr>
                <p:nvPr/>
              </p:nvSpPr>
              <p:spPr bwMode="auto">
                <a:xfrm flipV="1">
                  <a:off x="3514" y="2771"/>
                  <a:ext cx="1" cy="9"/>
                </a:xfrm>
                <a:prstGeom prst="line">
                  <a:avLst/>
                </a:prstGeom>
                <a:grpFill/>
                <a:ln w="4763">
                  <a:solidFill>
                    <a:srgbClr val="000000"/>
                  </a:solidFill>
                  <a:prstDash val="sysDashDotDot"/>
                  <a:round/>
                  <a:headEnd/>
                  <a:tailEnd/>
                </a:ln>
              </p:spPr>
              <p:txBody>
                <a:bodyPr/>
                <a:lstStyle/>
                <a:p>
                  <a:endParaRPr lang="en-GB" dirty="0"/>
                </a:p>
              </p:txBody>
            </p:sp>
            <p:sp>
              <p:nvSpPr>
                <p:cNvPr id="271" name="Line 2533"/>
                <p:cNvSpPr>
                  <a:spLocks noChangeShapeType="1"/>
                </p:cNvSpPr>
                <p:nvPr/>
              </p:nvSpPr>
              <p:spPr bwMode="auto">
                <a:xfrm flipV="1">
                  <a:off x="3514" y="2764"/>
                  <a:ext cx="1" cy="3"/>
                </a:xfrm>
                <a:prstGeom prst="line">
                  <a:avLst/>
                </a:prstGeom>
                <a:grpFill/>
                <a:ln w="4763">
                  <a:solidFill>
                    <a:srgbClr val="000000"/>
                  </a:solidFill>
                  <a:prstDash val="sysDashDotDot"/>
                  <a:round/>
                  <a:headEnd/>
                  <a:tailEnd/>
                </a:ln>
              </p:spPr>
              <p:txBody>
                <a:bodyPr/>
                <a:lstStyle/>
                <a:p>
                  <a:endParaRPr lang="en-GB" dirty="0"/>
                </a:p>
              </p:txBody>
            </p:sp>
            <p:sp>
              <p:nvSpPr>
                <p:cNvPr id="272" name="Line 2534"/>
                <p:cNvSpPr>
                  <a:spLocks noChangeShapeType="1"/>
                </p:cNvSpPr>
                <p:nvPr/>
              </p:nvSpPr>
              <p:spPr bwMode="auto">
                <a:xfrm flipV="1">
                  <a:off x="3514" y="2757"/>
                  <a:ext cx="1" cy="3"/>
                </a:xfrm>
                <a:prstGeom prst="line">
                  <a:avLst/>
                </a:prstGeom>
                <a:grpFill/>
                <a:ln w="4763">
                  <a:solidFill>
                    <a:srgbClr val="000000"/>
                  </a:solidFill>
                  <a:prstDash val="sysDashDotDot"/>
                  <a:round/>
                  <a:headEnd/>
                  <a:tailEnd/>
                </a:ln>
              </p:spPr>
              <p:txBody>
                <a:bodyPr/>
                <a:lstStyle/>
                <a:p>
                  <a:endParaRPr lang="en-GB" dirty="0"/>
                </a:p>
              </p:txBody>
            </p:sp>
            <p:sp>
              <p:nvSpPr>
                <p:cNvPr id="273" name="Line 2535"/>
                <p:cNvSpPr>
                  <a:spLocks noChangeShapeType="1"/>
                </p:cNvSpPr>
                <p:nvPr/>
              </p:nvSpPr>
              <p:spPr bwMode="auto">
                <a:xfrm flipV="1">
                  <a:off x="3514" y="2744"/>
                  <a:ext cx="1" cy="9"/>
                </a:xfrm>
                <a:prstGeom prst="line">
                  <a:avLst/>
                </a:prstGeom>
                <a:grpFill/>
                <a:ln w="4763">
                  <a:solidFill>
                    <a:srgbClr val="000000"/>
                  </a:solidFill>
                  <a:prstDash val="sysDashDotDot"/>
                  <a:round/>
                  <a:headEnd/>
                  <a:tailEnd/>
                </a:ln>
              </p:spPr>
              <p:txBody>
                <a:bodyPr/>
                <a:lstStyle/>
                <a:p>
                  <a:endParaRPr lang="en-GB" dirty="0"/>
                </a:p>
              </p:txBody>
            </p:sp>
            <p:sp>
              <p:nvSpPr>
                <p:cNvPr id="274" name="Line 2536"/>
                <p:cNvSpPr>
                  <a:spLocks noChangeShapeType="1"/>
                </p:cNvSpPr>
                <p:nvPr/>
              </p:nvSpPr>
              <p:spPr bwMode="auto">
                <a:xfrm flipV="1">
                  <a:off x="3514" y="2737"/>
                  <a:ext cx="1" cy="3"/>
                </a:xfrm>
                <a:prstGeom prst="line">
                  <a:avLst/>
                </a:prstGeom>
                <a:grpFill/>
                <a:ln w="4763">
                  <a:solidFill>
                    <a:srgbClr val="000000"/>
                  </a:solidFill>
                  <a:prstDash val="sysDashDotDot"/>
                  <a:round/>
                  <a:headEnd/>
                  <a:tailEnd/>
                </a:ln>
              </p:spPr>
              <p:txBody>
                <a:bodyPr/>
                <a:lstStyle/>
                <a:p>
                  <a:endParaRPr lang="en-GB" dirty="0"/>
                </a:p>
              </p:txBody>
            </p:sp>
            <p:sp>
              <p:nvSpPr>
                <p:cNvPr id="275" name="Line 2537"/>
                <p:cNvSpPr>
                  <a:spLocks noChangeShapeType="1"/>
                </p:cNvSpPr>
                <p:nvPr/>
              </p:nvSpPr>
              <p:spPr bwMode="auto">
                <a:xfrm flipV="1">
                  <a:off x="3514" y="2730"/>
                  <a:ext cx="1" cy="3"/>
                </a:xfrm>
                <a:prstGeom prst="line">
                  <a:avLst/>
                </a:prstGeom>
                <a:grpFill/>
                <a:ln w="4763">
                  <a:solidFill>
                    <a:srgbClr val="000000"/>
                  </a:solidFill>
                  <a:prstDash val="sysDashDotDot"/>
                  <a:round/>
                  <a:headEnd/>
                  <a:tailEnd/>
                </a:ln>
              </p:spPr>
              <p:txBody>
                <a:bodyPr/>
                <a:lstStyle/>
                <a:p>
                  <a:endParaRPr lang="en-GB" dirty="0"/>
                </a:p>
              </p:txBody>
            </p:sp>
            <p:sp>
              <p:nvSpPr>
                <p:cNvPr id="276" name="Line 2538"/>
                <p:cNvSpPr>
                  <a:spLocks noChangeShapeType="1"/>
                </p:cNvSpPr>
                <p:nvPr/>
              </p:nvSpPr>
              <p:spPr bwMode="auto">
                <a:xfrm flipV="1">
                  <a:off x="3514" y="2717"/>
                  <a:ext cx="1" cy="9"/>
                </a:xfrm>
                <a:prstGeom prst="line">
                  <a:avLst/>
                </a:prstGeom>
                <a:grpFill/>
                <a:ln w="4763">
                  <a:solidFill>
                    <a:srgbClr val="000000"/>
                  </a:solidFill>
                  <a:prstDash val="sysDashDotDot"/>
                  <a:round/>
                  <a:headEnd/>
                  <a:tailEnd/>
                </a:ln>
              </p:spPr>
              <p:txBody>
                <a:bodyPr/>
                <a:lstStyle/>
                <a:p>
                  <a:endParaRPr lang="en-GB" dirty="0"/>
                </a:p>
              </p:txBody>
            </p:sp>
            <p:sp>
              <p:nvSpPr>
                <p:cNvPr id="277" name="Line 2539"/>
                <p:cNvSpPr>
                  <a:spLocks noChangeShapeType="1"/>
                </p:cNvSpPr>
                <p:nvPr/>
              </p:nvSpPr>
              <p:spPr bwMode="auto">
                <a:xfrm flipV="1">
                  <a:off x="3514" y="2710"/>
                  <a:ext cx="1" cy="2"/>
                </a:xfrm>
                <a:prstGeom prst="line">
                  <a:avLst/>
                </a:prstGeom>
                <a:grpFill/>
                <a:ln w="4763">
                  <a:solidFill>
                    <a:srgbClr val="000000"/>
                  </a:solidFill>
                  <a:prstDash val="sysDashDotDot"/>
                  <a:round/>
                  <a:headEnd/>
                  <a:tailEnd/>
                </a:ln>
              </p:spPr>
              <p:txBody>
                <a:bodyPr/>
                <a:lstStyle/>
                <a:p>
                  <a:endParaRPr lang="en-GB" dirty="0"/>
                </a:p>
              </p:txBody>
            </p:sp>
            <p:sp>
              <p:nvSpPr>
                <p:cNvPr id="278" name="Line 2540"/>
                <p:cNvSpPr>
                  <a:spLocks noChangeShapeType="1"/>
                </p:cNvSpPr>
                <p:nvPr/>
              </p:nvSpPr>
              <p:spPr bwMode="auto">
                <a:xfrm flipV="1">
                  <a:off x="3514" y="2703"/>
                  <a:ext cx="1" cy="3"/>
                </a:xfrm>
                <a:prstGeom prst="line">
                  <a:avLst/>
                </a:prstGeom>
                <a:grpFill/>
                <a:ln w="4763">
                  <a:solidFill>
                    <a:srgbClr val="000000"/>
                  </a:solidFill>
                  <a:prstDash val="sysDashDotDot"/>
                  <a:round/>
                  <a:headEnd/>
                  <a:tailEnd/>
                </a:ln>
              </p:spPr>
              <p:txBody>
                <a:bodyPr/>
                <a:lstStyle/>
                <a:p>
                  <a:endParaRPr lang="en-GB" dirty="0"/>
                </a:p>
              </p:txBody>
            </p:sp>
            <p:sp>
              <p:nvSpPr>
                <p:cNvPr id="279" name="Line 2541"/>
                <p:cNvSpPr>
                  <a:spLocks noChangeShapeType="1"/>
                </p:cNvSpPr>
                <p:nvPr/>
              </p:nvSpPr>
              <p:spPr bwMode="auto">
                <a:xfrm flipV="1">
                  <a:off x="3514" y="2690"/>
                  <a:ext cx="1" cy="9"/>
                </a:xfrm>
                <a:prstGeom prst="line">
                  <a:avLst/>
                </a:prstGeom>
                <a:grpFill/>
                <a:ln w="4763">
                  <a:solidFill>
                    <a:srgbClr val="000000"/>
                  </a:solidFill>
                  <a:prstDash val="sysDashDotDot"/>
                  <a:round/>
                  <a:headEnd/>
                  <a:tailEnd/>
                </a:ln>
              </p:spPr>
              <p:txBody>
                <a:bodyPr/>
                <a:lstStyle/>
                <a:p>
                  <a:endParaRPr lang="en-GB" dirty="0"/>
                </a:p>
              </p:txBody>
            </p:sp>
            <p:sp>
              <p:nvSpPr>
                <p:cNvPr id="280" name="Line 2542"/>
                <p:cNvSpPr>
                  <a:spLocks noChangeShapeType="1"/>
                </p:cNvSpPr>
                <p:nvPr/>
              </p:nvSpPr>
              <p:spPr bwMode="auto">
                <a:xfrm flipV="1">
                  <a:off x="3514" y="2683"/>
                  <a:ext cx="1" cy="2"/>
                </a:xfrm>
                <a:prstGeom prst="line">
                  <a:avLst/>
                </a:prstGeom>
                <a:grpFill/>
                <a:ln w="4763">
                  <a:solidFill>
                    <a:srgbClr val="000000"/>
                  </a:solidFill>
                  <a:prstDash val="sysDashDotDot"/>
                  <a:round/>
                  <a:headEnd/>
                  <a:tailEnd/>
                </a:ln>
              </p:spPr>
              <p:txBody>
                <a:bodyPr/>
                <a:lstStyle/>
                <a:p>
                  <a:endParaRPr lang="en-GB" dirty="0"/>
                </a:p>
              </p:txBody>
            </p:sp>
            <p:sp>
              <p:nvSpPr>
                <p:cNvPr id="281" name="Line 2543"/>
                <p:cNvSpPr>
                  <a:spLocks noChangeShapeType="1"/>
                </p:cNvSpPr>
                <p:nvPr/>
              </p:nvSpPr>
              <p:spPr bwMode="auto">
                <a:xfrm flipV="1">
                  <a:off x="3514" y="2676"/>
                  <a:ext cx="1" cy="2"/>
                </a:xfrm>
                <a:prstGeom prst="line">
                  <a:avLst/>
                </a:prstGeom>
                <a:grpFill/>
                <a:ln w="4763">
                  <a:solidFill>
                    <a:srgbClr val="000000"/>
                  </a:solidFill>
                  <a:prstDash val="sysDashDotDot"/>
                  <a:round/>
                  <a:headEnd/>
                  <a:tailEnd/>
                </a:ln>
              </p:spPr>
              <p:txBody>
                <a:bodyPr/>
                <a:lstStyle/>
                <a:p>
                  <a:endParaRPr lang="en-GB" dirty="0"/>
                </a:p>
              </p:txBody>
            </p:sp>
            <p:sp>
              <p:nvSpPr>
                <p:cNvPr id="282" name="Line 2544"/>
                <p:cNvSpPr>
                  <a:spLocks noChangeShapeType="1"/>
                </p:cNvSpPr>
                <p:nvPr/>
              </p:nvSpPr>
              <p:spPr bwMode="auto">
                <a:xfrm flipV="1">
                  <a:off x="3514" y="2663"/>
                  <a:ext cx="1" cy="9"/>
                </a:xfrm>
                <a:prstGeom prst="line">
                  <a:avLst/>
                </a:prstGeom>
                <a:grpFill/>
                <a:ln w="4763">
                  <a:solidFill>
                    <a:srgbClr val="000000"/>
                  </a:solidFill>
                  <a:prstDash val="sysDashDotDot"/>
                  <a:round/>
                  <a:headEnd/>
                  <a:tailEnd/>
                </a:ln>
              </p:spPr>
              <p:txBody>
                <a:bodyPr/>
                <a:lstStyle/>
                <a:p>
                  <a:endParaRPr lang="en-GB" dirty="0"/>
                </a:p>
              </p:txBody>
            </p:sp>
            <p:sp>
              <p:nvSpPr>
                <p:cNvPr id="283" name="Line 2545"/>
                <p:cNvSpPr>
                  <a:spLocks noChangeShapeType="1"/>
                </p:cNvSpPr>
                <p:nvPr/>
              </p:nvSpPr>
              <p:spPr bwMode="auto">
                <a:xfrm flipV="1">
                  <a:off x="3514" y="2656"/>
                  <a:ext cx="1" cy="2"/>
                </a:xfrm>
                <a:prstGeom prst="line">
                  <a:avLst/>
                </a:prstGeom>
                <a:grpFill/>
                <a:ln w="4763">
                  <a:solidFill>
                    <a:srgbClr val="000000"/>
                  </a:solidFill>
                  <a:prstDash val="sysDashDotDot"/>
                  <a:round/>
                  <a:headEnd/>
                  <a:tailEnd/>
                </a:ln>
              </p:spPr>
              <p:txBody>
                <a:bodyPr/>
                <a:lstStyle/>
                <a:p>
                  <a:endParaRPr lang="en-GB" dirty="0"/>
                </a:p>
              </p:txBody>
            </p:sp>
            <p:sp>
              <p:nvSpPr>
                <p:cNvPr id="284" name="Line 2546"/>
                <p:cNvSpPr>
                  <a:spLocks noChangeShapeType="1"/>
                </p:cNvSpPr>
                <p:nvPr/>
              </p:nvSpPr>
              <p:spPr bwMode="auto">
                <a:xfrm flipV="1">
                  <a:off x="3514" y="2649"/>
                  <a:ext cx="1" cy="2"/>
                </a:xfrm>
                <a:prstGeom prst="line">
                  <a:avLst/>
                </a:prstGeom>
                <a:grpFill/>
                <a:ln w="4763">
                  <a:solidFill>
                    <a:srgbClr val="000000"/>
                  </a:solidFill>
                  <a:prstDash val="sysDashDotDot"/>
                  <a:round/>
                  <a:headEnd/>
                  <a:tailEnd/>
                </a:ln>
              </p:spPr>
              <p:txBody>
                <a:bodyPr/>
                <a:lstStyle/>
                <a:p>
                  <a:endParaRPr lang="en-GB" dirty="0"/>
                </a:p>
              </p:txBody>
            </p:sp>
            <p:sp>
              <p:nvSpPr>
                <p:cNvPr id="285" name="Line 2547"/>
                <p:cNvSpPr>
                  <a:spLocks noChangeShapeType="1"/>
                </p:cNvSpPr>
                <p:nvPr/>
              </p:nvSpPr>
              <p:spPr bwMode="auto">
                <a:xfrm flipV="1">
                  <a:off x="3514" y="2636"/>
                  <a:ext cx="1" cy="9"/>
                </a:xfrm>
                <a:prstGeom prst="line">
                  <a:avLst/>
                </a:prstGeom>
                <a:grpFill/>
                <a:ln w="4763">
                  <a:solidFill>
                    <a:srgbClr val="000000"/>
                  </a:solidFill>
                  <a:prstDash val="sysDashDotDot"/>
                  <a:round/>
                  <a:headEnd/>
                  <a:tailEnd/>
                </a:ln>
              </p:spPr>
              <p:txBody>
                <a:bodyPr/>
                <a:lstStyle/>
                <a:p>
                  <a:endParaRPr lang="en-GB" dirty="0"/>
                </a:p>
              </p:txBody>
            </p:sp>
            <p:sp>
              <p:nvSpPr>
                <p:cNvPr id="286" name="Line 2548"/>
                <p:cNvSpPr>
                  <a:spLocks noChangeShapeType="1"/>
                </p:cNvSpPr>
                <p:nvPr/>
              </p:nvSpPr>
              <p:spPr bwMode="auto">
                <a:xfrm flipV="1">
                  <a:off x="3514" y="2629"/>
                  <a:ext cx="1" cy="2"/>
                </a:xfrm>
                <a:prstGeom prst="line">
                  <a:avLst/>
                </a:prstGeom>
                <a:grpFill/>
                <a:ln w="4763">
                  <a:solidFill>
                    <a:srgbClr val="000000"/>
                  </a:solidFill>
                  <a:prstDash val="sysDashDotDot"/>
                  <a:round/>
                  <a:headEnd/>
                  <a:tailEnd/>
                </a:ln>
              </p:spPr>
              <p:txBody>
                <a:bodyPr/>
                <a:lstStyle/>
                <a:p>
                  <a:endParaRPr lang="en-GB" dirty="0"/>
                </a:p>
              </p:txBody>
            </p:sp>
            <p:sp>
              <p:nvSpPr>
                <p:cNvPr id="287" name="Line 2549"/>
                <p:cNvSpPr>
                  <a:spLocks noChangeShapeType="1"/>
                </p:cNvSpPr>
                <p:nvPr/>
              </p:nvSpPr>
              <p:spPr bwMode="auto">
                <a:xfrm flipV="1">
                  <a:off x="3514" y="2622"/>
                  <a:ext cx="1" cy="2"/>
                </a:xfrm>
                <a:prstGeom prst="line">
                  <a:avLst/>
                </a:prstGeom>
                <a:grpFill/>
                <a:ln w="4763">
                  <a:solidFill>
                    <a:srgbClr val="000000"/>
                  </a:solidFill>
                  <a:prstDash val="sysDashDotDot"/>
                  <a:round/>
                  <a:headEnd/>
                  <a:tailEnd/>
                </a:ln>
              </p:spPr>
              <p:txBody>
                <a:bodyPr/>
                <a:lstStyle/>
                <a:p>
                  <a:endParaRPr lang="en-GB" dirty="0"/>
                </a:p>
              </p:txBody>
            </p:sp>
            <p:sp>
              <p:nvSpPr>
                <p:cNvPr id="288" name="Line 2550"/>
                <p:cNvSpPr>
                  <a:spLocks noChangeShapeType="1"/>
                </p:cNvSpPr>
                <p:nvPr/>
              </p:nvSpPr>
              <p:spPr bwMode="auto">
                <a:xfrm flipV="1">
                  <a:off x="3514" y="2609"/>
                  <a:ext cx="1" cy="9"/>
                </a:xfrm>
                <a:prstGeom prst="line">
                  <a:avLst/>
                </a:prstGeom>
                <a:grpFill/>
                <a:ln w="4763">
                  <a:solidFill>
                    <a:srgbClr val="000000"/>
                  </a:solidFill>
                  <a:prstDash val="sysDashDotDot"/>
                  <a:round/>
                  <a:headEnd/>
                  <a:tailEnd/>
                </a:ln>
              </p:spPr>
              <p:txBody>
                <a:bodyPr/>
                <a:lstStyle/>
                <a:p>
                  <a:endParaRPr lang="en-GB" dirty="0"/>
                </a:p>
              </p:txBody>
            </p:sp>
            <p:sp>
              <p:nvSpPr>
                <p:cNvPr id="289" name="Line 2551"/>
                <p:cNvSpPr>
                  <a:spLocks noChangeShapeType="1"/>
                </p:cNvSpPr>
                <p:nvPr/>
              </p:nvSpPr>
              <p:spPr bwMode="auto">
                <a:xfrm flipV="1">
                  <a:off x="3514" y="2602"/>
                  <a:ext cx="1" cy="2"/>
                </a:xfrm>
                <a:prstGeom prst="line">
                  <a:avLst/>
                </a:prstGeom>
                <a:grpFill/>
                <a:ln w="4763">
                  <a:solidFill>
                    <a:srgbClr val="000000"/>
                  </a:solidFill>
                  <a:prstDash val="sysDashDotDot"/>
                  <a:round/>
                  <a:headEnd/>
                  <a:tailEnd/>
                </a:ln>
              </p:spPr>
              <p:txBody>
                <a:bodyPr/>
                <a:lstStyle/>
                <a:p>
                  <a:endParaRPr lang="en-GB" dirty="0"/>
                </a:p>
              </p:txBody>
            </p:sp>
            <p:sp>
              <p:nvSpPr>
                <p:cNvPr id="290" name="Line 2552"/>
                <p:cNvSpPr>
                  <a:spLocks noChangeShapeType="1"/>
                </p:cNvSpPr>
                <p:nvPr/>
              </p:nvSpPr>
              <p:spPr bwMode="auto">
                <a:xfrm flipV="1">
                  <a:off x="3514" y="2595"/>
                  <a:ext cx="1" cy="2"/>
                </a:xfrm>
                <a:prstGeom prst="line">
                  <a:avLst/>
                </a:prstGeom>
                <a:grpFill/>
                <a:ln w="4763">
                  <a:solidFill>
                    <a:srgbClr val="000000"/>
                  </a:solidFill>
                  <a:prstDash val="sysDashDotDot"/>
                  <a:round/>
                  <a:headEnd/>
                  <a:tailEnd/>
                </a:ln>
              </p:spPr>
              <p:txBody>
                <a:bodyPr/>
                <a:lstStyle/>
                <a:p>
                  <a:endParaRPr lang="en-GB" dirty="0"/>
                </a:p>
              </p:txBody>
            </p:sp>
            <p:sp>
              <p:nvSpPr>
                <p:cNvPr id="291" name="Line 2553"/>
                <p:cNvSpPr>
                  <a:spLocks noChangeShapeType="1"/>
                </p:cNvSpPr>
                <p:nvPr/>
              </p:nvSpPr>
              <p:spPr bwMode="auto">
                <a:xfrm flipV="1">
                  <a:off x="3514" y="2582"/>
                  <a:ext cx="1" cy="9"/>
                </a:xfrm>
                <a:prstGeom prst="line">
                  <a:avLst/>
                </a:prstGeom>
                <a:grpFill/>
                <a:ln w="4763">
                  <a:solidFill>
                    <a:srgbClr val="000000"/>
                  </a:solidFill>
                  <a:prstDash val="sysDashDotDot"/>
                  <a:round/>
                  <a:headEnd/>
                  <a:tailEnd/>
                </a:ln>
              </p:spPr>
              <p:txBody>
                <a:bodyPr/>
                <a:lstStyle/>
                <a:p>
                  <a:endParaRPr lang="en-GB" dirty="0"/>
                </a:p>
              </p:txBody>
            </p:sp>
            <p:sp>
              <p:nvSpPr>
                <p:cNvPr id="292" name="Line 2554"/>
                <p:cNvSpPr>
                  <a:spLocks noChangeShapeType="1"/>
                </p:cNvSpPr>
                <p:nvPr/>
              </p:nvSpPr>
              <p:spPr bwMode="auto">
                <a:xfrm flipV="1">
                  <a:off x="3514" y="2575"/>
                  <a:ext cx="1" cy="2"/>
                </a:xfrm>
                <a:prstGeom prst="line">
                  <a:avLst/>
                </a:prstGeom>
                <a:grpFill/>
                <a:ln w="4763">
                  <a:solidFill>
                    <a:srgbClr val="000000"/>
                  </a:solidFill>
                  <a:prstDash val="sysDashDotDot"/>
                  <a:round/>
                  <a:headEnd/>
                  <a:tailEnd/>
                </a:ln>
              </p:spPr>
              <p:txBody>
                <a:bodyPr/>
                <a:lstStyle/>
                <a:p>
                  <a:endParaRPr lang="en-GB" dirty="0"/>
                </a:p>
              </p:txBody>
            </p:sp>
            <p:sp>
              <p:nvSpPr>
                <p:cNvPr id="293" name="Line 2555"/>
                <p:cNvSpPr>
                  <a:spLocks noChangeShapeType="1"/>
                </p:cNvSpPr>
                <p:nvPr/>
              </p:nvSpPr>
              <p:spPr bwMode="auto">
                <a:xfrm flipV="1">
                  <a:off x="3514" y="2568"/>
                  <a:ext cx="1" cy="2"/>
                </a:xfrm>
                <a:prstGeom prst="line">
                  <a:avLst/>
                </a:prstGeom>
                <a:grpFill/>
                <a:ln w="4763">
                  <a:solidFill>
                    <a:srgbClr val="000000"/>
                  </a:solidFill>
                  <a:prstDash val="sysDashDotDot"/>
                  <a:round/>
                  <a:headEnd/>
                  <a:tailEnd/>
                </a:ln>
              </p:spPr>
              <p:txBody>
                <a:bodyPr/>
                <a:lstStyle/>
                <a:p>
                  <a:endParaRPr lang="en-GB" dirty="0"/>
                </a:p>
              </p:txBody>
            </p:sp>
            <p:sp>
              <p:nvSpPr>
                <p:cNvPr id="294" name="Line 2556"/>
                <p:cNvSpPr>
                  <a:spLocks noChangeShapeType="1"/>
                </p:cNvSpPr>
                <p:nvPr/>
              </p:nvSpPr>
              <p:spPr bwMode="auto">
                <a:xfrm flipV="1">
                  <a:off x="3514" y="2555"/>
                  <a:ext cx="1" cy="9"/>
                </a:xfrm>
                <a:prstGeom prst="line">
                  <a:avLst/>
                </a:prstGeom>
                <a:grpFill/>
                <a:ln w="4763">
                  <a:solidFill>
                    <a:srgbClr val="000000"/>
                  </a:solidFill>
                  <a:prstDash val="sysDashDotDot"/>
                  <a:round/>
                  <a:headEnd/>
                  <a:tailEnd/>
                </a:ln>
              </p:spPr>
              <p:txBody>
                <a:bodyPr/>
                <a:lstStyle/>
                <a:p>
                  <a:endParaRPr lang="en-GB" dirty="0"/>
                </a:p>
              </p:txBody>
            </p:sp>
            <p:sp>
              <p:nvSpPr>
                <p:cNvPr id="295" name="Line 2557"/>
                <p:cNvSpPr>
                  <a:spLocks noChangeShapeType="1"/>
                </p:cNvSpPr>
                <p:nvPr/>
              </p:nvSpPr>
              <p:spPr bwMode="auto">
                <a:xfrm flipV="1">
                  <a:off x="3514" y="2548"/>
                  <a:ext cx="1" cy="2"/>
                </a:xfrm>
                <a:prstGeom prst="line">
                  <a:avLst/>
                </a:prstGeom>
                <a:grpFill/>
                <a:ln w="4763">
                  <a:solidFill>
                    <a:srgbClr val="000000"/>
                  </a:solidFill>
                  <a:prstDash val="sysDashDotDot"/>
                  <a:round/>
                  <a:headEnd/>
                  <a:tailEnd/>
                </a:ln>
              </p:spPr>
              <p:txBody>
                <a:bodyPr/>
                <a:lstStyle/>
                <a:p>
                  <a:endParaRPr lang="en-GB" dirty="0"/>
                </a:p>
              </p:txBody>
            </p:sp>
            <p:sp>
              <p:nvSpPr>
                <p:cNvPr id="296" name="Line 2558"/>
                <p:cNvSpPr>
                  <a:spLocks noChangeShapeType="1"/>
                </p:cNvSpPr>
                <p:nvPr/>
              </p:nvSpPr>
              <p:spPr bwMode="auto">
                <a:xfrm flipV="1">
                  <a:off x="3514" y="2541"/>
                  <a:ext cx="1" cy="2"/>
                </a:xfrm>
                <a:prstGeom prst="line">
                  <a:avLst/>
                </a:prstGeom>
                <a:grpFill/>
                <a:ln w="4763">
                  <a:solidFill>
                    <a:srgbClr val="000000"/>
                  </a:solidFill>
                  <a:prstDash val="sysDashDotDot"/>
                  <a:round/>
                  <a:headEnd/>
                  <a:tailEnd/>
                </a:ln>
              </p:spPr>
              <p:txBody>
                <a:bodyPr/>
                <a:lstStyle/>
                <a:p>
                  <a:endParaRPr lang="en-GB" dirty="0"/>
                </a:p>
              </p:txBody>
            </p:sp>
            <p:sp>
              <p:nvSpPr>
                <p:cNvPr id="297" name="Line 2559"/>
                <p:cNvSpPr>
                  <a:spLocks noChangeShapeType="1"/>
                </p:cNvSpPr>
                <p:nvPr/>
              </p:nvSpPr>
              <p:spPr bwMode="auto">
                <a:xfrm flipV="1">
                  <a:off x="3514" y="2528"/>
                  <a:ext cx="1" cy="9"/>
                </a:xfrm>
                <a:prstGeom prst="line">
                  <a:avLst/>
                </a:prstGeom>
                <a:grpFill/>
                <a:ln w="4763">
                  <a:solidFill>
                    <a:srgbClr val="000000"/>
                  </a:solidFill>
                  <a:prstDash val="sysDashDotDot"/>
                  <a:round/>
                  <a:headEnd/>
                  <a:tailEnd/>
                </a:ln>
              </p:spPr>
              <p:txBody>
                <a:bodyPr/>
                <a:lstStyle/>
                <a:p>
                  <a:endParaRPr lang="en-GB" dirty="0"/>
                </a:p>
              </p:txBody>
            </p:sp>
            <p:sp>
              <p:nvSpPr>
                <p:cNvPr id="298" name="Line 2560"/>
                <p:cNvSpPr>
                  <a:spLocks noChangeShapeType="1"/>
                </p:cNvSpPr>
                <p:nvPr/>
              </p:nvSpPr>
              <p:spPr bwMode="auto">
                <a:xfrm flipV="1">
                  <a:off x="3514" y="2521"/>
                  <a:ext cx="1" cy="2"/>
                </a:xfrm>
                <a:prstGeom prst="line">
                  <a:avLst/>
                </a:prstGeom>
                <a:grpFill/>
                <a:ln w="4763">
                  <a:solidFill>
                    <a:srgbClr val="000000"/>
                  </a:solidFill>
                  <a:prstDash val="sysDashDotDot"/>
                  <a:round/>
                  <a:headEnd/>
                  <a:tailEnd/>
                </a:ln>
              </p:spPr>
              <p:txBody>
                <a:bodyPr/>
                <a:lstStyle/>
                <a:p>
                  <a:endParaRPr lang="en-GB" dirty="0"/>
                </a:p>
              </p:txBody>
            </p:sp>
            <p:sp>
              <p:nvSpPr>
                <p:cNvPr id="299" name="Line 2561"/>
                <p:cNvSpPr>
                  <a:spLocks noChangeShapeType="1"/>
                </p:cNvSpPr>
                <p:nvPr/>
              </p:nvSpPr>
              <p:spPr bwMode="auto">
                <a:xfrm flipV="1">
                  <a:off x="3514" y="2514"/>
                  <a:ext cx="1" cy="2"/>
                </a:xfrm>
                <a:prstGeom prst="line">
                  <a:avLst/>
                </a:prstGeom>
                <a:grpFill/>
                <a:ln w="4763">
                  <a:solidFill>
                    <a:srgbClr val="000000"/>
                  </a:solidFill>
                  <a:prstDash val="sysDashDotDot"/>
                  <a:round/>
                  <a:headEnd/>
                  <a:tailEnd/>
                </a:ln>
              </p:spPr>
              <p:txBody>
                <a:bodyPr/>
                <a:lstStyle/>
                <a:p>
                  <a:endParaRPr lang="en-GB" dirty="0"/>
                </a:p>
              </p:txBody>
            </p:sp>
            <p:sp>
              <p:nvSpPr>
                <p:cNvPr id="300" name="Line 2562"/>
                <p:cNvSpPr>
                  <a:spLocks noChangeShapeType="1"/>
                </p:cNvSpPr>
                <p:nvPr/>
              </p:nvSpPr>
              <p:spPr bwMode="auto">
                <a:xfrm flipV="1">
                  <a:off x="3514" y="2501"/>
                  <a:ext cx="1" cy="9"/>
                </a:xfrm>
                <a:prstGeom prst="line">
                  <a:avLst/>
                </a:prstGeom>
                <a:grpFill/>
                <a:ln w="4763">
                  <a:solidFill>
                    <a:srgbClr val="000000"/>
                  </a:solidFill>
                  <a:prstDash val="sysDashDotDot"/>
                  <a:round/>
                  <a:headEnd/>
                  <a:tailEnd/>
                </a:ln>
              </p:spPr>
              <p:txBody>
                <a:bodyPr/>
                <a:lstStyle/>
                <a:p>
                  <a:endParaRPr lang="en-GB" dirty="0"/>
                </a:p>
              </p:txBody>
            </p:sp>
            <p:sp>
              <p:nvSpPr>
                <p:cNvPr id="301" name="Line 2563"/>
                <p:cNvSpPr>
                  <a:spLocks noChangeShapeType="1"/>
                </p:cNvSpPr>
                <p:nvPr/>
              </p:nvSpPr>
              <p:spPr bwMode="auto">
                <a:xfrm flipV="1">
                  <a:off x="3514" y="2494"/>
                  <a:ext cx="1" cy="2"/>
                </a:xfrm>
                <a:prstGeom prst="line">
                  <a:avLst/>
                </a:prstGeom>
                <a:grpFill/>
                <a:ln w="4763">
                  <a:solidFill>
                    <a:srgbClr val="000000"/>
                  </a:solidFill>
                  <a:prstDash val="sysDashDotDot"/>
                  <a:round/>
                  <a:headEnd/>
                  <a:tailEnd/>
                </a:ln>
              </p:spPr>
              <p:txBody>
                <a:bodyPr/>
                <a:lstStyle/>
                <a:p>
                  <a:endParaRPr lang="en-GB" dirty="0"/>
                </a:p>
              </p:txBody>
            </p:sp>
            <p:sp>
              <p:nvSpPr>
                <p:cNvPr id="302" name="Line 2564"/>
                <p:cNvSpPr>
                  <a:spLocks noChangeShapeType="1"/>
                </p:cNvSpPr>
                <p:nvPr/>
              </p:nvSpPr>
              <p:spPr bwMode="auto">
                <a:xfrm flipV="1">
                  <a:off x="3514" y="2487"/>
                  <a:ext cx="1" cy="2"/>
                </a:xfrm>
                <a:prstGeom prst="line">
                  <a:avLst/>
                </a:prstGeom>
                <a:grpFill/>
                <a:ln w="4763">
                  <a:solidFill>
                    <a:srgbClr val="000000"/>
                  </a:solidFill>
                  <a:prstDash val="sysDashDotDot"/>
                  <a:round/>
                  <a:headEnd/>
                  <a:tailEnd/>
                </a:ln>
              </p:spPr>
              <p:txBody>
                <a:bodyPr/>
                <a:lstStyle/>
                <a:p>
                  <a:endParaRPr lang="en-GB" dirty="0"/>
                </a:p>
              </p:txBody>
            </p:sp>
            <p:sp>
              <p:nvSpPr>
                <p:cNvPr id="303" name="Line 2565"/>
                <p:cNvSpPr>
                  <a:spLocks noChangeShapeType="1"/>
                </p:cNvSpPr>
                <p:nvPr/>
              </p:nvSpPr>
              <p:spPr bwMode="auto">
                <a:xfrm flipV="1">
                  <a:off x="3514" y="2473"/>
                  <a:ext cx="1" cy="10"/>
                </a:xfrm>
                <a:prstGeom prst="line">
                  <a:avLst/>
                </a:prstGeom>
                <a:grpFill/>
                <a:ln w="4763">
                  <a:solidFill>
                    <a:srgbClr val="000000"/>
                  </a:solidFill>
                  <a:prstDash val="sysDashDotDot"/>
                  <a:round/>
                  <a:headEnd/>
                  <a:tailEnd/>
                </a:ln>
              </p:spPr>
              <p:txBody>
                <a:bodyPr/>
                <a:lstStyle/>
                <a:p>
                  <a:endParaRPr lang="en-GB" dirty="0"/>
                </a:p>
              </p:txBody>
            </p:sp>
            <p:sp>
              <p:nvSpPr>
                <p:cNvPr id="304" name="Line 2566"/>
                <p:cNvSpPr>
                  <a:spLocks noChangeShapeType="1"/>
                </p:cNvSpPr>
                <p:nvPr/>
              </p:nvSpPr>
              <p:spPr bwMode="auto">
                <a:xfrm flipV="1">
                  <a:off x="3514" y="2467"/>
                  <a:ext cx="1" cy="2"/>
                </a:xfrm>
                <a:prstGeom prst="line">
                  <a:avLst/>
                </a:prstGeom>
                <a:grpFill/>
                <a:ln w="4763">
                  <a:solidFill>
                    <a:srgbClr val="000000"/>
                  </a:solidFill>
                  <a:prstDash val="sysDashDotDot"/>
                  <a:round/>
                  <a:headEnd/>
                  <a:tailEnd/>
                </a:ln>
              </p:spPr>
              <p:txBody>
                <a:bodyPr/>
                <a:lstStyle/>
                <a:p>
                  <a:endParaRPr lang="en-GB" dirty="0"/>
                </a:p>
              </p:txBody>
            </p:sp>
            <p:sp>
              <p:nvSpPr>
                <p:cNvPr id="305" name="Line 2567"/>
                <p:cNvSpPr>
                  <a:spLocks noChangeShapeType="1"/>
                </p:cNvSpPr>
                <p:nvPr/>
              </p:nvSpPr>
              <p:spPr bwMode="auto">
                <a:xfrm flipV="1">
                  <a:off x="3514" y="2460"/>
                  <a:ext cx="1" cy="2"/>
                </a:xfrm>
                <a:prstGeom prst="line">
                  <a:avLst/>
                </a:prstGeom>
                <a:grpFill/>
                <a:ln w="4763">
                  <a:solidFill>
                    <a:srgbClr val="000000"/>
                  </a:solidFill>
                  <a:prstDash val="sysDashDotDot"/>
                  <a:round/>
                  <a:headEnd/>
                  <a:tailEnd/>
                </a:ln>
              </p:spPr>
              <p:txBody>
                <a:bodyPr/>
                <a:lstStyle/>
                <a:p>
                  <a:endParaRPr lang="en-GB" dirty="0"/>
                </a:p>
              </p:txBody>
            </p:sp>
            <p:sp>
              <p:nvSpPr>
                <p:cNvPr id="306" name="Line 2568"/>
                <p:cNvSpPr>
                  <a:spLocks noChangeShapeType="1"/>
                </p:cNvSpPr>
                <p:nvPr/>
              </p:nvSpPr>
              <p:spPr bwMode="auto">
                <a:xfrm flipV="1">
                  <a:off x="3514" y="2446"/>
                  <a:ext cx="1" cy="10"/>
                </a:xfrm>
                <a:prstGeom prst="line">
                  <a:avLst/>
                </a:prstGeom>
                <a:grpFill/>
                <a:ln w="4763">
                  <a:solidFill>
                    <a:srgbClr val="000000"/>
                  </a:solidFill>
                  <a:prstDash val="sysDashDotDot"/>
                  <a:round/>
                  <a:headEnd/>
                  <a:tailEnd/>
                </a:ln>
              </p:spPr>
              <p:txBody>
                <a:bodyPr/>
                <a:lstStyle/>
                <a:p>
                  <a:endParaRPr lang="en-GB" dirty="0"/>
                </a:p>
              </p:txBody>
            </p:sp>
            <p:sp>
              <p:nvSpPr>
                <p:cNvPr id="307" name="Line 2569"/>
                <p:cNvSpPr>
                  <a:spLocks noChangeShapeType="1"/>
                </p:cNvSpPr>
                <p:nvPr/>
              </p:nvSpPr>
              <p:spPr bwMode="auto">
                <a:xfrm flipV="1">
                  <a:off x="3514" y="2439"/>
                  <a:ext cx="1" cy="3"/>
                </a:xfrm>
                <a:prstGeom prst="line">
                  <a:avLst/>
                </a:prstGeom>
                <a:grpFill/>
                <a:ln w="4763">
                  <a:solidFill>
                    <a:srgbClr val="000000"/>
                  </a:solidFill>
                  <a:prstDash val="sysDashDotDot"/>
                  <a:round/>
                  <a:headEnd/>
                  <a:tailEnd/>
                </a:ln>
              </p:spPr>
              <p:txBody>
                <a:bodyPr/>
                <a:lstStyle/>
                <a:p>
                  <a:endParaRPr lang="en-GB" dirty="0"/>
                </a:p>
              </p:txBody>
            </p:sp>
            <p:sp>
              <p:nvSpPr>
                <p:cNvPr id="308" name="Line 2570"/>
                <p:cNvSpPr>
                  <a:spLocks noChangeShapeType="1"/>
                </p:cNvSpPr>
                <p:nvPr/>
              </p:nvSpPr>
              <p:spPr bwMode="auto">
                <a:xfrm flipV="1">
                  <a:off x="3514" y="2433"/>
                  <a:ext cx="1" cy="2"/>
                </a:xfrm>
                <a:prstGeom prst="line">
                  <a:avLst/>
                </a:prstGeom>
                <a:grpFill/>
                <a:ln w="4763">
                  <a:solidFill>
                    <a:srgbClr val="000000"/>
                  </a:solidFill>
                  <a:prstDash val="sysDashDotDot"/>
                  <a:round/>
                  <a:headEnd/>
                  <a:tailEnd/>
                </a:ln>
              </p:spPr>
              <p:txBody>
                <a:bodyPr/>
                <a:lstStyle/>
                <a:p>
                  <a:endParaRPr lang="en-GB" dirty="0"/>
                </a:p>
              </p:txBody>
            </p:sp>
            <p:sp>
              <p:nvSpPr>
                <p:cNvPr id="309" name="Line 2571"/>
                <p:cNvSpPr>
                  <a:spLocks noChangeShapeType="1"/>
                </p:cNvSpPr>
                <p:nvPr/>
              </p:nvSpPr>
              <p:spPr bwMode="auto">
                <a:xfrm flipV="1">
                  <a:off x="3514" y="2419"/>
                  <a:ext cx="1" cy="10"/>
                </a:xfrm>
                <a:prstGeom prst="line">
                  <a:avLst/>
                </a:prstGeom>
                <a:grpFill/>
                <a:ln w="4763">
                  <a:solidFill>
                    <a:srgbClr val="000000"/>
                  </a:solidFill>
                  <a:prstDash val="sysDashDotDot"/>
                  <a:round/>
                  <a:headEnd/>
                  <a:tailEnd/>
                </a:ln>
              </p:spPr>
              <p:txBody>
                <a:bodyPr/>
                <a:lstStyle/>
                <a:p>
                  <a:endParaRPr lang="en-GB" dirty="0"/>
                </a:p>
              </p:txBody>
            </p:sp>
            <p:sp>
              <p:nvSpPr>
                <p:cNvPr id="310" name="Line 2572"/>
                <p:cNvSpPr>
                  <a:spLocks noChangeShapeType="1"/>
                </p:cNvSpPr>
                <p:nvPr/>
              </p:nvSpPr>
              <p:spPr bwMode="auto">
                <a:xfrm flipV="1">
                  <a:off x="3514" y="2412"/>
                  <a:ext cx="1" cy="3"/>
                </a:xfrm>
                <a:prstGeom prst="line">
                  <a:avLst/>
                </a:prstGeom>
                <a:grpFill/>
                <a:ln w="4763">
                  <a:solidFill>
                    <a:srgbClr val="000000"/>
                  </a:solidFill>
                  <a:prstDash val="sysDashDotDot"/>
                  <a:round/>
                  <a:headEnd/>
                  <a:tailEnd/>
                </a:ln>
              </p:spPr>
              <p:txBody>
                <a:bodyPr/>
                <a:lstStyle/>
                <a:p>
                  <a:endParaRPr lang="en-GB" dirty="0"/>
                </a:p>
              </p:txBody>
            </p:sp>
            <p:sp>
              <p:nvSpPr>
                <p:cNvPr id="311" name="Line 2573"/>
                <p:cNvSpPr>
                  <a:spLocks noChangeShapeType="1"/>
                </p:cNvSpPr>
                <p:nvPr/>
              </p:nvSpPr>
              <p:spPr bwMode="auto">
                <a:xfrm flipV="1">
                  <a:off x="3514" y="2405"/>
                  <a:ext cx="1" cy="3"/>
                </a:xfrm>
                <a:prstGeom prst="line">
                  <a:avLst/>
                </a:prstGeom>
                <a:grpFill/>
                <a:ln w="4763">
                  <a:solidFill>
                    <a:srgbClr val="000000"/>
                  </a:solidFill>
                  <a:prstDash val="sysDashDotDot"/>
                  <a:round/>
                  <a:headEnd/>
                  <a:tailEnd/>
                </a:ln>
              </p:spPr>
              <p:txBody>
                <a:bodyPr/>
                <a:lstStyle/>
                <a:p>
                  <a:endParaRPr lang="en-GB" dirty="0"/>
                </a:p>
              </p:txBody>
            </p:sp>
            <p:sp>
              <p:nvSpPr>
                <p:cNvPr id="312" name="Line 2574"/>
                <p:cNvSpPr>
                  <a:spLocks noChangeShapeType="1"/>
                </p:cNvSpPr>
                <p:nvPr/>
              </p:nvSpPr>
              <p:spPr bwMode="auto">
                <a:xfrm flipV="1">
                  <a:off x="3514" y="2392"/>
                  <a:ext cx="1" cy="9"/>
                </a:xfrm>
                <a:prstGeom prst="line">
                  <a:avLst/>
                </a:prstGeom>
                <a:grpFill/>
                <a:ln w="4763">
                  <a:solidFill>
                    <a:srgbClr val="000000"/>
                  </a:solidFill>
                  <a:prstDash val="sysDashDotDot"/>
                  <a:round/>
                  <a:headEnd/>
                  <a:tailEnd/>
                </a:ln>
              </p:spPr>
              <p:txBody>
                <a:bodyPr/>
                <a:lstStyle/>
                <a:p>
                  <a:endParaRPr lang="en-GB" dirty="0"/>
                </a:p>
              </p:txBody>
            </p:sp>
            <p:sp>
              <p:nvSpPr>
                <p:cNvPr id="313" name="Line 2575"/>
                <p:cNvSpPr>
                  <a:spLocks noChangeShapeType="1"/>
                </p:cNvSpPr>
                <p:nvPr/>
              </p:nvSpPr>
              <p:spPr bwMode="auto">
                <a:xfrm flipV="1">
                  <a:off x="3514" y="2385"/>
                  <a:ext cx="1" cy="3"/>
                </a:xfrm>
                <a:prstGeom prst="line">
                  <a:avLst/>
                </a:prstGeom>
                <a:grpFill/>
                <a:ln w="4763">
                  <a:solidFill>
                    <a:srgbClr val="000000"/>
                  </a:solidFill>
                  <a:prstDash val="sysDashDotDot"/>
                  <a:round/>
                  <a:headEnd/>
                  <a:tailEnd/>
                </a:ln>
              </p:spPr>
              <p:txBody>
                <a:bodyPr/>
                <a:lstStyle/>
                <a:p>
                  <a:endParaRPr lang="en-GB" dirty="0"/>
                </a:p>
              </p:txBody>
            </p:sp>
            <p:sp>
              <p:nvSpPr>
                <p:cNvPr id="314" name="Line 2576"/>
                <p:cNvSpPr>
                  <a:spLocks noChangeShapeType="1"/>
                </p:cNvSpPr>
                <p:nvPr/>
              </p:nvSpPr>
              <p:spPr bwMode="auto">
                <a:xfrm flipV="1">
                  <a:off x="3514" y="2378"/>
                  <a:ext cx="1" cy="3"/>
                </a:xfrm>
                <a:prstGeom prst="line">
                  <a:avLst/>
                </a:prstGeom>
                <a:grpFill/>
                <a:ln w="4763">
                  <a:solidFill>
                    <a:srgbClr val="000000"/>
                  </a:solidFill>
                  <a:prstDash val="sysDashDotDot"/>
                  <a:round/>
                  <a:headEnd/>
                  <a:tailEnd/>
                </a:ln>
              </p:spPr>
              <p:txBody>
                <a:bodyPr/>
                <a:lstStyle/>
                <a:p>
                  <a:endParaRPr lang="en-GB" dirty="0"/>
                </a:p>
              </p:txBody>
            </p:sp>
            <p:sp>
              <p:nvSpPr>
                <p:cNvPr id="315" name="Line 2577"/>
                <p:cNvSpPr>
                  <a:spLocks noChangeShapeType="1"/>
                </p:cNvSpPr>
                <p:nvPr/>
              </p:nvSpPr>
              <p:spPr bwMode="auto">
                <a:xfrm flipV="1">
                  <a:off x="3514" y="2365"/>
                  <a:ext cx="1" cy="9"/>
                </a:xfrm>
                <a:prstGeom prst="line">
                  <a:avLst/>
                </a:prstGeom>
                <a:grpFill/>
                <a:ln w="4763">
                  <a:solidFill>
                    <a:srgbClr val="000000"/>
                  </a:solidFill>
                  <a:prstDash val="sysDashDotDot"/>
                  <a:round/>
                  <a:headEnd/>
                  <a:tailEnd/>
                </a:ln>
              </p:spPr>
              <p:txBody>
                <a:bodyPr/>
                <a:lstStyle/>
                <a:p>
                  <a:endParaRPr lang="en-GB" dirty="0"/>
                </a:p>
              </p:txBody>
            </p:sp>
            <p:sp>
              <p:nvSpPr>
                <p:cNvPr id="316" name="Line 2578"/>
                <p:cNvSpPr>
                  <a:spLocks noChangeShapeType="1"/>
                </p:cNvSpPr>
                <p:nvPr/>
              </p:nvSpPr>
              <p:spPr bwMode="auto">
                <a:xfrm flipV="1">
                  <a:off x="3514" y="2358"/>
                  <a:ext cx="1" cy="3"/>
                </a:xfrm>
                <a:prstGeom prst="line">
                  <a:avLst/>
                </a:prstGeom>
                <a:grpFill/>
                <a:ln w="4763">
                  <a:solidFill>
                    <a:srgbClr val="000000"/>
                  </a:solidFill>
                  <a:prstDash val="sysDashDotDot"/>
                  <a:round/>
                  <a:headEnd/>
                  <a:tailEnd/>
                </a:ln>
              </p:spPr>
              <p:txBody>
                <a:bodyPr/>
                <a:lstStyle/>
                <a:p>
                  <a:endParaRPr lang="en-GB" dirty="0"/>
                </a:p>
              </p:txBody>
            </p:sp>
            <p:sp>
              <p:nvSpPr>
                <p:cNvPr id="317" name="Line 2579"/>
                <p:cNvSpPr>
                  <a:spLocks noChangeShapeType="1"/>
                </p:cNvSpPr>
                <p:nvPr/>
              </p:nvSpPr>
              <p:spPr bwMode="auto">
                <a:xfrm flipV="1">
                  <a:off x="3514" y="2351"/>
                  <a:ext cx="1" cy="3"/>
                </a:xfrm>
                <a:prstGeom prst="line">
                  <a:avLst/>
                </a:prstGeom>
                <a:grpFill/>
                <a:ln w="4763">
                  <a:solidFill>
                    <a:srgbClr val="000000"/>
                  </a:solidFill>
                  <a:prstDash val="sysDashDotDot"/>
                  <a:round/>
                  <a:headEnd/>
                  <a:tailEnd/>
                </a:ln>
              </p:spPr>
              <p:txBody>
                <a:bodyPr/>
                <a:lstStyle/>
                <a:p>
                  <a:endParaRPr lang="en-GB" dirty="0"/>
                </a:p>
              </p:txBody>
            </p:sp>
            <p:sp>
              <p:nvSpPr>
                <p:cNvPr id="318" name="Line 2580"/>
                <p:cNvSpPr>
                  <a:spLocks noChangeShapeType="1"/>
                </p:cNvSpPr>
                <p:nvPr/>
              </p:nvSpPr>
              <p:spPr bwMode="auto">
                <a:xfrm flipV="1">
                  <a:off x="3514" y="2338"/>
                  <a:ext cx="1" cy="9"/>
                </a:xfrm>
                <a:prstGeom prst="line">
                  <a:avLst/>
                </a:prstGeom>
                <a:grpFill/>
                <a:ln w="4763">
                  <a:solidFill>
                    <a:srgbClr val="000000"/>
                  </a:solidFill>
                  <a:prstDash val="sysDashDotDot"/>
                  <a:round/>
                  <a:headEnd/>
                  <a:tailEnd/>
                </a:ln>
              </p:spPr>
              <p:txBody>
                <a:bodyPr/>
                <a:lstStyle/>
                <a:p>
                  <a:endParaRPr lang="en-GB" dirty="0"/>
                </a:p>
              </p:txBody>
            </p:sp>
            <p:sp>
              <p:nvSpPr>
                <p:cNvPr id="319" name="Line 2581"/>
                <p:cNvSpPr>
                  <a:spLocks noChangeShapeType="1"/>
                </p:cNvSpPr>
                <p:nvPr/>
              </p:nvSpPr>
              <p:spPr bwMode="auto">
                <a:xfrm flipV="1">
                  <a:off x="3514" y="2331"/>
                  <a:ext cx="1" cy="2"/>
                </a:xfrm>
                <a:prstGeom prst="line">
                  <a:avLst/>
                </a:prstGeom>
                <a:grpFill/>
                <a:ln w="4763">
                  <a:solidFill>
                    <a:srgbClr val="000000"/>
                  </a:solidFill>
                  <a:prstDash val="sysDashDotDot"/>
                  <a:round/>
                  <a:headEnd/>
                  <a:tailEnd/>
                </a:ln>
              </p:spPr>
              <p:txBody>
                <a:bodyPr/>
                <a:lstStyle/>
                <a:p>
                  <a:endParaRPr lang="en-GB" dirty="0"/>
                </a:p>
              </p:txBody>
            </p:sp>
            <p:sp>
              <p:nvSpPr>
                <p:cNvPr id="320" name="Line 2582"/>
                <p:cNvSpPr>
                  <a:spLocks noChangeShapeType="1"/>
                </p:cNvSpPr>
                <p:nvPr/>
              </p:nvSpPr>
              <p:spPr bwMode="auto">
                <a:xfrm flipV="1">
                  <a:off x="3514" y="2324"/>
                  <a:ext cx="1" cy="3"/>
                </a:xfrm>
                <a:prstGeom prst="line">
                  <a:avLst/>
                </a:prstGeom>
                <a:grpFill/>
                <a:ln w="4763">
                  <a:solidFill>
                    <a:srgbClr val="000000"/>
                  </a:solidFill>
                  <a:prstDash val="sysDashDotDot"/>
                  <a:round/>
                  <a:headEnd/>
                  <a:tailEnd/>
                </a:ln>
              </p:spPr>
              <p:txBody>
                <a:bodyPr/>
                <a:lstStyle/>
                <a:p>
                  <a:endParaRPr lang="en-GB" dirty="0"/>
                </a:p>
              </p:txBody>
            </p:sp>
            <p:sp>
              <p:nvSpPr>
                <p:cNvPr id="321" name="Line 2583"/>
                <p:cNvSpPr>
                  <a:spLocks noChangeShapeType="1"/>
                </p:cNvSpPr>
                <p:nvPr/>
              </p:nvSpPr>
              <p:spPr bwMode="auto">
                <a:xfrm flipV="1">
                  <a:off x="3514" y="2311"/>
                  <a:ext cx="1" cy="9"/>
                </a:xfrm>
                <a:prstGeom prst="line">
                  <a:avLst/>
                </a:prstGeom>
                <a:grpFill/>
                <a:ln w="4763">
                  <a:solidFill>
                    <a:srgbClr val="000000"/>
                  </a:solidFill>
                  <a:prstDash val="sysDashDotDot"/>
                  <a:round/>
                  <a:headEnd/>
                  <a:tailEnd/>
                </a:ln>
              </p:spPr>
              <p:txBody>
                <a:bodyPr/>
                <a:lstStyle/>
                <a:p>
                  <a:endParaRPr lang="en-GB" dirty="0"/>
                </a:p>
              </p:txBody>
            </p:sp>
            <p:sp>
              <p:nvSpPr>
                <p:cNvPr id="322" name="Line 2584"/>
                <p:cNvSpPr>
                  <a:spLocks noChangeShapeType="1"/>
                </p:cNvSpPr>
                <p:nvPr/>
              </p:nvSpPr>
              <p:spPr bwMode="auto">
                <a:xfrm flipV="1">
                  <a:off x="3514" y="2304"/>
                  <a:ext cx="1" cy="2"/>
                </a:xfrm>
                <a:prstGeom prst="line">
                  <a:avLst/>
                </a:prstGeom>
                <a:grpFill/>
                <a:ln w="4763">
                  <a:solidFill>
                    <a:srgbClr val="000000"/>
                  </a:solidFill>
                  <a:prstDash val="sysDashDotDot"/>
                  <a:round/>
                  <a:headEnd/>
                  <a:tailEnd/>
                </a:ln>
              </p:spPr>
              <p:txBody>
                <a:bodyPr/>
                <a:lstStyle/>
                <a:p>
                  <a:endParaRPr lang="en-GB" dirty="0"/>
                </a:p>
              </p:txBody>
            </p:sp>
            <p:sp>
              <p:nvSpPr>
                <p:cNvPr id="323" name="Line 2585"/>
                <p:cNvSpPr>
                  <a:spLocks noChangeShapeType="1"/>
                </p:cNvSpPr>
                <p:nvPr/>
              </p:nvSpPr>
              <p:spPr bwMode="auto">
                <a:xfrm flipV="1">
                  <a:off x="3514" y="2297"/>
                  <a:ext cx="1" cy="2"/>
                </a:xfrm>
                <a:prstGeom prst="line">
                  <a:avLst/>
                </a:prstGeom>
                <a:grpFill/>
                <a:ln w="4763">
                  <a:solidFill>
                    <a:srgbClr val="000000"/>
                  </a:solidFill>
                  <a:prstDash val="sysDashDotDot"/>
                  <a:round/>
                  <a:headEnd/>
                  <a:tailEnd/>
                </a:ln>
              </p:spPr>
              <p:txBody>
                <a:bodyPr/>
                <a:lstStyle/>
                <a:p>
                  <a:endParaRPr lang="en-GB" dirty="0"/>
                </a:p>
              </p:txBody>
            </p:sp>
            <p:sp>
              <p:nvSpPr>
                <p:cNvPr id="324" name="Line 2586"/>
                <p:cNvSpPr>
                  <a:spLocks noChangeShapeType="1"/>
                </p:cNvSpPr>
                <p:nvPr/>
              </p:nvSpPr>
              <p:spPr bwMode="auto">
                <a:xfrm flipV="1">
                  <a:off x="3514" y="2284"/>
                  <a:ext cx="1" cy="9"/>
                </a:xfrm>
                <a:prstGeom prst="line">
                  <a:avLst/>
                </a:prstGeom>
                <a:grpFill/>
                <a:ln w="4763">
                  <a:solidFill>
                    <a:srgbClr val="000000"/>
                  </a:solidFill>
                  <a:prstDash val="sysDashDotDot"/>
                  <a:round/>
                  <a:headEnd/>
                  <a:tailEnd/>
                </a:ln>
              </p:spPr>
              <p:txBody>
                <a:bodyPr/>
                <a:lstStyle/>
                <a:p>
                  <a:endParaRPr lang="en-GB" dirty="0"/>
                </a:p>
              </p:txBody>
            </p:sp>
            <p:sp>
              <p:nvSpPr>
                <p:cNvPr id="325" name="Line 2587"/>
                <p:cNvSpPr>
                  <a:spLocks noChangeShapeType="1"/>
                </p:cNvSpPr>
                <p:nvPr/>
              </p:nvSpPr>
              <p:spPr bwMode="auto">
                <a:xfrm flipV="1">
                  <a:off x="3514" y="2277"/>
                  <a:ext cx="1" cy="2"/>
                </a:xfrm>
                <a:prstGeom prst="line">
                  <a:avLst/>
                </a:prstGeom>
                <a:grpFill/>
                <a:ln w="4763">
                  <a:solidFill>
                    <a:srgbClr val="000000"/>
                  </a:solidFill>
                  <a:prstDash val="sysDashDotDot"/>
                  <a:round/>
                  <a:headEnd/>
                  <a:tailEnd/>
                </a:ln>
              </p:spPr>
              <p:txBody>
                <a:bodyPr/>
                <a:lstStyle/>
                <a:p>
                  <a:endParaRPr lang="en-GB" dirty="0"/>
                </a:p>
              </p:txBody>
            </p:sp>
            <p:sp>
              <p:nvSpPr>
                <p:cNvPr id="326" name="Line 2588"/>
                <p:cNvSpPr>
                  <a:spLocks noChangeShapeType="1"/>
                </p:cNvSpPr>
                <p:nvPr/>
              </p:nvSpPr>
              <p:spPr bwMode="auto">
                <a:xfrm flipV="1">
                  <a:off x="3514" y="2270"/>
                  <a:ext cx="1" cy="2"/>
                </a:xfrm>
                <a:prstGeom prst="line">
                  <a:avLst/>
                </a:prstGeom>
                <a:grpFill/>
                <a:ln w="4763">
                  <a:solidFill>
                    <a:srgbClr val="000000"/>
                  </a:solidFill>
                  <a:prstDash val="sysDashDotDot"/>
                  <a:round/>
                  <a:headEnd/>
                  <a:tailEnd/>
                </a:ln>
              </p:spPr>
              <p:txBody>
                <a:bodyPr/>
                <a:lstStyle/>
                <a:p>
                  <a:endParaRPr lang="en-GB" dirty="0"/>
                </a:p>
              </p:txBody>
            </p:sp>
            <p:sp>
              <p:nvSpPr>
                <p:cNvPr id="327" name="Line 2589"/>
                <p:cNvSpPr>
                  <a:spLocks noChangeShapeType="1"/>
                </p:cNvSpPr>
                <p:nvPr/>
              </p:nvSpPr>
              <p:spPr bwMode="auto">
                <a:xfrm flipV="1">
                  <a:off x="3514" y="2257"/>
                  <a:ext cx="1" cy="9"/>
                </a:xfrm>
                <a:prstGeom prst="line">
                  <a:avLst/>
                </a:prstGeom>
                <a:grpFill/>
                <a:ln w="4763">
                  <a:solidFill>
                    <a:srgbClr val="000000"/>
                  </a:solidFill>
                  <a:prstDash val="sysDashDotDot"/>
                  <a:round/>
                  <a:headEnd/>
                  <a:tailEnd/>
                </a:ln>
              </p:spPr>
              <p:txBody>
                <a:bodyPr/>
                <a:lstStyle/>
                <a:p>
                  <a:endParaRPr lang="en-GB" dirty="0"/>
                </a:p>
              </p:txBody>
            </p:sp>
            <p:sp>
              <p:nvSpPr>
                <p:cNvPr id="328" name="Line 2590"/>
                <p:cNvSpPr>
                  <a:spLocks noChangeShapeType="1"/>
                </p:cNvSpPr>
                <p:nvPr/>
              </p:nvSpPr>
              <p:spPr bwMode="auto">
                <a:xfrm flipV="1">
                  <a:off x="3514" y="2250"/>
                  <a:ext cx="1" cy="2"/>
                </a:xfrm>
                <a:prstGeom prst="line">
                  <a:avLst/>
                </a:prstGeom>
                <a:grpFill/>
                <a:ln w="4763">
                  <a:solidFill>
                    <a:srgbClr val="000000"/>
                  </a:solidFill>
                  <a:prstDash val="sysDashDotDot"/>
                  <a:round/>
                  <a:headEnd/>
                  <a:tailEnd/>
                </a:ln>
              </p:spPr>
              <p:txBody>
                <a:bodyPr/>
                <a:lstStyle/>
                <a:p>
                  <a:endParaRPr lang="en-GB" dirty="0"/>
                </a:p>
              </p:txBody>
            </p:sp>
            <p:sp>
              <p:nvSpPr>
                <p:cNvPr id="329" name="Line 2591"/>
                <p:cNvSpPr>
                  <a:spLocks noChangeShapeType="1"/>
                </p:cNvSpPr>
                <p:nvPr/>
              </p:nvSpPr>
              <p:spPr bwMode="auto">
                <a:xfrm flipV="1">
                  <a:off x="3514" y="2243"/>
                  <a:ext cx="1" cy="2"/>
                </a:xfrm>
                <a:prstGeom prst="line">
                  <a:avLst/>
                </a:prstGeom>
                <a:grpFill/>
                <a:ln w="4763">
                  <a:solidFill>
                    <a:srgbClr val="000000"/>
                  </a:solidFill>
                  <a:prstDash val="sysDashDotDot"/>
                  <a:round/>
                  <a:headEnd/>
                  <a:tailEnd/>
                </a:ln>
              </p:spPr>
              <p:txBody>
                <a:bodyPr/>
                <a:lstStyle/>
                <a:p>
                  <a:endParaRPr lang="en-GB" dirty="0"/>
                </a:p>
              </p:txBody>
            </p:sp>
            <p:sp>
              <p:nvSpPr>
                <p:cNvPr id="330" name="Line 2592"/>
                <p:cNvSpPr>
                  <a:spLocks noChangeShapeType="1"/>
                </p:cNvSpPr>
                <p:nvPr/>
              </p:nvSpPr>
              <p:spPr bwMode="auto">
                <a:xfrm flipV="1">
                  <a:off x="3514" y="2230"/>
                  <a:ext cx="1" cy="9"/>
                </a:xfrm>
                <a:prstGeom prst="line">
                  <a:avLst/>
                </a:prstGeom>
                <a:grpFill/>
                <a:ln w="4763">
                  <a:solidFill>
                    <a:srgbClr val="000000"/>
                  </a:solidFill>
                  <a:prstDash val="sysDashDotDot"/>
                  <a:round/>
                  <a:headEnd/>
                  <a:tailEnd/>
                </a:ln>
              </p:spPr>
              <p:txBody>
                <a:bodyPr/>
                <a:lstStyle/>
                <a:p>
                  <a:endParaRPr lang="en-GB" dirty="0"/>
                </a:p>
              </p:txBody>
            </p:sp>
            <p:sp>
              <p:nvSpPr>
                <p:cNvPr id="331" name="Line 2593"/>
                <p:cNvSpPr>
                  <a:spLocks noChangeShapeType="1"/>
                </p:cNvSpPr>
                <p:nvPr/>
              </p:nvSpPr>
              <p:spPr bwMode="auto">
                <a:xfrm flipV="1">
                  <a:off x="3514" y="2223"/>
                  <a:ext cx="1" cy="2"/>
                </a:xfrm>
                <a:prstGeom prst="line">
                  <a:avLst/>
                </a:prstGeom>
                <a:grpFill/>
                <a:ln w="4763">
                  <a:solidFill>
                    <a:srgbClr val="000000"/>
                  </a:solidFill>
                  <a:prstDash val="sysDashDotDot"/>
                  <a:round/>
                  <a:headEnd/>
                  <a:tailEnd/>
                </a:ln>
              </p:spPr>
              <p:txBody>
                <a:bodyPr/>
                <a:lstStyle/>
                <a:p>
                  <a:endParaRPr lang="en-GB" dirty="0"/>
                </a:p>
              </p:txBody>
            </p:sp>
            <p:sp>
              <p:nvSpPr>
                <p:cNvPr id="332" name="Line 2594"/>
                <p:cNvSpPr>
                  <a:spLocks noChangeShapeType="1"/>
                </p:cNvSpPr>
                <p:nvPr/>
              </p:nvSpPr>
              <p:spPr bwMode="auto">
                <a:xfrm flipV="1">
                  <a:off x="3514" y="2216"/>
                  <a:ext cx="1" cy="2"/>
                </a:xfrm>
                <a:prstGeom prst="line">
                  <a:avLst/>
                </a:prstGeom>
                <a:grpFill/>
                <a:ln w="4763">
                  <a:solidFill>
                    <a:srgbClr val="000000"/>
                  </a:solidFill>
                  <a:prstDash val="sysDashDotDot"/>
                  <a:round/>
                  <a:headEnd/>
                  <a:tailEnd/>
                </a:ln>
              </p:spPr>
              <p:txBody>
                <a:bodyPr/>
                <a:lstStyle/>
                <a:p>
                  <a:endParaRPr lang="en-GB" dirty="0"/>
                </a:p>
              </p:txBody>
            </p:sp>
            <p:sp>
              <p:nvSpPr>
                <p:cNvPr id="333" name="Line 2595"/>
                <p:cNvSpPr>
                  <a:spLocks noChangeShapeType="1"/>
                </p:cNvSpPr>
                <p:nvPr/>
              </p:nvSpPr>
              <p:spPr bwMode="auto">
                <a:xfrm flipV="1">
                  <a:off x="3514" y="2203"/>
                  <a:ext cx="1" cy="9"/>
                </a:xfrm>
                <a:prstGeom prst="line">
                  <a:avLst/>
                </a:prstGeom>
                <a:grpFill/>
                <a:ln w="4763">
                  <a:solidFill>
                    <a:srgbClr val="000000"/>
                  </a:solidFill>
                  <a:prstDash val="sysDashDotDot"/>
                  <a:round/>
                  <a:headEnd/>
                  <a:tailEnd/>
                </a:ln>
              </p:spPr>
              <p:txBody>
                <a:bodyPr/>
                <a:lstStyle/>
                <a:p>
                  <a:endParaRPr lang="en-GB" dirty="0"/>
                </a:p>
              </p:txBody>
            </p:sp>
            <p:sp>
              <p:nvSpPr>
                <p:cNvPr id="334" name="Line 2596"/>
                <p:cNvSpPr>
                  <a:spLocks noChangeShapeType="1"/>
                </p:cNvSpPr>
                <p:nvPr/>
              </p:nvSpPr>
              <p:spPr bwMode="auto">
                <a:xfrm flipV="1">
                  <a:off x="3514" y="2196"/>
                  <a:ext cx="1" cy="2"/>
                </a:xfrm>
                <a:prstGeom prst="line">
                  <a:avLst/>
                </a:prstGeom>
                <a:grpFill/>
                <a:ln w="4763">
                  <a:solidFill>
                    <a:srgbClr val="000000"/>
                  </a:solidFill>
                  <a:prstDash val="sysDashDotDot"/>
                  <a:round/>
                  <a:headEnd/>
                  <a:tailEnd/>
                </a:ln>
              </p:spPr>
              <p:txBody>
                <a:bodyPr/>
                <a:lstStyle/>
                <a:p>
                  <a:endParaRPr lang="en-GB" dirty="0"/>
                </a:p>
              </p:txBody>
            </p:sp>
            <p:sp>
              <p:nvSpPr>
                <p:cNvPr id="335" name="Line 2597"/>
                <p:cNvSpPr>
                  <a:spLocks noChangeShapeType="1"/>
                </p:cNvSpPr>
                <p:nvPr/>
              </p:nvSpPr>
              <p:spPr bwMode="auto">
                <a:xfrm flipV="1">
                  <a:off x="3514" y="2189"/>
                  <a:ext cx="1" cy="2"/>
                </a:xfrm>
                <a:prstGeom prst="line">
                  <a:avLst/>
                </a:prstGeom>
                <a:grpFill/>
                <a:ln w="4763">
                  <a:solidFill>
                    <a:srgbClr val="000000"/>
                  </a:solidFill>
                  <a:prstDash val="sysDashDotDot"/>
                  <a:round/>
                  <a:headEnd/>
                  <a:tailEnd/>
                </a:ln>
              </p:spPr>
              <p:txBody>
                <a:bodyPr/>
                <a:lstStyle/>
                <a:p>
                  <a:endParaRPr lang="en-GB" dirty="0"/>
                </a:p>
              </p:txBody>
            </p:sp>
            <p:sp>
              <p:nvSpPr>
                <p:cNvPr id="336" name="Line 2598"/>
                <p:cNvSpPr>
                  <a:spLocks noChangeShapeType="1"/>
                </p:cNvSpPr>
                <p:nvPr/>
              </p:nvSpPr>
              <p:spPr bwMode="auto">
                <a:xfrm flipV="1">
                  <a:off x="3514" y="2176"/>
                  <a:ext cx="1" cy="9"/>
                </a:xfrm>
                <a:prstGeom prst="line">
                  <a:avLst/>
                </a:prstGeom>
                <a:grpFill/>
                <a:ln w="4763">
                  <a:solidFill>
                    <a:srgbClr val="000000"/>
                  </a:solidFill>
                  <a:prstDash val="sysDashDotDot"/>
                  <a:round/>
                  <a:headEnd/>
                  <a:tailEnd/>
                </a:ln>
              </p:spPr>
              <p:txBody>
                <a:bodyPr/>
                <a:lstStyle/>
                <a:p>
                  <a:endParaRPr lang="en-GB" dirty="0"/>
                </a:p>
              </p:txBody>
            </p:sp>
            <p:sp>
              <p:nvSpPr>
                <p:cNvPr id="337" name="Line 2599"/>
                <p:cNvSpPr>
                  <a:spLocks noChangeShapeType="1"/>
                </p:cNvSpPr>
                <p:nvPr/>
              </p:nvSpPr>
              <p:spPr bwMode="auto">
                <a:xfrm flipV="1">
                  <a:off x="3514" y="2169"/>
                  <a:ext cx="1" cy="2"/>
                </a:xfrm>
                <a:prstGeom prst="line">
                  <a:avLst/>
                </a:prstGeom>
                <a:grpFill/>
                <a:ln w="4763">
                  <a:solidFill>
                    <a:srgbClr val="000000"/>
                  </a:solidFill>
                  <a:prstDash val="sysDashDotDot"/>
                  <a:round/>
                  <a:headEnd/>
                  <a:tailEnd/>
                </a:ln>
              </p:spPr>
              <p:txBody>
                <a:bodyPr/>
                <a:lstStyle/>
                <a:p>
                  <a:endParaRPr lang="en-GB" dirty="0"/>
                </a:p>
              </p:txBody>
            </p:sp>
            <p:sp>
              <p:nvSpPr>
                <p:cNvPr id="338" name="Line 2600"/>
                <p:cNvSpPr>
                  <a:spLocks noChangeShapeType="1"/>
                </p:cNvSpPr>
                <p:nvPr/>
              </p:nvSpPr>
              <p:spPr bwMode="auto">
                <a:xfrm flipV="1">
                  <a:off x="3514" y="2162"/>
                  <a:ext cx="1" cy="2"/>
                </a:xfrm>
                <a:prstGeom prst="line">
                  <a:avLst/>
                </a:prstGeom>
                <a:grpFill/>
                <a:ln w="4763">
                  <a:solidFill>
                    <a:srgbClr val="000000"/>
                  </a:solidFill>
                  <a:prstDash val="sysDashDotDot"/>
                  <a:round/>
                  <a:headEnd/>
                  <a:tailEnd/>
                </a:ln>
              </p:spPr>
              <p:txBody>
                <a:bodyPr/>
                <a:lstStyle/>
                <a:p>
                  <a:endParaRPr lang="en-GB" dirty="0"/>
                </a:p>
              </p:txBody>
            </p:sp>
            <p:sp>
              <p:nvSpPr>
                <p:cNvPr id="339" name="Line 2601"/>
                <p:cNvSpPr>
                  <a:spLocks noChangeShapeType="1"/>
                </p:cNvSpPr>
                <p:nvPr/>
              </p:nvSpPr>
              <p:spPr bwMode="auto">
                <a:xfrm flipV="1">
                  <a:off x="3514" y="2149"/>
                  <a:ext cx="1" cy="9"/>
                </a:xfrm>
                <a:prstGeom prst="line">
                  <a:avLst/>
                </a:prstGeom>
                <a:grpFill/>
                <a:ln w="4763">
                  <a:solidFill>
                    <a:srgbClr val="000000"/>
                  </a:solidFill>
                  <a:prstDash val="sysDashDotDot"/>
                  <a:round/>
                  <a:headEnd/>
                  <a:tailEnd/>
                </a:ln>
              </p:spPr>
              <p:txBody>
                <a:bodyPr/>
                <a:lstStyle/>
                <a:p>
                  <a:endParaRPr lang="en-GB" dirty="0"/>
                </a:p>
              </p:txBody>
            </p:sp>
            <p:sp>
              <p:nvSpPr>
                <p:cNvPr id="340" name="Line 2602"/>
                <p:cNvSpPr>
                  <a:spLocks noChangeShapeType="1"/>
                </p:cNvSpPr>
                <p:nvPr/>
              </p:nvSpPr>
              <p:spPr bwMode="auto">
                <a:xfrm flipV="1">
                  <a:off x="3514" y="2142"/>
                  <a:ext cx="1" cy="2"/>
                </a:xfrm>
                <a:prstGeom prst="line">
                  <a:avLst/>
                </a:prstGeom>
                <a:grpFill/>
                <a:ln w="4763">
                  <a:solidFill>
                    <a:srgbClr val="000000"/>
                  </a:solidFill>
                  <a:prstDash val="sysDashDotDot"/>
                  <a:round/>
                  <a:headEnd/>
                  <a:tailEnd/>
                </a:ln>
              </p:spPr>
              <p:txBody>
                <a:bodyPr/>
                <a:lstStyle/>
                <a:p>
                  <a:endParaRPr lang="en-GB" dirty="0"/>
                </a:p>
              </p:txBody>
            </p:sp>
            <p:sp>
              <p:nvSpPr>
                <p:cNvPr id="341" name="Line 2603"/>
                <p:cNvSpPr>
                  <a:spLocks noChangeShapeType="1"/>
                </p:cNvSpPr>
                <p:nvPr/>
              </p:nvSpPr>
              <p:spPr bwMode="auto">
                <a:xfrm flipV="1">
                  <a:off x="3514" y="2135"/>
                  <a:ext cx="1" cy="2"/>
                </a:xfrm>
                <a:prstGeom prst="line">
                  <a:avLst/>
                </a:prstGeom>
                <a:grpFill/>
                <a:ln w="4763">
                  <a:solidFill>
                    <a:srgbClr val="000000"/>
                  </a:solidFill>
                  <a:prstDash val="sysDashDotDot"/>
                  <a:round/>
                  <a:headEnd/>
                  <a:tailEnd/>
                </a:ln>
              </p:spPr>
              <p:txBody>
                <a:bodyPr/>
                <a:lstStyle/>
                <a:p>
                  <a:endParaRPr lang="en-GB" dirty="0"/>
                </a:p>
              </p:txBody>
            </p:sp>
            <p:sp>
              <p:nvSpPr>
                <p:cNvPr id="342" name="Line 2604"/>
                <p:cNvSpPr>
                  <a:spLocks noChangeShapeType="1"/>
                </p:cNvSpPr>
                <p:nvPr/>
              </p:nvSpPr>
              <p:spPr bwMode="auto">
                <a:xfrm flipV="1">
                  <a:off x="3514" y="2121"/>
                  <a:ext cx="1" cy="10"/>
                </a:xfrm>
                <a:prstGeom prst="line">
                  <a:avLst/>
                </a:prstGeom>
                <a:grpFill/>
                <a:ln w="4763">
                  <a:solidFill>
                    <a:srgbClr val="000000"/>
                  </a:solidFill>
                  <a:prstDash val="sysDashDotDot"/>
                  <a:round/>
                  <a:headEnd/>
                  <a:tailEnd/>
                </a:ln>
              </p:spPr>
              <p:txBody>
                <a:bodyPr/>
                <a:lstStyle/>
                <a:p>
                  <a:endParaRPr lang="en-GB" dirty="0"/>
                </a:p>
              </p:txBody>
            </p:sp>
            <p:sp>
              <p:nvSpPr>
                <p:cNvPr id="343" name="Line 2605"/>
                <p:cNvSpPr>
                  <a:spLocks noChangeShapeType="1"/>
                </p:cNvSpPr>
                <p:nvPr/>
              </p:nvSpPr>
              <p:spPr bwMode="auto">
                <a:xfrm flipV="1">
                  <a:off x="3514" y="2115"/>
                  <a:ext cx="1" cy="2"/>
                </a:xfrm>
                <a:prstGeom prst="line">
                  <a:avLst/>
                </a:prstGeom>
                <a:grpFill/>
                <a:ln w="4763">
                  <a:solidFill>
                    <a:srgbClr val="000000"/>
                  </a:solidFill>
                  <a:prstDash val="sysDashDotDot"/>
                  <a:round/>
                  <a:headEnd/>
                  <a:tailEnd/>
                </a:ln>
              </p:spPr>
              <p:txBody>
                <a:bodyPr/>
                <a:lstStyle/>
                <a:p>
                  <a:endParaRPr lang="en-GB" dirty="0"/>
                </a:p>
              </p:txBody>
            </p:sp>
            <p:sp>
              <p:nvSpPr>
                <p:cNvPr id="344" name="Line 2606"/>
                <p:cNvSpPr>
                  <a:spLocks noChangeShapeType="1"/>
                </p:cNvSpPr>
                <p:nvPr/>
              </p:nvSpPr>
              <p:spPr bwMode="auto">
                <a:xfrm flipV="1">
                  <a:off x="3514" y="2108"/>
                  <a:ext cx="1" cy="2"/>
                </a:xfrm>
                <a:prstGeom prst="line">
                  <a:avLst/>
                </a:prstGeom>
                <a:grpFill/>
                <a:ln w="4763">
                  <a:solidFill>
                    <a:srgbClr val="000000"/>
                  </a:solidFill>
                  <a:prstDash val="sysDashDotDot"/>
                  <a:round/>
                  <a:headEnd/>
                  <a:tailEnd/>
                </a:ln>
              </p:spPr>
              <p:txBody>
                <a:bodyPr/>
                <a:lstStyle/>
                <a:p>
                  <a:endParaRPr lang="en-GB" dirty="0"/>
                </a:p>
              </p:txBody>
            </p:sp>
            <p:sp>
              <p:nvSpPr>
                <p:cNvPr id="345" name="Line 2607"/>
                <p:cNvSpPr>
                  <a:spLocks noChangeShapeType="1"/>
                </p:cNvSpPr>
                <p:nvPr/>
              </p:nvSpPr>
              <p:spPr bwMode="auto">
                <a:xfrm flipV="1">
                  <a:off x="3514" y="2094"/>
                  <a:ext cx="1" cy="10"/>
                </a:xfrm>
                <a:prstGeom prst="line">
                  <a:avLst/>
                </a:prstGeom>
                <a:grpFill/>
                <a:ln w="4763">
                  <a:solidFill>
                    <a:srgbClr val="000000"/>
                  </a:solidFill>
                  <a:prstDash val="sysDashDotDot"/>
                  <a:round/>
                  <a:headEnd/>
                  <a:tailEnd/>
                </a:ln>
              </p:spPr>
              <p:txBody>
                <a:bodyPr/>
                <a:lstStyle/>
                <a:p>
                  <a:endParaRPr lang="en-GB" dirty="0"/>
                </a:p>
              </p:txBody>
            </p:sp>
            <p:sp>
              <p:nvSpPr>
                <p:cNvPr id="346" name="Line 2608"/>
                <p:cNvSpPr>
                  <a:spLocks noChangeShapeType="1"/>
                </p:cNvSpPr>
                <p:nvPr/>
              </p:nvSpPr>
              <p:spPr bwMode="auto">
                <a:xfrm flipV="1">
                  <a:off x="3514" y="2087"/>
                  <a:ext cx="1" cy="3"/>
                </a:xfrm>
                <a:prstGeom prst="line">
                  <a:avLst/>
                </a:prstGeom>
                <a:grpFill/>
                <a:ln w="4763">
                  <a:solidFill>
                    <a:srgbClr val="000000"/>
                  </a:solidFill>
                  <a:prstDash val="sysDashDotDot"/>
                  <a:round/>
                  <a:headEnd/>
                  <a:tailEnd/>
                </a:ln>
              </p:spPr>
              <p:txBody>
                <a:bodyPr/>
                <a:lstStyle/>
                <a:p>
                  <a:endParaRPr lang="en-GB" dirty="0"/>
                </a:p>
              </p:txBody>
            </p:sp>
            <p:sp>
              <p:nvSpPr>
                <p:cNvPr id="347" name="Line 2609"/>
                <p:cNvSpPr>
                  <a:spLocks noChangeShapeType="1"/>
                </p:cNvSpPr>
                <p:nvPr/>
              </p:nvSpPr>
              <p:spPr bwMode="auto">
                <a:xfrm flipV="1">
                  <a:off x="3514" y="2081"/>
                  <a:ext cx="1" cy="2"/>
                </a:xfrm>
                <a:prstGeom prst="line">
                  <a:avLst/>
                </a:prstGeom>
                <a:grpFill/>
                <a:ln w="4763">
                  <a:solidFill>
                    <a:srgbClr val="000000"/>
                  </a:solidFill>
                  <a:prstDash val="sysDashDotDot"/>
                  <a:round/>
                  <a:headEnd/>
                  <a:tailEnd/>
                </a:ln>
              </p:spPr>
              <p:txBody>
                <a:bodyPr/>
                <a:lstStyle/>
                <a:p>
                  <a:endParaRPr lang="en-GB" dirty="0"/>
                </a:p>
              </p:txBody>
            </p:sp>
            <p:sp>
              <p:nvSpPr>
                <p:cNvPr id="348" name="Line 2610"/>
                <p:cNvSpPr>
                  <a:spLocks noChangeShapeType="1"/>
                </p:cNvSpPr>
                <p:nvPr/>
              </p:nvSpPr>
              <p:spPr bwMode="auto">
                <a:xfrm flipV="1">
                  <a:off x="3514" y="2067"/>
                  <a:ext cx="1" cy="10"/>
                </a:xfrm>
                <a:prstGeom prst="line">
                  <a:avLst/>
                </a:prstGeom>
                <a:grpFill/>
                <a:ln w="4763">
                  <a:solidFill>
                    <a:srgbClr val="000000"/>
                  </a:solidFill>
                  <a:prstDash val="sysDashDotDot"/>
                  <a:round/>
                  <a:headEnd/>
                  <a:tailEnd/>
                </a:ln>
              </p:spPr>
              <p:txBody>
                <a:bodyPr/>
                <a:lstStyle/>
                <a:p>
                  <a:endParaRPr lang="en-GB" dirty="0"/>
                </a:p>
              </p:txBody>
            </p:sp>
            <p:sp>
              <p:nvSpPr>
                <p:cNvPr id="349" name="Line 2611"/>
                <p:cNvSpPr>
                  <a:spLocks noChangeShapeType="1"/>
                </p:cNvSpPr>
                <p:nvPr/>
              </p:nvSpPr>
              <p:spPr bwMode="auto">
                <a:xfrm flipV="1">
                  <a:off x="3514" y="2060"/>
                  <a:ext cx="1" cy="3"/>
                </a:xfrm>
                <a:prstGeom prst="line">
                  <a:avLst/>
                </a:prstGeom>
                <a:grpFill/>
                <a:ln w="4763">
                  <a:solidFill>
                    <a:srgbClr val="000000"/>
                  </a:solidFill>
                  <a:prstDash val="sysDashDotDot"/>
                  <a:round/>
                  <a:headEnd/>
                  <a:tailEnd/>
                </a:ln>
              </p:spPr>
              <p:txBody>
                <a:bodyPr/>
                <a:lstStyle/>
                <a:p>
                  <a:endParaRPr lang="en-GB" dirty="0"/>
                </a:p>
              </p:txBody>
            </p:sp>
            <p:sp>
              <p:nvSpPr>
                <p:cNvPr id="350" name="Line 2612"/>
                <p:cNvSpPr>
                  <a:spLocks noChangeShapeType="1"/>
                </p:cNvSpPr>
                <p:nvPr/>
              </p:nvSpPr>
              <p:spPr bwMode="auto">
                <a:xfrm flipV="1">
                  <a:off x="3514" y="2054"/>
                  <a:ext cx="1" cy="2"/>
                </a:xfrm>
                <a:prstGeom prst="line">
                  <a:avLst/>
                </a:prstGeom>
                <a:grpFill/>
                <a:ln w="4763">
                  <a:solidFill>
                    <a:srgbClr val="000000"/>
                  </a:solidFill>
                  <a:prstDash val="sysDashDotDot"/>
                  <a:round/>
                  <a:headEnd/>
                  <a:tailEnd/>
                </a:ln>
              </p:spPr>
              <p:txBody>
                <a:bodyPr/>
                <a:lstStyle/>
                <a:p>
                  <a:endParaRPr lang="en-GB" dirty="0"/>
                </a:p>
              </p:txBody>
            </p:sp>
            <p:sp>
              <p:nvSpPr>
                <p:cNvPr id="351" name="Line 2613"/>
                <p:cNvSpPr>
                  <a:spLocks noChangeShapeType="1"/>
                </p:cNvSpPr>
                <p:nvPr/>
              </p:nvSpPr>
              <p:spPr bwMode="auto">
                <a:xfrm flipV="1">
                  <a:off x="3514" y="2040"/>
                  <a:ext cx="1" cy="9"/>
                </a:xfrm>
                <a:prstGeom prst="line">
                  <a:avLst/>
                </a:prstGeom>
                <a:grpFill/>
                <a:ln w="4763">
                  <a:solidFill>
                    <a:srgbClr val="000000"/>
                  </a:solidFill>
                  <a:prstDash val="sysDashDotDot"/>
                  <a:round/>
                  <a:headEnd/>
                  <a:tailEnd/>
                </a:ln>
              </p:spPr>
              <p:txBody>
                <a:bodyPr/>
                <a:lstStyle/>
                <a:p>
                  <a:endParaRPr lang="en-GB" dirty="0"/>
                </a:p>
              </p:txBody>
            </p:sp>
            <p:sp>
              <p:nvSpPr>
                <p:cNvPr id="352" name="Line 2614"/>
                <p:cNvSpPr>
                  <a:spLocks noChangeShapeType="1"/>
                </p:cNvSpPr>
                <p:nvPr/>
              </p:nvSpPr>
              <p:spPr bwMode="auto">
                <a:xfrm flipV="1">
                  <a:off x="3514" y="2033"/>
                  <a:ext cx="1" cy="3"/>
                </a:xfrm>
                <a:prstGeom prst="line">
                  <a:avLst/>
                </a:prstGeom>
                <a:grpFill/>
                <a:ln w="4763">
                  <a:solidFill>
                    <a:srgbClr val="000000"/>
                  </a:solidFill>
                  <a:prstDash val="sysDashDotDot"/>
                  <a:round/>
                  <a:headEnd/>
                  <a:tailEnd/>
                </a:ln>
              </p:spPr>
              <p:txBody>
                <a:bodyPr/>
                <a:lstStyle/>
                <a:p>
                  <a:endParaRPr lang="en-GB" dirty="0"/>
                </a:p>
              </p:txBody>
            </p:sp>
            <p:sp>
              <p:nvSpPr>
                <p:cNvPr id="353" name="Line 2615"/>
                <p:cNvSpPr>
                  <a:spLocks noChangeShapeType="1"/>
                </p:cNvSpPr>
                <p:nvPr/>
              </p:nvSpPr>
              <p:spPr bwMode="auto">
                <a:xfrm flipV="1">
                  <a:off x="3514" y="2026"/>
                  <a:ext cx="1" cy="3"/>
                </a:xfrm>
                <a:prstGeom prst="line">
                  <a:avLst/>
                </a:prstGeom>
                <a:grpFill/>
                <a:ln w="4763">
                  <a:solidFill>
                    <a:srgbClr val="000000"/>
                  </a:solidFill>
                  <a:prstDash val="sysDashDotDot"/>
                  <a:round/>
                  <a:headEnd/>
                  <a:tailEnd/>
                </a:ln>
              </p:spPr>
              <p:txBody>
                <a:bodyPr/>
                <a:lstStyle/>
                <a:p>
                  <a:endParaRPr lang="en-GB" dirty="0"/>
                </a:p>
              </p:txBody>
            </p:sp>
            <p:sp>
              <p:nvSpPr>
                <p:cNvPr id="354" name="Line 2616"/>
                <p:cNvSpPr>
                  <a:spLocks noChangeShapeType="1"/>
                </p:cNvSpPr>
                <p:nvPr/>
              </p:nvSpPr>
              <p:spPr bwMode="auto">
                <a:xfrm flipV="1">
                  <a:off x="3514" y="2013"/>
                  <a:ext cx="1" cy="9"/>
                </a:xfrm>
                <a:prstGeom prst="line">
                  <a:avLst/>
                </a:prstGeom>
                <a:grpFill/>
                <a:ln w="4763">
                  <a:solidFill>
                    <a:srgbClr val="000000"/>
                  </a:solidFill>
                  <a:prstDash val="sysDashDotDot"/>
                  <a:round/>
                  <a:headEnd/>
                  <a:tailEnd/>
                </a:ln>
              </p:spPr>
              <p:txBody>
                <a:bodyPr/>
                <a:lstStyle/>
                <a:p>
                  <a:endParaRPr lang="en-GB" dirty="0"/>
                </a:p>
              </p:txBody>
            </p:sp>
            <p:sp>
              <p:nvSpPr>
                <p:cNvPr id="355" name="Line 2617"/>
                <p:cNvSpPr>
                  <a:spLocks noChangeShapeType="1"/>
                </p:cNvSpPr>
                <p:nvPr/>
              </p:nvSpPr>
              <p:spPr bwMode="auto">
                <a:xfrm flipV="1">
                  <a:off x="3514" y="2006"/>
                  <a:ext cx="1" cy="3"/>
                </a:xfrm>
                <a:prstGeom prst="line">
                  <a:avLst/>
                </a:prstGeom>
                <a:grpFill/>
                <a:ln w="4763">
                  <a:solidFill>
                    <a:srgbClr val="000000"/>
                  </a:solidFill>
                  <a:prstDash val="sysDashDotDot"/>
                  <a:round/>
                  <a:headEnd/>
                  <a:tailEnd/>
                </a:ln>
              </p:spPr>
              <p:txBody>
                <a:bodyPr/>
                <a:lstStyle/>
                <a:p>
                  <a:endParaRPr lang="en-GB" dirty="0"/>
                </a:p>
              </p:txBody>
            </p:sp>
          </p:grpSp>
          <p:sp>
            <p:nvSpPr>
              <p:cNvPr id="40" name="Line 2618"/>
              <p:cNvSpPr>
                <a:spLocks noChangeShapeType="1"/>
              </p:cNvSpPr>
              <p:nvPr/>
            </p:nvSpPr>
            <p:spPr bwMode="auto">
              <a:xfrm flipV="1">
                <a:off x="2983" y="1319"/>
                <a:ext cx="1" cy="3"/>
              </a:xfrm>
              <a:prstGeom prst="line">
                <a:avLst/>
              </a:prstGeom>
              <a:grpFill/>
              <a:ln w="4763">
                <a:solidFill>
                  <a:srgbClr val="000000"/>
                </a:solidFill>
                <a:prstDash val="sysDashDotDot"/>
                <a:round/>
                <a:headEnd/>
                <a:tailEnd/>
              </a:ln>
            </p:spPr>
            <p:txBody>
              <a:bodyPr/>
              <a:lstStyle/>
              <a:p>
                <a:endParaRPr lang="en-GB" dirty="0"/>
              </a:p>
            </p:txBody>
          </p:sp>
          <p:sp>
            <p:nvSpPr>
              <p:cNvPr id="41" name="Line 2619"/>
              <p:cNvSpPr>
                <a:spLocks noChangeShapeType="1"/>
              </p:cNvSpPr>
              <p:nvPr/>
            </p:nvSpPr>
            <p:spPr bwMode="auto">
              <a:xfrm flipV="1">
                <a:off x="2983" y="1306"/>
                <a:ext cx="1" cy="9"/>
              </a:xfrm>
              <a:prstGeom prst="line">
                <a:avLst/>
              </a:prstGeom>
              <a:grpFill/>
              <a:ln w="4763">
                <a:solidFill>
                  <a:srgbClr val="000000"/>
                </a:solidFill>
                <a:prstDash val="sysDashDotDot"/>
                <a:round/>
                <a:headEnd/>
                <a:tailEnd/>
              </a:ln>
            </p:spPr>
            <p:txBody>
              <a:bodyPr/>
              <a:lstStyle/>
              <a:p>
                <a:endParaRPr lang="en-GB" dirty="0"/>
              </a:p>
            </p:txBody>
          </p:sp>
          <p:sp>
            <p:nvSpPr>
              <p:cNvPr id="42" name="Line 2620"/>
              <p:cNvSpPr>
                <a:spLocks noChangeShapeType="1"/>
              </p:cNvSpPr>
              <p:nvPr/>
            </p:nvSpPr>
            <p:spPr bwMode="auto">
              <a:xfrm flipV="1">
                <a:off x="2983" y="1299"/>
                <a:ext cx="1" cy="3"/>
              </a:xfrm>
              <a:prstGeom prst="line">
                <a:avLst/>
              </a:prstGeom>
              <a:grpFill/>
              <a:ln w="4763">
                <a:solidFill>
                  <a:srgbClr val="000000"/>
                </a:solidFill>
                <a:prstDash val="sysDashDotDot"/>
                <a:round/>
                <a:headEnd/>
                <a:tailEnd/>
              </a:ln>
            </p:spPr>
            <p:txBody>
              <a:bodyPr/>
              <a:lstStyle/>
              <a:p>
                <a:endParaRPr lang="en-GB" dirty="0"/>
              </a:p>
            </p:txBody>
          </p:sp>
          <p:sp>
            <p:nvSpPr>
              <p:cNvPr id="43" name="Line 2621"/>
              <p:cNvSpPr>
                <a:spLocks noChangeShapeType="1"/>
              </p:cNvSpPr>
              <p:nvPr/>
            </p:nvSpPr>
            <p:spPr bwMode="auto">
              <a:xfrm flipV="1">
                <a:off x="2983" y="1292"/>
                <a:ext cx="1" cy="3"/>
              </a:xfrm>
              <a:prstGeom prst="line">
                <a:avLst/>
              </a:prstGeom>
              <a:grpFill/>
              <a:ln w="4763">
                <a:solidFill>
                  <a:srgbClr val="000000"/>
                </a:solidFill>
                <a:prstDash val="sysDashDotDot"/>
                <a:round/>
                <a:headEnd/>
                <a:tailEnd/>
              </a:ln>
            </p:spPr>
            <p:txBody>
              <a:bodyPr/>
              <a:lstStyle/>
              <a:p>
                <a:endParaRPr lang="en-GB" dirty="0"/>
              </a:p>
            </p:txBody>
          </p:sp>
          <p:sp>
            <p:nvSpPr>
              <p:cNvPr id="44" name="Line 2622"/>
              <p:cNvSpPr>
                <a:spLocks noChangeShapeType="1"/>
              </p:cNvSpPr>
              <p:nvPr/>
            </p:nvSpPr>
            <p:spPr bwMode="auto">
              <a:xfrm flipV="1">
                <a:off x="2983" y="1279"/>
                <a:ext cx="1" cy="9"/>
              </a:xfrm>
              <a:prstGeom prst="line">
                <a:avLst/>
              </a:prstGeom>
              <a:grpFill/>
              <a:ln w="4763">
                <a:solidFill>
                  <a:srgbClr val="000000"/>
                </a:solidFill>
                <a:prstDash val="sysDashDotDot"/>
                <a:round/>
                <a:headEnd/>
                <a:tailEnd/>
              </a:ln>
            </p:spPr>
            <p:txBody>
              <a:bodyPr/>
              <a:lstStyle/>
              <a:p>
                <a:endParaRPr lang="en-GB" dirty="0"/>
              </a:p>
            </p:txBody>
          </p:sp>
          <p:sp>
            <p:nvSpPr>
              <p:cNvPr id="45" name="Line 2623"/>
              <p:cNvSpPr>
                <a:spLocks noChangeShapeType="1"/>
              </p:cNvSpPr>
              <p:nvPr/>
            </p:nvSpPr>
            <p:spPr bwMode="auto">
              <a:xfrm flipV="1">
                <a:off x="2983" y="1272"/>
                <a:ext cx="1" cy="2"/>
              </a:xfrm>
              <a:prstGeom prst="line">
                <a:avLst/>
              </a:prstGeom>
              <a:grpFill/>
              <a:ln w="4763">
                <a:solidFill>
                  <a:srgbClr val="000000"/>
                </a:solidFill>
                <a:prstDash val="sysDashDotDot"/>
                <a:round/>
                <a:headEnd/>
                <a:tailEnd/>
              </a:ln>
            </p:spPr>
            <p:txBody>
              <a:bodyPr/>
              <a:lstStyle/>
              <a:p>
                <a:endParaRPr lang="en-GB" dirty="0"/>
              </a:p>
            </p:txBody>
          </p:sp>
          <p:sp>
            <p:nvSpPr>
              <p:cNvPr id="46" name="Line 2624"/>
              <p:cNvSpPr>
                <a:spLocks noChangeShapeType="1"/>
              </p:cNvSpPr>
              <p:nvPr/>
            </p:nvSpPr>
            <p:spPr bwMode="auto">
              <a:xfrm flipV="1">
                <a:off x="2983" y="1265"/>
                <a:ext cx="1" cy="3"/>
              </a:xfrm>
              <a:prstGeom prst="line">
                <a:avLst/>
              </a:prstGeom>
              <a:grpFill/>
              <a:ln w="4763">
                <a:solidFill>
                  <a:srgbClr val="000000"/>
                </a:solidFill>
                <a:prstDash val="sysDashDotDot"/>
                <a:round/>
                <a:headEnd/>
                <a:tailEnd/>
              </a:ln>
            </p:spPr>
            <p:txBody>
              <a:bodyPr/>
              <a:lstStyle/>
              <a:p>
                <a:endParaRPr lang="en-GB" dirty="0"/>
              </a:p>
            </p:txBody>
          </p:sp>
          <p:sp>
            <p:nvSpPr>
              <p:cNvPr id="47" name="Line 2625"/>
              <p:cNvSpPr>
                <a:spLocks noChangeShapeType="1"/>
              </p:cNvSpPr>
              <p:nvPr/>
            </p:nvSpPr>
            <p:spPr bwMode="auto">
              <a:xfrm flipV="1">
                <a:off x="2983" y="1252"/>
                <a:ext cx="1" cy="9"/>
              </a:xfrm>
              <a:prstGeom prst="line">
                <a:avLst/>
              </a:prstGeom>
              <a:grpFill/>
              <a:ln w="4763">
                <a:solidFill>
                  <a:srgbClr val="000000"/>
                </a:solidFill>
                <a:prstDash val="sysDashDotDot"/>
                <a:round/>
                <a:headEnd/>
                <a:tailEnd/>
              </a:ln>
            </p:spPr>
            <p:txBody>
              <a:bodyPr/>
              <a:lstStyle/>
              <a:p>
                <a:endParaRPr lang="en-GB" dirty="0"/>
              </a:p>
            </p:txBody>
          </p:sp>
          <p:sp>
            <p:nvSpPr>
              <p:cNvPr id="48" name="Line 2626"/>
              <p:cNvSpPr>
                <a:spLocks noChangeShapeType="1"/>
              </p:cNvSpPr>
              <p:nvPr/>
            </p:nvSpPr>
            <p:spPr bwMode="auto">
              <a:xfrm flipV="1">
                <a:off x="2983" y="1245"/>
                <a:ext cx="1" cy="2"/>
              </a:xfrm>
              <a:prstGeom prst="line">
                <a:avLst/>
              </a:prstGeom>
              <a:grpFill/>
              <a:ln w="4763">
                <a:solidFill>
                  <a:srgbClr val="000000"/>
                </a:solidFill>
                <a:prstDash val="sysDashDotDot"/>
                <a:round/>
                <a:headEnd/>
                <a:tailEnd/>
              </a:ln>
            </p:spPr>
            <p:txBody>
              <a:bodyPr/>
              <a:lstStyle/>
              <a:p>
                <a:endParaRPr lang="en-GB" dirty="0"/>
              </a:p>
            </p:txBody>
          </p:sp>
          <p:sp>
            <p:nvSpPr>
              <p:cNvPr id="49" name="Line 2627"/>
              <p:cNvSpPr>
                <a:spLocks noChangeShapeType="1"/>
              </p:cNvSpPr>
              <p:nvPr/>
            </p:nvSpPr>
            <p:spPr bwMode="auto">
              <a:xfrm flipV="1">
                <a:off x="2983" y="1238"/>
                <a:ext cx="1" cy="2"/>
              </a:xfrm>
              <a:prstGeom prst="line">
                <a:avLst/>
              </a:prstGeom>
              <a:grpFill/>
              <a:ln w="4763">
                <a:solidFill>
                  <a:srgbClr val="000000"/>
                </a:solidFill>
                <a:prstDash val="sysDashDotDot"/>
                <a:round/>
                <a:headEnd/>
                <a:tailEnd/>
              </a:ln>
            </p:spPr>
            <p:txBody>
              <a:bodyPr/>
              <a:lstStyle/>
              <a:p>
                <a:endParaRPr lang="en-GB" dirty="0"/>
              </a:p>
            </p:txBody>
          </p:sp>
          <p:sp>
            <p:nvSpPr>
              <p:cNvPr id="50" name="Line 2628"/>
              <p:cNvSpPr>
                <a:spLocks noChangeShapeType="1"/>
              </p:cNvSpPr>
              <p:nvPr/>
            </p:nvSpPr>
            <p:spPr bwMode="auto">
              <a:xfrm flipV="1">
                <a:off x="2983" y="1225"/>
                <a:ext cx="1" cy="9"/>
              </a:xfrm>
              <a:prstGeom prst="line">
                <a:avLst/>
              </a:prstGeom>
              <a:grpFill/>
              <a:ln w="4763">
                <a:solidFill>
                  <a:srgbClr val="000000"/>
                </a:solidFill>
                <a:prstDash val="sysDashDotDot"/>
                <a:round/>
                <a:headEnd/>
                <a:tailEnd/>
              </a:ln>
            </p:spPr>
            <p:txBody>
              <a:bodyPr/>
              <a:lstStyle/>
              <a:p>
                <a:endParaRPr lang="en-GB" dirty="0"/>
              </a:p>
            </p:txBody>
          </p:sp>
          <p:sp>
            <p:nvSpPr>
              <p:cNvPr id="51" name="Line 2629"/>
              <p:cNvSpPr>
                <a:spLocks noChangeShapeType="1"/>
              </p:cNvSpPr>
              <p:nvPr/>
            </p:nvSpPr>
            <p:spPr bwMode="auto">
              <a:xfrm flipV="1">
                <a:off x="2983" y="1218"/>
                <a:ext cx="1" cy="2"/>
              </a:xfrm>
              <a:prstGeom prst="line">
                <a:avLst/>
              </a:prstGeom>
              <a:grpFill/>
              <a:ln w="4763">
                <a:solidFill>
                  <a:srgbClr val="000000"/>
                </a:solidFill>
                <a:prstDash val="sysDashDotDot"/>
                <a:round/>
                <a:headEnd/>
                <a:tailEnd/>
              </a:ln>
            </p:spPr>
            <p:txBody>
              <a:bodyPr/>
              <a:lstStyle/>
              <a:p>
                <a:endParaRPr lang="en-GB" dirty="0"/>
              </a:p>
            </p:txBody>
          </p:sp>
          <p:sp>
            <p:nvSpPr>
              <p:cNvPr id="52" name="Line 2630"/>
              <p:cNvSpPr>
                <a:spLocks noChangeShapeType="1"/>
              </p:cNvSpPr>
              <p:nvPr/>
            </p:nvSpPr>
            <p:spPr bwMode="auto">
              <a:xfrm flipV="1">
                <a:off x="2983" y="1211"/>
                <a:ext cx="1" cy="2"/>
              </a:xfrm>
              <a:prstGeom prst="line">
                <a:avLst/>
              </a:prstGeom>
              <a:grpFill/>
              <a:ln w="4763">
                <a:solidFill>
                  <a:srgbClr val="000000"/>
                </a:solidFill>
                <a:prstDash val="sysDashDotDot"/>
                <a:round/>
                <a:headEnd/>
                <a:tailEnd/>
              </a:ln>
            </p:spPr>
            <p:txBody>
              <a:bodyPr/>
              <a:lstStyle/>
              <a:p>
                <a:endParaRPr lang="en-GB" dirty="0"/>
              </a:p>
            </p:txBody>
          </p:sp>
          <p:sp>
            <p:nvSpPr>
              <p:cNvPr id="53" name="Line 2631"/>
              <p:cNvSpPr>
                <a:spLocks noChangeShapeType="1"/>
              </p:cNvSpPr>
              <p:nvPr/>
            </p:nvSpPr>
            <p:spPr bwMode="auto">
              <a:xfrm flipV="1">
                <a:off x="2983" y="1198"/>
                <a:ext cx="1" cy="9"/>
              </a:xfrm>
              <a:prstGeom prst="line">
                <a:avLst/>
              </a:prstGeom>
              <a:grpFill/>
              <a:ln w="4763">
                <a:solidFill>
                  <a:srgbClr val="000000"/>
                </a:solidFill>
                <a:prstDash val="sysDashDotDot"/>
                <a:round/>
                <a:headEnd/>
                <a:tailEnd/>
              </a:ln>
            </p:spPr>
            <p:txBody>
              <a:bodyPr/>
              <a:lstStyle/>
              <a:p>
                <a:endParaRPr lang="en-GB" dirty="0"/>
              </a:p>
            </p:txBody>
          </p:sp>
          <p:sp>
            <p:nvSpPr>
              <p:cNvPr id="54" name="Line 2632"/>
              <p:cNvSpPr>
                <a:spLocks noChangeShapeType="1"/>
              </p:cNvSpPr>
              <p:nvPr/>
            </p:nvSpPr>
            <p:spPr bwMode="auto">
              <a:xfrm flipV="1">
                <a:off x="2983" y="1191"/>
                <a:ext cx="1" cy="2"/>
              </a:xfrm>
              <a:prstGeom prst="line">
                <a:avLst/>
              </a:prstGeom>
              <a:grpFill/>
              <a:ln w="4763">
                <a:solidFill>
                  <a:srgbClr val="000000"/>
                </a:solidFill>
                <a:prstDash val="sysDashDotDot"/>
                <a:round/>
                <a:headEnd/>
                <a:tailEnd/>
              </a:ln>
            </p:spPr>
            <p:txBody>
              <a:bodyPr/>
              <a:lstStyle/>
              <a:p>
                <a:endParaRPr lang="en-GB" dirty="0"/>
              </a:p>
            </p:txBody>
          </p:sp>
          <p:sp>
            <p:nvSpPr>
              <p:cNvPr id="55" name="Line 2633"/>
              <p:cNvSpPr>
                <a:spLocks noChangeShapeType="1"/>
              </p:cNvSpPr>
              <p:nvPr/>
            </p:nvSpPr>
            <p:spPr bwMode="auto">
              <a:xfrm flipV="1">
                <a:off x="2983" y="1184"/>
                <a:ext cx="1" cy="2"/>
              </a:xfrm>
              <a:prstGeom prst="line">
                <a:avLst/>
              </a:prstGeom>
              <a:grpFill/>
              <a:ln w="4763">
                <a:solidFill>
                  <a:srgbClr val="000000"/>
                </a:solidFill>
                <a:prstDash val="sysDashDotDot"/>
                <a:round/>
                <a:headEnd/>
                <a:tailEnd/>
              </a:ln>
            </p:spPr>
            <p:txBody>
              <a:bodyPr/>
              <a:lstStyle/>
              <a:p>
                <a:endParaRPr lang="en-GB" dirty="0"/>
              </a:p>
            </p:txBody>
          </p:sp>
          <p:sp>
            <p:nvSpPr>
              <p:cNvPr id="56" name="Line 2634"/>
              <p:cNvSpPr>
                <a:spLocks noChangeShapeType="1"/>
              </p:cNvSpPr>
              <p:nvPr/>
            </p:nvSpPr>
            <p:spPr bwMode="auto">
              <a:xfrm flipV="1">
                <a:off x="2983" y="1171"/>
                <a:ext cx="1" cy="9"/>
              </a:xfrm>
              <a:prstGeom prst="line">
                <a:avLst/>
              </a:prstGeom>
              <a:grpFill/>
              <a:ln w="4763">
                <a:solidFill>
                  <a:srgbClr val="000000"/>
                </a:solidFill>
                <a:prstDash val="sysDashDotDot"/>
                <a:round/>
                <a:headEnd/>
                <a:tailEnd/>
              </a:ln>
            </p:spPr>
            <p:txBody>
              <a:bodyPr/>
              <a:lstStyle/>
              <a:p>
                <a:endParaRPr lang="en-GB" dirty="0"/>
              </a:p>
            </p:txBody>
          </p:sp>
          <p:sp>
            <p:nvSpPr>
              <p:cNvPr id="57" name="Line 2635"/>
              <p:cNvSpPr>
                <a:spLocks noChangeShapeType="1"/>
              </p:cNvSpPr>
              <p:nvPr/>
            </p:nvSpPr>
            <p:spPr bwMode="auto">
              <a:xfrm flipV="1">
                <a:off x="2983" y="1164"/>
                <a:ext cx="1" cy="2"/>
              </a:xfrm>
              <a:prstGeom prst="line">
                <a:avLst/>
              </a:prstGeom>
              <a:grpFill/>
              <a:ln w="4763">
                <a:solidFill>
                  <a:srgbClr val="000000"/>
                </a:solidFill>
                <a:prstDash val="sysDashDotDot"/>
                <a:round/>
                <a:headEnd/>
                <a:tailEnd/>
              </a:ln>
            </p:spPr>
            <p:txBody>
              <a:bodyPr/>
              <a:lstStyle/>
              <a:p>
                <a:endParaRPr lang="en-GB" dirty="0"/>
              </a:p>
            </p:txBody>
          </p:sp>
          <p:sp>
            <p:nvSpPr>
              <p:cNvPr id="58" name="Line 2636"/>
              <p:cNvSpPr>
                <a:spLocks noChangeShapeType="1"/>
              </p:cNvSpPr>
              <p:nvPr/>
            </p:nvSpPr>
            <p:spPr bwMode="auto">
              <a:xfrm flipV="1">
                <a:off x="2983" y="1157"/>
                <a:ext cx="1" cy="2"/>
              </a:xfrm>
              <a:prstGeom prst="line">
                <a:avLst/>
              </a:prstGeom>
              <a:grpFill/>
              <a:ln w="4763">
                <a:solidFill>
                  <a:srgbClr val="000000"/>
                </a:solidFill>
                <a:prstDash val="sysDashDotDot"/>
                <a:round/>
                <a:headEnd/>
                <a:tailEnd/>
              </a:ln>
            </p:spPr>
            <p:txBody>
              <a:bodyPr/>
              <a:lstStyle/>
              <a:p>
                <a:endParaRPr lang="en-GB" dirty="0"/>
              </a:p>
            </p:txBody>
          </p:sp>
          <p:sp>
            <p:nvSpPr>
              <p:cNvPr id="59" name="Line 2637"/>
              <p:cNvSpPr>
                <a:spLocks noChangeShapeType="1"/>
              </p:cNvSpPr>
              <p:nvPr/>
            </p:nvSpPr>
            <p:spPr bwMode="auto">
              <a:xfrm flipV="1">
                <a:off x="2983" y="1144"/>
                <a:ext cx="1" cy="9"/>
              </a:xfrm>
              <a:prstGeom prst="line">
                <a:avLst/>
              </a:prstGeom>
              <a:grpFill/>
              <a:ln w="4763">
                <a:solidFill>
                  <a:srgbClr val="000000"/>
                </a:solidFill>
                <a:prstDash val="sysDashDotDot"/>
                <a:round/>
                <a:headEnd/>
                <a:tailEnd/>
              </a:ln>
            </p:spPr>
            <p:txBody>
              <a:bodyPr/>
              <a:lstStyle/>
              <a:p>
                <a:endParaRPr lang="en-GB" dirty="0"/>
              </a:p>
            </p:txBody>
          </p:sp>
          <p:sp>
            <p:nvSpPr>
              <p:cNvPr id="60" name="Line 2638"/>
              <p:cNvSpPr>
                <a:spLocks noChangeShapeType="1"/>
              </p:cNvSpPr>
              <p:nvPr/>
            </p:nvSpPr>
            <p:spPr bwMode="auto">
              <a:xfrm flipV="1">
                <a:off x="2983" y="1137"/>
                <a:ext cx="1" cy="2"/>
              </a:xfrm>
              <a:prstGeom prst="line">
                <a:avLst/>
              </a:prstGeom>
              <a:grpFill/>
              <a:ln w="4763">
                <a:solidFill>
                  <a:srgbClr val="000000"/>
                </a:solidFill>
                <a:prstDash val="sysDashDotDot"/>
                <a:round/>
                <a:headEnd/>
                <a:tailEnd/>
              </a:ln>
            </p:spPr>
            <p:txBody>
              <a:bodyPr/>
              <a:lstStyle/>
              <a:p>
                <a:endParaRPr lang="en-GB" dirty="0"/>
              </a:p>
            </p:txBody>
          </p:sp>
          <p:sp>
            <p:nvSpPr>
              <p:cNvPr id="61" name="Line 2639"/>
              <p:cNvSpPr>
                <a:spLocks noChangeShapeType="1"/>
              </p:cNvSpPr>
              <p:nvPr/>
            </p:nvSpPr>
            <p:spPr bwMode="auto">
              <a:xfrm flipV="1">
                <a:off x="2983" y="1130"/>
                <a:ext cx="1" cy="2"/>
              </a:xfrm>
              <a:prstGeom prst="line">
                <a:avLst/>
              </a:prstGeom>
              <a:grpFill/>
              <a:ln w="4763">
                <a:solidFill>
                  <a:srgbClr val="000000"/>
                </a:solidFill>
                <a:prstDash val="sysDashDotDot"/>
                <a:round/>
                <a:headEnd/>
                <a:tailEnd/>
              </a:ln>
            </p:spPr>
            <p:txBody>
              <a:bodyPr/>
              <a:lstStyle/>
              <a:p>
                <a:endParaRPr lang="en-GB" dirty="0"/>
              </a:p>
            </p:txBody>
          </p:sp>
          <p:sp>
            <p:nvSpPr>
              <p:cNvPr id="62" name="Line 2640"/>
              <p:cNvSpPr>
                <a:spLocks noChangeShapeType="1"/>
              </p:cNvSpPr>
              <p:nvPr/>
            </p:nvSpPr>
            <p:spPr bwMode="auto">
              <a:xfrm flipV="1">
                <a:off x="2983" y="1117"/>
                <a:ext cx="1" cy="9"/>
              </a:xfrm>
              <a:prstGeom prst="line">
                <a:avLst/>
              </a:prstGeom>
              <a:grpFill/>
              <a:ln w="4763">
                <a:solidFill>
                  <a:srgbClr val="000000"/>
                </a:solidFill>
                <a:prstDash val="sysDashDotDot"/>
                <a:round/>
                <a:headEnd/>
                <a:tailEnd/>
              </a:ln>
            </p:spPr>
            <p:txBody>
              <a:bodyPr/>
              <a:lstStyle/>
              <a:p>
                <a:endParaRPr lang="en-GB" dirty="0"/>
              </a:p>
            </p:txBody>
          </p:sp>
          <p:sp>
            <p:nvSpPr>
              <p:cNvPr id="63" name="Line 2641"/>
              <p:cNvSpPr>
                <a:spLocks noChangeShapeType="1"/>
              </p:cNvSpPr>
              <p:nvPr/>
            </p:nvSpPr>
            <p:spPr bwMode="auto">
              <a:xfrm flipV="1">
                <a:off x="2983" y="1110"/>
                <a:ext cx="1" cy="2"/>
              </a:xfrm>
              <a:prstGeom prst="line">
                <a:avLst/>
              </a:prstGeom>
              <a:grpFill/>
              <a:ln w="4763">
                <a:solidFill>
                  <a:srgbClr val="000000"/>
                </a:solidFill>
                <a:prstDash val="sysDashDotDot"/>
                <a:round/>
                <a:headEnd/>
                <a:tailEnd/>
              </a:ln>
            </p:spPr>
            <p:txBody>
              <a:bodyPr/>
              <a:lstStyle/>
              <a:p>
                <a:endParaRPr lang="en-GB" dirty="0"/>
              </a:p>
            </p:txBody>
          </p:sp>
          <p:sp>
            <p:nvSpPr>
              <p:cNvPr id="64" name="Line 2642"/>
              <p:cNvSpPr>
                <a:spLocks noChangeShapeType="1"/>
              </p:cNvSpPr>
              <p:nvPr/>
            </p:nvSpPr>
            <p:spPr bwMode="auto">
              <a:xfrm flipV="1">
                <a:off x="2983" y="1103"/>
                <a:ext cx="1" cy="2"/>
              </a:xfrm>
              <a:prstGeom prst="line">
                <a:avLst/>
              </a:prstGeom>
              <a:grpFill/>
              <a:ln w="4763">
                <a:solidFill>
                  <a:srgbClr val="000000"/>
                </a:solidFill>
                <a:prstDash val="sysDashDotDot"/>
                <a:round/>
                <a:headEnd/>
                <a:tailEnd/>
              </a:ln>
            </p:spPr>
            <p:txBody>
              <a:bodyPr/>
              <a:lstStyle/>
              <a:p>
                <a:endParaRPr lang="en-GB" dirty="0"/>
              </a:p>
            </p:txBody>
          </p:sp>
          <p:sp>
            <p:nvSpPr>
              <p:cNvPr id="65" name="Line 2643"/>
              <p:cNvSpPr>
                <a:spLocks noChangeShapeType="1"/>
              </p:cNvSpPr>
              <p:nvPr/>
            </p:nvSpPr>
            <p:spPr bwMode="auto">
              <a:xfrm flipV="1">
                <a:off x="2983" y="1090"/>
                <a:ext cx="1" cy="9"/>
              </a:xfrm>
              <a:prstGeom prst="line">
                <a:avLst/>
              </a:prstGeom>
              <a:grpFill/>
              <a:ln w="4763">
                <a:solidFill>
                  <a:srgbClr val="000000"/>
                </a:solidFill>
                <a:prstDash val="sysDashDotDot"/>
                <a:round/>
                <a:headEnd/>
                <a:tailEnd/>
              </a:ln>
            </p:spPr>
            <p:txBody>
              <a:bodyPr/>
              <a:lstStyle/>
              <a:p>
                <a:endParaRPr lang="en-GB" dirty="0"/>
              </a:p>
            </p:txBody>
          </p:sp>
          <p:sp>
            <p:nvSpPr>
              <p:cNvPr id="66" name="Line 2644"/>
              <p:cNvSpPr>
                <a:spLocks noChangeShapeType="1"/>
              </p:cNvSpPr>
              <p:nvPr/>
            </p:nvSpPr>
            <p:spPr bwMode="auto">
              <a:xfrm flipV="1">
                <a:off x="2983" y="1083"/>
                <a:ext cx="1" cy="2"/>
              </a:xfrm>
              <a:prstGeom prst="line">
                <a:avLst/>
              </a:prstGeom>
              <a:grpFill/>
              <a:ln w="4763">
                <a:solidFill>
                  <a:srgbClr val="000000"/>
                </a:solidFill>
                <a:prstDash val="sysDashDotDot"/>
                <a:round/>
                <a:headEnd/>
                <a:tailEnd/>
              </a:ln>
            </p:spPr>
            <p:txBody>
              <a:bodyPr/>
              <a:lstStyle/>
              <a:p>
                <a:endParaRPr lang="en-GB" dirty="0"/>
              </a:p>
            </p:txBody>
          </p:sp>
          <p:sp>
            <p:nvSpPr>
              <p:cNvPr id="67" name="Line 2645"/>
              <p:cNvSpPr>
                <a:spLocks noChangeShapeType="1"/>
              </p:cNvSpPr>
              <p:nvPr/>
            </p:nvSpPr>
            <p:spPr bwMode="auto">
              <a:xfrm flipV="1">
                <a:off x="2983" y="1076"/>
                <a:ext cx="1" cy="2"/>
              </a:xfrm>
              <a:prstGeom prst="line">
                <a:avLst/>
              </a:prstGeom>
              <a:grpFill/>
              <a:ln w="4763">
                <a:solidFill>
                  <a:srgbClr val="000000"/>
                </a:solidFill>
                <a:prstDash val="sysDashDotDot"/>
                <a:round/>
                <a:headEnd/>
                <a:tailEnd/>
              </a:ln>
            </p:spPr>
            <p:txBody>
              <a:bodyPr/>
              <a:lstStyle/>
              <a:p>
                <a:endParaRPr lang="en-GB" dirty="0"/>
              </a:p>
            </p:txBody>
          </p:sp>
          <p:sp>
            <p:nvSpPr>
              <p:cNvPr id="68" name="Line 2646"/>
              <p:cNvSpPr>
                <a:spLocks noChangeShapeType="1"/>
              </p:cNvSpPr>
              <p:nvPr/>
            </p:nvSpPr>
            <p:spPr bwMode="auto">
              <a:xfrm flipV="1">
                <a:off x="2983" y="1062"/>
                <a:ext cx="1" cy="10"/>
              </a:xfrm>
              <a:prstGeom prst="line">
                <a:avLst/>
              </a:prstGeom>
              <a:grpFill/>
              <a:ln w="4763">
                <a:solidFill>
                  <a:srgbClr val="000000"/>
                </a:solidFill>
                <a:prstDash val="sysDashDotDot"/>
                <a:round/>
                <a:headEnd/>
                <a:tailEnd/>
              </a:ln>
            </p:spPr>
            <p:txBody>
              <a:bodyPr/>
              <a:lstStyle/>
              <a:p>
                <a:endParaRPr lang="en-GB" dirty="0"/>
              </a:p>
            </p:txBody>
          </p:sp>
          <p:sp>
            <p:nvSpPr>
              <p:cNvPr id="69" name="Line 2647"/>
              <p:cNvSpPr>
                <a:spLocks noChangeShapeType="1"/>
              </p:cNvSpPr>
              <p:nvPr/>
            </p:nvSpPr>
            <p:spPr bwMode="auto">
              <a:xfrm flipV="1">
                <a:off x="2983" y="1056"/>
                <a:ext cx="1" cy="2"/>
              </a:xfrm>
              <a:prstGeom prst="line">
                <a:avLst/>
              </a:prstGeom>
              <a:grpFill/>
              <a:ln w="4763">
                <a:solidFill>
                  <a:srgbClr val="000000"/>
                </a:solidFill>
                <a:prstDash val="sysDashDotDot"/>
                <a:round/>
                <a:headEnd/>
                <a:tailEnd/>
              </a:ln>
            </p:spPr>
            <p:txBody>
              <a:bodyPr/>
              <a:lstStyle/>
              <a:p>
                <a:endParaRPr lang="en-GB" dirty="0"/>
              </a:p>
            </p:txBody>
          </p:sp>
          <p:sp>
            <p:nvSpPr>
              <p:cNvPr id="70" name="Line 2648"/>
              <p:cNvSpPr>
                <a:spLocks noChangeShapeType="1"/>
              </p:cNvSpPr>
              <p:nvPr/>
            </p:nvSpPr>
            <p:spPr bwMode="auto">
              <a:xfrm flipV="1">
                <a:off x="2983" y="1049"/>
                <a:ext cx="1" cy="2"/>
              </a:xfrm>
              <a:prstGeom prst="line">
                <a:avLst/>
              </a:prstGeom>
              <a:grpFill/>
              <a:ln w="4763">
                <a:solidFill>
                  <a:srgbClr val="000000"/>
                </a:solidFill>
                <a:prstDash val="sysDashDotDot"/>
                <a:round/>
                <a:headEnd/>
                <a:tailEnd/>
              </a:ln>
            </p:spPr>
            <p:txBody>
              <a:bodyPr/>
              <a:lstStyle/>
              <a:p>
                <a:endParaRPr lang="en-GB" dirty="0"/>
              </a:p>
            </p:txBody>
          </p:sp>
          <p:sp>
            <p:nvSpPr>
              <p:cNvPr id="71" name="Line 2649"/>
              <p:cNvSpPr>
                <a:spLocks noChangeShapeType="1"/>
              </p:cNvSpPr>
              <p:nvPr/>
            </p:nvSpPr>
            <p:spPr bwMode="auto">
              <a:xfrm flipV="1">
                <a:off x="2983" y="1035"/>
                <a:ext cx="1" cy="10"/>
              </a:xfrm>
              <a:prstGeom prst="line">
                <a:avLst/>
              </a:prstGeom>
              <a:grpFill/>
              <a:ln w="4763">
                <a:solidFill>
                  <a:srgbClr val="000000"/>
                </a:solidFill>
                <a:prstDash val="sysDashDotDot"/>
                <a:round/>
                <a:headEnd/>
                <a:tailEnd/>
              </a:ln>
            </p:spPr>
            <p:txBody>
              <a:bodyPr/>
              <a:lstStyle/>
              <a:p>
                <a:endParaRPr lang="en-GB" dirty="0"/>
              </a:p>
            </p:txBody>
          </p:sp>
          <p:sp>
            <p:nvSpPr>
              <p:cNvPr id="72" name="Line 2650"/>
              <p:cNvSpPr>
                <a:spLocks noChangeShapeType="1"/>
              </p:cNvSpPr>
              <p:nvPr/>
            </p:nvSpPr>
            <p:spPr bwMode="auto">
              <a:xfrm flipV="1">
                <a:off x="2983" y="1028"/>
                <a:ext cx="1" cy="3"/>
              </a:xfrm>
              <a:prstGeom prst="line">
                <a:avLst/>
              </a:prstGeom>
              <a:grpFill/>
              <a:ln w="4763">
                <a:solidFill>
                  <a:srgbClr val="000000"/>
                </a:solidFill>
                <a:prstDash val="sysDashDotDot"/>
                <a:round/>
                <a:headEnd/>
                <a:tailEnd/>
              </a:ln>
            </p:spPr>
            <p:txBody>
              <a:bodyPr/>
              <a:lstStyle/>
              <a:p>
                <a:endParaRPr lang="en-GB" dirty="0"/>
              </a:p>
            </p:txBody>
          </p:sp>
          <p:sp>
            <p:nvSpPr>
              <p:cNvPr id="73" name="Line 2651"/>
              <p:cNvSpPr>
                <a:spLocks noChangeShapeType="1"/>
              </p:cNvSpPr>
              <p:nvPr/>
            </p:nvSpPr>
            <p:spPr bwMode="auto">
              <a:xfrm flipV="1">
                <a:off x="2983" y="1022"/>
                <a:ext cx="1" cy="2"/>
              </a:xfrm>
              <a:prstGeom prst="line">
                <a:avLst/>
              </a:prstGeom>
              <a:grpFill/>
              <a:ln w="4763">
                <a:solidFill>
                  <a:srgbClr val="000000"/>
                </a:solidFill>
                <a:prstDash val="sysDashDotDot"/>
                <a:round/>
                <a:headEnd/>
                <a:tailEnd/>
              </a:ln>
            </p:spPr>
            <p:txBody>
              <a:bodyPr/>
              <a:lstStyle/>
              <a:p>
                <a:endParaRPr lang="en-GB" dirty="0"/>
              </a:p>
            </p:txBody>
          </p:sp>
          <p:sp>
            <p:nvSpPr>
              <p:cNvPr id="74" name="Line 2652"/>
              <p:cNvSpPr>
                <a:spLocks noChangeShapeType="1"/>
              </p:cNvSpPr>
              <p:nvPr/>
            </p:nvSpPr>
            <p:spPr bwMode="auto">
              <a:xfrm flipV="1">
                <a:off x="2983" y="1008"/>
                <a:ext cx="1" cy="10"/>
              </a:xfrm>
              <a:prstGeom prst="line">
                <a:avLst/>
              </a:prstGeom>
              <a:grpFill/>
              <a:ln w="4763">
                <a:solidFill>
                  <a:srgbClr val="000000"/>
                </a:solidFill>
                <a:prstDash val="sysDashDotDot"/>
                <a:round/>
                <a:headEnd/>
                <a:tailEnd/>
              </a:ln>
            </p:spPr>
            <p:txBody>
              <a:bodyPr/>
              <a:lstStyle/>
              <a:p>
                <a:endParaRPr lang="en-GB" dirty="0"/>
              </a:p>
            </p:txBody>
          </p:sp>
          <p:sp>
            <p:nvSpPr>
              <p:cNvPr id="75" name="Line 2653"/>
              <p:cNvSpPr>
                <a:spLocks noChangeShapeType="1"/>
              </p:cNvSpPr>
              <p:nvPr/>
            </p:nvSpPr>
            <p:spPr bwMode="auto">
              <a:xfrm flipV="1">
                <a:off x="2983" y="1001"/>
                <a:ext cx="1" cy="3"/>
              </a:xfrm>
              <a:prstGeom prst="line">
                <a:avLst/>
              </a:prstGeom>
              <a:grpFill/>
              <a:ln w="4763">
                <a:solidFill>
                  <a:srgbClr val="000000"/>
                </a:solidFill>
                <a:prstDash val="sysDashDotDot"/>
                <a:round/>
                <a:headEnd/>
                <a:tailEnd/>
              </a:ln>
            </p:spPr>
            <p:txBody>
              <a:bodyPr/>
              <a:lstStyle/>
              <a:p>
                <a:endParaRPr lang="en-GB" dirty="0"/>
              </a:p>
            </p:txBody>
          </p:sp>
          <p:sp>
            <p:nvSpPr>
              <p:cNvPr id="76" name="Line 2654"/>
              <p:cNvSpPr>
                <a:spLocks noChangeShapeType="1"/>
              </p:cNvSpPr>
              <p:nvPr/>
            </p:nvSpPr>
            <p:spPr bwMode="auto">
              <a:xfrm flipV="1">
                <a:off x="2983" y="994"/>
                <a:ext cx="1" cy="3"/>
              </a:xfrm>
              <a:prstGeom prst="line">
                <a:avLst/>
              </a:prstGeom>
              <a:grpFill/>
              <a:ln w="4763">
                <a:solidFill>
                  <a:srgbClr val="000000"/>
                </a:solidFill>
                <a:prstDash val="sysDashDotDot"/>
                <a:round/>
                <a:headEnd/>
                <a:tailEnd/>
              </a:ln>
            </p:spPr>
            <p:txBody>
              <a:bodyPr/>
              <a:lstStyle/>
              <a:p>
                <a:endParaRPr lang="en-GB" dirty="0"/>
              </a:p>
            </p:txBody>
          </p:sp>
          <p:sp>
            <p:nvSpPr>
              <p:cNvPr id="77" name="Line 2655"/>
              <p:cNvSpPr>
                <a:spLocks noChangeShapeType="1"/>
              </p:cNvSpPr>
              <p:nvPr/>
            </p:nvSpPr>
            <p:spPr bwMode="auto">
              <a:xfrm flipV="1">
                <a:off x="2983" y="981"/>
                <a:ext cx="1" cy="9"/>
              </a:xfrm>
              <a:prstGeom prst="line">
                <a:avLst/>
              </a:prstGeom>
              <a:grpFill/>
              <a:ln w="4763">
                <a:solidFill>
                  <a:srgbClr val="000000"/>
                </a:solidFill>
                <a:prstDash val="sysDashDotDot"/>
                <a:round/>
                <a:headEnd/>
                <a:tailEnd/>
              </a:ln>
            </p:spPr>
            <p:txBody>
              <a:bodyPr/>
              <a:lstStyle/>
              <a:p>
                <a:endParaRPr lang="en-GB" dirty="0"/>
              </a:p>
            </p:txBody>
          </p:sp>
          <p:sp>
            <p:nvSpPr>
              <p:cNvPr id="78" name="Line 2656"/>
              <p:cNvSpPr>
                <a:spLocks noChangeShapeType="1"/>
              </p:cNvSpPr>
              <p:nvPr/>
            </p:nvSpPr>
            <p:spPr bwMode="auto">
              <a:xfrm flipV="1">
                <a:off x="2983" y="974"/>
                <a:ext cx="1" cy="3"/>
              </a:xfrm>
              <a:prstGeom prst="line">
                <a:avLst/>
              </a:prstGeom>
              <a:grpFill/>
              <a:ln w="4763">
                <a:solidFill>
                  <a:srgbClr val="000000"/>
                </a:solidFill>
                <a:prstDash val="sysDashDotDot"/>
                <a:round/>
                <a:headEnd/>
                <a:tailEnd/>
              </a:ln>
            </p:spPr>
            <p:txBody>
              <a:bodyPr/>
              <a:lstStyle/>
              <a:p>
                <a:endParaRPr lang="en-GB" dirty="0"/>
              </a:p>
            </p:txBody>
          </p:sp>
          <p:sp>
            <p:nvSpPr>
              <p:cNvPr id="79" name="Line 2657"/>
              <p:cNvSpPr>
                <a:spLocks noChangeShapeType="1"/>
              </p:cNvSpPr>
              <p:nvPr/>
            </p:nvSpPr>
            <p:spPr bwMode="auto">
              <a:xfrm flipV="1">
                <a:off x="2983" y="967"/>
                <a:ext cx="1" cy="3"/>
              </a:xfrm>
              <a:prstGeom prst="line">
                <a:avLst/>
              </a:prstGeom>
              <a:grpFill/>
              <a:ln w="4763">
                <a:solidFill>
                  <a:srgbClr val="000000"/>
                </a:solidFill>
                <a:prstDash val="sysDashDotDot"/>
                <a:round/>
                <a:headEnd/>
                <a:tailEnd/>
              </a:ln>
            </p:spPr>
            <p:txBody>
              <a:bodyPr/>
              <a:lstStyle/>
              <a:p>
                <a:endParaRPr lang="en-GB" dirty="0"/>
              </a:p>
            </p:txBody>
          </p:sp>
          <p:sp>
            <p:nvSpPr>
              <p:cNvPr id="80" name="Line 2658"/>
              <p:cNvSpPr>
                <a:spLocks noChangeShapeType="1"/>
              </p:cNvSpPr>
              <p:nvPr/>
            </p:nvSpPr>
            <p:spPr bwMode="auto">
              <a:xfrm flipV="1">
                <a:off x="2983" y="954"/>
                <a:ext cx="1" cy="9"/>
              </a:xfrm>
              <a:prstGeom prst="line">
                <a:avLst/>
              </a:prstGeom>
              <a:grpFill/>
              <a:ln w="4763">
                <a:solidFill>
                  <a:srgbClr val="000000"/>
                </a:solidFill>
                <a:prstDash val="sysDashDotDot"/>
                <a:round/>
                <a:headEnd/>
                <a:tailEnd/>
              </a:ln>
            </p:spPr>
            <p:txBody>
              <a:bodyPr/>
              <a:lstStyle/>
              <a:p>
                <a:endParaRPr lang="en-GB" dirty="0"/>
              </a:p>
            </p:txBody>
          </p:sp>
          <p:sp>
            <p:nvSpPr>
              <p:cNvPr id="81" name="Line 2659"/>
              <p:cNvSpPr>
                <a:spLocks noChangeShapeType="1"/>
              </p:cNvSpPr>
              <p:nvPr/>
            </p:nvSpPr>
            <p:spPr bwMode="auto">
              <a:xfrm flipV="1">
                <a:off x="2983" y="947"/>
                <a:ext cx="1" cy="3"/>
              </a:xfrm>
              <a:prstGeom prst="line">
                <a:avLst/>
              </a:prstGeom>
              <a:grpFill/>
              <a:ln w="4763">
                <a:solidFill>
                  <a:srgbClr val="000000"/>
                </a:solidFill>
                <a:prstDash val="sysDashDotDot"/>
                <a:round/>
                <a:headEnd/>
                <a:tailEnd/>
              </a:ln>
            </p:spPr>
            <p:txBody>
              <a:bodyPr/>
              <a:lstStyle/>
              <a:p>
                <a:endParaRPr lang="en-GB" dirty="0"/>
              </a:p>
            </p:txBody>
          </p:sp>
          <p:sp>
            <p:nvSpPr>
              <p:cNvPr id="82" name="Line 2660"/>
              <p:cNvSpPr>
                <a:spLocks noChangeShapeType="1"/>
              </p:cNvSpPr>
              <p:nvPr/>
            </p:nvSpPr>
            <p:spPr bwMode="auto">
              <a:xfrm flipV="1">
                <a:off x="2983" y="940"/>
                <a:ext cx="1" cy="3"/>
              </a:xfrm>
              <a:prstGeom prst="line">
                <a:avLst/>
              </a:prstGeom>
              <a:grpFill/>
              <a:ln w="4763">
                <a:solidFill>
                  <a:srgbClr val="000000"/>
                </a:solidFill>
                <a:prstDash val="sysDashDotDot"/>
                <a:round/>
                <a:headEnd/>
                <a:tailEnd/>
              </a:ln>
            </p:spPr>
            <p:txBody>
              <a:bodyPr/>
              <a:lstStyle/>
              <a:p>
                <a:endParaRPr lang="en-GB" dirty="0"/>
              </a:p>
            </p:txBody>
          </p:sp>
          <p:sp>
            <p:nvSpPr>
              <p:cNvPr id="83" name="Line 2661"/>
              <p:cNvSpPr>
                <a:spLocks noChangeShapeType="1"/>
              </p:cNvSpPr>
              <p:nvPr/>
            </p:nvSpPr>
            <p:spPr bwMode="auto">
              <a:xfrm flipV="1">
                <a:off x="2983" y="927"/>
                <a:ext cx="1" cy="9"/>
              </a:xfrm>
              <a:prstGeom prst="line">
                <a:avLst/>
              </a:prstGeom>
              <a:grpFill/>
              <a:ln w="4763">
                <a:solidFill>
                  <a:srgbClr val="000000"/>
                </a:solidFill>
                <a:prstDash val="sysDashDotDot"/>
                <a:round/>
                <a:headEnd/>
                <a:tailEnd/>
              </a:ln>
            </p:spPr>
            <p:txBody>
              <a:bodyPr/>
              <a:lstStyle/>
              <a:p>
                <a:endParaRPr lang="en-GB" dirty="0"/>
              </a:p>
            </p:txBody>
          </p:sp>
          <p:sp>
            <p:nvSpPr>
              <p:cNvPr id="84" name="Line 2662"/>
              <p:cNvSpPr>
                <a:spLocks noChangeShapeType="1"/>
              </p:cNvSpPr>
              <p:nvPr/>
            </p:nvSpPr>
            <p:spPr bwMode="auto">
              <a:xfrm flipV="1">
                <a:off x="2983" y="920"/>
                <a:ext cx="1" cy="2"/>
              </a:xfrm>
              <a:prstGeom prst="line">
                <a:avLst/>
              </a:prstGeom>
              <a:grpFill/>
              <a:ln w="4763">
                <a:solidFill>
                  <a:srgbClr val="000000"/>
                </a:solidFill>
                <a:prstDash val="sysDashDotDot"/>
                <a:round/>
                <a:headEnd/>
                <a:tailEnd/>
              </a:ln>
            </p:spPr>
            <p:txBody>
              <a:bodyPr/>
              <a:lstStyle/>
              <a:p>
                <a:endParaRPr lang="en-GB" dirty="0"/>
              </a:p>
            </p:txBody>
          </p:sp>
          <p:sp>
            <p:nvSpPr>
              <p:cNvPr id="85" name="Line 2663"/>
              <p:cNvSpPr>
                <a:spLocks noChangeShapeType="1"/>
              </p:cNvSpPr>
              <p:nvPr/>
            </p:nvSpPr>
            <p:spPr bwMode="auto">
              <a:xfrm flipV="1">
                <a:off x="2983" y="913"/>
                <a:ext cx="1" cy="3"/>
              </a:xfrm>
              <a:prstGeom prst="line">
                <a:avLst/>
              </a:prstGeom>
              <a:grpFill/>
              <a:ln w="4763">
                <a:solidFill>
                  <a:srgbClr val="000000"/>
                </a:solidFill>
                <a:prstDash val="sysDashDotDot"/>
                <a:round/>
                <a:headEnd/>
                <a:tailEnd/>
              </a:ln>
            </p:spPr>
            <p:txBody>
              <a:bodyPr/>
              <a:lstStyle/>
              <a:p>
                <a:endParaRPr lang="en-GB" dirty="0"/>
              </a:p>
            </p:txBody>
          </p:sp>
          <p:sp>
            <p:nvSpPr>
              <p:cNvPr id="86" name="Line 2664"/>
              <p:cNvSpPr>
                <a:spLocks noChangeShapeType="1"/>
              </p:cNvSpPr>
              <p:nvPr/>
            </p:nvSpPr>
            <p:spPr bwMode="auto">
              <a:xfrm flipV="1">
                <a:off x="2983" y="900"/>
                <a:ext cx="1" cy="9"/>
              </a:xfrm>
              <a:prstGeom prst="line">
                <a:avLst/>
              </a:prstGeom>
              <a:grpFill/>
              <a:ln w="4763">
                <a:solidFill>
                  <a:srgbClr val="000000"/>
                </a:solidFill>
                <a:prstDash val="sysDashDotDot"/>
                <a:round/>
                <a:headEnd/>
                <a:tailEnd/>
              </a:ln>
            </p:spPr>
            <p:txBody>
              <a:bodyPr/>
              <a:lstStyle/>
              <a:p>
                <a:endParaRPr lang="en-GB" dirty="0"/>
              </a:p>
            </p:txBody>
          </p:sp>
          <p:sp>
            <p:nvSpPr>
              <p:cNvPr id="87" name="Line 2665"/>
              <p:cNvSpPr>
                <a:spLocks noChangeShapeType="1"/>
              </p:cNvSpPr>
              <p:nvPr/>
            </p:nvSpPr>
            <p:spPr bwMode="auto">
              <a:xfrm flipV="1">
                <a:off x="2983" y="893"/>
                <a:ext cx="1" cy="2"/>
              </a:xfrm>
              <a:prstGeom prst="line">
                <a:avLst/>
              </a:prstGeom>
              <a:grpFill/>
              <a:ln w="4763">
                <a:solidFill>
                  <a:srgbClr val="000000"/>
                </a:solidFill>
                <a:prstDash val="sysDashDotDot"/>
                <a:round/>
                <a:headEnd/>
                <a:tailEnd/>
              </a:ln>
            </p:spPr>
            <p:txBody>
              <a:bodyPr/>
              <a:lstStyle/>
              <a:p>
                <a:endParaRPr lang="en-GB" dirty="0"/>
              </a:p>
            </p:txBody>
          </p:sp>
          <p:sp>
            <p:nvSpPr>
              <p:cNvPr id="88" name="Line 2666"/>
              <p:cNvSpPr>
                <a:spLocks noChangeShapeType="1"/>
              </p:cNvSpPr>
              <p:nvPr/>
            </p:nvSpPr>
            <p:spPr bwMode="auto">
              <a:xfrm flipV="1">
                <a:off x="2983" y="886"/>
                <a:ext cx="1" cy="3"/>
              </a:xfrm>
              <a:prstGeom prst="line">
                <a:avLst/>
              </a:prstGeom>
              <a:grpFill/>
              <a:ln w="4763">
                <a:solidFill>
                  <a:srgbClr val="000000"/>
                </a:solidFill>
                <a:prstDash val="sysDashDotDot"/>
                <a:round/>
                <a:headEnd/>
                <a:tailEnd/>
              </a:ln>
            </p:spPr>
            <p:txBody>
              <a:bodyPr/>
              <a:lstStyle/>
              <a:p>
                <a:endParaRPr lang="en-GB" dirty="0"/>
              </a:p>
            </p:txBody>
          </p:sp>
          <p:sp>
            <p:nvSpPr>
              <p:cNvPr id="89" name="Line 2667"/>
              <p:cNvSpPr>
                <a:spLocks noChangeShapeType="1"/>
              </p:cNvSpPr>
              <p:nvPr/>
            </p:nvSpPr>
            <p:spPr bwMode="auto">
              <a:xfrm flipV="1">
                <a:off x="2983" y="873"/>
                <a:ext cx="1" cy="9"/>
              </a:xfrm>
              <a:prstGeom prst="line">
                <a:avLst/>
              </a:prstGeom>
              <a:grpFill/>
              <a:ln w="4763">
                <a:solidFill>
                  <a:srgbClr val="000000"/>
                </a:solidFill>
                <a:prstDash val="sysDashDotDot"/>
                <a:round/>
                <a:headEnd/>
                <a:tailEnd/>
              </a:ln>
            </p:spPr>
            <p:txBody>
              <a:bodyPr/>
              <a:lstStyle/>
              <a:p>
                <a:endParaRPr lang="en-GB" dirty="0"/>
              </a:p>
            </p:txBody>
          </p:sp>
          <p:sp>
            <p:nvSpPr>
              <p:cNvPr id="90" name="Line 2668"/>
              <p:cNvSpPr>
                <a:spLocks noChangeShapeType="1"/>
              </p:cNvSpPr>
              <p:nvPr/>
            </p:nvSpPr>
            <p:spPr bwMode="auto">
              <a:xfrm flipV="1">
                <a:off x="2983" y="866"/>
                <a:ext cx="1" cy="2"/>
              </a:xfrm>
              <a:prstGeom prst="line">
                <a:avLst/>
              </a:prstGeom>
              <a:grpFill/>
              <a:ln w="4763">
                <a:solidFill>
                  <a:srgbClr val="000000"/>
                </a:solidFill>
                <a:prstDash val="sysDashDotDot"/>
                <a:round/>
                <a:headEnd/>
                <a:tailEnd/>
              </a:ln>
            </p:spPr>
            <p:txBody>
              <a:bodyPr/>
              <a:lstStyle/>
              <a:p>
                <a:endParaRPr lang="en-GB" dirty="0"/>
              </a:p>
            </p:txBody>
          </p:sp>
          <p:sp>
            <p:nvSpPr>
              <p:cNvPr id="91" name="Line 2669"/>
              <p:cNvSpPr>
                <a:spLocks noChangeShapeType="1"/>
              </p:cNvSpPr>
              <p:nvPr/>
            </p:nvSpPr>
            <p:spPr bwMode="auto">
              <a:xfrm flipV="1">
                <a:off x="2983" y="859"/>
                <a:ext cx="1" cy="2"/>
              </a:xfrm>
              <a:prstGeom prst="line">
                <a:avLst/>
              </a:prstGeom>
              <a:grpFill/>
              <a:ln w="4763">
                <a:solidFill>
                  <a:srgbClr val="000000"/>
                </a:solidFill>
                <a:prstDash val="sysDashDotDot"/>
                <a:round/>
                <a:headEnd/>
                <a:tailEnd/>
              </a:ln>
            </p:spPr>
            <p:txBody>
              <a:bodyPr/>
              <a:lstStyle/>
              <a:p>
                <a:endParaRPr lang="en-GB" dirty="0"/>
              </a:p>
            </p:txBody>
          </p:sp>
          <p:sp>
            <p:nvSpPr>
              <p:cNvPr id="92" name="Line 2670"/>
              <p:cNvSpPr>
                <a:spLocks noChangeShapeType="1"/>
              </p:cNvSpPr>
              <p:nvPr/>
            </p:nvSpPr>
            <p:spPr bwMode="auto">
              <a:xfrm flipV="1">
                <a:off x="2983" y="846"/>
                <a:ext cx="1" cy="9"/>
              </a:xfrm>
              <a:prstGeom prst="line">
                <a:avLst/>
              </a:prstGeom>
              <a:grpFill/>
              <a:ln w="4763">
                <a:solidFill>
                  <a:srgbClr val="000000"/>
                </a:solidFill>
                <a:prstDash val="sysDashDotDot"/>
                <a:round/>
                <a:headEnd/>
                <a:tailEnd/>
              </a:ln>
            </p:spPr>
            <p:txBody>
              <a:bodyPr/>
              <a:lstStyle/>
              <a:p>
                <a:endParaRPr lang="en-GB" dirty="0"/>
              </a:p>
            </p:txBody>
          </p:sp>
          <p:sp>
            <p:nvSpPr>
              <p:cNvPr id="93" name="Line 2671"/>
              <p:cNvSpPr>
                <a:spLocks noChangeShapeType="1"/>
              </p:cNvSpPr>
              <p:nvPr/>
            </p:nvSpPr>
            <p:spPr bwMode="auto">
              <a:xfrm flipV="1">
                <a:off x="2983" y="839"/>
                <a:ext cx="1" cy="2"/>
              </a:xfrm>
              <a:prstGeom prst="line">
                <a:avLst/>
              </a:prstGeom>
              <a:grpFill/>
              <a:ln w="4763">
                <a:solidFill>
                  <a:srgbClr val="000000"/>
                </a:solidFill>
                <a:prstDash val="sysDashDotDot"/>
                <a:round/>
                <a:headEnd/>
                <a:tailEnd/>
              </a:ln>
            </p:spPr>
            <p:txBody>
              <a:bodyPr/>
              <a:lstStyle/>
              <a:p>
                <a:endParaRPr lang="en-GB" dirty="0"/>
              </a:p>
            </p:txBody>
          </p:sp>
          <p:sp>
            <p:nvSpPr>
              <p:cNvPr id="94" name="Line 2672"/>
              <p:cNvSpPr>
                <a:spLocks noChangeShapeType="1"/>
              </p:cNvSpPr>
              <p:nvPr/>
            </p:nvSpPr>
            <p:spPr bwMode="auto">
              <a:xfrm flipV="1">
                <a:off x="2983" y="832"/>
                <a:ext cx="1" cy="2"/>
              </a:xfrm>
              <a:prstGeom prst="line">
                <a:avLst/>
              </a:prstGeom>
              <a:grpFill/>
              <a:ln w="4763">
                <a:solidFill>
                  <a:srgbClr val="000000"/>
                </a:solidFill>
                <a:prstDash val="sysDashDotDot"/>
                <a:round/>
                <a:headEnd/>
                <a:tailEnd/>
              </a:ln>
            </p:spPr>
            <p:txBody>
              <a:bodyPr/>
              <a:lstStyle/>
              <a:p>
                <a:endParaRPr lang="en-GB" dirty="0"/>
              </a:p>
            </p:txBody>
          </p:sp>
          <p:sp>
            <p:nvSpPr>
              <p:cNvPr id="95" name="Line 2673"/>
              <p:cNvSpPr>
                <a:spLocks noChangeShapeType="1"/>
              </p:cNvSpPr>
              <p:nvPr/>
            </p:nvSpPr>
            <p:spPr bwMode="auto">
              <a:xfrm flipV="1">
                <a:off x="2983" y="819"/>
                <a:ext cx="1" cy="9"/>
              </a:xfrm>
              <a:prstGeom prst="line">
                <a:avLst/>
              </a:prstGeom>
              <a:grpFill/>
              <a:ln w="4763">
                <a:solidFill>
                  <a:srgbClr val="000000"/>
                </a:solidFill>
                <a:prstDash val="sysDashDotDot"/>
                <a:round/>
                <a:headEnd/>
                <a:tailEnd/>
              </a:ln>
            </p:spPr>
            <p:txBody>
              <a:bodyPr/>
              <a:lstStyle/>
              <a:p>
                <a:endParaRPr lang="en-GB" dirty="0"/>
              </a:p>
            </p:txBody>
          </p:sp>
          <p:sp>
            <p:nvSpPr>
              <p:cNvPr id="96" name="Line 2674"/>
              <p:cNvSpPr>
                <a:spLocks noChangeShapeType="1"/>
              </p:cNvSpPr>
              <p:nvPr/>
            </p:nvSpPr>
            <p:spPr bwMode="auto">
              <a:xfrm flipV="1">
                <a:off x="2983" y="812"/>
                <a:ext cx="1" cy="2"/>
              </a:xfrm>
              <a:prstGeom prst="line">
                <a:avLst/>
              </a:prstGeom>
              <a:grpFill/>
              <a:ln w="4763">
                <a:solidFill>
                  <a:srgbClr val="000000"/>
                </a:solidFill>
                <a:prstDash val="sysDashDotDot"/>
                <a:round/>
                <a:headEnd/>
                <a:tailEnd/>
              </a:ln>
            </p:spPr>
            <p:txBody>
              <a:bodyPr/>
              <a:lstStyle/>
              <a:p>
                <a:endParaRPr lang="en-GB" dirty="0"/>
              </a:p>
            </p:txBody>
          </p:sp>
          <p:sp>
            <p:nvSpPr>
              <p:cNvPr id="97" name="Line 2675"/>
              <p:cNvSpPr>
                <a:spLocks noChangeShapeType="1"/>
              </p:cNvSpPr>
              <p:nvPr/>
            </p:nvSpPr>
            <p:spPr bwMode="auto">
              <a:xfrm flipV="1">
                <a:off x="2983" y="805"/>
                <a:ext cx="1" cy="2"/>
              </a:xfrm>
              <a:prstGeom prst="line">
                <a:avLst/>
              </a:prstGeom>
              <a:grpFill/>
              <a:ln w="4763">
                <a:solidFill>
                  <a:srgbClr val="000000"/>
                </a:solidFill>
                <a:prstDash val="sysDashDotDot"/>
                <a:round/>
                <a:headEnd/>
                <a:tailEnd/>
              </a:ln>
            </p:spPr>
            <p:txBody>
              <a:bodyPr/>
              <a:lstStyle/>
              <a:p>
                <a:endParaRPr lang="en-GB" dirty="0"/>
              </a:p>
            </p:txBody>
          </p:sp>
          <p:sp>
            <p:nvSpPr>
              <p:cNvPr id="98" name="Line 2676"/>
              <p:cNvSpPr>
                <a:spLocks noChangeShapeType="1"/>
              </p:cNvSpPr>
              <p:nvPr/>
            </p:nvSpPr>
            <p:spPr bwMode="auto">
              <a:xfrm flipV="1">
                <a:off x="2983" y="792"/>
                <a:ext cx="1" cy="9"/>
              </a:xfrm>
              <a:prstGeom prst="line">
                <a:avLst/>
              </a:prstGeom>
              <a:grpFill/>
              <a:ln w="4763">
                <a:solidFill>
                  <a:srgbClr val="000000"/>
                </a:solidFill>
                <a:prstDash val="sysDashDotDot"/>
                <a:round/>
                <a:headEnd/>
                <a:tailEnd/>
              </a:ln>
            </p:spPr>
            <p:txBody>
              <a:bodyPr/>
              <a:lstStyle/>
              <a:p>
                <a:endParaRPr lang="en-GB" dirty="0"/>
              </a:p>
            </p:txBody>
          </p:sp>
          <p:sp>
            <p:nvSpPr>
              <p:cNvPr id="99" name="Line 2677"/>
              <p:cNvSpPr>
                <a:spLocks noChangeShapeType="1"/>
              </p:cNvSpPr>
              <p:nvPr/>
            </p:nvSpPr>
            <p:spPr bwMode="auto">
              <a:xfrm flipV="1">
                <a:off x="2983" y="785"/>
                <a:ext cx="1" cy="2"/>
              </a:xfrm>
              <a:prstGeom prst="line">
                <a:avLst/>
              </a:prstGeom>
              <a:grpFill/>
              <a:ln w="4763">
                <a:solidFill>
                  <a:srgbClr val="000000"/>
                </a:solidFill>
                <a:prstDash val="sysDashDotDot"/>
                <a:round/>
                <a:headEnd/>
                <a:tailEnd/>
              </a:ln>
            </p:spPr>
            <p:txBody>
              <a:bodyPr/>
              <a:lstStyle/>
              <a:p>
                <a:endParaRPr lang="en-GB" dirty="0"/>
              </a:p>
            </p:txBody>
          </p:sp>
          <p:sp>
            <p:nvSpPr>
              <p:cNvPr id="100" name="Line 2678"/>
              <p:cNvSpPr>
                <a:spLocks noChangeShapeType="1"/>
              </p:cNvSpPr>
              <p:nvPr/>
            </p:nvSpPr>
            <p:spPr bwMode="auto">
              <a:xfrm flipV="1">
                <a:off x="2983" y="778"/>
                <a:ext cx="1" cy="2"/>
              </a:xfrm>
              <a:prstGeom prst="line">
                <a:avLst/>
              </a:prstGeom>
              <a:grpFill/>
              <a:ln w="4763">
                <a:solidFill>
                  <a:srgbClr val="000000"/>
                </a:solidFill>
                <a:prstDash val="sysDashDotDot"/>
                <a:round/>
                <a:headEnd/>
                <a:tailEnd/>
              </a:ln>
            </p:spPr>
            <p:txBody>
              <a:bodyPr/>
              <a:lstStyle/>
              <a:p>
                <a:endParaRPr lang="en-GB" dirty="0"/>
              </a:p>
            </p:txBody>
          </p:sp>
          <p:sp>
            <p:nvSpPr>
              <p:cNvPr id="101" name="Line 2679"/>
              <p:cNvSpPr>
                <a:spLocks noChangeShapeType="1"/>
              </p:cNvSpPr>
              <p:nvPr/>
            </p:nvSpPr>
            <p:spPr bwMode="auto">
              <a:xfrm flipV="1">
                <a:off x="2983" y="765"/>
                <a:ext cx="1" cy="9"/>
              </a:xfrm>
              <a:prstGeom prst="line">
                <a:avLst/>
              </a:prstGeom>
              <a:grpFill/>
              <a:ln w="4763">
                <a:solidFill>
                  <a:srgbClr val="000000"/>
                </a:solidFill>
                <a:prstDash val="sysDashDotDot"/>
                <a:round/>
                <a:headEnd/>
                <a:tailEnd/>
              </a:ln>
            </p:spPr>
            <p:txBody>
              <a:bodyPr/>
              <a:lstStyle/>
              <a:p>
                <a:endParaRPr lang="en-GB" dirty="0"/>
              </a:p>
            </p:txBody>
          </p:sp>
          <p:sp>
            <p:nvSpPr>
              <p:cNvPr id="102" name="Line 2680"/>
              <p:cNvSpPr>
                <a:spLocks noChangeShapeType="1"/>
              </p:cNvSpPr>
              <p:nvPr/>
            </p:nvSpPr>
            <p:spPr bwMode="auto">
              <a:xfrm flipV="1">
                <a:off x="2983" y="758"/>
                <a:ext cx="1" cy="2"/>
              </a:xfrm>
              <a:prstGeom prst="line">
                <a:avLst/>
              </a:prstGeom>
              <a:grpFill/>
              <a:ln w="4763">
                <a:solidFill>
                  <a:srgbClr val="000000"/>
                </a:solidFill>
                <a:prstDash val="sysDashDotDot"/>
                <a:round/>
                <a:headEnd/>
                <a:tailEnd/>
              </a:ln>
            </p:spPr>
            <p:txBody>
              <a:bodyPr/>
              <a:lstStyle/>
              <a:p>
                <a:endParaRPr lang="en-GB" dirty="0"/>
              </a:p>
            </p:txBody>
          </p:sp>
          <p:sp>
            <p:nvSpPr>
              <p:cNvPr id="103" name="Line 2681"/>
              <p:cNvSpPr>
                <a:spLocks noChangeShapeType="1"/>
              </p:cNvSpPr>
              <p:nvPr/>
            </p:nvSpPr>
            <p:spPr bwMode="auto">
              <a:xfrm flipV="1">
                <a:off x="2983" y="751"/>
                <a:ext cx="1" cy="2"/>
              </a:xfrm>
              <a:prstGeom prst="line">
                <a:avLst/>
              </a:prstGeom>
              <a:grpFill/>
              <a:ln w="4763">
                <a:solidFill>
                  <a:srgbClr val="000000"/>
                </a:solidFill>
                <a:prstDash val="sysDashDotDot"/>
                <a:round/>
                <a:headEnd/>
                <a:tailEnd/>
              </a:ln>
            </p:spPr>
            <p:txBody>
              <a:bodyPr/>
              <a:lstStyle/>
              <a:p>
                <a:endParaRPr lang="en-GB" dirty="0"/>
              </a:p>
            </p:txBody>
          </p:sp>
          <p:sp>
            <p:nvSpPr>
              <p:cNvPr id="104" name="Line 2682"/>
              <p:cNvSpPr>
                <a:spLocks noChangeShapeType="1"/>
              </p:cNvSpPr>
              <p:nvPr/>
            </p:nvSpPr>
            <p:spPr bwMode="auto">
              <a:xfrm flipV="1">
                <a:off x="2983" y="738"/>
                <a:ext cx="1" cy="9"/>
              </a:xfrm>
              <a:prstGeom prst="line">
                <a:avLst/>
              </a:prstGeom>
              <a:grpFill/>
              <a:ln w="4763">
                <a:solidFill>
                  <a:srgbClr val="000000"/>
                </a:solidFill>
                <a:prstDash val="sysDashDotDot"/>
                <a:round/>
                <a:headEnd/>
                <a:tailEnd/>
              </a:ln>
            </p:spPr>
            <p:txBody>
              <a:bodyPr/>
              <a:lstStyle/>
              <a:p>
                <a:endParaRPr lang="en-GB" dirty="0"/>
              </a:p>
            </p:txBody>
          </p:sp>
          <p:sp>
            <p:nvSpPr>
              <p:cNvPr id="105" name="Line 2683"/>
              <p:cNvSpPr>
                <a:spLocks noChangeShapeType="1"/>
              </p:cNvSpPr>
              <p:nvPr/>
            </p:nvSpPr>
            <p:spPr bwMode="auto">
              <a:xfrm flipV="1">
                <a:off x="2983" y="731"/>
                <a:ext cx="1" cy="2"/>
              </a:xfrm>
              <a:prstGeom prst="line">
                <a:avLst/>
              </a:prstGeom>
              <a:grpFill/>
              <a:ln w="4763">
                <a:solidFill>
                  <a:srgbClr val="000000"/>
                </a:solidFill>
                <a:prstDash val="sysDashDotDot"/>
                <a:round/>
                <a:headEnd/>
                <a:tailEnd/>
              </a:ln>
            </p:spPr>
            <p:txBody>
              <a:bodyPr/>
              <a:lstStyle/>
              <a:p>
                <a:endParaRPr lang="en-GB" dirty="0"/>
              </a:p>
            </p:txBody>
          </p:sp>
          <p:sp>
            <p:nvSpPr>
              <p:cNvPr id="106" name="Line 2684"/>
              <p:cNvSpPr>
                <a:spLocks noChangeShapeType="1"/>
              </p:cNvSpPr>
              <p:nvPr/>
            </p:nvSpPr>
            <p:spPr bwMode="auto">
              <a:xfrm flipV="1">
                <a:off x="2983" y="724"/>
                <a:ext cx="1" cy="2"/>
              </a:xfrm>
              <a:prstGeom prst="line">
                <a:avLst/>
              </a:prstGeom>
              <a:grpFill/>
              <a:ln w="4763">
                <a:solidFill>
                  <a:srgbClr val="000000"/>
                </a:solidFill>
                <a:prstDash val="sysDashDotDot"/>
                <a:round/>
                <a:headEnd/>
                <a:tailEnd/>
              </a:ln>
            </p:spPr>
            <p:txBody>
              <a:bodyPr/>
              <a:lstStyle/>
              <a:p>
                <a:endParaRPr lang="en-GB" dirty="0"/>
              </a:p>
            </p:txBody>
          </p:sp>
          <p:sp>
            <p:nvSpPr>
              <p:cNvPr id="107" name="Line 2685"/>
              <p:cNvSpPr>
                <a:spLocks noChangeShapeType="1"/>
              </p:cNvSpPr>
              <p:nvPr/>
            </p:nvSpPr>
            <p:spPr bwMode="auto">
              <a:xfrm flipV="1">
                <a:off x="2983" y="711"/>
                <a:ext cx="1" cy="9"/>
              </a:xfrm>
              <a:prstGeom prst="line">
                <a:avLst/>
              </a:prstGeom>
              <a:grpFill/>
              <a:ln w="4763">
                <a:solidFill>
                  <a:srgbClr val="000000"/>
                </a:solidFill>
                <a:prstDash val="sysDashDotDot"/>
                <a:round/>
                <a:headEnd/>
                <a:tailEnd/>
              </a:ln>
            </p:spPr>
            <p:txBody>
              <a:bodyPr/>
              <a:lstStyle/>
              <a:p>
                <a:endParaRPr lang="en-GB" dirty="0"/>
              </a:p>
            </p:txBody>
          </p:sp>
          <p:sp>
            <p:nvSpPr>
              <p:cNvPr id="108" name="Line 2686"/>
              <p:cNvSpPr>
                <a:spLocks noChangeShapeType="1"/>
              </p:cNvSpPr>
              <p:nvPr/>
            </p:nvSpPr>
            <p:spPr bwMode="auto">
              <a:xfrm flipV="1">
                <a:off x="2983" y="704"/>
                <a:ext cx="1" cy="2"/>
              </a:xfrm>
              <a:prstGeom prst="line">
                <a:avLst/>
              </a:prstGeom>
              <a:grpFill/>
              <a:ln w="4763">
                <a:solidFill>
                  <a:srgbClr val="000000"/>
                </a:solidFill>
                <a:prstDash val="sysDashDotDot"/>
                <a:round/>
                <a:headEnd/>
                <a:tailEnd/>
              </a:ln>
            </p:spPr>
            <p:txBody>
              <a:bodyPr/>
              <a:lstStyle/>
              <a:p>
                <a:endParaRPr lang="en-GB" dirty="0"/>
              </a:p>
            </p:txBody>
          </p:sp>
          <p:sp>
            <p:nvSpPr>
              <p:cNvPr id="109" name="Line 2687"/>
              <p:cNvSpPr>
                <a:spLocks noChangeShapeType="1"/>
              </p:cNvSpPr>
              <p:nvPr/>
            </p:nvSpPr>
            <p:spPr bwMode="auto">
              <a:xfrm flipV="1">
                <a:off x="2983" y="697"/>
                <a:ext cx="1" cy="2"/>
              </a:xfrm>
              <a:prstGeom prst="line">
                <a:avLst/>
              </a:prstGeom>
              <a:grpFill/>
              <a:ln w="4763">
                <a:solidFill>
                  <a:srgbClr val="000000"/>
                </a:solidFill>
                <a:prstDash val="sysDashDotDot"/>
                <a:round/>
                <a:headEnd/>
                <a:tailEnd/>
              </a:ln>
            </p:spPr>
            <p:txBody>
              <a:bodyPr/>
              <a:lstStyle/>
              <a:p>
                <a:endParaRPr lang="en-GB" dirty="0"/>
              </a:p>
            </p:txBody>
          </p:sp>
          <p:sp>
            <p:nvSpPr>
              <p:cNvPr id="110" name="Line 2688"/>
              <p:cNvSpPr>
                <a:spLocks noChangeShapeType="1"/>
              </p:cNvSpPr>
              <p:nvPr/>
            </p:nvSpPr>
            <p:spPr bwMode="auto">
              <a:xfrm flipV="1">
                <a:off x="2983" y="683"/>
                <a:ext cx="1" cy="10"/>
              </a:xfrm>
              <a:prstGeom prst="line">
                <a:avLst/>
              </a:prstGeom>
              <a:grpFill/>
              <a:ln w="4763">
                <a:solidFill>
                  <a:srgbClr val="000000"/>
                </a:solidFill>
                <a:prstDash val="sysDashDotDot"/>
                <a:round/>
                <a:headEnd/>
                <a:tailEnd/>
              </a:ln>
            </p:spPr>
            <p:txBody>
              <a:bodyPr/>
              <a:lstStyle/>
              <a:p>
                <a:endParaRPr lang="en-GB" dirty="0"/>
              </a:p>
            </p:txBody>
          </p:sp>
          <p:sp>
            <p:nvSpPr>
              <p:cNvPr id="111" name="Line 2689"/>
              <p:cNvSpPr>
                <a:spLocks noChangeShapeType="1"/>
              </p:cNvSpPr>
              <p:nvPr/>
            </p:nvSpPr>
            <p:spPr bwMode="auto">
              <a:xfrm flipV="1">
                <a:off x="2983" y="677"/>
                <a:ext cx="1" cy="2"/>
              </a:xfrm>
              <a:prstGeom prst="line">
                <a:avLst/>
              </a:prstGeom>
              <a:grpFill/>
              <a:ln w="4763">
                <a:solidFill>
                  <a:srgbClr val="000000"/>
                </a:solidFill>
                <a:prstDash val="sysDashDotDot"/>
                <a:round/>
                <a:headEnd/>
                <a:tailEnd/>
              </a:ln>
            </p:spPr>
            <p:txBody>
              <a:bodyPr/>
              <a:lstStyle/>
              <a:p>
                <a:endParaRPr lang="en-GB" dirty="0"/>
              </a:p>
            </p:txBody>
          </p:sp>
          <p:sp>
            <p:nvSpPr>
              <p:cNvPr id="112" name="Line 2690"/>
              <p:cNvSpPr>
                <a:spLocks noChangeShapeType="1"/>
              </p:cNvSpPr>
              <p:nvPr/>
            </p:nvSpPr>
            <p:spPr bwMode="auto">
              <a:xfrm flipV="1">
                <a:off x="2983" y="670"/>
                <a:ext cx="1" cy="2"/>
              </a:xfrm>
              <a:prstGeom prst="line">
                <a:avLst/>
              </a:prstGeom>
              <a:grpFill/>
              <a:ln w="4763">
                <a:solidFill>
                  <a:srgbClr val="000000"/>
                </a:solidFill>
                <a:prstDash val="sysDashDotDot"/>
                <a:round/>
                <a:headEnd/>
                <a:tailEnd/>
              </a:ln>
            </p:spPr>
            <p:txBody>
              <a:bodyPr/>
              <a:lstStyle/>
              <a:p>
                <a:endParaRPr lang="en-GB" dirty="0"/>
              </a:p>
            </p:txBody>
          </p:sp>
          <p:sp>
            <p:nvSpPr>
              <p:cNvPr id="113" name="Line 2691"/>
              <p:cNvSpPr>
                <a:spLocks noChangeShapeType="1"/>
              </p:cNvSpPr>
              <p:nvPr/>
            </p:nvSpPr>
            <p:spPr bwMode="auto">
              <a:xfrm flipV="1">
                <a:off x="2983" y="656"/>
                <a:ext cx="1" cy="10"/>
              </a:xfrm>
              <a:prstGeom prst="line">
                <a:avLst/>
              </a:prstGeom>
              <a:grpFill/>
              <a:ln w="4763">
                <a:solidFill>
                  <a:srgbClr val="000000"/>
                </a:solidFill>
                <a:prstDash val="sysDashDotDot"/>
                <a:round/>
                <a:headEnd/>
                <a:tailEnd/>
              </a:ln>
            </p:spPr>
            <p:txBody>
              <a:bodyPr/>
              <a:lstStyle/>
              <a:p>
                <a:endParaRPr lang="en-GB" dirty="0"/>
              </a:p>
            </p:txBody>
          </p:sp>
          <p:sp>
            <p:nvSpPr>
              <p:cNvPr id="114" name="Line 2692"/>
              <p:cNvSpPr>
                <a:spLocks noChangeShapeType="1"/>
              </p:cNvSpPr>
              <p:nvPr/>
            </p:nvSpPr>
            <p:spPr bwMode="auto">
              <a:xfrm flipV="1">
                <a:off x="2983" y="649"/>
                <a:ext cx="1" cy="3"/>
              </a:xfrm>
              <a:prstGeom prst="line">
                <a:avLst/>
              </a:prstGeom>
              <a:grpFill/>
              <a:ln w="4763">
                <a:solidFill>
                  <a:srgbClr val="000000"/>
                </a:solidFill>
                <a:prstDash val="sysDashDotDot"/>
                <a:round/>
                <a:headEnd/>
                <a:tailEnd/>
              </a:ln>
            </p:spPr>
            <p:txBody>
              <a:bodyPr/>
              <a:lstStyle/>
              <a:p>
                <a:endParaRPr lang="en-GB" dirty="0"/>
              </a:p>
            </p:txBody>
          </p:sp>
          <p:sp>
            <p:nvSpPr>
              <p:cNvPr id="115" name="Line 2693"/>
              <p:cNvSpPr>
                <a:spLocks noChangeShapeType="1"/>
              </p:cNvSpPr>
              <p:nvPr/>
            </p:nvSpPr>
            <p:spPr bwMode="auto">
              <a:xfrm flipV="1">
                <a:off x="2983" y="643"/>
                <a:ext cx="1" cy="2"/>
              </a:xfrm>
              <a:prstGeom prst="line">
                <a:avLst/>
              </a:prstGeom>
              <a:grpFill/>
              <a:ln w="4763">
                <a:solidFill>
                  <a:srgbClr val="000000"/>
                </a:solidFill>
                <a:prstDash val="sysDashDotDot"/>
                <a:round/>
                <a:headEnd/>
                <a:tailEnd/>
              </a:ln>
            </p:spPr>
            <p:txBody>
              <a:bodyPr/>
              <a:lstStyle/>
              <a:p>
                <a:endParaRPr lang="en-GB" dirty="0"/>
              </a:p>
            </p:txBody>
          </p:sp>
          <p:sp>
            <p:nvSpPr>
              <p:cNvPr id="116" name="Line 2694"/>
              <p:cNvSpPr>
                <a:spLocks noChangeShapeType="1"/>
              </p:cNvSpPr>
              <p:nvPr/>
            </p:nvSpPr>
            <p:spPr bwMode="auto">
              <a:xfrm flipV="1">
                <a:off x="2983" y="629"/>
                <a:ext cx="1" cy="10"/>
              </a:xfrm>
              <a:prstGeom prst="line">
                <a:avLst/>
              </a:prstGeom>
              <a:grpFill/>
              <a:ln w="4763">
                <a:solidFill>
                  <a:srgbClr val="000000"/>
                </a:solidFill>
                <a:prstDash val="sysDashDotDot"/>
                <a:round/>
                <a:headEnd/>
                <a:tailEnd/>
              </a:ln>
            </p:spPr>
            <p:txBody>
              <a:bodyPr/>
              <a:lstStyle/>
              <a:p>
                <a:endParaRPr lang="en-GB" dirty="0"/>
              </a:p>
            </p:txBody>
          </p:sp>
          <p:sp>
            <p:nvSpPr>
              <p:cNvPr id="117" name="Line 2695"/>
              <p:cNvSpPr>
                <a:spLocks noChangeShapeType="1"/>
              </p:cNvSpPr>
              <p:nvPr/>
            </p:nvSpPr>
            <p:spPr bwMode="auto">
              <a:xfrm flipV="1">
                <a:off x="2983" y="622"/>
                <a:ext cx="1" cy="3"/>
              </a:xfrm>
              <a:prstGeom prst="line">
                <a:avLst/>
              </a:prstGeom>
              <a:grpFill/>
              <a:ln w="4763">
                <a:solidFill>
                  <a:srgbClr val="000000"/>
                </a:solidFill>
                <a:prstDash val="sysDashDotDot"/>
                <a:round/>
                <a:headEnd/>
                <a:tailEnd/>
              </a:ln>
            </p:spPr>
            <p:txBody>
              <a:bodyPr/>
              <a:lstStyle/>
              <a:p>
                <a:endParaRPr lang="en-GB" dirty="0"/>
              </a:p>
            </p:txBody>
          </p:sp>
          <p:sp>
            <p:nvSpPr>
              <p:cNvPr id="118" name="Line 2696"/>
              <p:cNvSpPr>
                <a:spLocks noChangeShapeType="1"/>
              </p:cNvSpPr>
              <p:nvPr/>
            </p:nvSpPr>
            <p:spPr bwMode="auto">
              <a:xfrm flipV="1">
                <a:off x="2983" y="615"/>
                <a:ext cx="1" cy="3"/>
              </a:xfrm>
              <a:prstGeom prst="line">
                <a:avLst/>
              </a:prstGeom>
              <a:grpFill/>
              <a:ln w="4763">
                <a:solidFill>
                  <a:srgbClr val="000000"/>
                </a:solidFill>
                <a:prstDash val="sysDashDotDot"/>
                <a:round/>
                <a:headEnd/>
                <a:tailEnd/>
              </a:ln>
            </p:spPr>
            <p:txBody>
              <a:bodyPr/>
              <a:lstStyle/>
              <a:p>
                <a:endParaRPr lang="en-GB" dirty="0"/>
              </a:p>
            </p:txBody>
          </p:sp>
          <p:sp>
            <p:nvSpPr>
              <p:cNvPr id="119" name="Line 2697"/>
              <p:cNvSpPr>
                <a:spLocks noChangeShapeType="1"/>
              </p:cNvSpPr>
              <p:nvPr/>
            </p:nvSpPr>
            <p:spPr bwMode="auto">
              <a:xfrm flipV="1">
                <a:off x="2983" y="602"/>
                <a:ext cx="1" cy="9"/>
              </a:xfrm>
              <a:prstGeom prst="line">
                <a:avLst/>
              </a:prstGeom>
              <a:grpFill/>
              <a:ln w="4763">
                <a:solidFill>
                  <a:srgbClr val="000000"/>
                </a:solidFill>
                <a:prstDash val="sysDashDotDot"/>
                <a:round/>
                <a:headEnd/>
                <a:tailEnd/>
              </a:ln>
            </p:spPr>
            <p:txBody>
              <a:bodyPr/>
              <a:lstStyle/>
              <a:p>
                <a:endParaRPr lang="en-GB" dirty="0"/>
              </a:p>
            </p:txBody>
          </p:sp>
          <p:sp>
            <p:nvSpPr>
              <p:cNvPr id="120" name="Line 2698"/>
              <p:cNvSpPr>
                <a:spLocks noChangeShapeType="1"/>
              </p:cNvSpPr>
              <p:nvPr/>
            </p:nvSpPr>
            <p:spPr bwMode="auto">
              <a:xfrm flipV="1">
                <a:off x="2983" y="595"/>
                <a:ext cx="1" cy="3"/>
              </a:xfrm>
              <a:prstGeom prst="line">
                <a:avLst/>
              </a:prstGeom>
              <a:grpFill/>
              <a:ln w="4763">
                <a:solidFill>
                  <a:srgbClr val="000000"/>
                </a:solidFill>
                <a:prstDash val="sysDashDotDot"/>
                <a:round/>
                <a:headEnd/>
                <a:tailEnd/>
              </a:ln>
            </p:spPr>
            <p:txBody>
              <a:bodyPr/>
              <a:lstStyle/>
              <a:p>
                <a:endParaRPr lang="en-GB" dirty="0"/>
              </a:p>
            </p:txBody>
          </p:sp>
          <p:sp>
            <p:nvSpPr>
              <p:cNvPr id="121" name="Line 2699"/>
              <p:cNvSpPr>
                <a:spLocks noChangeShapeType="1"/>
              </p:cNvSpPr>
              <p:nvPr/>
            </p:nvSpPr>
            <p:spPr bwMode="auto">
              <a:xfrm flipV="1">
                <a:off x="2983" y="588"/>
                <a:ext cx="1" cy="3"/>
              </a:xfrm>
              <a:prstGeom prst="line">
                <a:avLst/>
              </a:prstGeom>
              <a:grpFill/>
              <a:ln w="4763">
                <a:solidFill>
                  <a:srgbClr val="000000"/>
                </a:solidFill>
                <a:prstDash val="sysDashDotDot"/>
                <a:round/>
                <a:headEnd/>
                <a:tailEnd/>
              </a:ln>
            </p:spPr>
            <p:txBody>
              <a:bodyPr/>
              <a:lstStyle/>
              <a:p>
                <a:endParaRPr lang="en-GB" dirty="0"/>
              </a:p>
            </p:txBody>
          </p:sp>
          <p:sp>
            <p:nvSpPr>
              <p:cNvPr id="122" name="Line 2700"/>
              <p:cNvSpPr>
                <a:spLocks noChangeShapeType="1"/>
              </p:cNvSpPr>
              <p:nvPr/>
            </p:nvSpPr>
            <p:spPr bwMode="auto">
              <a:xfrm flipV="1">
                <a:off x="2983" y="575"/>
                <a:ext cx="1" cy="9"/>
              </a:xfrm>
              <a:prstGeom prst="line">
                <a:avLst/>
              </a:prstGeom>
              <a:grpFill/>
              <a:ln w="4763">
                <a:solidFill>
                  <a:srgbClr val="000000"/>
                </a:solidFill>
                <a:prstDash val="sysDashDotDot"/>
                <a:round/>
                <a:headEnd/>
                <a:tailEnd/>
              </a:ln>
            </p:spPr>
            <p:txBody>
              <a:bodyPr/>
              <a:lstStyle/>
              <a:p>
                <a:endParaRPr lang="en-GB" dirty="0"/>
              </a:p>
            </p:txBody>
          </p:sp>
          <p:sp>
            <p:nvSpPr>
              <p:cNvPr id="123" name="Line 2701"/>
              <p:cNvSpPr>
                <a:spLocks noChangeShapeType="1"/>
              </p:cNvSpPr>
              <p:nvPr/>
            </p:nvSpPr>
            <p:spPr bwMode="auto">
              <a:xfrm flipV="1">
                <a:off x="2983" y="568"/>
                <a:ext cx="1" cy="3"/>
              </a:xfrm>
              <a:prstGeom prst="line">
                <a:avLst/>
              </a:prstGeom>
              <a:grpFill/>
              <a:ln w="4763">
                <a:solidFill>
                  <a:srgbClr val="000000"/>
                </a:solidFill>
                <a:prstDash val="sysDashDotDot"/>
                <a:round/>
                <a:headEnd/>
                <a:tailEnd/>
              </a:ln>
            </p:spPr>
            <p:txBody>
              <a:bodyPr/>
              <a:lstStyle/>
              <a:p>
                <a:endParaRPr lang="en-GB" dirty="0"/>
              </a:p>
            </p:txBody>
          </p:sp>
          <p:sp>
            <p:nvSpPr>
              <p:cNvPr id="124" name="Line 2702"/>
              <p:cNvSpPr>
                <a:spLocks noChangeShapeType="1"/>
              </p:cNvSpPr>
              <p:nvPr/>
            </p:nvSpPr>
            <p:spPr bwMode="auto">
              <a:xfrm flipV="1">
                <a:off x="2983" y="561"/>
                <a:ext cx="1" cy="3"/>
              </a:xfrm>
              <a:prstGeom prst="line">
                <a:avLst/>
              </a:prstGeom>
              <a:grpFill/>
              <a:ln w="4763">
                <a:solidFill>
                  <a:srgbClr val="000000"/>
                </a:solidFill>
                <a:prstDash val="sysDashDotDot"/>
                <a:round/>
                <a:headEnd/>
                <a:tailEnd/>
              </a:ln>
            </p:spPr>
            <p:txBody>
              <a:bodyPr/>
              <a:lstStyle/>
              <a:p>
                <a:endParaRPr lang="en-GB" dirty="0"/>
              </a:p>
            </p:txBody>
          </p:sp>
          <p:sp>
            <p:nvSpPr>
              <p:cNvPr id="125" name="Line 2703"/>
              <p:cNvSpPr>
                <a:spLocks noChangeShapeType="1"/>
              </p:cNvSpPr>
              <p:nvPr/>
            </p:nvSpPr>
            <p:spPr bwMode="auto">
              <a:xfrm flipV="1">
                <a:off x="2983" y="548"/>
                <a:ext cx="1" cy="9"/>
              </a:xfrm>
              <a:prstGeom prst="line">
                <a:avLst/>
              </a:prstGeom>
              <a:grpFill/>
              <a:ln w="4763">
                <a:solidFill>
                  <a:srgbClr val="000000"/>
                </a:solidFill>
                <a:prstDash val="sysDashDotDot"/>
                <a:round/>
                <a:headEnd/>
                <a:tailEnd/>
              </a:ln>
            </p:spPr>
            <p:txBody>
              <a:bodyPr/>
              <a:lstStyle/>
              <a:p>
                <a:endParaRPr lang="en-GB" dirty="0"/>
              </a:p>
            </p:txBody>
          </p:sp>
          <p:sp>
            <p:nvSpPr>
              <p:cNvPr id="126" name="Line 2704"/>
              <p:cNvSpPr>
                <a:spLocks noChangeShapeType="1"/>
              </p:cNvSpPr>
              <p:nvPr/>
            </p:nvSpPr>
            <p:spPr bwMode="auto">
              <a:xfrm flipV="1">
                <a:off x="2983" y="541"/>
                <a:ext cx="1" cy="2"/>
              </a:xfrm>
              <a:prstGeom prst="line">
                <a:avLst/>
              </a:prstGeom>
              <a:grpFill/>
              <a:ln w="4763">
                <a:solidFill>
                  <a:srgbClr val="000000"/>
                </a:solidFill>
                <a:prstDash val="sysDashDotDot"/>
                <a:round/>
                <a:headEnd/>
                <a:tailEnd/>
              </a:ln>
            </p:spPr>
            <p:txBody>
              <a:bodyPr/>
              <a:lstStyle/>
              <a:p>
                <a:endParaRPr lang="en-GB" dirty="0"/>
              </a:p>
            </p:txBody>
          </p:sp>
          <p:sp>
            <p:nvSpPr>
              <p:cNvPr id="127" name="Line 2705"/>
              <p:cNvSpPr>
                <a:spLocks noChangeShapeType="1"/>
              </p:cNvSpPr>
              <p:nvPr/>
            </p:nvSpPr>
            <p:spPr bwMode="auto">
              <a:xfrm flipV="1">
                <a:off x="2983" y="534"/>
                <a:ext cx="1" cy="3"/>
              </a:xfrm>
              <a:prstGeom prst="line">
                <a:avLst/>
              </a:prstGeom>
              <a:grpFill/>
              <a:ln w="4763">
                <a:solidFill>
                  <a:srgbClr val="000000"/>
                </a:solidFill>
                <a:prstDash val="sysDashDotDot"/>
                <a:round/>
                <a:headEnd/>
                <a:tailEnd/>
              </a:ln>
            </p:spPr>
            <p:txBody>
              <a:bodyPr/>
              <a:lstStyle/>
              <a:p>
                <a:endParaRPr lang="en-GB" dirty="0"/>
              </a:p>
            </p:txBody>
          </p:sp>
          <p:sp>
            <p:nvSpPr>
              <p:cNvPr id="128" name="Line 2706"/>
              <p:cNvSpPr>
                <a:spLocks noChangeShapeType="1"/>
              </p:cNvSpPr>
              <p:nvPr/>
            </p:nvSpPr>
            <p:spPr bwMode="auto">
              <a:xfrm flipV="1">
                <a:off x="2983" y="521"/>
                <a:ext cx="1" cy="9"/>
              </a:xfrm>
              <a:prstGeom prst="line">
                <a:avLst/>
              </a:prstGeom>
              <a:grpFill/>
              <a:ln w="4763">
                <a:solidFill>
                  <a:srgbClr val="000000"/>
                </a:solidFill>
                <a:prstDash val="sysDashDotDot"/>
                <a:round/>
                <a:headEnd/>
                <a:tailEnd/>
              </a:ln>
            </p:spPr>
            <p:txBody>
              <a:bodyPr/>
              <a:lstStyle/>
              <a:p>
                <a:endParaRPr lang="en-GB" dirty="0"/>
              </a:p>
            </p:txBody>
          </p:sp>
          <p:sp>
            <p:nvSpPr>
              <p:cNvPr id="129" name="Line 2707"/>
              <p:cNvSpPr>
                <a:spLocks noChangeShapeType="1"/>
              </p:cNvSpPr>
              <p:nvPr/>
            </p:nvSpPr>
            <p:spPr bwMode="auto">
              <a:xfrm flipV="1">
                <a:off x="2983" y="514"/>
                <a:ext cx="1" cy="2"/>
              </a:xfrm>
              <a:prstGeom prst="line">
                <a:avLst/>
              </a:prstGeom>
              <a:grpFill/>
              <a:ln w="4763">
                <a:solidFill>
                  <a:srgbClr val="000000"/>
                </a:solidFill>
                <a:prstDash val="sysDashDotDot"/>
                <a:round/>
                <a:headEnd/>
                <a:tailEnd/>
              </a:ln>
            </p:spPr>
            <p:txBody>
              <a:bodyPr/>
              <a:lstStyle/>
              <a:p>
                <a:endParaRPr lang="en-GB" dirty="0"/>
              </a:p>
            </p:txBody>
          </p:sp>
          <p:sp>
            <p:nvSpPr>
              <p:cNvPr id="130" name="Line 2708"/>
              <p:cNvSpPr>
                <a:spLocks noChangeShapeType="1"/>
              </p:cNvSpPr>
              <p:nvPr/>
            </p:nvSpPr>
            <p:spPr bwMode="auto">
              <a:xfrm flipV="1">
                <a:off x="2983" y="507"/>
                <a:ext cx="1" cy="2"/>
              </a:xfrm>
              <a:prstGeom prst="line">
                <a:avLst/>
              </a:prstGeom>
              <a:grpFill/>
              <a:ln w="4763">
                <a:solidFill>
                  <a:srgbClr val="000000"/>
                </a:solidFill>
                <a:prstDash val="sysDashDotDot"/>
                <a:round/>
                <a:headEnd/>
                <a:tailEnd/>
              </a:ln>
            </p:spPr>
            <p:txBody>
              <a:bodyPr/>
              <a:lstStyle/>
              <a:p>
                <a:endParaRPr lang="en-GB" dirty="0"/>
              </a:p>
            </p:txBody>
          </p:sp>
          <p:sp>
            <p:nvSpPr>
              <p:cNvPr id="131" name="Line 2709"/>
              <p:cNvSpPr>
                <a:spLocks noChangeShapeType="1"/>
              </p:cNvSpPr>
              <p:nvPr/>
            </p:nvSpPr>
            <p:spPr bwMode="auto">
              <a:xfrm flipV="1">
                <a:off x="2983" y="494"/>
                <a:ext cx="1" cy="9"/>
              </a:xfrm>
              <a:prstGeom prst="line">
                <a:avLst/>
              </a:prstGeom>
              <a:grpFill/>
              <a:ln w="4763">
                <a:solidFill>
                  <a:srgbClr val="000000"/>
                </a:solidFill>
                <a:prstDash val="sysDashDotDot"/>
                <a:round/>
                <a:headEnd/>
                <a:tailEnd/>
              </a:ln>
            </p:spPr>
            <p:txBody>
              <a:bodyPr/>
              <a:lstStyle/>
              <a:p>
                <a:endParaRPr lang="en-GB" dirty="0"/>
              </a:p>
            </p:txBody>
          </p:sp>
          <p:sp>
            <p:nvSpPr>
              <p:cNvPr id="132" name="Line 2710"/>
              <p:cNvSpPr>
                <a:spLocks noChangeShapeType="1"/>
              </p:cNvSpPr>
              <p:nvPr/>
            </p:nvSpPr>
            <p:spPr bwMode="auto">
              <a:xfrm flipV="1">
                <a:off x="2983" y="487"/>
                <a:ext cx="1" cy="2"/>
              </a:xfrm>
              <a:prstGeom prst="line">
                <a:avLst/>
              </a:prstGeom>
              <a:grpFill/>
              <a:ln w="4763">
                <a:solidFill>
                  <a:srgbClr val="000000"/>
                </a:solidFill>
                <a:prstDash val="sysDashDotDot"/>
                <a:round/>
                <a:headEnd/>
                <a:tailEnd/>
              </a:ln>
            </p:spPr>
            <p:txBody>
              <a:bodyPr/>
              <a:lstStyle/>
              <a:p>
                <a:endParaRPr lang="en-GB" dirty="0"/>
              </a:p>
            </p:txBody>
          </p:sp>
          <p:sp>
            <p:nvSpPr>
              <p:cNvPr id="133" name="Line 2711"/>
              <p:cNvSpPr>
                <a:spLocks noChangeShapeType="1"/>
              </p:cNvSpPr>
              <p:nvPr/>
            </p:nvSpPr>
            <p:spPr bwMode="auto">
              <a:xfrm flipV="1">
                <a:off x="2983" y="480"/>
                <a:ext cx="1" cy="2"/>
              </a:xfrm>
              <a:prstGeom prst="line">
                <a:avLst/>
              </a:prstGeom>
              <a:grpFill/>
              <a:ln w="4763">
                <a:solidFill>
                  <a:srgbClr val="000000"/>
                </a:solidFill>
                <a:prstDash val="sysDashDotDot"/>
                <a:round/>
                <a:headEnd/>
                <a:tailEnd/>
              </a:ln>
            </p:spPr>
            <p:txBody>
              <a:bodyPr/>
              <a:lstStyle/>
              <a:p>
                <a:endParaRPr lang="en-GB" dirty="0"/>
              </a:p>
            </p:txBody>
          </p:sp>
          <p:sp>
            <p:nvSpPr>
              <p:cNvPr id="134" name="Line 2712"/>
              <p:cNvSpPr>
                <a:spLocks noChangeShapeType="1"/>
              </p:cNvSpPr>
              <p:nvPr/>
            </p:nvSpPr>
            <p:spPr bwMode="auto">
              <a:xfrm flipV="1">
                <a:off x="2983" y="469"/>
                <a:ext cx="1" cy="7"/>
              </a:xfrm>
              <a:prstGeom prst="line">
                <a:avLst/>
              </a:prstGeom>
              <a:grpFill/>
              <a:ln w="4763">
                <a:solidFill>
                  <a:srgbClr val="000000"/>
                </a:solidFill>
                <a:prstDash val="sysDashDotDot"/>
                <a:round/>
                <a:headEnd/>
                <a:tailEnd/>
              </a:ln>
            </p:spPr>
            <p:txBody>
              <a:bodyPr/>
              <a:lstStyle/>
              <a:p>
                <a:endParaRPr lang="en-GB" dirty="0"/>
              </a:p>
            </p:txBody>
          </p:sp>
          <p:sp>
            <p:nvSpPr>
              <p:cNvPr id="135" name="Rectangle 2713"/>
              <p:cNvSpPr>
                <a:spLocks noChangeArrowheads="1"/>
              </p:cNvSpPr>
              <p:nvPr/>
            </p:nvSpPr>
            <p:spPr bwMode="auto">
              <a:xfrm>
                <a:off x="2931" y="2588"/>
                <a:ext cx="58"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3</a:t>
                </a:r>
                <a:endParaRPr lang="en-GB" altLang="de-DE" dirty="0"/>
              </a:p>
            </p:txBody>
          </p:sp>
          <p:sp>
            <p:nvSpPr>
              <p:cNvPr id="136" name="Line 2714"/>
              <p:cNvSpPr>
                <a:spLocks noChangeShapeType="1"/>
              </p:cNvSpPr>
              <p:nvPr/>
            </p:nvSpPr>
            <p:spPr bwMode="auto">
              <a:xfrm>
                <a:off x="3278" y="2534"/>
                <a:ext cx="1" cy="44"/>
              </a:xfrm>
              <a:prstGeom prst="line">
                <a:avLst/>
              </a:prstGeom>
              <a:grpFill/>
              <a:ln w="22225">
                <a:solidFill>
                  <a:srgbClr val="000000"/>
                </a:solidFill>
                <a:round/>
                <a:headEnd/>
                <a:tailEnd/>
              </a:ln>
            </p:spPr>
            <p:txBody>
              <a:bodyPr/>
              <a:lstStyle/>
              <a:p>
                <a:endParaRPr lang="en-GB" dirty="0"/>
              </a:p>
            </p:txBody>
          </p:sp>
          <p:sp>
            <p:nvSpPr>
              <p:cNvPr id="137" name="Line 2715"/>
              <p:cNvSpPr>
                <a:spLocks noChangeShapeType="1"/>
              </p:cNvSpPr>
              <p:nvPr/>
            </p:nvSpPr>
            <p:spPr bwMode="auto">
              <a:xfrm flipV="1">
                <a:off x="3278" y="425"/>
                <a:ext cx="1" cy="44"/>
              </a:xfrm>
              <a:prstGeom prst="line">
                <a:avLst/>
              </a:prstGeom>
              <a:grpFill/>
              <a:ln w="22225">
                <a:solidFill>
                  <a:srgbClr val="000000"/>
                </a:solidFill>
                <a:round/>
                <a:headEnd/>
                <a:tailEnd/>
              </a:ln>
            </p:spPr>
            <p:txBody>
              <a:bodyPr/>
              <a:lstStyle/>
              <a:p>
                <a:endParaRPr lang="en-GB" dirty="0"/>
              </a:p>
            </p:txBody>
          </p:sp>
          <p:sp>
            <p:nvSpPr>
              <p:cNvPr id="138" name="Rectangle 2716"/>
              <p:cNvSpPr>
                <a:spLocks noChangeArrowheads="1"/>
              </p:cNvSpPr>
              <p:nvPr/>
            </p:nvSpPr>
            <p:spPr bwMode="auto">
              <a:xfrm>
                <a:off x="3226" y="2588"/>
                <a:ext cx="58"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300" dirty="0">
                    <a:solidFill>
                      <a:srgbClr val="000000"/>
                    </a:solidFill>
                  </a:rPr>
                  <a:t>4</a:t>
                </a:r>
                <a:endParaRPr lang="en-GB" altLang="de-DE" dirty="0"/>
              </a:p>
            </p:txBody>
          </p:sp>
          <p:sp>
            <p:nvSpPr>
              <p:cNvPr id="139" name="Rectangle 2717"/>
              <p:cNvSpPr>
                <a:spLocks noChangeArrowheads="1"/>
              </p:cNvSpPr>
              <p:nvPr/>
            </p:nvSpPr>
            <p:spPr bwMode="auto">
              <a:xfrm>
                <a:off x="1224" y="2692"/>
                <a:ext cx="1696"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500" dirty="0">
                    <a:solidFill>
                      <a:srgbClr val="000000"/>
                    </a:solidFill>
                  </a:rPr>
                  <a:t>In Units of 1 Standard Deviation</a:t>
                </a:r>
                <a:endParaRPr lang="en-GB" altLang="de-DE" dirty="0"/>
              </a:p>
            </p:txBody>
          </p:sp>
          <p:sp>
            <p:nvSpPr>
              <p:cNvPr id="140" name="Freeform 2718"/>
              <p:cNvSpPr>
                <a:spLocks/>
              </p:cNvSpPr>
              <p:nvPr/>
            </p:nvSpPr>
            <p:spPr bwMode="auto">
              <a:xfrm>
                <a:off x="928" y="573"/>
                <a:ext cx="2329" cy="1960"/>
              </a:xfrm>
              <a:custGeom>
                <a:avLst/>
                <a:gdLst>
                  <a:gd name="T0" fmla="*/ 3 w 4659"/>
                  <a:gd name="T1" fmla="*/ 245 h 3920"/>
                  <a:gd name="T2" fmla="*/ 8 w 4659"/>
                  <a:gd name="T3" fmla="*/ 245 h 3920"/>
                  <a:gd name="T4" fmla="*/ 13 w 4659"/>
                  <a:gd name="T5" fmla="*/ 245 h 3920"/>
                  <a:gd name="T6" fmla="*/ 18 w 4659"/>
                  <a:gd name="T7" fmla="*/ 245 h 3920"/>
                  <a:gd name="T8" fmla="*/ 23 w 4659"/>
                  <a:gd name="T9" fmla="*/ 245 h 3920"/>
                  <a:gd name="T10" fmla="*/ 28 w 4659"/>
                  <a:gd name="T11" fmla="*/ 244 h 3920"/>
                  <a:gd name="T12" fmla="*/ 33 w 4659"/>
                  <a:gd name="T13" fmla="*/ 244 h 3920"/>
                  <a:gd name="T14" fmla="*/ 38 w 4659"/>
                  <a:gd name="T15" fmla="*/ 243 h 3920"/>
                  <a:gd name="T16" fmla="*/ 43 w 4659"/>
                  <a:gd name="T17" fmla="*/ 241 h 3920"/>
                  <a:gd name="T18" fmla="*/ 47 w 4659"/>
                  <a:gd name="T19" fmla="*/ 239 h 3920"/>
                  <a:gd name="T20" fmla="*/ 52 w 4659"/>
                  <a:gd name="T21" fmla="*/ 236 h 3920"/>
                  <a:gd name="T22" fmla="*/ 57 w 4659"/>
                  <a:gd name="T23" fmla="*/ 233 h 3920"/>
                  <a:gd name="T24" fmla="*/ 62 w 4659"/>
                  <a:gd name="T25" fmla="*/ 228 h 3920"/>
                  <a:gd name="T26" fmla="*/ 67 w 4659"/>
                  <a:gd name="T27" fmla="*/ 222 h 3920"/>
                  <a:gd name="T28" fmla="*/ 72 w 4659"/>
                  <a:gd name="T29" fmla="*/ 214 h 3920"/>
                  <a:gd name="T30" fmla="*/ 77 w 4659"/>
                  <a:gd name="T31" fmla="*/ 205 h 3920"/>
                  <a:gd name="T32" fmla="*/ 82 w 4659"/>
                  <a:gd name="T33" fmla="*/ 193 h 3920"/>
                  <a:gd name="T34" fmla="*/ 87 w 4659"/>
                  <a:gd name="T35" fmla="*/ 180 h 3920"/>
                  <a:gd name="T36" fmla="*/ 92 w 4659"/>
                  <a:gd name="T37" fmla="*/ 165 h 3920"/>
                  <a:gd name="T38" fmla="*/ 97 w 4659"/>
                  <a:gd name="T39" fmla="*/ 148 h 3920"/>
                  <a:gd name="T40" fmla="*/ 101 w 4659"/>
                  <a:gd name="T41" fmla="*/ 129 h 3920"/>
                  <a:gd name="T42" fmla="*/ 106 w 4659"/>
                  <a:gd name="T43" fmla="*/ 110 h 3920"/>
                  <a:gd name="T44" fmla="*/ 111 w 4659"/>
                  <a:gd name="T45" fmla="*/ 90 h 3920"/>
                  <a:gd name="T46" fmla="*/ 116 w 4659"/>
                  <a:gd name="T47" fmla="*/ 70 h 3920"/>
                  <a:gd name="T48" fmla="*/ 121 w 4659"/>
                  <a:gd name="T49" fmla="*/ 52 h 3920"/>
                  <a:gd name="T50" fmla="*/ 126 w 4659"/>
                  <a:gd name="T51" fmla="*/ 35 h 3920"/>
                  <a:gd name="T52" fmla="*/ 131 w 4659"/>
                  <a:gd name="T53" fmla="*/ 21 h 3920"/>
                  <a:gd name="T54" fmla="*/ 136 w 4659"/>
                  <a:gd name="T55" fmla="*/ 10 h 3920"/>
                  <a:gd name="T56" fmla="*/ 141 w 4659"/>
                  <a:gd name="T57" fmla="*/ 3 h 3920"/>
                  <a:gd name="T58" fmla="*/ 146 w 4659"/>
                  <a:gd name="T59" fmla="*/ 0 h 3920"/>
                  <a:gd name="T60" fmla="*/ 151 w 4659"/>
                  <a:gd name="T61" fmla="*/ 2 h 3920"/>
                  <a:gd name="T62" fmla="*/ 156 w 4659"/>
                  <a:gd name="T63" fmla="*/ 8 h 3920"/>
                  <a:gd name="T64" fmla="*/ 160 w 4659"/>
                  <a:gd name="T65" fmla="*/ 18 h 3920"/>
                  <a:gd name="T66" fmla="*/ 165 w 4659"/>
                  <a:gd name="T67" fmla="*/ 31 h 3920"/>
                  <a:gd name="T68" fmla="*/ 170 w 4659"/>
                  <a:gd name="T69" fmla="*/ 47 h 3920"/>
                  <a:gd name="T70" fmla="*/ 175 w 4659"/>
                  <a:gd name="T71" fmla="*/ 66 h 3920"/>
                  <a:gd name="T72" fmla="*/ 180 w 4659"/>
                  <a:gd name="T73" fmla="*/ 85 h 3920"/>
                  <a:gd name="T74" fmla="*/ 185 w 4659"/>
                  <a:gd name="T75" fmla="*/ 105 h 3920"/>
                  <a:gd name="T76" fmla="*/ 190 w 4659"/>
                  <a:gd name="T77" fmla="*/ 125 h 3920"/>
                  <a:gd name="T78" fmla="*/ 195 w 4659"/>
                  <a:gd name="T79" fmla="*/ 143 h 3920"/>
                  <a:gd name="T80" fmla="*/ 200 w 4659"/>
                  <a:gd name="T81" fmla="*/ 161 h 3920"/>
                  <a:gd name="T82" fmla="*/ 205 w 4659"/>
                  <a:gd name="T83" fmla="*/ 176 h 3920"/>
                  <a:gd name="T84" fmla="*/ 210 w 4659"/>
                  <a:gd name="T85" fmla="*/ 190 h 3920"/>
                  <a:gd name="T86" fmla="*/ 215 w 4659"/>
                  <a:gd name="T87" fmla="*/ 202 h 3920"/>
                  <a:gd name="T88" fmla="*/ 220 w 4659"/>
                  <a:gd name="T89" fmla="*/ 212 h 3920"/>
                  <a:gd name="T90" fmla="*/ 224 w 4659"/>
                  <a:gd name="T91" fmla="*/ 220 h 3920"/>
                  <a:gd name="T92" fmla="*/ 229 w 4659"/>
                  <a:gd name="T93" fmla="*/ 226 h 3920"/>
                  <a:gd name="T94" fmla="*/ 234 w 4659"/>
                  <a:gd name="T95" fmla="*/ 232 h 3920"/>
                  <a:gd name="T96" fmla="*/ 239 w 4659"/>
                  <a:gd name="T97" fmla="*/ 236 h 3920"/>
                  <a:gd name="T98" fmla="*/ 244 w 4659"/>
                  <a:gd name="T99" fmla="*/ 238 h 3920"/>
                  <a:gd name="T100" fmla="*/ 249 w 4659"/>
                  <a:gd name="T101" fmla="*/ 241 h 3920"/>
                  <a:gd name="T102" fmla="*/ 254 w 4659"/>
                  <a:gd name="T103" fmla="*/ 242 h 3920"/>
                  <a:gd name="T104" fmla="*/ 259 w 4659"/>
                  <a:gd name="T105" fmla="*/ 243 h 3920"/>
                  <a:gd name="T106" fmla="*/ 264 w 4659"/>
                  <a:gd name="T107" fmla="*/ 244 h 3920"/>
                  <a:gd name="T108" fmla="*/ 269 w 4659"/>
                  <a:gd name="T109" fmla="*/ 245 h 3920"/>
                  <a:gd name="T110" fmla="*/ 273 w 4659"/>
                  <a:gd name="T111" fmla="*/ 245 h 3920"/>
                  <a:gd name="T112" fmla="*/ 278 w 4659"/>
                  <a:gd name="T113" fmla="*/ 245 h 3920"/>
                  <a:gd name="T114" fmla="*/ 283 w 4659"/>
                  <a:gd name="T115" fmla="*/ 245 h 3920"/>
                  <a:gd name="T116" fmla="*/ 288 w 4659"/>
                  <a:gd name="T117" fmla="*/ 245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grpFill/>
              <a:ln w="22225">
                <a:solidFill>
                  <a:srgbClr val="000000"/>
                </a:solidFill>
                <a:prstDash val="solid"/>
                <a:round/>
                <a:headEnd/>
                <a:tailEnd/>
              </a:ln>
            </p:spPr>
            <p:txBody>
              <a:bodyPr/>
              <a:lstStyle/>
              <a:p>
                <a:endParaRPr lang="en-GB" dirty="0"/>
              </a:p>
            </p:txBody>
          </p:sp>
          <p:sp>
            <p:nvSpPr>
              <p:cNvPr id="141" name="Freeform 2719"/>
              <p:cNvSpPr>
                <a:spLocks/>
              </p:cNvSpPr>
              <p:nvPr/>
            </p:nvSpPr>
            <p:spPr bwMode="auto">
              <a:xfrm>
                <a:off x="3257" y="2533"/>
                <a:ext cx="21" cy="1"/>
              </a:xfrm>
              <a:custGeom>
                <a:avLst/>
                <a:gdLst>
                  <a:gd name="T0" fmla="*/ 0 w 40"/>
                  <a:gd name="T1" fmla="*/ 0 h 1"/>
                  <a:gd name="T2" fmla="*/ 2 w 40"/>
                  <a:gd name="T3" fmla="*/ 0 h 1"/>
                  <a:gd name="T4" fmla="*/ 3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grpFill/>
              <a:ln w="22225">
                <a:solidFill>
                  <a:srgbClr val="000000"/>
                </a:solidFill>
                <a:prstDash val="solid"/>
                <a:round/>
                <a:headEnd/>
                <a:tailEnd/>
              </a:ln>
            </p:spPr>
            <p:txBody>
              <a:bodyPr/>
              <a:lstStyle/>
              <a:p>
                <a:endParaRPr lang="en-GB" dirty="0"/>
              </a:p>
            </p:txBody>
          </p:sp>
          <p:sp>
            <p:nvSpPr>
              <p:cNvPr id="142" name="Line 2720"/>
              <p:cNvSpPr>
                <a:spLocks noChangeShapeType="1"/>
              </p:cNvSpPr>
              <p:nvPr/>
            </p:nvSpPr>
            <p:spPr bwMode="auto">
              <a:xfrm flipH="1">
                <a:off x="1804" y="1322"/>
                <a:ext cx="13" cy="1216"/>
              </a:xfrm>
              <a:prstGeom prst="line">
                <a:avLst/>
              </a:prstGeom>
              <a:grpFill/>
              <a:ln w="22225">
                <a:solidFill>
                  <a:schemeClr val="tx1"/>
                </a:solidFill>
                <a:round/>
                <a:headEnd/>
                <a:tailEnd/>
              </a:ln>
            </p:spPr>
            <p:txBody>
              <a:bodyPr/>
              <a:lstStyle/>
              <a:p>
                <a:endParaRPr lang="en-GB" dirty="0"/>
              </a:p>
            </p:txBody>
          </p:sp>
          <p:sp>
            <p:nvSpPr>
              <p:cNvPr id="143" name="Line 2721"/>
              <p:cNvSpPr>
                <a:spLocks noChangeShapeType="1"/>
              </p:cNvSpPr>
              <p:nvPr/>
            </p:nvSpPr>
            <p:spPr bwMode="auto">
              <a:xfrm>
                <a:off x="2375" y="1306"/>
                <a:ext cx="19" cy="1232"/>
              </a:xfrm>
              <a:prstGeom prst="line">
                <a:avLst/>
              </a:prstGeom>
              <a:grpFill/>
              <a:ln w="22225">
                <a:solidFill>
                  <a:schemeClr val="tx1"/>
                </a:solidFill>
                <a:round/>
                <a:headEnd/>
                <a:tailEnd/>
              </a:ln>
            </p:spPr>
            <p:txBody>
              <a:bodyPr/>
              <a:lstStyle/>
              <a:p>
                <a:endParaRPr lang="en-GB" dirty="0"/>
              </a:p>
            </p:txBody>
          </p:sp>
          <p:sp>
            <p:nvSpPr>
              <p:cNvPr id="144" name="AutoShape 2722"/>
              <p:cNvSpPr>
                <a:spLocks/>
              </p:cNvSpPr>
              <p:nvPr/>
            </p:nvSpPr>
            <p:spPr bwMode="auto">
              <a:xfrm rot="16200000">
                <a:off x="2032" y="1098"/>
                <a:ext cx="136" cy="560"/>
              </a:xfrm>
              <a:prstGeom prst="leftBrace">
                <a:avLst>
                  <a:gd name="adj1" fmla="val 37010"/>
                  <a:gd name="adj2" fmla="val 50000"/>
                </a:avLst>
              </a:prstGeom>
              <a:grp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152" name="Text Box 2730"/>
              <p:cNvSpPr txBox="1">
                <a:spLocks noChangeArrowheads="1"/>
              </p:cNvSpPr>
              <p:nvPr/>
            </p:nvSpPr>
            <p:spPr bwMode="auto">
              <a:xfrm>
                <a:off x="1832" y="1559"/>
                <a:ext cx="522" cy="223"/>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de-DE" sz="1700" dirty="0"/>
                  <a:t>68.2%</a:t>
                </a:r>
              </a:p>
            </p:txBody>
          </p:sp>
        </p:grpSp>
        <p:sp>
          <p:nvSpPr>
            <p:cNvPr id="16" name="Line 2735"/>
            <p:cNvSpPr>
              <a:spLocks noChangeShapeType="1"/>
            </p:cNvSpPr>
            <p:nvPr/>
          </p:nvSpPr>
          <p:spPr bwMode="auto">
            <a:xfrm>
              <a:off x="3258263" y="4109970"/>
              <a:ext cx="1512888" cy="0"/>
            </a:xfrm>
            <a:prstGeom prst="line">
              <a:avLst/>
            </a:prstGeom>
            <a:solidFill>
              <a:schemeClr val="bg1"/>
            </a:solidFill>
            <a:ln w="19050">
              <a:solidFill>
                <a:srgbClr val="0000FF"/>
              </a:solidFill>
              <a:prstDash val="sysDot"/>
              <a:round/>
              <a:headEnd/>
              <a:tailEnd/>
            </a:ln>
            <a:effectLst>
              <a:outerShdw dist="35921" dir="2700000" algn="ctr" rotWithShape="0">
                <a:schemeClr val="bg2"/>
              </a:outerShdw>
            </a:effectLst>
          </p:spPr>
          <p:txBody>
            <a:bodyPr/>
            <a:lstStyle/>
            <a:p>
              <a:endParaRPr lang="en-GB" dirty="0"/>
            </a:p>
          </p:txBody>
        </p:sp>
        <p:sp>
          <p:nvSpPr>
            <p:cNvPr id="17" name="Text Box 2736"/>
            <p:cNvSpPr txBox="1">
              <a:spLocks noChangeArrowheads="1"/>
            </p:cNvSpPr>
            <p:nvPr/>
          </p:nvSpPr>
          <p:spPr bwMode="auto">
            <a:xfrm>
              <a:off x="4829888" y="4659244"/>
              <a:ext cx="1303338"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solidFill>
                    <a:srgbClr val="0000FF"/>
                  </a:solidFill>
                </a:rPr>
                <a:t>z(</a:t>
              </a:r>
              <a:r>
                <a:rPr lang="en-GB" altLang="de-DE" dirty="0">
                  <a:solidFill>
                    <a:srgbClr val="0000FF"/>
                  </a:solidFill>
                  <a:cs typeface="Arial" panose="020B0604020202020204" pitchFamily="34" charset="0"/>
                </a:rPr>
                <a:t>α)=0.242</a:t>
              </a:r>
            </a:p>
          </p:txBody>
        </p:sp>
        <p:sp>
          <p:nvSpPr>
            <p:cNvPr id="18" name="Line 2737"/>
            <p:cNvSpPr>
              <a:spLocks noChangeShapeType="1"/>
            </p:cNvSpPr>
            <p:nvPr/>
          </p:nvSpPr>
          <p:spPr bwMode="auto">
            <a:xfrm flipH="1">
              <a:off x="3270963" y="4659244"/>
              <a:ext cx="119063" cy="244475"/>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 name="Line 2738"/>
            <p:cNvSpPr>
              <a:spLocks noChangeShapeType="1"/>
            </p:cNvSpPr>
            <p:nvPr/>
          </p:nvSpPr>
          <p:spPr bwMode="auto">
            <a:xfrm flipH="1">
              <a:off x="3272550" y="4975157"/>
              <a:ext cx="219075" cy="420688"/>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 name="Line 2739"/>
            <p:cNvSpPr>
              <a:spLocks noChangeShapeType="1"/>
            </p:cNvSpPr>
            <p:nvPr/>
          </p:nvSpPr>
          <p:spPr bwMode="auto">
            <a:xfrm flipH="1">
              <a:off x="3272550" y="5265669"/>
              <a:ext cx="309563" cy="625475"/>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 name="Line 2740"/>
            <p:cNvSpPr>
              <a:spLocks noChangeShapeType="1"/>
            </p:cNvSpPr>
            <p:nvPr/>
          </p:nvSpPr>
          <p:spPr bwMode="auto">
            <a:xfrm flipH="1">
              <a:off x="3453525" y="5565707"/>
              <a:ext cx="238125" cy="473075"/>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2" name="Line 2741"/>
            <p:cNvSpPr>
              <a:spLocks noChangeShapeType="1"/>
            </p:cNvSpPr>
            <p:nvPr/>
          </p:nvSpPr>
          <p:spPr bwMode="auto">
            <a:xfrm flipH="1">
              <a:off x="3758325" y="5827644"/>
              <a:ext cx="104775" cy="220663"/>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 name="Line 2742"/>
            <p:cNvSpPr>
              <a:spLocks noChangeShapeType="1"/>
            </p:cNvSpPr>
            <p:nvPr/>
          </p:nvSpPr>
          <p:spPr bwMode="auto">
            <a:xfrm flipH="1">
              <a:off x="4091700" y="5989569"/>
              <a:ext cx="23813" cy="49213"/>
            </a:xfrm>
            <a:prstGeom prst="line">
              <a:avLst/>
            </a:prstGeom>
            <a:solidFill>
              <a:schemeClr val="bg1"/>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 name="Text Box 2745"/>
            <p:cNvSpPr txBox="1">
              <a:spLocks noChangeArrowheads="1"/>
            </p:cNvSpPr>
            <p:nvPr/>
          </p:nvSpPr>
          <p:spPr bwMode="auto">
            <a:xfrm>
              <a:off x="2683587" y="5606583"/>
              <a:ext cx="969963" cy="369332"/>
            </a:xfrm>
            <a:prstGeom prst="rect">
              <a:avLst/>
            </a:prstGeom>
            <a:solidFill>
              <a:schemeClr val="bg1"/>
            </a:solidFill>
            <a:ln w="19050">
              <a:noFill/>
              <a:miter lim="800000"/>
              <a:headEnd/>
              <a:tailEnd/>
            </a:ln>
            <a:effectLst>
              <a:outerShdw dist="35921" dir="2700000" algn="ctr" rotWithShape="0">
                <a:schemeClr val="bg2"/>
              </a:outerShdw>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err="1">
                  <a:solidFill>
                    <a:srgbClr val="0000CC"/>
                  </a:solidFill>
                </a:rPr>
                <a:t>i</a:t>
              </a:r>
              <a:r>
                <a:rPr lang="en-GB" altLang="de-DE" dirty="0">
                  <a:solidFill>
                    <a:srgbClr val="0000CC"/>
                  </a:solidFill>
                </a:rPr>
                <a:t>=z</a:t>
              </a:r>
              <a:r>
                <a:rPr lang="en-GB" altLang="de-DE" baseline="-25000" dirty="0">
                  <a:solidFill>
                    <a:srgbClr val="0000CC"/>
                  </a:solidFill>
                </a:rPr>
                <a:t>(</a:t>
              </a:r>
              <a:r>
                <a:rPr lang="en-GB" altLang="de-DE" baseline="-25000" dirty="0">
                  <a:solidFill>
                    <a:srgbClr val="0000CC"/>
                  </a:solidFill>
                  <a:cs typeface="Arial" panose="020B0604020202020204" pitchFamily="34" charset="0"/>
                </a:rPr>
                <a:t>α</a:t>
              </a:r>
              <a:r>
                <a:rPr lang="en-GB" altLang="de-DE" baseline="-25000" dirty="0">
                  <a:solidFill>
                    <a:srgbClr val="0000CC"/>
                  </a:solidFill>
                </a:rPr>
                <a:t>)</a:t>
              </a:r>
              <a:r>
                <a:rPr lang="en-GB" altLang="de-DE" dirty="0">
                  <a:solidFill>
                    <a:srgbClr val="0000CC"/>
                  </a:solidFill>
                </a:rPr>
                <a:t>/ α</a:t>
              </a:r>
            </a:p>
          </p:txBody>
        </p:sp>
        <p:sp>
          <p:nvSpPr>
            <p:cNvPr id="27" name="Text Box 2746"/>
            <p:cNvSpPr txBox="1">
              <a:spLocks noChangeArrowheads="1"/>
            </p:cNvSpPr>
            <p:nvPr/>
          </p:nvSpPr>
          <p:spPr bwMode="auto">
            <a:xfrm>
              <a:off x="3310212" y="4468824"/>
              <a:ext cx="1119427" cy="646331"/>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solidFill>
                    <a:srgbClr val="0000CC"/>
                  </a:solidFill>
                </a:rPr>
                <a:t>Area: </a:t>
              </a:r>
              <a:br>
                <a:rPr lang="en-GB" altLang="de-DE" dirty="0">
                  <a:solidFill>
                    <a:srgbClr val="0000CC"/>
                  </a:solidFill>
                </a:rPr>
              </a:br>
              <a:r>
                <a:rPr lang="en-GB" altLang="de-DE" dirty="0">
                  <a:solidFill>
                    <a:srgbClr val="0000CC"/>
                  </a:solidFill>
                </a:rPr>
                <a:t>α=15.9%</a:t>
              </a:r>
            </a:p>
          </p:txBody>
        </p:sp>
        <p:sp>
          <p:nvSpPr>
            <p:cNvPr id="25" name="Line 2744"/>
            <p:cNvSpPr>
              <a:spLocks noChangeShapeType="1"/>
            </p:cNvSpPr>
            <p:nvPr/>
          </p:nvSpPr>
          <p:spPr bwMode="auto">
            <a:xfrm rot="5400000" flipH="1" flipV="1">
              <a:off x="3145342" y="5689099"/>
              <a:ext cx="5316" cy="709477"/>
            </a:xfrm>
            <a:prstGeom prst="line">
              <a:avLst/>
            </a:prstGeom>
            <a:solidFill>
              <a:schemeClr val="bg1"/>
            </a:solidFill>
            <a:ln w="57150">
              <a:solidFill>
                <a:srgbClr val="0000CC"/>
              </a:solidFill>
              <a:round/>
              <a:headEnd/>
              <a:tailEnd type="stealth" w="med" len="med"/>
            </a:ln>
            <a:effectLst>
              <a:outerShdw dist="35921" dir="2700000" algn="ctr" rotWithShape="0">
                <a:schemeClr val="bg2"/>
              </a:outerShdw>
            </a:effectLst>
          </p:spPr>
          <p:txBody>
            <a:bodyPr/>
            <a:lstStyle/>
            <a:p>
              <a:endParaRPr lang="en-GB" dirty="0"/>
            </a:p>
          </p:txBody>
        </p:sp>
        <p:sp>
          <p:nvSpPr>
            <p:cNvPr id="15" name="Line 2734"/>
            <p:cNvSpPr>
              <a:spLocks noChangeShapeType="1"/>
            </p:cNvSpPr>
            <p:nvPr/>
          </p:nvSpPr>
          <p:spPr bwMode="auto">
            <a:xfrm>
              <a:off x="4771156" y="4095682"/>
              <a:ext cx="14282" cy="1951038"/>
            </a:xfrm>
            <a:prstGeom prst="line">
              <a:avLst/>
            </a:prstGeom>
            <a:solidFill>
              <a:schemeClr val="bg1"/>
            </a:solidFill>
            <a:ln w="28575">
              <a:solidFill>
                <a:srgbClr val="0000FF"/>
              </a:solidFill>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2759" name="Line 2734"/>
          <p:cNvSpPr>
            <a:spLocks noChangeShapeType="1"/>
          </p:cNvSpPr>
          <p:nvPr/>
        </p:nvSpPr>
        <p:spPr bwMode="auto">
          <a:xfrm flipH="1">
            <a:off x="3513849" y="2222500"/>
            <a:ext cx="1279183" cy="3850665"/>
          </a:xfrm>
          <a:prstGeom prst="line">
            <a:avLst/>
          </a:prstGeom>
          <a:grpFill/>
          <a:ln w="19050">
            <a:solidFill>
              <a:srgbClr val="0000FF"/>
            </a:solidFill>
            <a:round/>
            <a:headEnd/>
            <a:tailEnd type="triangle" w="lg" len="lg"/>
          </a:ln>
          <a:effectLst/>
        </p:spPr>
        <p:txBody>
          <a:bodyPr/>
          <a:lstStyle/>
          <a:p>
            <a:endParaRPr lang="en-GB" dirty="0"/>
          </a:p>
        </p:txBody>
      </p:sp>
      <p:cxnSp>
        <p:nvCxnSpPr>
          <p:cNvPr id="2767" name="Straight Arrow Connector 2766"/>
          <p:cNvCxnSpPr>
            <a:stCxn id="386" idx="1"/>
          </p:cNvCxnSpPr>
          <p:nvPr/>
        </p:nvCxnSpPr>
        <p:spPr>
          <a:xfrm flipH="1">
            <a:off x="3262314" y="2766944"/>
            <a:ext cx="3892" cy="3286194"/>
          </a:xfrm>
          <a:prstGeom prst="straightConnector1">
            <a:avLst/>
          </a:prstGeom>
          <a:ln w="38100">
            <a:solidFill>
              <a:srgbClr val="80008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57" name="Right Triangle 275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7998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3" name="Picture 27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1808" y="770776"/>
            <a:ext cx="7723048" cy="3580620"/>
          </a:xfrm>
          <a:prstGeom prst="rect">
            <a:avLst/>
          </a:prstGeom>
          <a:effectLst>
            <a:outerShdw blurRad="50800" dist="38100" dir="2700000" algn="tl" rotWithShape="0">
              <a:prstClr val="black">
                <a:alpha val="40000"/>
              </a:prstClr>
            </a:outerShdw>
          </a:effectLst>
        </p:spPr>
      </p:pic>
      <p:grpSp>
        <p:nvGrpSpPr>
          <p:cNvPr id="14" name="Group 5483"/>
          <p:cNvGrpSpPr>
            <a:grpSpLocks/>
          </p:cNvGrpSpPr>
          <p:nvPr/>
        </p:nvGrpSpPr>
        <p:grpSpPr bwMode="auto">
          <a:xfrm>
            <a:off x="115037" y="747380"/>
            <a:ext cx="10553184" cy="5191125"/>
            <a:chOff x="204" y="-17"/>
            <a:chExt cx="3746" cy="3270"/>
          </a:xfrm>
        </p:grpSpPr>
        <p:grpSp>
          <p:nvGrpSpPr>
            <p:cNvPr id="15" name="Group 2929"/>
            <p:cNvGrpSpPr>
              <a:grpSpLocks/>
            </p:cNvGrpSpPr>
            <p:nvPr/>
          </p:nvGrpSpPr>
          <p:grpSpPr bwMode="auto">
            <a:xfrm>
              <a:off x="204" y="-17"/>
              <a:ext cx="3746" cy="2994"/>
              <a:chOff x="1007" y="663"/>
              <a:chExt cx="3746" cy="2994"/>
            </a:xfrm>
          </p:grpSpPr>
          <p:sp>
            <p:nvSpPr>
              <p:cNvPr id="2552" name="Rectangle 2729"/>
              <p:cNvSpPr>
                <a:spLocks noChangeArrowheads="1"/>
              </p:cNvSpPr>
              <p:nvPr/>
            </p:nvSpPr>
            <p:spPr bwMode="auto">
              <a:xfrm>
                <a:off x="1007" y="663"/>
                <a:ext cx="3746" cy="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2553" name="Line 2730"/>
              <p:cNvSpPr>
                <a:spLocks noChangeShapeType="1"/>
              </p:cNvSpPr>
              <p:nvPr/>
            </p:nvSpPr>
            <p:spPr bwMode="auto">
              <a:xfrm flipV="1">
                <a:off x="144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4" name="Line 2731"/>
              <p:cNvSpPr>
                <a:spLocks noChangeShapeType="1"/>
              </p:cNvSpPr>
              <p:nvPr/>
            </p:nvSpPr>
            <p:spPr bwMode="auto">
              <a:xfrm flipV="1">
                <a:off x="380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5" name="Line 2732"/>
              <p:cNvSpPr>
                <a:spLocks noChangeShapeType="1"/>
              </p:cNvSpPr>
              <p:nvPr/>
            </p:nvSpPr>
            <p:spPr bwMode="auto">
              <a:xfrm flipH="1">
                <a:off x="1405" y="321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6" name="Line 2733"/>
              <p:cNvSpPr>
                <a:spLocks noChangeShapeType="1"/>
              </p:cNvSpPr>
              <p:nvPr/>
            </p:nvSpPr>
            <p:spPr bwMode="auto">
              <a:xfrm>
                <a:off x="3809" y="3214"/>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7" name="Rectangle 2734"/>
              <p:cNvSpPr>
                <a:spLocks noChangeArrowheads="1"/>
              </p:cNvSpPr>
              <p:nvPr/>
            </p:nvSpPr>
            <p:spPr bwMode="auto">
              <a:xfrm>
                <a:off x="1204" y="3162"/>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0.0</a:t>
                </a:r>
                <a:endParaRPr lang="en-GB" altLang="de-DE" dirty="0">
                  <a:cs typeface="Arial" panose="020B0604020202020204" pitchFamily="34" charset="0"/>
                </a:endParaRPr>
              </a:p>
            </p:txBody>
          </p:sp>
          <p:sp>
            <p:nvSpPr>
              <p:cNvPr id="2558" name="Line 2735"/>
              <p:cNvSpPr>
                <a:spLocks noChangeShapeType="1"/>
              </p:cNvSpPr>
              <p:nvPr/>
            </p:nvSpPr>
            <p:spPr bwMode="auto">
              <a:xfrm flipH="1">
                <a:off x="1405" y="2722"/>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9" name="Line 2736"/>
              <p:cNvSpPr>
                <a:spLocks noChangeShapeType="1"/>
              </p:cNvSpPr>
              <p:nvPr/>
            </p:nvSpPr>
            <p:spPr bwMode="auto">
              <a:xfrm>
                <a:off x="3809" y="2722"/>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0" name="Line 2737"/>
              <p:cNvSpPr>
                <a:spLocks noChangeShapeType="1"/>
              </p:cNvSpPr>
              <p:nvPr/>
            </p:nvSpPr>
            <p:spPr bwMode="auto">
              <a:xfrm>
                <a:off x="144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1" name="Line 2738"/>
              <p:cNvSpPr>
                <a:spLocks noChangeShapeType="1"/>
              </p:cNvSpPr>
              <p:nvPr/>
            </p:nvSpPr>
            <p:spPr bwMode="auto">
              <a:xfrm>
                <a:off x="14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2" name="Line 2739"/>
              <p:cNvSpPr>
                <a:spLocks noChangeShapeType="1"/>
              </p:cNvSpPr>
              <p:nvPr/>
            </p:nvSpPr>
            <p:spPr bwMode="auto">
              <a:xfrm>
                <a:off x="147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3" name="Line 2740"/>
              <p:cNvSpPr>
                <a:spLocks noChangeShapeType="1"/>
              </p:cNvSpPr>
              <p:nvPr/>
            </p:nvSpPr>
            <p:spPr bwMode="auto">
              <a:xfrm>
                <a:off x="147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4" name="Line 2741"/>
              <p:cNvSpPr>
                <a:spLocks noChangeShapeType="1"/>
              </p:cNvSpPr>
              <p:nvPr/>
            </p:nvSpPr>
            <p:spPr bwMode="auto">
              <a:xfrm>
                <a:off x="14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5" name="Line 2742"/>
              <p:cNvSpPr>
                <a:spLocks noChangeShapeType="1"/>
              </p:cNvSpPr>
              <p:nvPr/>
            </p:nvSpPr>
            <p:spPr bwMode="auto">
              <a:xfrm>
                <a:off x="14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6" name="Line 2743"/>
              <p:cNvSpPr>
                <a:spLocks noChangeShapeType="1"/>
              </p:cNvSpPr>
              <p:nvPr/>
            </p:nvSpPr>
            <p:spPr bwMode="auto">
              <a:xfrm>
                <a:off x="150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7" name="Line 2744"/>
              <p:cNvSpPr>
                <a:spLocks noChangeShapeType="1"/>
              </p:cNvSpPr>
              <p:nvPr/>
            </p:nvSpPr>
            <p:spPr bwMode="auto">
              <a:xfrm>
                <a:off x="151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8" name="Line 2745"/>
              <p:cNvSpPr>
                <a:spLocks noChangeShapeType="1"/>
              </p:cNvSpPr>
              <p:nvPr/>
            </p:nvSpPr>
            <p:spPr bwMode="auto">
              <a:xfrm>
                <a:off x="152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9" name="Line 2746"/>
              <p:cNvSpPr>
                <a:spLocks noChangeShapeType="1"/>
              </p:cNvSpPr>
              <p:nvPr/>
            </p:nvSpPr>
            <p:spPr bwMode="auto">
              <a:xfrm>
                <a:off x="153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0" name="Line 2747"/>
              <p:cNvSpPr>
                <a:spLocks noChangeShapeType="1"/>
              </p:cNvSpPr>
              <p:nvPr/>
            </p:nvSpPr>
            <p:spPr bwMode="auto">
              <a:xfrm>
                <a:off x="154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1" name="Line 2748"/>
              <p:cNvSpPr>
                <a:spLocks noChangeShapeType="1"/>
              </p:cNvSpPr>
              <p:nvPr/>
            </p:nvSpPr>
            <p:spPr bwMode="auto">
              <a:xfrm>
                <a:off x="155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2" name="Line 2749"/>
              <p:cNvSpPr>
                <a:spLocks noChangeShapeType="1"/>
              </p:cNvSpPr>
              <p:nvPr/>
            </p:nvSpPr>
            <p:spPr bwMode="auto">
              <a:xfrm>
                <a:off x="155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3" name="Line 2750"/>
              <p:cNvSpPr>
                <a:spLocks noChangeShapeType="1"/>
              </p:cNvSpPr>
              <p:nvPr/>
            </p:nvSpPr>
            <p:spPr bwMode="auto">
              <a:xfrm>
                <a:off x="157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4" name="Line 2751"/>
              <p:cNvSpPr>
                <a:spLocks noChangeShapeType="1"/>
              </p:cNvSpPr>
              <p:nvPr/>
            </p:nvSpPr>
            <p:spPr bwMode="auto">
              <a:xfrm>
                <a:off x="157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5" name="Line 2752"/>
              <p:cNvSpPr>
                <a:spLocks noChangeShapeType="1"/>
              </p:cNvSpPr>
              <p:nvPr/>
            </p:nvSpPr>
            <p:spPr bwMode="auto">
              <a:xfrm>
                <a:off x="158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6" name="Line 2753"/>
              <p:cNvSpPr>
                <a:spLocks noChangeShapeType="1"/>
              </p:cNvSpPr>
              <p:nvPr/>
            </p:nvSpPr>
            <p:spPr bwMode="auto">
              <a:xfrm>
                <a:off x="15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7" name="Line 2754"/>
              <p:cNvSpPr>
                <a:spLocks noChangeShapeType="1"/>
              </p:cNvSpPr>
              <p:nvPr/>
            </p:nvSpPr>
            <p:spPr bwMode="auto">
              <a:xfrm>
                <a:off x="160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8" name="Line 2755"/>
              <p:cNvSpPr>
                <a:spLocks noChangeShapeType="1"/>
              </p:cNvSpPr>
              <p:nvPr/>
            </p:nvSpPr>
            <p:spPr bwMode="auto">
              <a:xfrm>
                <a:off x="161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9" name="Line 2756"/>
              <p:cNvSpPr>
                <a:spLocks noChangeShapeType="1"/>
              </p:cNvSpPr>
              <p:nvPr/>
            </p:nvSpPr>
            <p:spPr bwMode="auto">
              <a:xfrm>
                <a:off x="16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0" name="Line 2757"/>
              <p:cNvSpPr>
                <a:spLocks noChangeShapeType="1"/>
              </p:cNvSpPr>
              <p:nvPr/>
            </p:nvSpPr>
            <p:spPr bwMode="auto">
              <a:xfrm>
                <a:off x="163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1" name="Line 2758"/>
              <p:cNvSpPr>
                <a:spLocks noChangeShapeType="1"/>
              </p:cNvSpPr>
              <p:nvPr/>
            </p:nvSpPr>
            <p:spPr bwMode="auto">
              <a:xfrm>
                <a:off x="163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2" name="Line 2759"/>
              <p:cNvSpPr>
                <a:spLocks noChangeShapeType="1"/>
              </p:cNvSpPr>
              <p:nvPr/>
            </p:nvSpPr>
            <p:spPr bwMode="auto">
              <a:xfrm>
                <a:off x="16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3" name="Line 2760"/>
              <p:cNvSpPr>
                <a:spLocks noChangeShapeType="1"/>
              </p:cNvSpPr>
              <p:nvPr/>
            </p:nvSpPr>
            <p:spPr bwMode="auto">
              <a:xfrm>
                <a:off x="166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4" name="Line 2761"/>
              <p:cNvSpPr>
                <a:spLocks noChangeShapeType="1"/>
              </p:cNvSpPr>
              <p:nvPr/>
            </p:nvSpPr>
            <p:spPr bwMode="auto">
              <a:xfrm>
                <a:off x="166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5" name="Line 2762"/>
              <p:cNvSpPr>
                <a:spLocks noChangeShapeType="1"/>
              </p:cNvSpPr>
              <p:nvPr/>
            </p:nvSpPr>
            <p:spPr bwMode="auto">
              <a:xfrm>
                <a:off x="16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6" name="Line 2763"/>
              <p:cNvSpPr>
                <a:spLocks noChangeShapeType="1"/>
              </p:cNvSpPr>
              <p:nvPr/>
            </p:nvSpPr>
            <p:spPr bwMode="auto">
              <a:xfrm>
                <a:off x="168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7" name="Line 2764"/>
              <p:cNvSpPr>
                <a:spLocks noChangeShapeType="1"/>
              </p:cNvSpPr>
              <p:nvPr/>
            </p:nvSpPr>
            <p:spPr bwMode="auto">
              <a:xfrm>
                <a:off x="169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8" name="Line 2765"/>
              <p:cNvSpPr>
                <a:spLocks noChangeShapeType="1"/>
              </p:cNvSpPr>
              <p:nvPr/>
            </p:nvSpPr>
            <p:spPr bwMode="auto">
              <a:xfrm>
                <a:off x="17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9" name="Line 2766"/>
              <p:cNvSpPr>
                <a:spLocks noChangeShapeType="1"/>
              </p:cNvSpPr>
              <p:nvPr/>
            </p:nvSpPr>
            <p:spPr bwMode="auto">
              <a:xfrm>
                <a:off x="171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0" name="Line 2767"/>
              <p:cNvSpPr>
                <a:spLocks noChangeShapeType="1"/>
              </p:cNvSpPr>
              <p:nvPr/>
            </p:nvSpPr>
            <p:spPr bwMode="auto">
              <a:xfrm>
                <a:off x="172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1" name="Line 2768"/>
              <p:cNvSpPr>
                <a:spLocks noChangeShapeType="1"/>
              </p:cNvSpPr>
              <p:nvPr/>
            </p:nvSpPr>
            <p:spPr bwMode="auto">
              <a:xfrm>
                <a:off x="17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2" name="Line 2769"/>
              <p:cNvSpPr>
                <a:spLocks noChangeShapeType="1"/>
              </p:cNvSpPr>
              <p:nvPr/>
            </p:nvSpPr>
            <p:spPr bwMode="auto">
              <a:xfrm>
                <a:off x="174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3" name="Line 2770"/>
              <p:cNvSpPr>
                <a:spLocks noChangeShapeType="1"/>
              </p:cNvSpPr>
              <p:nvPr/>
            </p:nvSpPr>
            <p:spPr bwMode="auto">
              <a:xfrm>
                <a:off x="17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4" name="Line 2771"/>
              <p:cNvSpPr>
                <a:spLocks noChangeShapeType="1"/>
              </p:cNvSpPr>
              <p:nvPr/>
            </p:nvSpPr>
            <p:spPr bwMode="auto">
              <a:xfrm>
                <a:off x="176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5" name="Line 2772"/>
              <p:cNvSpPr>
                <a:spLocks noChangeShapeType="1"/>
              </p:cNvSpPr>
              <p:nvPr/>
            </p:nvSpPr>
            <p:spPr bwMode="auto">
              <a:xfrm>
                <a:off x="176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6" name="Line 2773"/>
              <p:cNvSpPr>
                <a:spLocks noChangeShapeType="1"/>
              </p:cNvSpPr>
              <p:nvPr/>
            </p:nvSpPr>
            <p:spPr bwMode="auto">
              <a:xfrm>
                <a:off x="17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7" name="Line 2774"/>
              <p:cNvSpPr>
                <a:spLocks noChangeShapeType="1"/>
              </p:cNvSpPr>
              <p:nvPr/>
            </p:nvSpPr>
            <p:spPr bwMode="auto">
              <a:xfrm>
                <a:off x="178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8" name="Line 2775"/>
              <p:cNvSpPr>
                <a:spLocks noChangeShapeType="1"/>
              </p:cNvSpPr>
              <p:nvPr/>
            </p:nvSpPr>
            <p:spPr bwMode="auto">
              <a:xfrm>
                <a:off x="179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9" name="Line 2776"/>
              <p:cNvSpPr>
                <a:spLocks noChangeShapeType="1"/>
              </p:cNvSpPr>
              <p:nvPr/>
            </p:nvSpPr>
            <p:spPr bwMode="auto">
              <a:xfrm>
                <a:off x="18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0" name="Line 2777"/>
              <p:cNvSpPr>
                <a:spLocks noChangeShapeType="1"/>
              </p:cNvSpPr>
              <p:nvPr/>
            </p:nvSpPr>
            <p:spPr bwMode="auto">
              <a:xfrm>
                <a:off x="181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1" name="Line 2778"/>
              <p:cNvSpPr>
                <a:spLocks noChangeShapeType="1"/>
              </p:cNvSpPr>
              <p:nvPr/>
            </p:nvSpPr>
            <p:spPr bwMode="auto">
              <a:xfrm>
                <a:off x="182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2" name="Line 2779"/>
              <p:cNvSpPr>
                <a:spLocks noChangeShapeType="1"/>
              </p:cNvSpPr>
              <p:nvPr/>
            </p:nvSpPr>
            <p:spPr bwMode="auto">
              <a:xfrm>
                <a:off x="182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3" name="Line 2780"/>
              <p:cNvSpPr>
                <a:spLocks noChangeShapeType="1"/>
              </p:cNvSpPr>
              <p:nvPr/>
            </p:nvSpPr>
            <p:spPr bwMode="auto">
              <a:xfrm>
                <a:off x="18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4" name="Line 2781"/>
              <p:cNvSpPr>
                <a:spLocks noChangeShapeType="1"/>
              </p:cNvSpPr>
              <p:nvPr/>
            </p:nvSpPr>
            <p:spPr bwMode="auto">
              <a:xfrm>
                <a:off x="184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5" name="Line 2782"/>
              <p:cNvSpPr>
                <a:spLocks noChangeShapeType="1"/>
              </p:cNvSpPr>
              <p:nvPr/>
            </p:nvSpPr>
            <p:spPr bwMode="auto">
              <a:xfrm>
                <a:off x="185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6" name="Line 2783"/>
              <p:cNvSpPr>
                <a:spLocks noChangeShapeType="1"/>
              </p:cNvSpPr>
              <p:nvPr/>
            </p:nvSpPr>
            <p:spPr bwMode="auto">
              <a:xfrm>
                <a:off x="18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7" name="Line 2784"/>
              <p:cNvSpPr>
                <a:spLocks noChangeShapeType="1"/>
              </p:cNvSpPr>
              <p:nvPr/>
            </p:nvSpPr>
            <p:spPr bwMode="auto">
              <a:xfrm>
                <a:off x="18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8" name="Line 2785"/>
              <p:cNvSpPr>
                <a:spLocks noChangeShapeType="1"/>
              </p:cNvSpPr>
              <p:nvPr/>
            </p:nvSpPr>
            <p:spPr bwMode="auto">
              <a:xfrm>
                <a:off x="188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9" name="Line 2786"/>
              <p:cNvSpPr>
                <a:spLocks noChangeShapeType="1"/>
              </p:cNvSpPr>
              <p:nvPr/>
            </p:nvSpPr>
            <p:spPr bwMode="auto">
              <a:xfrm>
                <a:off x="189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0" name="Line 2787"/>
              <p:cNvSpPr>
                <a:spLocks noChangeShapeType="1"/>
              </p:cNvSpPr>
              <p:nvPr/>
            </p:nvSpPr>
            <p:spPr bwMode="auto">
              <a:xfrm>
                <a:off x="190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1" name="Line 2788"/>
              <p:cNvSpPr>
                <a:spLocks noChangeShapeType="1"/>
              </p:cNvSpPr>
              <p:nvPr/>
            </p:nvSpPr>
            <p:spPr bwMode="auto">
              <a:xfrm>
                <a:off x="191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2" name="Line 2789"/>
              <p:cNvSpPr>
                <a:spLocks noChangeShapeType="1"/>
              </p:cNvSpPr>
              <p:nvPr/>
            </p:nvSpPr>
            <p:spPr bwMode="auto">
              <a:xfrm>
                <a:off x="192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3" name="Line 2790"/>
              <p:cNvSpPr>
                <a:spLocks noChangeShapeType="1"/>
              </p:cNvSpPr>
              <p:nvPr/>
            </p:nvSpPr>
            <p:spPr bwMode="auto">
              <a:xfrm>
                <a:off x="193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4" name="Line 2791"/>
              <p:cNvSpPr>
                <a:spLocks noChangeShapeType="1"/>
              </p:cNvSpPr>
              <p:nvPr/>
            </p:nvSpPr>
            <p:spPr bwMode="auto">
              <a:xfrm>
                <a:off x="193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5" name="Line 2792"/>
              <p:cNvSpPr>
                <a:spLocks noChangeShapeType="1"/>
              </p:cNvSpPr>
              <p:nvPr/>
            </p:nvSpPr>
            <p:spPr bwMode="auto">
              <a:xfrm>
                <a:off x="195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6" name="Line 2793"/>
              <p:cNvSpPr>
                <a:spLocks noChangeShapeType="1"/>
              </p:cNvSpPr>
              <p:nvPr/>
            </p:nvSpPr>
            <p:spPr bwMode="auto">
              <a:xfrm>
                <a:off x="195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7" name="Line 2794"/>
              <p:cNvSpPr>
                <a:spLocks noChangeShapeType="1"/>
              </p:cNvSpPr>
              <p:nvPr/>
            </p:nvSpPr>
            <p:spPr bwMode="auto">
              <a:xfrm>
                <a:off x="196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8" name="Line 2795"/>
              <p:cNvSpPr>
                <a:spLocks noChangeShapeType="1"/>
              </p:cNvSpPr>
              <p:nvPr/>
            </p:nvSpPr>
            <p:spPr bwMode="auto">
              <a:xfrm>
                <a:off x="19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9" name="Line 2796"/>
              <p:cNvSpPr>
                <a:spLocks noChangeShapeType="1"/>
              </p:cNvSpPr>
              <p:nvPr/>
            </p:nvSpPr>
            <p:spPr bwMode="auto">
              <a:xfrm>
                <a:off x="198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0" name="Line 2797"/>
              <p:cNvSpPr>
                <a:spLocks noChangeShapeType="1"/>
              </p:cNvSpPr>
              <p:nvPr/>
            </p:nvSpPr>
            <p:spPr bwMode="auto">
              <a:xfrm>
                <a:off x="199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1" name="Line 2798"/>
              <p:cNvSpPr>
                <a:spLocks noChangeShapeType="1"/>
              </p:cNvSpPr>
              <p:nvPr/>
            </p:nvSpPr>
            <p:spPr bwMode="auto">
              <a:xfrm>
                <a:off x="20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2" name="Line 2799"/>
              <p:cNvSpPr>
                <a:spLocks noChangeShapeType="1"/>
              </p:cNvSpPr>
              <p:nvPr/>
            </p:nvSpPr>
            <p:spPr bwMode="auto">
              <a:xfrm>
                <a:off x="201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3" name="Line 2800"/>
              <p:cNvSpPr>
                <a:spLocks noChangeShapeType="1"/>
              </p:cNvSpPr>
              <p:nvPr/>
            </p:nvSpPr>
            <p:spPr bwMode="auto">
              <a:xfrm>
                <a:off x="201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4" name="Line 2801"/>
              <p:cNvSpPr>
                <a:spLocks noChangeShapeType="1"/>
              </p:cNvSpPr>
              <p:nvPr/>
            </p:nvSpPr>
            <p:spPr bwMode="auto">
              <a:xfrm>
                <a:off x="20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5" name="Line 2802"/>
              <p:cNvSpPr>
                <a:spLocks noChangeShapeType="1"/>
              </p:cNvSpPr>
              <p:nvPr/>
            </p:nvSpPr>
            <p:spPr bwMode="auto">
              <a:xfrm>
                <a:off x="203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6" name="Line 2803"/>
              <p:cNvSpPr>
                <a:spLocks noChangeShapeType="1"/>
              </p:cNvSpPr>
              <p:nvPr/>
            </p:nvSpPr>
            <p:spPr bwMode="auto">
              <a:xfrm>
                <a:off x="204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7" name="Line 2804"/>
              <p:cNvSpPr>
                <a:spLocks noChangeShapeType="1"/>
              </p:cNvSpPr>
              <p:nvPr/>
            </p:nvSpPr>
            <p:spPr bwMode="auto">
              <a:xfrm>
                <a:off x="20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8" name="Line 2805"/>
              <p:cNvSpPr>
                <a:spLocks noChangeShapeType="1"/>
              </p:cNvSpPr>
              <p:nvPr/>
            </p:nvSpPr>
            <p:spPr bwMode="auto">
              <a:xfrm>
                <a:off x="206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9" name="Line 2806"/>
              <p:cNvSpPr>
                <a:spLocks noChangeShapeType="1"/>
              </p:cNvSpPr>
              <p:nvPr/>
            </p:nvSpPr>
            <p:spPr bwMode="auto">
              <a:xfrm>
                <a:off x="207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0" name="Line 2807"/>
              <p:cNvSpPr>
                <a:spLocks noChangeShapeType="1"/>
              </p:cNvSpPr>
              <p:nvPr/>
            </p:nvSpPr>
            <p:spPr bwMode="auto">
              <a:xfrm>
                <a:off x="20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1" name="Line 2808"/>
              <p:cNvSpPr>
                <a:spLocks noChangeShapeType="1"/>
              </p:cNvSpPr>
              <p:nvPr/>
            </p:nvSpPr>
            <p:spPr bwMode="auto">
              <a:xfrm>
                <a:off x="209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2" name="Line 2809"/>
              <p:cNvSpPr>
                <a:spLocks noChangeShapeType="1"/>
              </p:cNvSpPr>
              <p:nvPr/>
            </p:nvSpPr>
            <p:spPr bwMode="auto">
              <a:xfrm>
                <a:off x="209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3" name="Line 2810"/>
              <p:cNvSpPr>
                <a:spLocks noChangeShapeType="1"/>
              </p:cNvSpPr>
              <p:nvPr/>
            </p:nvSpPr>
            <p:spPr bwMode="auto">
              <a:xfrm>
                <a:off x="21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4" name="Line 2811"/>
              <p:cNvSpPr>
                <a:spLocks noChangeShapeType="1"/>
              </p:cNvSpPr>
              <p:nvPr/>
            </p:nvSpPr>
            <p:spPr bwMode="auto">
              <a:xfrm>
                <a:off x="212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5" name="Line 2812"/>
              <p:cNvSpPr>
                <a:spLocks noChangeShapeType="1"/>
              </p:cNvSpPr>
              <p:nvPr/>
            </p:nvSpPr>
            <p:spPr bwMode="auto">
              <a:xfrm>
                <a:off x="21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6" name="Line 2813"/>
              <p:cNvSpPr>
                <a:spLocks noChangeShapeType="1"/>
              </p:cNvSpPr>
              <p:nvPr/>
            </p:nvSpPr>
            <p:spPr bwMode="auto">
              <a:xfrm>
                <a:off x="214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7" name="Line 2814"/>
              <p:cNvSpPr>
                <a:spLocks noChangeShapeType="1"/>
              </p:cNvSpPr>
              <p:nvPr/>
            </p:nvSpPr>
            <p:spPr bwMode="auto">
              <a:xfrm>
                <a:off x="214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8" name="Line 2815"/>
              <p:cNvSpPr>
                <a:spLocks noChangeShapeType="1"/>
              </p:cNvSpPr>
              <p:nvPr/>
            </p:nvSpPr>
            <p:spPr bwMode="auto">
              <a:xfrm>
                <a:off x="21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9" name="Line 2816"/>
              <p:cNvSpPr>
                <a:spLocks noChangeShapeType="1"/>
              </p:cNvSpPr>
              <p:nvPr/>
            </p:nvSpPr>
            <p:spPr bwMode="auto">
              <a:xfrm>
                <a:off x="216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0" name="Line 2817"/>
              <p:cNvSpPr>
                <a:spLocks noChangeShapeType="1"/>
              </p:cNvSpPr>
              <p:nvPr/>
            </p:nvSpPr>
            <p:spPr bwMode="auto">
              <a:xfrm>
                <a:off x="217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1" name="Line 2818"/>
              <p:cNvSpPr>
                <a:spLocks noChangeShapeType="1"/>
              </p:cNvSpPr>
              <p:nvPr/>
            </p:nvSpPr>
            <p:spPr bwMode="auto">
              <a:xfrm>
                <a:off x="21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2" name="Line 2819"/>
              <p:cNvSpPr>
                <a:spLocks noChangeShapeType="1"/>
              </p:cNvSpPr>
              <p:nvPr/>
            </p:nvSpPr>
            <p:spPr bwMode="auto">
              <a:xfrm>
                <a:off x="219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3" name="Line 2820"/>
              <p:cNvSpPr>
                <a:spLocks noChangeShapeType="1"/>
              </p:cNvSpPr>
              <p:nvPr/>
            </p:nvSpPr>
            <p:spPr bwMode="auto">
              <a:xfrm>
                <a:off x="220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4" name="Line 2821"/>
              <p:cNvSpPr>
                <a:spLocks noChangeShapeType="1"/>
              </p:cNvSpPr>
              <p:nvPr/>
            </p:nvSpPr>
            <p:spPr bwMode="auto">
              <a:xfrm>
                <a:off x="220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5" name="Line 2822"/>
              <p:cNvSpPr>
                <a:spLocks noChangeShapeType="1"/>
              </p:cNvSpPr>
              <p:nvPr/>
            </p:nvSpPr>
            <p:spPr bwMode="auto">
              <a:xfrm>
                <a:off x="22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6" name="Line 2823"/>
              <p:cNvSpPr>
                <a:spLocks noChangeShapeType="1"/>
              </p:cNvSpPr>
              <p:nvPr/>
            </p:nvSpPr>
            <p:spPr bwMode="auto">
              <a:xfrm>
                <a:off x="222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7" name="Line 2824"/>
              <p:cNvSpPr>
                <a:spLocks noChangeShapeType="1"/>
              </p:cNvSpPr>
              <p:nvPr/>
            </p:nvSpPr>
            <p:spPr bwMode="auto">
              <a:xfrm>
                <a:off x="223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8" name="Line 2825"/>
              <p:cNvSpPr>
                <a:spLocks noChangeShapeType="1"/>
              </p:cNvSpPr>
              <p:nvPr/>
            </p:nvSpPr>
            <p:spPr bwMode="auto">
              <a:xfrm>
                <a:off x="22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9" name="Line 2826"/>
              <p:cNvSpPr>
                <a:spLocks noChangeShapeType="1"/>
              </p:cNvSpPr>
              <p:nvPr/>
            </p:nvSpPr>
            <p:spPr bwMode="auto">
              <a:xfrm>
                <a:off x="22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0" name="Line 2827"/>
              <p:cNvSpPr>
                <a:spLocks noChangeShapeType="1"/>
              </p:cNvSpPr>
              <p:nvPr/>
            </p:nvSpPr>
            <p:spPr bwMode="auto">
              <a:xfrm>
                <a:off x="226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1" name="Line 2828"/>
              <p:cNvSpPr>
                <a:spLocks noChangeShapeType="1"/>
              </p:cNvSpPr>
              <p:nvPr/>
            </p:nvSpPr>
            <p:spPr bwMode="auto">
              <a:xfrm>
                <a:off x="227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2" name="Line 2829"/>
              <p:cNvSpPr>
                <a:spLocks noChangeShapeType="1"/>
              </p:cNvSpPr>
              <p:nvPr/>
            </p:nvSpPr>
            <p:spPr bwMode="auto">
              <a:xfrm>
                <a:off x="228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3" name="Line 2830"/>
              <p:cNvSpPr>
                <a:spLocks noChangeShapeType="1"/>
              </p:cNvSpPr>
              <p:nvPr/>
            </p:nvSpPr>
            <p:spPr bwMode="auto">
              <a:xfrm>
                <a:off x="228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4" name="Line 2831"/>
              <p:cNvSpPr>
                <a:spLocks noChangeShapeType="1"/>
              </p:cNvSpPr>
              <p:nvPr/>
            </p:nvSpPr>
            <p:spPr bwMode="auto">
              <a:xfrm>
                <a:off x="230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5" name="Line 2832"/>
              <p:cNvSpPr>
                <a:spLocks noChangeShapeType="1"/>
              </p:cNvSpPr>
              <p:nvPr/>
            </p:nvSpPr>
            <p:spPr bwMode="auto">
              <a:xfrm>
                <a:off x="230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6" name="Line 2833"/>
              <p:cNvSpPr>
                <a:spLocks noChangeShapeType="1"/>
              </p:cNvSpPr>
              <p:nvPr/>
            </p:nvSpPr>
            <p:spPr bwMode="auto">
              <a:xfrm>
                <a:off x="231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7" name="Line 2834"/>
              <p:cNvSpPr>
                <a:spLocks noChangeShapeType="1"/>
              </p:cNvSpPr>
              <p:nvPr/>
            </p:nvSpPr>
            <p:spPr bwMode="auto">
              <a:xfrm>
                <a:off x="232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8" name="Line 2835"/>
              <p:cNvSpPr>
                <a:spLocks noChangeShapeType="1"/>
              </p:cNvSpPr>
              <p:nvPr/>
            </p:nvSpPr>
            <p:spPr bwMode="auto">
              <a:xfrm>
                <a:off x="233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9" name="Line 2836"/>
              <p:cNvSpPr>
                <a:spLocks noChangeShapeType="1"/>
              </p:cNvSpPr>
              <p:nvPr/>
            </p:nvSpPr>
            <p:spPr bwMode="auto">
              <a:xfrm>
                <a:off x="234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0" name="Line 2837"/>
              <p:cNvSpPr>
                <a:spLocks noChangeShapeType="1"/>
              </p:cNvSpPr>
              <p:nvPr/>
            </p:nvSpPr>
            <p:spPr bwMode="auto">
              <a:xfrm>
                <a:off x="23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1" name="Line 2838"/>
              <p:cNvSpPr>
                <a:spLocks noChangeShapeType="1"/>
              </p:cNvSpPr>
              <p:nvPr/>
            </p:nvSpPr>
            <p:spPr bwMode="auto">
              <a:xfrm>
                <a:off x="236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2" name="Line 2839"/>
              <p:cNvSpPr>
                <a:spLocks noChangeShapeType="1"/>
              </p:cNvSpPr>
              <p:nvPr/>
            </p:nvSpPr>
            <p:spPr bwMode="auto">
              <a:xfrm>
                <a:off x="237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3" name="Line 2840"/>
              <p:cNvSpPr>
                <a:spLocks noChangeShapeType="1"/>
              </p:cNvSpPr>
              <p:nvPr/>
            </p:nvSpPr>
            <p:spPr bwMode="auto">
              <a:xfrm>
                <a:off x="23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4" name="Line 2841"/>
              <p:cNvSpPr>
                <a:spLocks noChangeShapeType="1"/>
              </p:cNvSpPr>
              <p:nvPr/>
            </p:nvSpPr>
            <p:spPr bwMode="auto">
              <a:xfrm>
                <a:off x="23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5" name="Line 2842"/>
              <p:cNvSpPr>
                <a:spLocks noChangeShapeType="1"/>
              </p:cNvSpPr>
              <p:nvPr/>
            </p:nvSpPr>
            <p:spPr bwMode="auto">
              <a:xfrm>
                <a:off x="239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6" name="Line 2843"/>
              <p:cNvSpPr>
                <a:spLocks noChangeShapeType="1"/>
              </p:cNvSpPr>
              <p:nvPr/>
            </p:nvSpPr>
            <p:spPr bwMode="auto">
              <a:xfrm>
                <a:off x="24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7" name="Line 2844"/>
              <p:cNvSpPr>
                <a:spLocks noChangeShapeType="1"/>
              </p:cNvSpPr>
              <p:nvPr/>
            </p:nvSpPr>
            <p:spPr bwMode="auto">
              <a:xfrm>
                <a:off x="241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8" name="Line 2845"/>
              <p:cNvSpPr>
                <a:spLocks noChangeShapeType="1"/>
              </p:cNvSpPr>
              <p:nvPr/>
            </p:nvSpPr>
            <p:spPr bwMode="auto">
              <a:xfrm>
                <a:off x="242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9" name="Line 2846"/>
              <p:cNvSpPr>
                <a:spLocks noChangeShapeType="1"/>
              </p:cNvSpPr>
              <p:nvPr/>
            </p:nvSpPr>
            <p:spPr bwMode="auto">
              <a:xfrm>
                <a:off x="24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0" name="Line 2847"/>
              <p:cNvSpPr>
                <a:spLocks noChangeShapeType="1"/>
              </p:cNvSpPr>
              <p:nvPr/>
            </p:nvSpPr>
            <p:spPr bwMode="auto">
              <a:xfrm>
                <a:off x="244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1" name="Line 2848"/>
              <p:cNvSpPr>
                <a:spLocks noChangeShapeType="1"/>
              </p:cNvSpPr>
              <p:nvPr/>
            </p:nvSpPr>
            <p:spPr bwMode="auto">
              <a:xfrm>
                <a:off x="245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2" name="Line 2849"/>
              <p:cNvSpPr>
                <a:spLocks noChangeShapeType="1"/>
              </p:cNvSpPr>
              <p:nvPr/>
            </p:nvSpPr>
            <p:spPr bwMode="auto">
              <a:xfrm>
                <a:off x="24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3" name="Line 2850"/>
              <p:cNvSpPr>
                <a:spLocks noChangeShapeType="1"/>
              </p:cNvSpPr>
              <p:nvPr/>
            </p:nvSpPr>
            <p:spPr bwMode="auto">
              <a:xfrm>
                <a:off x="247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4" name="Line 2851"/>
              <p:cNvSpPr>
                <a:spLocks noChangeShapeType="1"/>
              </p:cNvSpPr>
              <p:nvPr/>
            </p:nvSpPr>
            <p:spPr bwMode="auto">
              <a:xfrm>
                <a:off x="247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5" name="Line 2852"/>
              <p:cNvSpPr>
                <a:spLocks noChangeShapeType="1"/>
              </p:cNvSpPr>
              <p:nvPr/>
            </p:nvSpPr>
            <p:spPr bwMode="auto">
              <a:xfrm>
                <a:off x="24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6" name="Line 2853"/>
              <p:cNvSpPr>
                <a:spLocks noChangeShapeType="1"/>
              </p:cNvSpPr>
              <p:nvPr/>
            </p:nvSpPr>
            <p:spPr bwMode="auto">
              <a:xfrm>
                <a:off x="24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7" name="Line 2854"/>
              <p:cNvSpPr>
                <a:spLocks noChangeShapeType="1"/>
              </p:cNvSpPr>
              <p:nvPr/>
            </p:nvSpPr>
            <p:spPr bwMode="auto">
              <a:xfrm>
                <a:off x="250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8" name="Line 2855"/>
              <p:cNvSpPr>
                <a:spLocks noChangeShapeType="1"/>
              </p:cNvSpPr>
              <p:nvPr/>
            </p:nvSpPr>
            <p:spPr bwMode="auto">
              <a:xfrm>
                <a:off x="25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9" name="Line 2856"/>
              <p:cNvSpPr>
                <a:spLocks noChangeShapeType="1"/>
              </p:cNvSpPr>
              <p:nvPr/>
            </p:nvSpPr>
            <p:spPr bwMode="auto">
              <a:xfrm>
                <a:off x="25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0" name="Line 2857"/>
              <p:cNvSpPr>
                <a:spLocks noChangeShapeType="1"/>
              </p:cNvSpPr>
              <p:nvPr/>
            </p:nvSpPr>
            <p:spPr bwMode="auto">
              <a:xfrm>
                <a:off x="253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1" name="Line 2858"/>
              <p:cNvSpPr>
                <a:spLocks noChangeShapeType="1"/>
              </p:cNvSpPr>
              <p:nvPr/>
            </p:nvSpPr>
            <p:spPr bwMode="auto">
              <a:xfrm>
                <a:off x="254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2" name="Line 2859"/>
              <p:cNvSpPr>
                <a:spLocks noChangeShapeType="1"/>
              </p:cNvSpPr>
              <p:nvPr/>
            </p:nvSpPr>
            <p:spPr bwMode="auto">
              <a:xfrm>
                <a:off x="25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3" name="Line 2860"/>
              <p:cNvSpPr>
                <a:spLocks noChangeShapeType="1"/>
              </p:cNvSpPr>
              <p:nvPr/>
            </p:nvSpPr>
            <p:spPr bwMode="auto">
              <a:xfrm>
                <a:off x="255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4" name="Line 2861"/>
              <p:cNvSpPr>
                <a:spLocks noChangeShapeType="1"/>
              </p:cNvSpPr>
              <p:nvPr/>
            </p:nvSpPr>
            <p:spPr bwMode="auto">
              <a:xfrm>
                <a:off x="257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5" name="Line 2862"/>
              <p:cNvSpPr>
                <a:spLocks noChangeShapeType="1"/>
              </p:cNvSpPr>
              <p:nvPr/>
            </p:nvSpPr>
            <p:spPr bwMode="auto">
              <a:xfrm>
                <a:off x="25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6" name="Line 2863"/>
              <p:cNvSpPr>
                <a:spLocks noChangeShapeType="1"/>
              </p:cNvSpPr>
              <p:nvPr/>
            </p:nvSpPr>
            <p:spPr bwMode="auto">
              <a:xfrm>
                <a:off x="258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7" name="Line 2864"/>
              <p:cNvSpPr>
                <a:spLocks noChangeShapeType="1"/>
              </p:cNvSpPr>
              <p:nvPr/>
            </p:nvSpPr>
            <p:spPr bwMode="auto">
              <a:xfrm>
                <a:off x="260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8" name="Line 2865"/>
              <p:cNvSpPr>
                <a:spLocks noChangeShapeType="1"/>
              </p:cNvSpPr>
              <p:nvPr/>
            </p:nvSpPr>
            <p:spPr bwMode="auto">
              <a:xfrm>
                <a:off x="26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9" name="Line 2866"/>
              <p:cNvSpPr>
                <a:spLocks noChangeShapeType="1"/>
              </p:cNvSpPr>
              <p:nvPr/>
            </p:nvSpPr>
            <p:spPr bwMode="auto">
              <a:xfrm>
                <a:off x="261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0" name="Line 2867"/>
              <p:cNvSpPr>
                <a:spLocks noChangeShapeType="1"/>
              </p:cNvSpPr>
              <p:nvPr/>
            </p:nvSpPr>
            <p:spPr bwMode="auto">
              <a:xfrm>
                <a:off x="26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1" name="Line 2868"/>
              <p:cNvSpPr>
                <a:spLocks noChangeShapeType="1"/>
              </p:cNvSpPr>
              <p:nvPr/>
            </p:nvSpPr>
            <p:spPr bwMode="auto">
              <a:xfrm>
                <a:off x="26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2" name="Line 2869"/>
              <p:cNvSpPr>
                <a:spLocks noChangeShapeType="1"/>
              </p:cNvSpPr>
              <p:nvPr/>
            </p:nvSpPr>
            <p:spPr bwMode="auto">
              <a:xfrm>
                <a:off x="264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3" name="Line 2870"/>
              <p:cNvSpPr>
                <a:spLocks noChangeShapeType="1"/>
              </p:cNvSpPr>
              <p:nvPr/>
            </p:nvSpPr>
            <p:spPr bwMode="auto">
              <a:xfrm>
                <a:off x="265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4" name="Line 2871"/>
              <p:cNvSpPr>
                <a:spLocks noChangeShapeType="1"/>
              </p:cNvSpPr>
              <p:nvPr/>
            </p:nvSpPr>
            <p:spPr bwMode="auto">
              <a:xfrm>
                <a:off x="266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5" name="Line 2872"/>
              <p:cNvSpPr>
                <a:spLocks noChangeShapeType="1"/>
              </p:cNvSpPr>
              <p:nvPr/>
            </p:nvSpPr>
            <p:spPr bwMode="auto">
              <a:xfrm>
                <a:off x="266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6" name="Line 2873"/>
              <p:cNvSpPr>
                <a:spLocks noChangeShapeType="1"/>
              </p:cNvSpPr>
              <p:nvPr/>
            </p:nvSpPr>
            <p:spPr bwMode="auto">
              <a:xfrm>
                <a:off x="268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7" name="Line 2874"/>
              <p:cNvSpPr>
                <a:spLocks noChangeShapeType="1"/>
              </p:cNvSpPr>
              <p:nvPr/>
            </p:nvSpPr>
            <p:spPr bwMode="auto">
              <a:xfrm>
                <a:off x="268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8" name="Line 2875"/>
              <p:cNvSpPr>
                <a:spLocks noChangeShapeType="1"/>
              </p:cNvSpPr>
              <p:nvPr/>
            </p:nvSpPr>
            <p:spPr bwMode="auto">
              <a:xfrm>
                <a:off x="269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9" name="Line 2876"/>
              <p:cNvSpPr>
                <a:spLocks noChangeShapeType="1"/>
              </p:cNvSpPr>
              <p:nvPr/>
            </p:nvSpPr>
            <p:spPr bwMode="auto">
              <a:xfrm>
                <a:off x="270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0" name="Line 2877"/>
              <p:cNvSpPr>
                <a:spLocks noChangeShapeType="1"/>
              </p:cNvSpPr>
              <p:nvPr/>
            </p:nvSpPr>
            <p:spPr bwMode="auto">
              <a:xfrm>
                <a:off x="271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1" name="Line 2878"/>
              <p:cNvSpPr>
                <a:spLocks noChangeShapeType="1"/>
              </p:cNvSpPr>
              <p:nvPr/>
            </p:nvSpPr>
            <p:spPr bwMode="auto">
              <a:xfrm>
                <a:off x="272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2" name="Line 2879"/>
              <p:cNvSpPr>
                <a:spLocks noChangeShapeType="1"/>
              </p:cNvSpPr>
              <p:nvPr/>
            </p:nvSpPr>
            <p:spPr bwMode="auto">
              <a:xfrm>
                <a:off x="27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3" name="Line 2880"/>
              <p:cNvSpPr>
                <a:spLocks noChangeShapeType="1"/>
              </p:cNvSpPr>
              <p:nvPr/>
            </p:nvSpPr>
            <p:spPr bwMode="auto">
              <a:xfrm>
                <a:off x="274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4" name="Line 2881"/>
              <p:cNvSpPr>
                <a:spLocks noChangeShapeType="1"/>
              </p:cNvSpPr>
              <p:nvPr/>
            </p:nvSpPr>
            <p:spPr bwMode="auto">
              <a:xfrm>
                <a:off x="274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5" name="Line 2882"/>
              <p:cNvSpPr>
                <a:spLocks noChangeShapeType="1"/>
              </p:cNvSpPr>
              <p:nvPr/>
            </p:nvSpPr>
            <p:spPr bwMode="auto">
              <a:xfrm>
                <a:off x="27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6" name="Line 2883"/>
              <p:cNvSpPr>
                <a:spLocks noChangeShapeType="1"/>
              </p:cNvSpPr>
              <p:nvPr/>
            </p:nvSpPr>
            <p:spPr bwMode="auto">
              <a:xfrm>
                <a:off x="27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7" name="Line 2884"/>
              <p:cNvSpPr>
                <a:spLocks noChangeShapeType="1"/>
              </p:cNvSpPr>
              <p:nvPr/>
            </p:nvSpPr>
            <p:spPr bwMode="auto">
              <a:xfrm>
                <a:off x="277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8" name="Line 2885"/>
              <p:cNvSpPr>
                <a:spLocks noChangeShapeType="1"/>
              </p:cNvSpPr>
              <p:nvPr/>
            </p:nvSpPr>
            <p:spPr bwMode="auto">
              <a:xfrm>
                <a:off x="27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9" name="Line 2886"/>
              <p:cNvSpPr>
                <a:spLocks noChangeShapeType="1"/>
              </p:cNvSpPr>
              <p:nvPr/>
            </p:nvSpPr>
            <p:spPr bwMode="auto">
              <a:xfrm>
                <a:off x="27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0" name="Line 2887"/>
              <p:cNvSpPr>
                <a:spLocks noChangeShapeType="1"/>
              </p:cNvSpPr>
              <p:nvPr/>
            </p:nvSpPr>
            <p:spPr bwMode="auto">
              <a:xfrm>
                <a:off x="280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1" name="Line 2888"/>
              <p:cNvSpPr>
                <a:spLocks noChangeShapeType="1"/>
              </p:cNvSpPr>
              <p:nvPr/>
            </p:nvSpPr>
            <p:spPr bwMode="auto">
              <a:xfrm>
                <a:off x="28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2" name="Line 2889"/>
              <p:cNvSpPr>
                <a:spLocks noChangeShapeType="1"/>
              </p:cNvSpPr>
              <p:nvPr/>
            </p:nvSpPr>
            <p:spPr bwMode="auto">
              <a:xfrm>
                <a:off x="282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3" name="Line 2890"/>
              <p:cNvSpPr>
                <a:spLocks noChangeShapeType="1"/>
              </p:cNvSpPr>
              <p:nvPr/>
            </p:nvSpPr>
            <p:spPr bwMode="auto">
              <a:xfrm>
                <a:off x="283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4" name="Line 2891"/>
              <p:cNvSpPr>
                <a:spLocks noChangeShapeType="1"/>
              </p:cNvSpPr>
              <p:nvPr/>
            </p:nvSpPr>
            <p:spPr bwMode="auto">
              <a:xfrm>
                <a:off x="28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5" name="Line 2892"/>
              <p:cNvSpPr>
                <a:spLocks noChangeShapeType="1"/>
              </p:cNvSpPr>
              <p:nvPr/>
            </p:nvSpPr>
            <p:spPr bwMode="auto">
              <a:xfrm>
                <a:off x="285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6" name="Line 2893"/>
              <p:cNvSpPr>
                <a:spLocks noChangeShapeType="1"/>
              </p:cNvSpPr>
              <p:nvPr/>
            </p:nvSpPr>
            <p:spPr bwMode="auto">
              <a:xfrm>
                <a:off x="285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7" name="Line 2894"/>
              <p:cNvSpPr>
                <a:spLocks noChangeShapeType="1"/>
              </p:cNvSpPr>
              <p:nvPr/>
            </p:nvSpPr>
            <p:spPr bwMode="auto">
              <a:xfrm>
                <a:off x="28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8" name="Line 2895"/>
              <p:cNvSpPr>
                <a:spLocks noChangeShapeType="1"/>
              </p:cNvSpPr>
              <p:nvPr/>
            </p:nvSpPr>
            <p:spPr bwMode="auto">
              <a:xfrm>
                <a:off x="28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9" name="Line 2896"/>
              <p:cNvSpPr>
                <a:spLocks noChangeShapeType="1"/>
              </p:cNvSpPr>
              <p:nvPr/>
            </p:nvSpPr>
            <p:spPr bwMode="auto">
              <a:xfrm>
                <a:off x="288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0" name="Line 2897"/>
              <p:cNvSpPr>
                <a:spLocks noChangeShapeType="1"/>
              </p:cNvSpPr>
              <p:nvPr/>
            </p:nvSpPr>
            <p:spPr bwMode="auto">
              <a:xfrm>
                <a:off x="28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1" name="Line 2898"/>
              <p:cNvSpPr>
                <a:spLocks noChangeShapeType="1"/>
              </p:cNvSpPr>
              <p:nvPr/>
            </p:nvSpPr>
            <p:spPr bwMode="auto">
              <a:xfrm>
                <a:off x="29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2" name="Line 2899"/>
              <p:cNvSpPr>
                <a:spLocks noChangeShapeType="1"/>
              </p:cNvSpPr>
              <p:nvPr/>
            </p:nvSpPr>
            <p:spPr bwMode="auto">
              <a:xfrm>
                <a:off x="291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3" name="Line 2900"/>
              <p:cNvSpPr>
                <a:spLocks noChangeShapeType="1"/>
              </p:cNvSpPr>
              <p:nvPr/>
            </p:nvSpPr>
            <p:spPr bwMode="auto">
              <a:xfrm>
                <a:off x="292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4" name="Line 2901"/>
              <p:cNvSpPr>
                <a:spLocks noChangeShapeType="1"/>
              </p:cNvSpPr>
              <p:nvPr/>
            </p:nvSpPr>
            <p:spPr bwMode="auto">
              <a:xfrm>
                <a:off x="29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5" name="Line 2902"/>
              <p:cNvSpPr>
                <a:spLocks noChangeShapeType="1"/>
              </p:cNvSpPr>
              <p:nvPr/>
            </p:nvSpPr>
            <p:spPr bwMode="auto">
              <a:xfrm>
                <a:off x="293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6" name="Line 2903"/>
              <p:cNvSpPr>
                <a:spLocks noChangeShapeType="1"/>
              </p:cNvSpPr>
              <p:nvPr/>
            </p:nvSpPr>
            <p:spPr bwMode="auto">
              <a:xfrm>
                <a:off x="295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7" name="Line 2904"/>
              <p:cNvSpPr>
                <a:spLocks noChangeShapeType="1"/>
              </p:cNvSpPr>
              <p:nvPr/>
            </p:nvSpPr>
            <p:spPr bwMode="auto">
              <a:xfrm>
                <a:off x="29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8" name="Line 2905"/>
              <p:cNvSpPr>
                <a:spLocks noChangeShapeType="1"/>
              </p:cNvSpPr>
              <p:nvPr/>
            </p:nvSpPr>
            <p:spPr bwMode="auto">
              <a:xfrm>
                <a:off x="296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9" name="Line 2906"/>
              <p:cNvSpPr>
                <a:spLocks noChangeShapeType="1"/>
              </p:cNvSpPr>
              <p:nvPr/>
            </p:nvSpPr>
            <p:spPr bwMode="auto">
              <a:xfrm>
                <a:off x="297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0" name="Line 2907"/>
              <p:cNvSpPr>
                <a:spLocks noChangeShapeType="1"/>
              </p:cNvSpPr>
              <p:nvPr/>
            </p:nvSpPr>
            <p:spPr bwMode="auto">
              <a:xfrm>
                <a:off x="29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1" name="Line 2908"/>
              <p:cNvSpPr>
                <a:spLocks noChangeShapeType="1"/>
              </p:cNvSpPr>
              <p:nvPr/>
            </p:nvSpPr>
            <p:spPr bwMode="auto">
              <a:xfrm>
                <a:off x="299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2" name="Line 2909"/>
              <p:cNvSpPr>
                <a:spLocks noChangeShapeType="1"/>
              </p:cNvSpPr>
              <p:nvPr/>
            </p:nvSpPr>
            <p:spPr bwMode="auto">
              <a:xfrm>
                <a:off x="300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3" name="Line 2910"/>
              <p:cNvSpPr>
                <a:spLocks noChangeShapeType="1"/>
              </p:cNvSpPr>
              <p:nvPr/>
            </p:nvSpPr>
            <p:spPr bwMode="auto">
              <a:xfrm>
                <a:off x="30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4" name="Line 2911"/>
              <p:cNvSpPr>
                <a:spLocks noChangeShapeType="1"/>
              </p:cNvSpPr>
              <p:nvPr/>
            </p:nvSpPr>
            <p:spPr bwMode="auto">
              <a:xfrm>
                <a:off x="301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5" name="Line 2912"/>
              <p:cNvSpPr>
                <a:spLocks noChangeShapeType="1"/>
              </p:cNvSpPr>
              <p:nvPr/>
            </p:nvSpPr>
            <p:spPr bwMode="auto">
              <a:xfrm>
                <a:off x="303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6" name="Line 2913"/>
              <p:cNvSpPr>
                <a:spLocks noChangeShapeType="1"/>
              </p:cNvSpPr>
              <p:nvPr/>
            </p:nvSpPr>
            <p:spPr bwMode="auto">
              <a:xfrm>
                <a:off x="304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7" name="Line 2914"/>
              <p:cNvSpPr>
                <a:spLocks noChangeShapeType="1"/>
              </p:cNvSpPr>
              <p:nvPr/>
            </p:nvSpPr>
            <p:spPr bwMode="auto">
              <a:xfrm>
                <a:off x="30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8" name="Line 2915"/>
              <p:cNvSpPr>
                <a:spLocks noChangeShapeType="1"/>
              </p:cNvSpPr>
              <p:nvPr/>
            </p:nvSpPr>
            <p:spPr bwMode="auto">
              <a:xfrm>
                <a:off x="306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9" name="Line 2916"/>
              <p:cNvSpPr>
                <a:spLocks noChangeShapeType="1"/>
              </p:cNvSpPr>
              <p:nvPr/>
            </p:nvSpPr>
            <p:spPr bwMode="auto">
              <a:xfrm>
                <a:off x="306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0" name="Line 2917"/>
              <p:cNvSpPr>
                <a:spLocks noChangeShapeType="1"/>
              </p:cNvSpPr>
              <p:nvPr/>
            </p:nvSpPr>
            <p:spPr bwMode="auto">
              <a:xfrm>
                <a:off x="30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1" name="Line 2918"/>
              <p:cNvSpPr>
                <a:spLocks noChangeShapeType="1"/>
              </p:cNvSpPr>
              <p:nvPr/>
            </p:nvSpPr>
            <p:spPr bwMode="auto">
              <a:xfrm>
                <a:off x="308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2" name="Line 2919"/>
              <p:cNvSpPr>
                <a:spLocks noChangeShapeType="1"/>
              </p:cNvSpPr>
              <p:nvPr/>
            </p:nvSpPr>
            <p:spPr bwMode="auto">
              <a:xfrm>
                <a:off x="309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3" name="Line 2920"/>
              <p:cNvSpPr>
                <a:spLocks noChangeShapeType="1"/>
              </p:cNvSpPr>
              <p:nvPr/>
            </p:nvSpPr>
            <p:spPr bwMode="auto">
              <a:xfrm>
                <a:off x="31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4" name="Line 2921"/>
              <p:cNvSpPr>
                <a:spLocks noChangeShapeType="1"/>
              </p:cNvSpPr>
              <p:nvPr/>
            </p:nvSpPr>
            <p:spPr bwMode="auto">
              <a:xfrm>
                <a:off x="311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5" name="Line 2922"/>
              <p:cNvSpPr>
                <a:spLocks noChangeShapeType="1"/>
              </p:cNvSpPr>
              <p:nvPr/>
            </p:nvSpPr>
            <p:spPr bwMode="auto">
              <a:xfrm>
                <a:off x="312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6" name="Line 2923"/>
              <p:cNvSpPr>
                <a:spLocks noChangeShapeType="1"/>
              </p:cNvSpPr>
              <p:nvPr/>
            </p:nvSpPr>
            <p:spPr bwMode="auto">
              <a:xfrm>
                <a:off x="312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7" name="Line 2924"/>
              <p:cNvSpPr>
                <a:spLocks noChangeShapeType="1"/>
              </p:cNvSpPr>
              <p:nvPr/>
            </p:nvSpPr>
            <p:spPr bwMode="auto">
              <a:xfrm>
                <a:off x="31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8" name="Line 2925"/>
              <p:cNvSpPr>
                <a:spLocks noChangeShapeType="1"/>
              </p:cNvSpPr>
              <p:nvPr/>
            </p:nvSpPr>
            <p:spPr bwMode="auto">
              <a:xfrm>
                <a:off x="31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9" name="Line 2926"/>
              <p:cNvSpPr>
                <a:spLocks noChangeShapeType="1"/>
              </p:cNvSpPr>
              <p:nvPr/>
            </p:nvSpPr>
            <p:spPr bwMode="auto">
              <a:xfrm>
                <a:off x="315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0" name="Line 2927"/>
              <p:cNvSpPr>
                <a:spLocks noChangeShapeType="1"/>
              </p:cNvSpPr>
              <p:nvPr/>
            </p:nvSpPr>
            <p:spPr bwMode="auto">
              <a:xfrm>
                <a:off x="316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1" name="Line 2928"/>
              <p:cNvSpPr>
                <a:spLocks noChangeShapeType="1"/>
              </p:cNvSpPr>
              <p:nvPr/>
            </p:nvSpPr>
            <p:spPr bwMode="auto">
              <a:xfrm>
                <a:off x="31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6" name="Group 5479"/>
            <p:cNvGrpSpPr>
              <a:grpSpLocks/>
            </p:cNvGrpSpPr>
            <p:nvPr/>
          </p:nvGrpSpPr>
          <p:grpSpPr bwMode="auto">
            <a:xfrm>
              <a:off x="256" y="119"/>
              <a:ext cx="2793" cy="3134"/>
              <a:chOff x="528" y="119"/>
              <a:chExt cx="2793" cy="3134"/>
            </a:xfrm>
          </p:grpSpPr>
          <p:grpSp>
            <p:nvGrpSpPr>
              <p:cNvPr id="17" name="Group 5458"/>
              <p:cNvGrpSpPr>
                <a:grpSpLocks/>
              </p:cNvGrpSpPr>
              <p:nvPr/>
            </p:nvGrpSpPr>
            <p:grpSpPr bwMode="auto">
              <a:xfrm>
                <a:off x="528" y="119"/>
                <a:ext cx="2793" cy="3134"/>
                <a:chOff x="528" y="119"/>
                <a:chExt cx="2793" cy="3134"/>
              </a:xfrm>
            </p:grpSpPr>
            <p:grpSp>
              <p:nvGrpSpPr>
                <p:cNvPr id="24" name="Group 3130"/>
                <p:cNvGrpSpPr>
                  <a:grpSpLocks/>
                </p:cNvGrpSpPr>
                <p:nvPr/>
              </p:nvGrpSpPr>
              <p:grpSpPr bwMode="auto">
                <a:xfrm>
                  <a:off x="673" y="1551"/>
                  <a:ext cx="2648" cy="614"/>
                  <a:chOff x="1204" y="2231"/>
                  <a:chExt cx="2648" cy="614"/>
                </a:xfrm>
              </p:grpSpPr>
              <p:sp>
                <p:nvSpPr>
                  <p:cNvPr id="2352" name="Line 2930"/>
                  <p:cNvSpPr>
                    <a:spLocks noChangeShapeType="1"/>
                  </p:cNvSpPr>
                  <p:nvPr/>
                </p:nvSpPr>
                <p:spPr bwMode="auto">
                  <a:xfrm>
                    <a:off x="318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3" name="Line 2931"/>
                  <p:cNvSpPr>
                    <a:spLocks noChangeShapeType="1"/>
                  </p:cNvSpPr>
                  <p:nvPr/>
                </p:nvSpPr>
                <p:spPr bwMode="auto">
                  <a:xfrm>
                    <a:off x="319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4" name="Line 2932"/>
                  <p:cNvSpPr>
                    <a:spLocks noChangeShapeType="1"/>
                  </p:cNvSpPr>
                  <p:nvPr/>
                </p:nvSpPr>
                <p:spPr bwMode="auto">
                  <a:xfrm>
                    <a:off x="320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5" name="Line 2933"/>
                  <p:cNvSpPr>
                    <a:spLocks noChangeShapeType="1"/>
                  </p:cNvSpPr>
                  <p:nvPr/>
                </p:nvSpPr>
                <p:spPr bwMode="auto">
                  <a:xfrm>
                    <a:off x="320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6" name="Line 2934"/>
                  <p:cNvSpPr>
                    <a:spLocks noChangeShapeType="1"/>
                  </p:cNvSpPr>
                  <p:nvPr/>
                </p:nvSpPr>
                <p:spPr bwMode="auto">
                  <a:xfrm>
                    <a:off x="322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7" name="Line 2935"/>
                  <p:cNvSpPr>
                    <a:spLocks noChangeShapeType="1"/>
                  </p:cNvSpPr>
                  <p:nvPr/>
                </p:nvSpPr>
                <p:spPr bwMode="auto">
                  <a:xfrm>
                    <a:off x="323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8" name="Line 2936"/>
                  <p:cNvSpPr>
                    <a:spLocks noChangeShapeType="1"/>
                  </p:cNvSpPr>
                  <p:nvPr/>
                </p:nvSpPr>
                <p:spPr bwMode="auto">
                  <a:xfrm>
                    <a:off x="323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9" name="Line 2937"/>
                  <p:cNvSpPr>
                    <a:spLocks noChangeShapeType="1"/>
                  </p:cNvSpPr>
                  <p:nvPr/>
                </p:nvSpPr>
                <p:spPr bwMode="auto">
                  <a:xfrm>
                    <a:off x="325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0" name="Line 2938"/>
                  <p:cNvSpPr>
                    <a:spLocks noChangeShapeType="1"/>
                  </p:cNvSpPr>
                  <p:nvPr/>
                </p:nvSpPr>
                <p:spPr bwMode="auto">
                  <a:xfrm>
                    <a:off x="32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1" name="Line 2939"/>
                  <p:cNvSpPr>
                    <a:spLocks noChangeShapeType="1"/>
                  </p:cNvSpPr>
                  <p:nvPr/>
                </p:nvSpPr>
                <p:spPr bwMode="auto">
                  <a:xfrm>
                    <a:off x="326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2" name="Line 2940"/>
                  <p:cNvSpPr>
                    <a:spLocks noChangeShapeType="1"/>
                  </p:cNvSpPr>
                  <p:nvPr/>
                </p:nvSpPr>
                <p:spPr bwMode="auto">
                  <a:xfrm>
                    <a:off x="327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3" name="Line 2941"/>
                  <p:cNvSpPr>
                    <a:spLocks noChangeShapeType="1"/>
                  </p:cNvSpPr>
                  <p:nvPr/>
                </p:nvSpPr>
                <p:spPr bwMode="auto">
                  <a:xfrm>
                    <a:off x="32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4" name="Line 2942"/>
                  <p:cNvSpPr>
                    <a:spLocks noChangeShapeType="1"/>
                  </p:cNvSpPr>
                  <p:nvPr/>
                </p:nvSpPr>
                <p:spPr bwMode="auto">
                  <a:xfrm>
                    <a:off x="329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5" name="Line 2943"/>
                  <p:cNvSpPr>
                    <a:spLocks noChangeShapeType="1"/>
                  </p:cNvSpPr>
                  <p:nvPr/>
                </p:nvSpPr>
                <p:spPr bwMode="auto">
                  <a:xfrm>
                    <a:off x="330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6" name="Line 2944"/>
                  <p:cNvSpPr>
                    <a:spLocks noChangeShapeType="1"/>
                  </p:cNvSpPr>
                  <p:nvPr/>
                </p:nvSpPr>
                <p:spPr bwMode="auto">
                  <a:xfrm>
                    <a:off x="33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7" name="Line 2945"/>
                  <p:cNvSpPr>
                    <a:spLocks noChangeShapeType="1"/>
                  </p:cNvSpPr>
                  <p:nvPr/>
                </p:nvSpPr>
                <p:spPr bwMode="auto">
                  <a:xfrm>
                    <a:off x="331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8" name="Line 2946"/>
                  <p:cNvSpPr>
                    <a:spLocks noChangeShapeType="1"/>
                  </p:cNvSpPr>
                  <p:nvPr/>
                </p:nvSpPr>
                <p:spPr bwMode="auto">
                  <a:xfrm>
                    <a:off x="333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9" name="Line 2947"/>
                  <p:cNvSpPr>
                    <a:spLocks noChangeShapeType="1"/>
                  </p:cNvSpPr>
                  <p:nvPr/>
                </p:nvSpPr>
                <p:spPr bwMode="auto">
                  <a:xfrm>
                    <a:off x="33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0" name="Line 2948"/>
                  <p:cNvSpPr>
                    <a:spLocks noChangeShapeType="1"/>
                  </p:cNvSpPr>
                  <p:nvPr/>
                </p:nvSpPr>
                <p:spPr bwMode="auto">
                  <a:xfrm>
                    <a:off x="334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1" name="Line 2949"/>
                  <p:cNvSpPr>
                    <a:spLocks noChangeShapeType="1"/>
                  </p:cNvSpPr>
                  <p:nvPr/>
                </p:nvSpPr>
                <p:spPr bwMode="auto">
                  <a:xfrm>
                    <a:off x="335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2" name="Line 2950"/>
                  <p:cNvSpPr>
                    <a:spLocks noChangeShapeType="1"/>
                  </p:cNvSpPr>
                  <p:nvPr/>
                </p:nvSpPr>
                <p:spPr bwMode="auto">
                  <a:xfrm>
                    <a:off x="33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3" name="Line 2951"/>
                  <p:cNvSpPr>
                    <a:spLocks noChangeShapeType="1"/>
                  </p:cNvSpPr>
                  <p:nvPr/>
                </p:nvSpPr>
                <p:spPr bwMode="auto">
                  <a:xfrm>
                    <a:off x="337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4" name="Line 2952"/>
                  <p:cNvSpPr>
                    <a:spLocks noChangeShapeType="1"/>
                  </p:cNvSpPr>
                  <p:nvPr/>
                </p:nvSpPr>
                <p:spPr bwMode="auto">
                  <a:xfrm>
                    <a:off x="338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5" name="Line 2953"/>
                  <p:cNvSpPr>
                    <a:spLocks noChangeShapeType="1"/>
                  </p:cNvSpPr>
                  <p:nvPr/>
                </p:nvSpPr>
                <p:spPr bwMode="auto">
                  <a:xfrm>
                    <a:off x="33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6" name="Line 2954"/>
                  <p:cNvSpPr>
                    <a:spLocks noChangeShapeType="1"/>
                  </p:cNvSpPr>
                  <p:nvPr/>
                </p:nvSpPr>
                <p:spPr bwMode="auto">
                  <a:xfrm>
                    <a:off x="339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7" name="Line 2955"/>
                  <p:cNvSpPr>
                    <a:spLocks noChangeShapeType="1"/>
                  </p:cNvSpPr>
                  <p:nvPr/>
                </p:nvSpPr>
                <p:spPr bwMode="auto">
                  <a:xfrm>
                    <a:off x="341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8" name="Line 2956"/>
                  <p:cNvSpPr>
                    <a:spLocks noChangeShapeType="1"/>
                  </p:cNvSpPr>
                  <p:nvPr/>
                </p:nvSpPr>
                <p:spPr bwMode="auto">
                  <a:xfrm>
                    <a:off x="34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9" name="Line 2957"/>
                  <p:cNvSpPr>
                    <a:spLocks noChangeShapeType="1"/>
                  </p:cNvSpPr>
                  <p:nvPr/>
                </p:nvSpPr>
                <p:spPr bwMode="auto">
                  <a:xfrm>
                    <a:off x="34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0" name="Line 2958"/>
                  <p:cNvSpPr>
                    <a:spLocks noChangeShapeType="1"/>
                  </p:cNvSpPr>
                  <p:nvPr/>
                </p:nvSpPr>
                <p:spPr bwMode="auto">
                  <a:xfrm>
                    <a:off x="343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1" name="Line 2959"/>
                  <p:cNvSpPr>
                    <a:spLocks noChangeShapeType="1"/>
                  </p:cNvSpPr>
                  <p:nvPr/>
                </p:nvSpPr>
                <p:spPr bwMode="auto">
                  <a:xfrm>
                    <a:off x="344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2" name="Line 2960"/>
                  <p:cNvSpPr>
                    <a:spLocks noChangeShapeType="1"/>
                  </p:cNvSpPr>
                  <p:nvPr/>
                </p:nvSpPr>
                <p:spPr bwMode="auto">
                  <a:xfrm>
                    <a:off x="34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3" name="Line 2961"/>
                  <p:cNvSpPr>
                    <a:spLocks noChangeShapeType="1"/>
                  </p:cNvSpPr>
                  <p:nvPr/>
                </p:nvSpPr>
                <p:spPr bwMode="auto">
                  <a:xfrm>
                    <a:off x="346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4" name="Line 2962"/>
                  <p:cNvSpPr>
                    <a:spLocks noChangeShapeType="1"/>
                  </p:cNvSpPr>
                  <p:nvPr/>
                </p:nvSpPr>
                <p:spPr bwMode="auto">
                  <a:xfrm>
                    <a:off x="347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5" name="Line 2963"/>
                  <p:cNvSpPr>
                    <a:spLocks noChangeShapeType="1"/>
                  </p:cNvSpPr>
                  <p:nvPr/>
                </p:nvSpPr>
                <p:spPr bwMode="auto">
                  <a:xfrm>
                    <a:off x="34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6" name="Line 2964"/>
                  <p:cNvSpPr>
                    <a:spLocks noChangeShapeType="1"/>
                  </p:cNvSpPr>
                  <p:nvPr/>
                </p:nvSpPr>
                <p:spPr bwMode="auto">
                  <a:xfrm>
                    <a:off x="349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7" name="Line 2965"/>
                  <p:cNvSpPr>
                    <a:spLocks noChangeShapeType="1"/>
                  </p:cNvSpPr>
                  <p:nvPr/>
                </p:nvSpPr>
                <p:spPr bwMode="auto">
                  <a:xfrm>
                    <a:off x="350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8" name="Line 2966"/>
                  <p:cNvSpPr>
                    <a:spLocks noChangeShapeType="1"/>
                  </p:cNvSpPr>
                  <p:nvPr/>
                </p:nvSpPr>
                <p:spPr bwMode="auto">
                  <a:xfrm>
                    <a:off x="350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9" name="Line 2967"/>
                  <p:cNvSpPr>
                    <a:spLocks noChangeShapeType="1"/>
                  </p:cNvSpPr>
                  <p:nvPr/>
                </p:nvSpPr>
                <p:spPr bwMode="auto">
                  <a:xfrm>
                    <a:off x="35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0" name="Line 2968"/>
                  <p:cNvSpPr>
                    <a:spLocks noChangeShapeType="1"/>
                  </p:cNvSpPr>
                  <p:nvPr/>
                </p:nvSpPr>
                <p:spPr bwMode="auto">
                  <a:xfrm>
                    <a:off x="35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1" name="Line 2969"/>
                  <p:cNvSpPr>
                    <a:spLocks noChangeShapeType="1"/>
                  </p:cNvSpPr>
                  <p:nvPr/>
                </p:nvSpPr>
                <p:spPr bwMode="auto">
                  <a:xfrm>
                    <a:off x="353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2" name="Line 2970"/>
                  <p:cNvSpPr>
                    <a:spLocks noChangeShapeType="1"/>
                  </p:cNvSpPr>
                  <p:nvPr/>
                </p:nvSpPr>
                <p:spPr bwMode="auto">
                  <a:xfrm>
                    <a:off x="354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3" name="Line 2971"/>
                  <p:cNvSpPr>
                    <a:spLocks noChangeShapeType="1"/>
                  </p:cNvSpPr>
                  <p:nvPr/>
                </p:nvSpPr>
                <p:spPr bwMode="auto">
                  <a:xfrm>
                    <a:off x="35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4" name="Line 2972"/>
                  <p:cNvSpPr>
                    <a:spLocks noChangeShapeType="1"/>
                  </p:cNvSpPr>
                  <p:nvPr/>
                </p:nvSpPr>
                <p:spPr bwMode="auto">
                  <a:xfrm>
                    <a:off x="356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5" name="Line 2973"/>
                  <p:cNvSpPr>
                    <a:spLocks noChangeShapeType="1"/>
                  </p:cNvSpPr>
                  <p:nvPr/>
                </p:nvSpPr>
                <p:spPr bwMode="auto">
                  <a:xfrm>
                    <a:off x="357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6" name="Line 2974"/>
                  <p:cNvSpPr>
                    <a:spLocks noChangeShapeType="1"/>
                  </p:cNvSpPr>
                  <p:nvPr/>
                </p:nvSpPr>
                <p:spPr bwMode="auto">
                  <a:xfrm>
                    <a:off x="358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7" name="Line 2975"/>
                  <p:cNvSpPr>
                    <a:spLocks noChangeShapeType="1"/>
                  </p:cNvSpPr>
                  <p:nvPr/>
                </p:nvSpPr>
                <p:spPr bwMode="auto">
                  <a:xfrm>
                    <a:off x="358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8" name="Line 2976"/>
                  <p:cNvSpPr>
                    <a:spLocks noChangeShapeType="1"/>
                  </p:cNvSpPr>
                  <p:nvPr/>
                </p:nvSpPr>
                <p:spPr bwMode="auto">
                  <a:xfrm>
                    <a:off x="360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9" name="Line 2977"/>
                  <p:cNvSpPr>
                    <a:spLocks noChangeShapeType="1"/>
                  </p:cNvSpPr>
                  <p:nvPr/>
                </p:nvSpPr>
                <p:spPr bwMode="auto">
                  <a:xfrm>
                    <a:off x="360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0" name="Line 2978"/>
                  <p:cNvSpPr>
                    <a:spLocks noChangeShapeType="1"/>
                  </p:cNvSpPr>
                  <p:nvPr/>
                </p:nvSpPr>
                <p:spPr bwMode="auto">
                  <a:xfrm>
                    <a:off x="361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1" name="Line 2979"/>
                  <p:cNvSpPr>
                    <a:spLocks noChangeShapeType="1"/>
                  </p:cNvSpPr>
                  <p:nvPr/>
                </p:nvSpPr>
                <p:spPr bwMode="auto">
                  <a:xfrm>
                    <a:off x="362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2" name="Line 2980"/>
                  <p:cNvSpPr>
                    <a:spLocks noChangeShapeType="1"/>
                  </p:cNvSpPr>
                  <p:nvPr/>
                </p:nvSpPr>
                <p:spPr bwMode="auto">
                  <a:xfrm>
                    <a:off x="36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3" name="Line 2981"/>
                  <p:cNvSpPr>
                    <a:spLocks noChangeShapeType="1"/>
                  </p:cNvSpPr>
                  <p:nvPr/>
                </p:nvSpPr>
                <p:spPr bwMode="auto">
                  <a:xfrm>
                    <a:off x="364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4" name="Line 2982"/>
                  <p:cNvSpPr>
                    <a:spLocks noChangeShapeType="1"/>
                  </p:cNvSpPr>
                  <p:nvPr/>
                </p:nvSpPr>
                <p:spPr bwMode="auto">
                  <a:xfrm>
                    <a:off x="365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5" name="Line 2983"/>
                  <p:cNvSpPr>
                    <a:spLocks noChangeShapeType="1"/>
                  </p:cNvSpPr>
                  <p:nvPr/>
                </p:nvSpPr>
                <p:spPr bwMode="auto">
                  <a:xfrm>
                    <a:off x="36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6" name="Line 2984"/>
                  <p:cNvSpPr>
                    <a:spLocks noChangeShapeType="1"/>
                  </p:cNvSpPr>
                  <p:nvPr/>
                </p:nvSpPr>
                <p:spPr bwMode="auto">
                  <a:xfrm>
                    <a:off x="366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7" name="Line 2985"/>
                  <p:cNvSpPr>
                    <a:spLocks noChangeShapeType="1"/>
                  </p:cNvSpPr>
                  <p:nvPr/>
                </p:nvSpPr>
                <p:spPr bwMode="auto">
                  <a:xfrm>
                    <a:off x="368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8" name="Line 2986"/>
                  <p:cNvSpPr>
                    <a:spLocks noChangeShapeType="1"/>
                  </p:cNvSpPr>
                  <p:nvPr/>
                </p:nvSpPr>
                <p:spPr bwMode="auto">
                  <a:xfrm>
                    <a:off x="36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9" name="Line 2987"/>
                  <p:cNvSpPr>
                    <a:spLocks noChangeShapeType="1"/>
                  </p:cNvSpPr>
                  <p:nvPr/>
                </p:nvSpPr>
                <p:spPr bwMode="auto">
                  <a:xfrm>
                    <a:off x="369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0" name="Line 2988"/>
                  <p:cNvSpPr>
                    <a:spLocks noChangeShapeType="1"/>
                  </p:cNvSpPr>
                  <p:nvPr/>
                </p:nvSpPr>
                <p:spPr bwMode="auto">
                  <a:xfrm>
                    <a:off x="371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1" name="Line 2989"/>
                  <p:cNvSpPr>
                    <a:spLocks noChangeShapeType="1"/>
                  </p:cNvSpPr>
                  <p:nvPr/>
                </p:nvSpPr>
                <p:spPr bwMode="auto">
                  <a:xfrm>
                    <a:off x="37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2" name="Line 2990"/>
                  <p:cNvSpPr>
                    <a:spLocks noChangeShapeType="1"/>
                  </p:cNvSpPr>
                  <p:nvPr/>
                </p:nvSpPr>
                <p:spPr bwMode="auto">
                  <a:xfrm>
                    <a:off x="372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3" name="Line 2991"/>
                  <p:cNvSpPr>
                    <a:spLocks noChangeShapeType="1"/>
                  </p:cNvSpPr>
                  <p:nvPr/>
                </p:nvSpPr>
                <p:spPr bwMode="auto">
                  <a:xfrm>
                    <a:off x="373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4" name="Line 2992"/>
                  <p:cNvSpPr>
                    <a:spLocks noChangeShapeType="1"/>
                  </p:cNvSpPr>
                  <p:nvPr/>
                </p:nvSpPr>
                <p:spPr bwMode="auto">
                  <a:xfrm>
                    <a:off x="37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5" name="Line 2993"/>
                  <p:cNvSpPr>
                    <a:spLocks noChangeShapeType="1"/>
                  </p:cNvSpPr>
                  <p:nvPr/>
                </p:nvSpPr>
                <p:spPr bwMode="auto">
                  <a:xfrm>
                    <a:off x="375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6" name="Line 2994"/>
                  <p:cNvSpPr>
                    <a:spLocks noChangeShapeType="1"/>
                  </p:cNvSpPr>
                  <p:nvPr/>
                </p:nvSpPr>
                <p:spPr bwMode="auto">
                  <a:xfrm>
                    <a:off x="376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7" name="Line 2995"/>
                  <p:cNvSpPr>
                    <a:spLocks noChangeShapeType="1"/>
                  </p:cNvSpPr>
                  <p:nvPr/>
                </p:nvSpPr>
                <p:spPr bwMode="auto">
                  <a:xfrm>
                    <a:off x="37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8" name="Line 2996"/>
                  <p:cNvSpPr>
                    <a:spLocks noChangeShapeType="1"/>
                  </p:cNvSpPr>
                  <p:nvPr/>
                </p:nvSpPr>
                <p:spPr bwMode="auto">
                  <a:xfrm>
                    <a:off x="377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9" name="Line 2997"/>
                  <p:cNvSpPr>
                    <a:spLocks noChangeShapeType="1"/>
                  </p:cNvSpPr>
                  <p:nvPr/>
                </p:nvSpPr>
                <p:spPr bwMode="auto">
                  <a:xfrm>
                    <a:off x="379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0" name="Line 2998"/>
                  <p:cNvSpPr>
                    <a:spLocks noChangeShapeType="1"/>
                  </p:cNvSpPr>
                  <p:nvPr/>
                </p:nvSpPr>
                <p:spPr bwMode="auto">
                  <a:xfrm>
                    <a:off x="37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1" name="Line 2999"/>
                  <p:cNvSpPr>
                    <a:spLocks noChangeShapeType="1"/>
                  </p:cNvSpPr>
                  <p:nvPr/>
                </p:nvSpPr>
                <p:spPr bwMode="auto">
                  <a:xfrm>
                    <a:off x="3805" y="2722"/>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2" name="Rectangle 3000"/>
                  <p:cNvSpPr>
                    <a:spLocks noChangeArrowheads="1"/>
                  </p:cNvSpPr>
                  <p:nvPr/>
                </p:nvSpPr>
                <p:spPr bwMode="auto">
                  <a:xfrm>
                    <a:off x="1204" y="2671"/>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0.1</a:t>
                    </a:r>
                    <a:endParaRPr lang="en-GB" altLang="de-DE" dirty="0">
                      <a:cs typeface="Arial" panose="020B0604020202020204" pitchFamily="34" charset="0"/>
                    </a:endParaRPr>
                  </a:p>
                </p:txBody>
              </p:sp>
              <p:sp>
                <p:nvSpPr>
                  <p:cNvPr id="2423" name="Line 3001"/>
                  <p:cNvSpPr>
                    <a:spLocks noChangeShapeType="1"/>
                  </p:cNvSpPr>
                  <p:nvPr/>
                </p:nvSpPr>
                <p:spPr bwMode="auto">
                  <a:xfrm flipH="1">
                    <a:off x="1405" y="223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4" name="Line 3002"/>
                  <p:cNvSpPr>
                    <a:spLocks noChangeShapeType="1"/>
                  </p:cNvSpPr>
                  <p:nvPr/>
                </p:nvSpPr>
                <p:spPr bwMode="auto">
                  <a:xfrm>
                    <a:off x="3809" y="2231"/>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5" name="Line 3003"/>
                  <p:cNvSpPr>
                    <a:spLocks noChangeShapeType="1"/>
                  </p:cNvSpPr>
                  <p:nvPr/>
                </p:nvSpPr>
                <p:spPr bwMode="auto">
                  <a:xfrm>
                    <a:off x="144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6" name="Line 3004"/>
                  <p:cNvSpPr>
                    <a:spLocks noChangeShapeType="1"/>
                  </p:cNvSpPr>
                  <p:nvPr/>
                </p:nvSpPr>
                <p:spPr bwMode="auto">
                  <a:xfrm>
                    <a:off x="14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7" name="Line 3005"/>
                  <p:cNvSpPr>
                    <a:spLocks noChangeShapeType="1"/>
                  </p:cNvSpPr>
                  <p:nvPr/>
                </p:nvSpPr>
                <p:spPr bwMode="auto">
                  <a:xfrm>
                    <a:off x="147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8" name="Line 3006"/>
                  <p:cNvSpPr>
                    <a:spLocks noChangeShapeType="1"/>
                  </p:cNvSpPr>
                  <p:nvPr/>
                </p:nvSpPr>
                <p:spPr bwMode="auto">
                  <a:xfrm>
                    <a:off x="147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9" name="Line 3007"/>
                  <p:cNvSpPr>
                    <a:spLocks noChangeShapeType="1"/>
                  </p:cNvSpPr>
                  <p:nvPr/>
                </p:nvSpPr>
                <p:spPr bwMode="auto">
                  <a:xfrm>
                    <a:off x="14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0" name="Line 3008"/>
                  <p:cNvSpPr>
                    <a:spLocks noChangeShapeType="1"/>
                  </p:cNvSpPr>
                  <p:nvPr/>
                </p:nvSpPr>
                <p:spPr bwMode="auto">
                  <a:xfrm>
                    <a:off x="14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1" name="Line 3009"/>
                  <p:cNvSpPr>
                    <a:spLocks noChangeShapeType="1"/>
                  </p:cNvSpPr>
                  <p:nvPr/>
                </p:nvSpPr>
                <p:spPr bwMode="auto">
                  <a:xfrm>
                    <a:off x="150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2" name="Line 3010"/>
                  <p:cNvSpPr>
                    <a:spLocks noChangeShapeType="1"/>
                  </p:cNvSpPr>
                  <p:nvPr/>
                </p:nvSpPr>
                <p:spPr bwMode="auto">
                  <a:xfrm>
                    <a:off x="151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3" name="Line 3011"/>
                  <p:cNvSpPr>
                    <a:spLocks noChangeShapeType="1"/>
                  </p:cNvSpPr>
                  <p:nvPr/>
                </p:nvSpPr>
                <p:spPr bwMode="auto">
                  <a:xfrm>
                    <a:off x="152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4" name="Line 3012"/>
                  <p:cNvSpPr>
                    <a:spLocks noChangeShapeType="1"/>
                  </p:cNvSpPr>
                  <p:nvPr/>
                </p:nvSpPr>
                <p:spPr bwMode="auto">
                  <a:xfrm>
                    <a:off x="153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5" name="Line 3013"/>
                  <p:cNvSpPr>
                    <a:spLocks noChangeShapeType="1"/>
                  </p:cNvSpPr>
                  <p:nvPr/>
                </p:nvSpPr>
                <p:spPr bwMode="auto">
                  <a:xfrm>
                    <a:off x="154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6" name="Line 3014"/>
                  <p:cNvSpPr>
                    <a:spLocks noChangeShapeType="1"/>
                  </p:cNvSpPr>
                  <p:nvPr/>
                </p:nvSpPr>
                <p:spPr bwMode="auto">
                  <a:xfrm>
                    <a:off x="155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7" name="Line 3015"/>
                  <p:cNvSpPr>
                    <a:spLocks noChangeShapeType="1"/>
                  </p:cNvSpPr>
                  <p:nvPr/>
                </p:nvSpPr>
                <p:spPr bwMode="auto">
                  <a:xfrm>
                    <a:off x="155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8" name="Line 3016"/>
                  <p:cNvSpPr>
                    <a:spLocks noChangeShapeType="1"/>
                  </p:cNvSpPr>
                  <p:nvPr/>
                </p:nvSpPr>
                <p:spPr bwMode="auto">
                  <a:xfrm>
                    <a:off x="157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9" name="Line 3017"/>
                  <p:cNvSpPr>
                    <a:spLocks noChangeShapeType="1"/>
                  </p:cNvSpPr>
                  <p:nvPr/>
                </p:nvSpPr>
                <p:spPr bwMode="auto">
                  <a:xfrm>
                    <a:off x="157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0" name="Line 3018"/>
                  <p:cNvSpPr>
                    <a:spLocks noChangeShapeType="1"/>
                  </p:cNvSpPr>
                  <p:nvPr/>
                </p:nvSpPr>
                <p:spPr bwMode="auto">
                  <a:xfrm>
                    <a:off x="158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1" name="Line 3019"/>
                  <p:cNvSpPr>
                    <a:spLocks noChangeShapeType="1"/>
                  </p:cNvSpPr>
                  <p:nvPr/>
                </p:nvSpPr>
                <p:spPr bwMode="auto">
                  <a:xfrm>
                    <a:off x="15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2" name="Line 3020"/>
                  <p:cNvSpPr>
                    <a:spLocks noChangeShapeType="1"/>
                  </p:cNvSpPr>
                  <p:nvPr/>
                </p:nvSpPr>
                <p:spPr bwMode="auto">
                  <a:xfrm>
                    <a:off x="160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3" name="Line 3021"/>
                  <p:cNvSpPr>
                    <a:spLocks noChangeShapeType="1"/>
                  </p:cNvSpPr>
                  <p:nvPr/>
                </p:nvSpPr>
                <p:spPr bwMode="auto">
                  <a:xfrm>
                    <a:off x="161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4" name="Line 3022"/>
                  <p:cNvSpPr>
                    <a:spLocks noChangeShapeType="1"/>
                  </p:cNvSpPr>
                  <p:nvPr/>
                </p:nvSpPr>
                <p:spPr bwMode="auto">
                  <a:xfrm>
                    <a:off x="16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5" name="Line 3023"/>
                  <p:cNvSpPr>
                    <a:spLocks noChangeShapeType="1"/>
                  </p:cNvSpPr>
                  <p:nvPr/>
                </p:nvSpPr>
                <p:spPr bwMode="auto">
                  <a:xfrm>
                    <a:off x="163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6" name="Line 3024"/>
                  <p:cNvSpPr>
                    <a:spLocks noChangeShapeType="1"/>
                  </p:cNvSpPr>
                  <p:nvPr/>
                </p:nvSpPr>
                <p:spPr bwMode="auto">
                  <a:xfrm>
                    <a:off x="163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7" name="Line 3025"/>
                  <p:cNvSpPr>
                    <a:spLocks noChangeShapeType="1"/>
                  </p:cNvSpPr>
                  <p:nvPr/>
                </p:nvSpPr>
                <p:spPr bwMode="auto">
                  <a:xfrm>
                    <a:off x="16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8" name="Line 3026"/>
                  <p:cNvSpPr>
                    <a:spLocks noChangeShapeType="1"/>
                  </p:cNvSpPr>
                  <p:nvPr/>
                </p:nvSpPr>
                <p:spPr bwMode="auto">
                  <a:xfrm>
                    <a:off x="166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9" name="Line 3027"/>
                  <p:cNvSpPr>
                    <a:spLocks noChangeShapeType="1"/>
                  </p:cNvSpPr>
                  <p:nvPr/>
                </p:nvSpPr>
                <p:spPr bwMode="auto">
                  <a:xfrm>
                    <a:off x="166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0" name="Line 3028"/>
                  <p:cNvSpPr>
                    <a:spLocks noChangeShapeType="1"/>
                  </p:cNvSpPr>
                  <p:nvPr/>
                </p:nvSpPr>
                <p:spPr bwMode="auto">
                  <a:xfrm>
                    <a:off x="16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1" name="Line 3029"/>
                  <p:cNvSpPr>
                    <a:spLocks noChangeShapeType="1"/>
                  </p:cNvSpPr>
                  <p:nvPr/>
                </p:nvSpPr>
                <p:spPr bwMode="auto">
                  <a:xfrm>
                    <a:off x="168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2" name="Line 3030"/>
                  <p:cNvSpPr>
                    <a:spLocks noChangeShapeType="1"/>
                  </p:cNvSpPr>
                  <p:nvPr/>
                </p:nvSpPr>
                <p:spPr bwMode="auto">
                  <a:xfrm>
                    <a:off x="169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3" name="Line 3031"/>
                  <p:cNvSpPr>
                    <a:spLocks noChangeShapeType="1"/>
                  </p:cNvSpPr>
                  <p:nvPr/>
                </p:nvSpPr>
                <p:spPr bwMode="auto">
                  <a:xfrm>
                    <a:off x="17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4" name="Line 3032"/>
                  <p:cNvSpPr>
                    <a:spLocks noChangeShapeType="1"/>
                  </p:cNvSpPr>
                  <p:nvPr/>
                </p:nvSpPr>
                <p:spPr bwMode="auto">
                  <a:xfrm>
                    <a:off x="171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5" name="Line 3033"/>
                  <p:cNvSpPr>
                    <a:spLocks noChangeShapeType="1"/>
                  </p:cNvSpPr>
                  <p:nvPr/>
                </p:nvSpPr>
                <p:spPr bwMode="auto">
                  <a:xfrm>
                    <a:off x="172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6" name="Line 3034"/>
                  <p:cNvSpPr>
                    <a:spLocks noChangeShapeType="1"/>
                  </p:cNvSpPr>
                  <p:nvPr/>
                </p:nvSpPr>
                <p:spPr bwMode="auto">
                  <a:xfrm>
                    <a:off x="17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7" name="Line 3035"/>
                  <p:cNvSpPr>
                    <a:spLocks noChangeShapeType="1"/>
                  </p:cNvSpPr>
                  <p:nvPr/>
                </p:nvSpPr>
                <p:spPr bwMode="auto">
                  <a:xfrm>
                    <a:off x="174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8" name="Line 3036"/>
                  <p:cNvSpPr>
                    <a:spLocks noChangeShapeType="1"/>
                  </p:cNvSpPr>
                  <p:nvPr/>
                </p:nvSpPr>
                <p:spPr bwMode="auto">
                  <a:xfrm>
                    <a:off x="17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9" name="Line 3037"/>
                  <p:cNvSpPr>
                    <a:spLocks noChangeShapeType="1"/>
                  </p:cNvSpPr>
                  <p:nvPr/>
                </p:nvSpPr>
                <p:spPr bwMode="auto">
                  <a:xfrm>
                    <a:off x="176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0" name="Line 3038"/>
                  <p:cNvSpPr>
                    <a:spLocks noChangeShapeType="1"/>
                  </p:cNvSpPr>
                  <p:nvPr/>
                </p:nvSpPr>
                <p:spPr bwMode="auto">
                  <a:xfrm>
                    <a:off x="176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1" name="Line 3039"/>
                  <p:cNvSpPr>
                    <a:spLocks noChangeShapeType="1"/>
                  </p:cNvSpPr>
                  <p:nvPr/>
                </p:nvSpPr>
                <p:spPr bwMode="auto">
                  <a:xfrm>
                    <a:off x="17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2" name="Line 3040"/>
                  <p:cNvSpPr>
                    <a:spLocks noChangeShapeType="1"/>
                  </p:cNvSpPr>
                  <p:nvPr/>
                </p:nvSpPr>
                <p:spPr bwMode="auto">
                  <a:xfrm>
                    <a:off x="178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3" name="Line 3041"/>
                  <p:cNvSpPr>
                    <a:spLocks noChangeShapeType="1"/>
                  </p:cNvSpPr>
                  <p:nvPr/>
                </p:nvSpPr>
                <p:spPr bwMode="auto">
                  <a:xfrm>
                    <a:off x="179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4" name="Line 3042"/>
                  <p:cNvSpPr>
                    <a:spLocks noChangeShapeType="1"/>
                  </p:cNvSpPr>
                  <p:nvPr/>
                </p:nvSpPr>
                <p:spPr bwMode="auto">
                  <a:xfrm>
                    <a:off x="18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5" name="Line 3043"/>
                  <p:cNvSpPr>
                    <a:spLocks noChangeShapeType="1"/>
                  </p:cNvSpPr>
                  <p:nvPr/>
                </p:nvSpPr>
                <p:spPr bwMode="auto">
                  <a:xfrm>
                    <a:off x="181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6" name="Line 3044"/>
                  <p:cNvSpPr>
                    <a:spLocks noChangeShapeType="1"/>
                  </p:cNvSpPr>
                  <p:nvPr/>
                </p:nvSpPr>
                <p:spPr bwMode="auto">
                  <a:xfrm>
                    <a:off x="182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7" name="Line 3045"/>
                  <p:cNvSpPr>
                    <a:spLocks noChangeShapeType="1"/>
                  </p:cNvSpPr>
                  <p:nvPr/>
                </p:nvSpPr>
                <p:spPr bwMode="auto">
                  <a:xfrm>
                    <a:off x="182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8" name="Line 3046"/>
                  <p:cNvSpPr>
                    <a:spLocks noChangeShapeType="1"/>
                  </p:cNvSpPr>
                  <p:nvPr/>
                </p:nvSpPr>
                <p:spPr bwMode="auto">
                  <a:xfrm>
                    <a:off x="18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9" name="Line 3047"/>
                  <p:cNvSpPr>
                    <a:spLocks noChangeShapeType="1"/>
                  </p:cNvSpPr>
                  <p:nvPr/>
                </p:nvSpPr>
                <p:spPr bwMode="auto">
                  <a:xfrm>
                    <a:off x="184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0" name="Line 3048"/>
                  <p:cNvSpPr>
                    <a:spLocks noChangeShapeType="1"/>
                  </p:cNvSpPr>
                  <p:nvPr/>
                </p:nvSpPr>
                <p:spPr bwMode="auto">
                  <a:xfrm>
                    <a:off x="185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1" name="Line 3049"/>
                  <p:cNvSpPr>
                    <a:spLocks noChangeShapeType="1"/>
                  </p:cNvSpPr>
                  <p:nvPr/>
                </p:nvSpPr>
                <p:spPr bwMode="auto">
                  <a:xfrm>
                    <a:off x="18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2" name="Line 3050"/>
                  <p:cNvSpPr>
                    <a:spLocks noChangeShapeType="1"/>
                  </p:cNvSpPr>
                  <p:nvPr/>
                </p:nvSpPr>
                <p:spPr bwMode="auto">
                  <a:xfrm>
                    <a:off x="18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3" name="Line 3051"/>
                  <p:cNvSpPr>
                    <a:spLocks noChangeShapeType="1"/>
                  </p:cNvSpPr>
                  <p:nvPr/>
                </p:nvSpPr>
                <p:spPr bwMode="auto">
                  <a:xfrm>
                    <a:off x="188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4" name="Line 3052"/>
                  <p:cNvSpPr>
                    <a:spLocks noChangeShapeType="1"/>
                  </p:cNvSpPr>
                  <p:nvPr/>
                </p:nvSpPr>
                <p:spPr bwMode="auto">
                  <a:xfrm>
                    <a:off x="189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5" name="Line 3053"/>
                  <p:cNvSpPr>
                    <a:spLocks noChangeShapeType="1"/>
                  </p:cNvSpPr>
                  <p:nvPr/>
                </p:nvSpPr>
                <p:spPr bwMode="auto">
                  <a:xfrm>
                    <a:off x="190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6" name="Line 3054"/>
                  <p:cNvSpPr>
                    <a:spLocks noChangeShapeType="1"/>
                  </p:cNvSpPr>
                  <p:nvPr/>
                </p:nvSpPr>
                <p:spPr bwMode="auto">
                  <a:xfrm>
                    <a:off x="191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7" name="Line 3055"/>
                  <p:cNvSpPr>
                    <a:spLocks noChangeShapeType="1"/>
                  </p:cNvSpPr>
                  <p:nvPr/>
                </p:nvSpPr>
                <p:spPr bwMode="auto">
                  <a:xfrm>
                    <a:off x="192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8" name="Line 3056"/>
                  <p:cNvSpPr>
                    <a:spLocks noChangeShapeType="1"/>
                  </p:cNvSpPr>
                  <p:nvPr/>
                </p:nvSpPr>
                <p:spPr bwMode="auto">
                  <a:xfrm>
                    <a:off x="193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9" name="Line 3057"/>
                  <p:cNvSpPr>
                    <a:spLocks noChangeShapeType="1"/>
                  </p:cNvSpPr>
                  <p:nvPr/>
                </p:nvSpPr>
                <p:spPr bwMode="auto">
                  <a:xfrm>
                    <a:off x="193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0" name="Line 3058"/>
                  <p:cNvSpPr>
                    <a:spLocks noChangeShapeType="1"/>
                  </p:cNvSpPr>
                  <p:nvPr/>
                </p:nvSpPr>
                <p:spPr bwMode="auto">
                  <a:xfrm>
                    <a:off x="195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1" name="Line 3059"/>
                  <p:cNvSpPr>
                    <a:spLocks noChangeShapeType="1"/>
                  </p:cNvSpPr>
                  <p:nvPr/>
                </p:nvSpPr>
                <p:spPr bwMode="auto">
                  <a:xfrm>
                    <a:off x="195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2" name="Line 3060"/>
                  <p:cNvSpPr>
                    <a:spLocks noChangeShapeType="1"/>
                  </p:cNvSpPr>
                  <p:nvPr/>
                </p:nvSpPr>
                <p:spPr bwMode="auto">
                  <a:xfrm>
                    <a:off x="196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3" name="Line 3061"/>
                  <p:cNvSpPr>
                    <a:spLocks noChangeShapeType="1"/>
                  </p:cNvSpPr>
                  <p:nvPr/>
                </p:nvSpPr>
                <p:spPr bwMode="auto">
                  <a:xfrm>
                    <a:off x="19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4" name="Line 3062"/>
                  <p:cNvSpPr>
                    <a:spLocks noChangeShapeType="1"/>
                  </p:cNvSpPr>
                  <p:nvPr/>
                </p:nvSpPr>
                <p:spPr bwMode="auto">
                  <a:xfrm>
                    <a:off x="198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5" name="Line 3063"/>
                  <p:cNvSpPr>
                    <a:spLocks noChangeShapeType="1"/>
                  </p:cNvSpPr>
                  <p:nvPr/>
                </p:nvSpPr>
                <p:spPr bwMode="auto">
                  <a:xfrm>
                    <a:off x="199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6" name="Line 3064"/>
                  <p:cNvSpPr>
                    <a:spLocks noChangeShapeType="1"/>
                  </p:cNvSpPr>
                  <p:nvPr/>
                </p:nvSpPr>
                <p:spPr bwMode="auto">
                  <a:xfrm>
                    <a:off x="20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7" name="Line 3065"/>
                  <p:cNvSpPr>
                    <a:spLocks noChangeShapeType="1"/>
                  </p:cNvSpPr>
                  <p:nvPr/>
                </p:nvSpPr>
                <p:spPr bwMode="auto">
                  <a:xfrm>
                    <a:off x="201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8" name="Line 3066"/>
                  <p:cNvSpPr>
                    <a:spLocks noChangeShapeType="1"/>
                  </p:cNvSpPr>
                  <p:nvPr/>
                </p:nvSpPr>
                <p:spPr bwMode="auto">
                  <a:xfrm>
                    <a:off x="201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9" name="Line 3067"/>
                  <p:cNvSpPr>
                    <a:spLocks noChangeShapeType="1"/>
                  </p:cNvSpPr>
                  <p:nvPr/>
                </p:nvSpPr>
                <p:spPr bwMode="auto">
                  <a:xfrm>
                    <a:off x="20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0" name="Line 3068"/>
                  <p:cNvSpPr>
                    <a:spLocks noChangeShapeType="1"/>
                  </p:cNvSpPr>
                  <p:nvPr/>
                </p:nvSpPr>
                <p:spPr bwMode="auto">
                  <a:xfrm>
                    <a:off x="203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1" name="Line 3069"/>
                  <p:cNvSpPr>
                    <a:spLocks noChangeShapeType="1"/>
                  </p:cNvSpPr>
                  <p:nvPr/>
                </p:nvSpPr>
                <p:spPr bwMode="auto">
                  <a:xfrm>
                    <a:off x="204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2" name="Line 3070"/>
                  <p:cNvSpPr>
                    <a:spLocks noChangeShapeType="1"/>
                  </p:cNvSpPr>
                  <p:nvPr/>
                </p:nvSpPr>
                <p:spPr bwMode="auto">
                  <a:xfrm>
                    <a:off x="20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3" name="Line 3071"/>
                  <p:cNvSpPr>
                    <a:spLocks noChangeShapeType="1"/>
                  </p:cNvSpPr>
                  <p:nvPr/>
                </p:nvSpPr>
                <p:spPr bwMode="auto">
                  <a:xfrm>
                    <a:off x="206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4" name="Line 3072"/>
                  <p:cNvSpPr>
                    <a:spLocks noChangeShapeType="1"/>
                  </p:cNvSpPr>
                  <p:nvPr/>
                </p:nvSpPr>
                <p:spPr bwMode="auto">
                  <a:xfrm>
                    <a:off x="207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5" name="Line 3073"/>
                  <p:cNvSpPr>
                    <a:spLocks noChangeShapeType="1"/>
                  </p:cNvSpPr>
                  <p:nvPr/>
                </p:nvSpPr>
                <p:spPr bwMode="auto">
                  <a:xfrm>
                    <a:off x="20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6" name="Line 3074"/>
                  <p:cNvSpPr>
                    <a:spLocks noChangeShapeType="1"/>
                  </p:cNvSpPr>
                  <p:nvPr/>
                </p:nvSpPr>
                <p:spPr bwMode="auto">
                  <a:xfrm>
                    <a:off x="209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7" name="Line 3075"/>
                  <p:cNvSpPr>
                    <a:spLocks noChangeShapeType="1"/>
                  </p:cNvSpPr>
                  <p:nvPr/>
                </p:nvSpPr>
                <p:spPr bwMode="auto">
                  <a:xfrm>
                    <a:off x="209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8" name="Line 3076"/>
                  <p:cNvSpPr>
                    <a:spLocks noChangeShapeType="1"/>
                  </p:cNvSpPr>
                  <p:nvPr/>
                </p:nvSpPr>
                <p:spPr bwMode="auto">
                  <a:xfrm>
                    <a:off x="21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9" name="Line 3077"/>
                  <p:cNvSpPr>
                    <a:spLocks noChangeShapeType="1"/>
                  </p:cNvSpPr>
                  <p:nvPr/>
                </p:nvSpPr>
                <p:spPr bwMode="auto">
                  <a:xfrm>
                    <a:off x="212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0" name="Line 3078"/>
                  <p:cNvSpPr>
                    <a:spLocks noChangeShapeType="1"/>
                  </p:cNvSpPr>
                  <p:nvPr/>
                </p:nvSpPr>
                <p:spPr bwMode="auto">
                  <a:xfrm>
                    <a:off x="21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1" name="Line 3079"/>
                  <p:cNvSpPr>
                    <a:spLocks noChangeShapeType="1"/>
                  </p:cNvSpPr>
                  <p:nvPr/>
                </p:nvSpPr>
                <p:spPr bwMode="auto">
                  <a:xfrm>
                    <a:off x="214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2" name="Line 3080"/>
                  <p:cNvSpPr>
                    <a:spLocks noChangeShapeType="1"/>
                  </p:cNvSpPr>
                  <p:nvPr/>
                </p:nvSpPr>
                <p:spPr bwMode="auto">
                  <a:xfrm>
                    <a:off x="214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3" name="Line 3081"/>
                  <p:cNvSpPr>
                    <a:spLocks noChangeShapeType="1"/>
                  </p:cNvSpPr>
                  <p:nvPr/>
                </p:nvSpPr>
                <p:spPr bwMode="auto">
                  <a:xfrm>
                    <a:off x="21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4" name="Line 3082"/>
                  <p:cNvSpPr>
                    <a:spLocks noChangeShapeType="1"/>
                  </p:cNvSpPr>
                  <p:nvPr/>
                </p:nvSpPr>
                <p:spPr bwMode="auto">
                  <a:xfrm>
                    <a:off x="216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5" name="Line 3083"/>
                  <p:cNvSpPr>
                    <a:spLocks noChangeShapeType="1"/>
                  </p:cNvSpPr>
                  <p:nvPr/>
                </p:nvSpPr>
                <p:spPr bwMode="auto">
                  <a:xfrm>
                    <a:off x="217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6" name="Line 3084"/>
                  <p:cNvSpPr>
                    <a:spLocks noChangeShapeType="1"/>
                  </p:cNvSpPr>
                  <p:nvPr/>
                </p:nvSpPr>
                <p:spPr bwMode="auto">
                  <a:xfrm>
                    <a:off x="21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7" name="Line 3085"/>
                  <p:cNvSpPr>
                    <a:spLocks noChangeShapeType="1"/>
                  </p:cNvSpPr>
                  <p:nvPr/>
                </p:nvSpPr>
                <p:spPr bwMode="auto">
                  <a:xfrm>
                    <a:off x="219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8" name="Line 3086"/>
                  <p:cNvSpPr>
                    <a:spLocks noChangeShapeType="1"/>
                  </p:cNvSpPr>
                  <p:nvPr/>
                </p:nvSpPr>
                <p:spPr bwMode="auto">
                  <a:xfrm>
                    <a:off x="220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9" name="Line 3087"/>
                  <p:cNvSpPr>
                    <a:spLocks noChangeShapeType="1"/>
                  </p:cNvSpPr>
                  <p:nvPr/>
                </p:nvSpPr>
                <p:spPr bwMode="auto">
                  <a:xfrm>
                    <a:off x="220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0" name="Line 3088"/>
                  <p:cNvSpPr>
                    <a:spLocks noChangeShapeType="1"/>
                  </p:cNvSpPr>
                  <p:nvPr/>
                </p:nvSpPr>
                <p:spPr bwMode="auto">
                  <a:xfrm>
                    <a:off x="22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1" name="Line 3089"/>
                  <p:cNvSpPr>
                    <a:spLocks noChangeShapeType="1"/>
                  </p:cNvSpPr>
                  <p:nvPr/>
                </p:nvSpPr>
                <p:spPr bwMode="auto">
                  <a:xfrm>
                    <a:off x="222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2" name="Line 3090"/>
                  <p:cNvSpPr>
                    <a:spLocks noChangeShapeType="1"/>
                  </p:cNvSpPr>
                  <p:nvPr/>
                </p:nvSpPr>
                <p:spPr bwMode="auto">
                  <a:xfrm>
                    <a:off x="223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3" name="Line 3091"/>
                  <p:cNvSpPr>
                    <a:spLocks noChangeShapeType="1"/>
                  </p:cNvSpPr>
                  <p:nvPr/>
                </p:nvSpPr>
                <p:spPr bwMode="auto">
                  <a:xfrm>
                    <a:off x="22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4" name="Line 3092"/>
                  <p:cNvSpPr>
                    <a:spLocks noChangeShapeType="1"/>
                  </p:cNvSpPr>
                  <p:nvPr/>
                </p:nvSpPr>
                <p:spPr bwMode="auto">
                  <a:xfrm>
                    <a:off x="22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5" name="Line 3093"/>
                  <p:cNvSpPr>
                    <a:spLocks noChangeShapeType="1"/>
                  </p:cNvSpPr>
                  <p:nvPr/>
                </p:nvSpPr>
                <p:spPr bwMode="auto">
                  <a:xfrm>
                    <a:off x="226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6" name="Line 3094"/>
                  <p:cNvSpPr>
                    <a:spLocks noChangeShapeType="1"/>
                  </p:cNvSpPr>
                  <p:nvPr/>
                </p:nvSpPr>
                <p:spPr bwMode="auto">
                  <a:xfrm>
                    <a:off x="227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7" name="Line 3095"/>
                  <p:cNvSpPr>
                    <a:spLocks noChangeShapeType="1"/>
                  </p:cNvSpPr>
                  <p:nvPr/>
                </p:nvSpPr>
                <p:spPr bwMode="auto">
                  <a:xfrm>
                    <a:off x="228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8" name="Line 3096"/>
                  <p:cNvSpPr>
                    <a:spLocks noChangeShapeType="1"/>
                  </p:cNvSpPr>
                  <p:nvPr/>
                </p:nvSpPr>
                <p:spPr bwMode="auto">
                  <a:xfrm>
                    <a:off x="228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9" name="Line 3097"/>
                  <p:cNvSpPr>
                    <a:spLocks noChangeShapeType="1"/>
                  </p:cNvSpPr>
                  <p:nvPr/>
                </p:nvSpPr>
                <p:spPr bwMode="auto">
                  <a:xfrm>
                    <a:off x="230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0" name="Line 3098"/>
                  <p:cNvSpPr>
                    <a:spLocks noChangeShapeType="1"/>
                  </p:cNvSpPr>
                  <p:nvPr/>
                </p:nvSpPr>
                <p:spPr bwMode="auto">
                  <a:xfrm>
                    <a:off x="230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1" name="Line 3099"/>
                  <p:cNvSpPr>
                    <a:spLocks noChangeShapeType="1"/>
                  </p:cNvSpPr>
                  <p:nvPr/>
                </p:nvSpPr>
                <p:spPr bwMode="auto">
                  <a:xfrm>
                    <a:off x="231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2" name="Line 3100"/>
                  <p:cNvSpPr>
                    <a:spLocks noChangeShapeType="1"/>
                  </p:cNvSpPr>
                  <p:nvPr/>
                </p:nvSpPr>
                <p:spPr bwMode="auto">
                  <a:xfrm>
                    <a:off x="232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3" name="Line 3101"/>
                  <p:cNvSpPr>
                    <a:spLocks noChangeShapeType="1"/>
                  </p:cNvSpPr>
                  <p:nvPr/>
                </p:nvSpPr>
                <p:spPr bwMode="auto">
                  <a:xfrm>
                    <a:off x="233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4" name="Line 3102"/>
                  <p:cNvSpPr>
                    <a:spLocks noChangeShapeType="1"/>
                  </p:cNvSpPr>
                  <p:nvPr/>
                </p:nvSpPr>
                <p:spPr bwMode="auto">
                  <a:xfrm>
                    <a:off x="234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5" name="Line 3103"/>
                  <p:cNvSpPr>
                    <a:spLocks noChangeShapeType="1"/>
                  </p:cNvSpPr>
                  <p:nvPr/>
                </p:nvSpPr>
                <p:spPr bwMode="auto">
                  <a:xfrm>
                    <a:off x="23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6" name="Line 3104"/>
                  <p:cNvSpPr>
                    <a:spLocks noChangeShapeType="1"/>
                  </p:cNvSpPr>
                  <p:nvPr/>
                </p:nvSpPr>
                <p:spPr bwMode="auto">
                  <a:xfrm>
                    <a:off x="236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7" name="Line 3105"/>
                  <p:cNvSpPr>
                    <a:spLocks noChangeShapeType="1"/>
                  </p:cNvSpPr>
                  <p:nvPr/>
                </p:nvSpPr>
                <p:spPr bwMode="auto">
                  <a:xfrm>
                    <a:off x="237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8" name="Line 3106"/>
                  <p:cNvSpPr>
                    <a:spLocks noChangeShapeType="1"/>
                  </p:cNvSpPr>
                  <p:nvPr/>
                </p:nvSpPr>
                <p:spPr bwMode="auto">
                  <a:xfrm>
                    <a:off x="23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9" name="Line 3107"/>
                  <p:cNvSpPr>
                    <a:spLocks noChangeShapeType="1"/>
                  </p:cNvSpPr>
                  <p:nvPr/>
                </p:nvSpPr>
                <p:spPr bwMode="auto">
                  <a:xfrm>
                    <a:off x="23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0" name="Line 3108"/>
                  <p:cNvSpPr>
                    <a:spLocks noChangeShapeType="1"/>
                  </p:cNvSpPr>
                  <p:nvPr/>
                </p:nvSpPr>
                <p:spPr bwMode="auto">
                  <a:xfrm>
                    <a:off x="239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1" name="Line 3109"/>
                  <p:cNvSpPr>
                    <a:spLocks noChangeShapeType="1"/>
                  </p:cNvSpPr>
                  <p:nvPr/>
                </p:nvSpPr>
                <p:spPr bwMode="auto">
                  <a:xfrm>
                    <a:off x="24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2" name="Line 3110"/>
                  <p:cNvSpPr>
                    <a:spLocks noChangeShapeType="1"/>
                  </p:cNvSpPr>
                  <p:nvPr/>
                </p:nvSpPr>
                <p:spPr bwMode="auto">
                  <a:xfrm>
                    <a:off x="241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3" name="Line 3111"/>
                  <p:cNvSpPr>
                    <a:spLocks noChangeShapeType="1"/>
                  </p:cNvSpPr>
                  <p:nvPr/>
                </p:nvSpPr>
                <p:spPr bwMode="auto">
                  <a:xfrm>
                    <a:off x="242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4" name="Line 3112"/>
                  <p:cNvSpPr>
                    <a:spLocks noChangeShapeType="1"/>
                  </p:cNvSpPr>
                  <p:nvPr/>
                </p:nvSpPr>
                <p:spPr bwMode="auto">
                  <a:xfrm>
                    <a:off x="24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5" name="Line 3113"/>
                  <p:cNvSpPr>
                    <a:spLocks noChangeShapeType="1"/>
                  </p:cNvSpPr>
                  <p:nvPr/>
                </p:nvSpPr>
                <p:spPr bwMode="auto">
                  <a:xfrm>
                    <a:off x="244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6" name="Line 3114"/>
                  <p:cNvSpPr>
                    <a:spLocks noChangeShapeType="1"/>
                  </p:cNvSpPr>
                  <p:nvPr/>
                </p:nvSpPr>
                <p:spPr bwMode="auto">
                  <a:xfrm>
                    <a:off x="245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7" name="Line 3115"/>
                  <p:cNvSpPr>
                    <a:spLocks noChangeShapeType="1"/>
                  </p:cNvSpPr>
                  <p:nvPr/>
                </p:nvSpPr>
                <p:spPr bwMode="auto">
                  <a:xfrm>
                    <a:off x="24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8" name="Line 3116"/>
                  <p:cNvSpPr>
                    <a:spLocks noChangeShapeType="1"/>
                  </p:cNvSpPr>
                  <p:nvPr/>
                </p:nvSpPr>
                <p:spPr bwMode="auto">
                  <a:xfrm>
                    <a:off x="247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9" name="Line 3117"/>
                  <p:cNvSpPr>
                    <a:spLocks noChangeShapeType="1"/>
                  </p:cNvSpPr>
                  <p:nvPr/>
                </p:nvSpPr>
                <p:spPr bwMode="auto">
                  <a:xfrm>
                    <a:off x="247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0" name="Line 3118"/>
                  <p:cNvSpPr>
                    <a:spLocks noChangeShapeType="1"/>
                  </p:cNvSpPr>
                  <p:nvPr/>
                </p:nvSpPr>
                <p:spPr bwMode="auto">
                  <a:xfrm>
                    <a:off x="24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1" name="Line 3119"/>
                  <p:cNvSpPr>
                    <a:spLocks noChangeShapeType="1"/>
                  </p:cNvSpPr>
                  <p:nvPr/>
                </p:nvSpPr>
                <p:spPr bwMode="auto">
                  <a:xfrm>
                    <a:off x="24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2" name="Line 3120"/>
                  <p:cNvSpPr>
                    <a:spLocks noChangeShapeType="1"/>
                  </p:cNvSpPr>
                  <p:nvPr/>
                </p:nvSpPr>
                <p:spPr bwMode="auto">
                  <a:xfrm>
                    <a:off x="250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3" name="Line 3121"/>
                  <p:cNvSpPr>
                    <a:spLocks noChangeShapeType="1"/>
                  </p:cNvSpPr>
                  <p:nvPr/>
                </p:nvSpPr>
                <p:spPr bwMode="auto">
                  <a:xfrm>
                    <a:off x="25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4" name="Line 3122"/>
                  <p:cNvSpPr>
                    <a:spLocks noChangeShapeType="1"/>
                  </p:cNvSpPr>
                  <p:nvPr/>
                </p:nvSpPr>
                <p:spPr bwMode="auto">
                  <a:xfrm>
                    <a:off x="25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5" name="Line 3123"/>
                  <p:cNvSpPr>
                    <a:spLocks noChangeShapeType="1"/>
                  </p:cNvSpPr>
                  <p:nvPr/>
                </p:nvSpPr>
                <p:spPr bwMode="auto">
                  <a:xfrm>
                    <a:off x="253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6" name="Line 3124"/>
                  <p:cNvSpPr>
                    <a:spLocks noChangeShapeType="1"/>
                  </p:cNvSpPr>
                  <p:nvPr/>
                </p:nvSpPr>
                <p:spPr bwMode="auto">
                  <a:xfrm>
                    <a:off x="254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7" name="Line 3125"/>
                  <p:cNvSpPr>
                    <a:spLocks noChangeShapeType="1"/>
                  </p:cNvSpPr>
                  <p:nvPr/>
                </p:nvSpPr>
                <p:spPr bwMode="auto">
                  <a:xfrm>
                    <a:off x="25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8" name="Line 3126"/>
                  <p:cNvSpPr>
                    <a:spLocks noChangeShapeType="1"/>
                  </p:cNvSpPr>
                  <p:nvPr/>
                </p:nvSpPr>
                <p:spPr bwMode="auto">
                  <a:xfrm>
                    <a:off x="255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9" name="Line 3127"/>
                  <p:cNvSpPr>
                    <a:spLocks noChangeShapeType="1"/>
                  </p:cNvSpPr>
                  <p:nvPr/>
                </p:nvSpPr>
                <p:spPr bwMode="auto">
                  <a:xfrm>
                    <a:off x="257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0" name="Line 3128"/>
                  <p:cNvSpPr>
                    <a:spLocks noChangeShapeType="1"/>
                  </p:cNvSpPr>
                  <p:nvPr/>
                </p:nvSpPr>
                <p:spPr bwMode="auto">
                  <a:xfrm>
                    <a:off x="25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1" name="Line 3129"/>
                  <p:cNvSpPr>
                    <a:spLocks noChangeShapeType="1"/>
                  </p:cNvSpPr>
                  <p:nvPr/>
                </p:nvSpPr>
                <p:spPr bwMode="auto">
                  <a:xfrm>
                    <a:off x="258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5" name="Group 3331"/>
                <p:cNvGrpSpPr>
                  <a:grpSpLocks/>
                </p:cNvGrpSpPr>
                <p:nvPr/>
              </p:nvGrpSpPr>
              <p:grpSpPr bwMode="auto">
                <a:xfrm>
                  <a:off x="673" y="1059"/>
                  <a:ext cx="2648" cy="615"/>
                  <a:chOff x="1204" y="1739"/>
                  <a:chExt cx="2648" cy="615"/>
                </a:xfrm>
              </p:grpSpPr>
              <p:sp>
                <p:nvSpPr>
                  <p:cNvPr id="2152" name="Line 3131"/>
                  <p:cNvSpPr>
                    <a:spLocks noChangeShapeType="1"/>
                  </p:cNvSpPr>
                  <p:nvPr/>
                </p:nvSpPr>
                <p:spPr bwMode="auto">
                  <a:xfrm>
                    <a:off x="260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3" name="Line 3132"/>
                  <p:cNvSpPr>
                    <a:spLocks noChangeShapeType="1"/>
                  </p:cNvSpPr>
                  <p:nvPr/>
                </p:nvSpPr>
                <p:spPr bwMode="auto">
                  <a:xfrm>
                    <a:off x="26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4" name="Line 3133"/>
                  <p:cNvSpPr>
                    <a:spLocks noChangeShapeType="1"/>
                  </p:cNvSpPr>
                  <p:nvPr/>
                </p:nvSpPr>
                <p:spPr bwMode="auto">
                  <a:xfrm>
                    <a:off x="261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5" name="Line 3134"/>
                  <p:cNvSpPr>
                    <a:spLocks noChangeShapeType="1"/>
                  </p:cNvSpPr>
                  <p:nvPr/>
                </p:nvSpPr>
                <p:spPr bwMode="auto">
                  <a:xfrm>
                    <a:off x="26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6" name="Line 3135"/>
                  <p:cNvSpPr>
                    <a:spLocks noChangeShapeType="1"/>
                  </p:cNvSpPr>
                  <p:nvPr/>
                </p:nvSpPr>
                <p:spPr bwMode="auto">
                  <a:xfrm>
                    <a:off x="26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7" name="Line 3136"/>
                  <p:cNvSpPr>
                    <a:spLocks noChangeShapeType="1"/>
                  </p:cNvSpPr>
                  <p:nvPr/>
                </p:nvSpPr>
                <p:spPr bwMode="auto">
                  <a:xfrm>
                    <a:off x="264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8" name="Line 3137"/>
                  <p:cNvSpPr>
                    <a:spLocks noChangeShapeType="1"/>
                  </p:cNvSpPr>
                  <p:nvPr/>
                </p:nvSpPr>
                <p:spPr bwMode="auto">
                  <a:xfrm>
                    <a:off x="265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9" name="Line 3138"/>
                  <p:cNvSpPr>
                    <a:spLocks noChangeShapeType="1"/>
                  </p:cNvSpPr>
                  <p:nvPr/>
                </p:nvSpPr>
                <p:spPr bwMode="auto">
                  <a:xfrm>
                    <a:off x="266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0" name="Line 3139"/>
                  <p:cNvSpPr>
                    <a:spLocks noChangeShapeType="1"/>
                  </p:cNvSpPr>
                  <p:nvPr/>
                </p:nvSpPr>
                <p:spPr bwMode="auto">
                  <a:xfrm>
                    <a:off x="266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1" name="Line 3140"/>
                  <p:cNvSpPr>
                    <a:spLocks noChangeShapeType="1"/>
                  </p:cNvSpPr>
                  <p:nvPr/>
                </p:nvSpPr>
                <p:spPr bwMode="auto">
                  <a:xfrm>
                    <a:off x="268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2" name="Line 3141"/>
                  <p:cNvSpPr>
                    <a:spLocks noChangeShapeType="1"/>
                  </p:cNvSpPr>
                  <p:nvPr/>
                </p:nvSpPr>
                <p:spPr bwMode="auto">
                  <a:xfrm>
                    <a:off x="268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3" name="Line 3142"/>
                  <p:cNvSpPr>
                    <a:spLocks noChangeShapeType="1"/>
                  </p:cNvSpPr>
                  <p:nvPr/>
                </p:nvSpPr>
                <p:spPr bwMode="auto">
                  <a:xfrm>
                    <a:off x="269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4" name="Line 3143"/>
                  <p:cNvSpPr>
                    <a:spLocks noChangeShapeType="1"/>
                  </p:cNvSpPr>
                  <p:nvPr/>
                </p:nvSpPr>
                <p:spPr bwMode="auto">
                  <a:xfrm>
                    <a:off x="270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5" name="Line 3144"/>
                  <p:cNvSpPr>
                    <a:spLocks noChangeShapeType="1"/>
                  </p:cNvSpPr>
                  <p:nvPr/>
                </p:nvSpPr>
                <p:spPr bwMode="auto">
                  <a:xfrm>
                    <a:off x="271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6" name="Line 3145"/>
                  <p:cNvSpPr>
                    <a:spLocks noChangeShapeType="1"/>
                  </p:cNvSpPr>
                  <p:nvPr/>
                </p:nvSpPr>
                <p:spPr bwMode="auto">
                  <a:xfrm>
                    <a:off x="272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7" name="Line 3146"/>
                  <p:cNvSpPr>
                    <a:spLocks noChangeShapeType="1"/>
                  </p:cNvSpPr>
                  <p:nvPr/>
                </p:nvSpPr>
                <p:spPr bwMode="auto">
                  <a:xfrm>
                    <a:off x="27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8" name="Line 3147"/>
                  <p:cNvSpPr>
                    <a:spLocks noChangeShapeType="1"/>
                  </p:cNvSpPr>
                  <p:nvPr/>
                </p:nvSpPr>
                <p:spPr bwMode="auto">
                  <a:xfrm>
                    <a:off x="274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9" name="Line 3148"/>
                  <p:cNvSpPr>
                    <a:spLocks noChangeShapeType="1"/>
                  </p:cNvSpPr>
                  <p:nvPr/>
                </p:nvSpPr>
                <p:spPr bwMode="auto">
                  <a:xfrm>
                    <a:off x="274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0" name="Line 3149"/>
                  <p:cNvSpPr>
                    <a:spLocks noChangeShapeType="1"/>
                  </p:cNvSpPr>
                  <p:nvPr/>
                </p:nvSpPr>
                <p:spPr bwMode="auto">
                  <a:xfrm>
                    <a:off x="27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1" name="Line 3150"/>
                  <p:cNvSpPr>
                    <a:spLocks noChangeShapeType="1"/>
                  </p:cNvSpPr>
                  <p:nvPr/>
                </p:nvSpPr>
                <p:spPr bwMode="auto">
                  <a:xfrm>
                    <a:off x="27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2" name="Line 3151"/>
                  <p:cNvSpPr>
                    <a:spLocks noChangeShapeType="1"/>
                  </p:cNvSpPr>
                  <p:nvPr/>
                </p:nvSpPr>
                <p:spPr bwMode="auto">
                  <a:xfrm>
                    <a:off x="277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3" name="Line 3152"/>
                  <p:cNvSpPr>
                    <a:spLocks noChangeShapeType="1"/>
                  </p:cNvSpPr>
                  <p:nvPr/>
                </p:nvSpPr>
                <p:spPr bwMode="auto">
                  <a:xfrm>
                    <a:off x="27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4" name="Line 3153"/>
                  <p:cNvSpPr>
                    <a:spLocks noChangeShapeType="1"/>
                  </p:cNvSpPr>
                  <p:nvPr/>
                </p:nvSpPr>
                <p:spPr bwMode="auto">
                  <a:xfrm>
                    <a:off x="27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5" name="Line 3154"/>
                  <p:cNvSpPr>
                    <a:spLocks noChangeShapeType="1"/>
                  </p:cNvSpPr>
                  <p:nvPr/>
                </p:nvSpPr>
                <p:spPr bwMode="auto">
                  <a:xfrm>
                    <a:off x="280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6" name="Line 3155"/>
                  <p:cNvSpPr>
                    <a:spLocks noChangeShapeType="1"/>
                  </p:cNvSpPr>
                  <p:nvPr/>
                </p:nvSpPr>
                <p:spPr bwMode="auto">
                  <a:xfrm>
                    <a:off x="28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7" name="Line 3156"/>
                  <p:cNvSpPr>
                    <a:spLocks noChangeShapeType="1"/>
                  </p:cNvSpPr>
                  <p:nvPr/>
                </p:nvSpPr>
                <p:spPr bwMode="auto">
                  <a:xfrm>
                    <a:off x="282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8" name="Line 3157"/>
                  <p:cNvSpPr>
                    <a:spLocks noChangeShapeType="1"/>
                  </p:cNvSpPr>
                  <p:nvPr/>
                </p:nvSpPr>
                <p:spPr bwMode="auto">
                  <a:xfrm>
                    <a:off x="283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9" name="Line 3158"/>
                  <p:cNvSpPr>
                    <a:spLocks noChangeShapeType="1"/>
                  </p:cNvSpPr>
                  <p:nvPr/>
                </p:nvSpPr>
                <p:spPr bwMode="auto">
                  <a:xfrm>
                    <a:off x="28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0" name="Line 3159"/>
                  <p:cNvSpPr>
                    <a:spLocks noChangeShapeType="1"/>
                  </p:cNvSpPr>
                  <p:nvPr/>
                </p:nvSpPr>
                <p:spPr bwMode="auto">
                  <a:xfrm>
                    <a:off x="285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1" name="Line 3160"/>
                  <p:cNvSpPr>
                    <a:spLocks noChangeShapeType="1"/>
                  </p:cNvSpPr>
                  <p:nvPr/>
                </p:nvSpPr>
                <p:spPr bwMode="auto">
                  <a:xfrm>
                    <a:off x="285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2" name="Line 3161"/>
                  <p:cNvSpPr>
                    <a:spLocks noChangeShapeType="1"/>
                  </p:cNvSpPr>
                  <p:nvPr/>
                </p:nvSpPr>
                <p:spPr bwMode="auto">
                  <a:xfrm>
                    <a:off x="28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3" name="Line 3162"/>
                  <p:cNvSpPr>
                    <a:spLocks noChangeShapeType="1"/>
                  </p:cNvSpPr>
                  <p:nvPr/>
                </p:nvSpPr>
                <p:spPr bwMode="auto">
                  <a:xfrm>
                    <a:off x="28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4" name="Line 3163"/>
                  <p:cNvSpPr>
                    <a:spLocks noChangeShapeType="1"/>
                  </p:cNvSpPr>
                  <p:nvPr/>
                </p:nvSpPr>
                <p:spPr bwMode="auto">
                  <a:xfrm>
                    <a:off x="288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5" name="Line 3164"/>
                  <p:cNvSpPr>
                    <a:spLocks noChangeShapeType="1"/>
                  </p:cNvSpPr>
                  <p:nvPr/>
                </p:nvSpPr>
                <p:spPr bwMode="auto">
                  <a:xfrm>
                    <a:off x="28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6" name="Line 3165"/>
                  <p:cNvSpPr>
                    <a:spLocks noChangeShapeType="1"/>
                  </p:cNvSpPr>
                  <p:nvPr/>
                </p:nvSpPr>
                <p:spPr bwMode="auto">
                  <a:xfrm>
                    <a:off x="29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7" name="Line 3166"/>
                  <p:cNvSpPr>
                    <a:spLocks noChangeShapeType="1"/>
                  </p:cNvSpPr>
                  <p:nvPr/>
                </p:nvSpPr>
                <p:spPr bwMode="auto">
                  <a:xfrm>
                    <a:off x="291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8" name="Line 3167"/>
                  <p:cNvSpPr>
                    <a:spLocks noChangeShapeType="1"/>
                  </p:cNvSpPr>
                  <p:nvPr/>
                </p:nvSpPr>
                <p:spPr bwMode="auto">
                  <a:xfrm>
                    <a:off x="292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9" name="Line 3168"/>
                  <p:cNvSpPr>
                    <a:spLocks noChangeShapeType="1"/>
                  </p:cNvSpPr>
                  <p:nvPr/>
                </p:nvSpPr>
                <p:spPr bwMode="auto">
                  <a:xfrm>
                    <a:off x="29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0" name="Line 3169"/>
                  <p:cNvSpPr>
                    <a:spLocks noChangeShapeType="1"/>
                  </p:cNvSpPr>
                  <p:nvPr/>
                </p:nvSpPr>
                <p:spPr bwMode="auto">
                  <a:xfrm>
                    <a:off x="293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1" name="Line 3170"/>
                  <p:cNvSpPr>
                    <a:spLocks noChangeShapeType="1"/>
                  </p:cNvSpPr>
                  <p:nvPr/>
                </p:nvSpPr>
                <p:spPr bwMode="auto">
                  <a:xfrm>
                    <a:off x="295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2" name="Line 3171"/>
                  <p:cNvSpPr>
                    <a:spLocks noChangeShapeType="1"/>
                  </p:cNvSpPr>
                  <p:nvPr/>
                </p:nvSpPr>
                <p:spPr bwMode="auto">
                  <a:xfrm>
                    <a:off x="29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3" name="Line 3172"/>
                  <p:cNvSpPr>
                    <a:spLocks noChangeShapeType="1"/>
                  </p:cNvSpPr>
                  <p:nvPr/>
                </p:nvSpPr>
                <p:spPr bwMode="auto">
                  <a:xfrm>
                    <a:off x="296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4" name="Line 3173"/>
                  <p:cNvSpPr>
                    <a:spLocks noChangeShapeType="1"/>
                  </p:cNvSpPr>
                  <p:nvPr/>
                </p:nvSpPr>
                <p:spPr bwMode="auto">
                  <a:xfrm>
                    <a:off x="297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5" name="Line 3174"/>
                  <p:cNvSpPr>
                    <a:spLocks noChangeShapeType="1"/>
                  </p:cNvSpPr>
                  <p:nvPr/>
                </p:nvSpPr>
                <p:spPr bwMode="auto">
                  <a:xfrm>
                    <a:off x="29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6" name="Line 3175"/>
                  <p:cNvSpPr>
                    <a:spLocks noChangeShapeType="1"/>
                  </p:cNvSpPr>
                  <p:nvPr/>
                </p:nvSpPr>
                <p:spPr bwMode="auto">
                  <a:xfrm>
                    <a:off x="299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7" name="Line 3176"/>
                  <p:cNvSpPr>
                    <a:spLocks noChangeShapeType="1"/>
                  </p:cNvSpPr>
                  <p:nvPr/>
                </p:nvSpPr>
                <p:spPr bwMode="auto">
                  <a:xfrm>
                    <a:off x="300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8" name="Line 3177"/>
                  <p:cNvSpPr>
                    <a:spLocks noChangeShapeType="1"/>
                  </p:cNvSpPr>
                  <p:nvPr/>
                </p:nvSpPr>
                <p:spPr bwMode="auto">
                  <a:xfrm>
                    <a:off x="30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9" name="Line 3178"/>
                  <p:cNvSpPr>
                    <a:spLocks noChangeShapeType="1"/>
                  </p:cNvSpPr>
                  <p:nvPr/>
                </p:nvSpPr>
                <p:spPr bwMode="auto">
                  <a:xfrm>
                    <a:off x="301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0" name="Line 3179"/>
                  <p:cNvSpPr>
                    <a:spLocks noChangeShapeType="1"/>
                  </p:cNvSpPr>
                  <p:nvPr/>
                </p:nvSpPr>
                <p:spPr bwMode="auto">
                  <a:xfrm>
                    <a:off x="303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1" name="Line 3180"/>
                  <p:cNvSpPr>
                    <a:spLocks noChangeShapeType="1"/>
                  </p:cNvSpPr>
                  <p:nvPr/>
                </p:nvSpPr>
                <p:spPr bwMode="auto">
                  <a:xfrm>
                    <a:off x="304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2" name="Line 3181"/>
                  <p:cNvSpPr>
                    <a:spLocks noChangeShapeType="1"/>
                  </p:cNvSpPr>
                  <p:nvPr/>
                </p:nvSpPr>
                <p:spPr bwMode="auto">
                  <a:xfrm>
                    <a:off x="30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3" name="Line 3182"/>
                  <p:cNvSpPr>
                    <a:spLocks noChangeShapeType="1"/>
                  </p:cNvSpPr>
                  <p:nvPr/>
                </p:nvSpPr>
                <p:spPr bwMode="auto">
                  <a:xfrm>
                    <a:off x="306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4" name="Line 3183"/>
                  <p:cNvSpPr>
                    <a:spLocks noChangeShapeType="1"/>
                  </p:cNvSpPr>
                  <p:nvPr/>
                </p:nvSpPr>
                <p:spPr bwMode="auto">
                  <a:xfrm>
                    <a:off x="306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5" name="Line 3184"/>
                  <p:cNvSpPr>
                    <a:spLocks noChangeShapeType="1"/>
                  </p:cNvSpPr>
                  <p:nvPr/>
                </p:nvSpPr>
                <p:spPr bwMode="auto">
                  <a:xfrm>
                    <a:off x="30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6" name="Line 3185"/>
                  <p:cNvSpPr>
                    <a:spLocks noChangeShapeType="1"/>
                  </p:cNvSpPr>
                  <p:nvPr/>
                </p:nvSpPr>
                <p:spPr bwMode="auto">
                  <a:xfrm>
                    <a:off x="308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7" name="Line 3186"/>
                  <p:cNvSpPr>
                    <a:spLocks noChangeShapeType="1"/>
                  </p:cNvSpPr>
                  <p:nvPr/>
                </p:nvSpPr>
                <p:spPr bwMode="auto">
                  <a:xfrm>
                    <a:off x="309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8" name="Line 3187"/>
                  <p:cNvSpPr>
                    <a:spLocks noChangeShapeType="1"/>
                  </p:cNvSpPr>
                  <p:nvPr/>
                </p:nvSpPr>
                <p:spPr bwMode="auto">
                  <a:xfrm>
                    <a:off x="31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9" name="Line 3188"/>
                  <p:cNvSpPr>
                    <a:spLocks noChangeShapeType="1"/>
                  </p:cNvSpPr>
                  <p:nvPr/>
                </p:nvSpPr>
                <p:spPr bwMode="auto">
                  <a:xfrm>
                    <a:off x="311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0" name="Line 3189"/>
                  <p:cNvSpPr>
                    <a:spLocks noChangeShapeType="1"/>
                  </p:cNvSpPr>
                  <p:nvPr/>
                </p:nvSpPr>
                <p:spPr bwMode="auto">
                  <a:xfrm>
                    <a:off x="312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1" name="Line 3190"/>
                  <p:cNvSpPr>
                    <a:spLocks noChangeShapeType="1"/>
                  </p:cNvSpPr>
                  <p:nvPr/>
                </p:nvSpPr>
                <p:spPr bwMode="auto">
                  <a:xfrm>
                    <a:off x="312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2" name="Line 3191"/>
                  <p:cNvSpPr>
                    <a:spLocks noChangeShapeType="1"/>
                  </p:cNvSpPr>
                  <p:nvPr/>
                </p:nvSpPr>
                <p:spPr bwMode="auto">
                  <a:xfrm>
                    <a:off x="31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3" name="Line 3192"/>
                  <p:cNvSpPr>
                    <a:spLocks noChangeShapeType="1"/>
                  </p:cNvSpPr>
                  <p:nvPr/>
                </p:nvSpPr>
                <p:spPr bwMode="auto">
                  <a:xfrm>
                    <a:off x="31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4" name="Line 3193"/>
                  <p:cNvSpPr>
                    <a:spLocks noChangeShapeType="1"/>
                  </p:cNvSpPr>
                  <p:nvPr/>
                </p:nvSpPr>
                <p:spPr bwMode="auto">
                  <a:xfrm>
                    <a:off x="315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5" name="Line 3194"/>
                  <p:cNvSpPr>
                    <a:spLocks noChangeShapeType="1"/>
                  </p:cNvSpPr>
                  <p:nvPr/>
                </p:nvSpPr>
                <p:spPr bwMode="auto">
                  <a:xfrm>
                    <a:off x="316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6" name="Line 3195"/>
                  <p:cNvSpPr>
                    <a:spLocks noChangeShapeType="1"/>
                  </p:cNvSpPr>
                  <p:nvPr/>
                </p:nvSpPr>
                <p:spPr bwMode="auto">
                  <a:xfrm>
                    <a:off x="31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7" name="Line 3196"/>
                  <p:cNvSpPr>
                    <a:spLocks noChangeShapeType="1"/>
                  </p:cNvSpPr>
                  <p:nvPr/>
                </p:nvSpPr>
                <p:spPr bwMode="auto">
                  <a:xfrm>
                    <a:off x="318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8" name="Line 3197"/>
                  <p:cNvSpPr>
                    <a:spLocks noChangeShapeType="1"/>
                  </p:cNvSpPr>
                  <p:nvPr/>
                </p:nvSpPr>
                <p:spPr bwMode="auto">
                  <a:xfrm>
                    <a:off x="319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9" name="Line 3198"/>
                  <p:cNvSpPr>
                    <a:spLocks noChangeShapeType="1"/>
                  </p:cNvSpPr>
                  <p:nvPr/>
                </p:nvSpPr>
                <p:spPr bwMode="auto">
                  <a:xfrm>
                    <a:off x="320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0" name="Line 3199"/>
                  <p:cNvSpPr>
                    <a:spLocks noChangeShapeType="1"/>
                  </p:cNvSpPr>
                  <p:nvPr/>
                </p:nvSpPr>
                <p:spPr bwMode="auto">
                  <a:xfrm>
                    <a:off x="320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1" name="Line 3200"/>
                  <p:cNvSpPr>
                    <a:spLocks noChangeShapeType="1"/>
                  </p:cNvSpPr>
                  <p:nvPr/>
                </p:nvSpPr>
                <p:spPr bwMode="auto">
                  <a:xfrm>
                    <a:off x="322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2" name="Line 3201"/>
                  <p:cNvSpPr>
                    <a:spLocks noChangeShapeType="1"/>
                  </p:cNvSpPr>
                  <p:nvPr/>
                </p:nvSpPr>
                <p:spPr bwMode="auto">
                  <a:xfrm>
                    <a:off x="323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3" name="Line 3202"/>
                  <p:cNvSpPr>
                    <a:spLocks noChangeShapeType="1"/>
                  </p:cNvSpPr>
                  <p:nvPr/>
                </p:nvSpPr>
                <p:spPr bwMode="auto">
                  <a:xfrm>
                    <a:off x="323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4" name="Line 3203"/>
                  <p:cNvSpPr>
                    <a:spLocks noChangeShapeType="1"/>
                  </p:cNvSpPr>
                  <p:nvPr/>
                </p:nvSpPr>
                <p:spPr bwMode="auto">
                  <a:xfrm>
                    <a:off x="325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5" name="Line 3204"/>
                  <p:cNvSpPr>
                    <a:spLocks noChangeShapeType="1"/>
                  </p:cNvSpPr>
                  <p:nvPr/>
                </p:nvSpPr>
                <p:spPr bwMode="auto">
                  <a:xfrm>
                    <a:off x="32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6" name="Line 3205"/>
                  <p:cNvSpPr>
                    <a:spLocks noChangeShapeType="1"/>
                  </p:cNvSpPr>
                  <p:nvPr/>
                </p:nvSpPr>
                <p:spPr bwMode="auto">
                  <a:xfrm>
                    <a:off x="326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7" name="Line 3206"/>
                  <p:cNvSpPr>
                    <a:spLocks noChangeShapeType="1"/>
                  </p:cNvSpPr>
                  <p:nvPr/>
                </p:nvSpPr>
                <p:spPr bwMode="auto">
                  <a:xfrm>
                    <a:off x="327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8" name="Line 3207"/>
                  <p:cNvSpPr>
                    <a:spLocks noChangeShapeType="1"/>
                  </p:cNvSpPr>
                  <p:nvPr/>
                </p:nvSpPr>
                <p:spPr bwMode="auto">
                  <a:xfrm>
                    <a:off x="32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9" name="Line 3208"/>
                  <p:cNvSpPr>
                    <a:spLocks noChangeShapeType="1"/>
                  </p:cNvSpPr>
                  <p:nvPr/>
                </p:nvSpPr>
                <p:spPr bwMode="auto">
                  <a:xfrm>
                    <a:off x="329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0" name="Line 3209"/>
                  <p:cNvSpPr>
                    <a:spLocks noChangeShapeType="1"/>
                  </p:cNvSpPr>
                  <p:nvPr/>
                </p:nvSpPr>
                <p:spPr bwMode="auto">
                  <a:xfrm>
                    <a:off x="330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1" name="Line 3210"/>
                  <p:cNvSpPr>
                    <a:spLocks noChangeShapeType="1"/>
                  </p:cNvSpPr>
                  <p:nvPr/>
                </p:nvSpPr>
                <p:spPr bwMode="auto">
                  <a:xfrm>
                    <a:off x="33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2" name="Line 3211"/>
                  <p:cNvSpPr>
                    <a:spLocks noChangeShapeType="1"/>
                  </p:cNvSpPr>
                  <p:nvPr/>
                </p:nvSpPr>
                <p:spPr bwMode="auto">
                  <a:xfrm>
                    <a:off x="331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3" name="Line 3212"/>
                  <p:cNvSpPr>
                    <a:spLocks noChangeShapeType="1"/>
                  </p:cNvSpPr>
                  <p:nvPr/>
                </p:nvSpPr>
                <p:spPr bwMode="auto">
                  <a:xfrm>
                    <a:off x="333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4" name="Line 3213"/>
                  <p:cNvSpPr>
                    <a:spLocks noChangeShapeType="1"/>
                  </p:cNvSpPr>
                  <p:nvPr/>
                </p:nvSpPr>
                <p:spPr bwMode="auto">
                  <a:xfrm>
                    <a:off x="33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5" name="Line 3214"/>
                  <p:cNvSpPr>
                    <a:spLocks noChangeShapeType="1"/>
                  </p:cNvSpPr>
                  <p:nvPr/>
                </p:nvSpPr>
                <p:spPr bwMode="auto">
                  <a:xfrm>
                    <a:off x="334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6" name="Line 3215"/>
                  <p:cNvSpPr>
                    <a:spLocks noChangeShapeType="1"/>
                  </p:cNvSpPr>
                  <p:nvPr/>
                </p:nvSpPr>
                <p:spPr bwMode="auto">
                  <a:xfrm>
                    <a:off x="335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7" name="Line 3216"/>
                  <p:cNvSpPr>
                    <a:spLocks noChangeShapeType="1"/>
                  </p:cNvSpPr>
                  <p:nvPr/>
                </p:nvSpPr>
                <p:spPr bwMode="auto">
                  <a:xfrm>
                    <a:off x="33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8" name="Line 3217"/>
                  <p:cNvSpPr>
                    <a:spLocks noChangeShapeType="1"/>
                  </p:cNvSpPr>
                  <p:nvPr/>
                </p:nvSpPr>
                <p:spPr bwMode="auto">
                  <a:xfrm>
                    <a:off x="337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9" name="Line 3218"/>
                  <p:cNvSpPr>
                    <a:spLocks noChangeShapeType="1"/>
                  </p:cNvSpPr>
                  <p:nvPr/>
                </p:nvSpPr>
                <p:spPr bwMode="auto">
                  <a:xfrm>
                    <a:off x="338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0" name="Line 3219"/>
                  <p:cNvSpPr>
                    <a:spLocks noChangeShapeType="1"/>
                  </p:cNvSpPr>
                  <p:nvPr/>
                </p:nvSpPr>
                <p:spPr bwMode="auto">
                  <a:xfrm>
                    <a:off x="33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1" name="Line 3220"/>
                  <p:cNvSpPr>
                    <a:spLocks noChangeShapeType="1"/>
                  </p:cNvSpPr>
                  <p:nvPr/>
                </p:nvSpPr>
                <p:spPr bwMode="auto">
                  <a:xfrm>
                    <a:off x="339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2" name="Line 3221"/>
                  <p:cNvSpPr>
                    <a:spLocks noChangeShapeType="1"/>
                  </p:cNvSpPr>
                  <p:nvPr/>
                </p:nvSpPr>
                <p:spPr bwMode="auto">
                  <a:xfrm>
                    <a:off x="341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3" name="Line 3222"/>
                  <p:cNvSpPr>
                    <a:spLocks noChangeShapeType="1"/>
                  </p:cNvSpPr>
                  <p:nvPr/>
                </p:nvSpPr>
                <p:spPr bwMode="auto">
                  <a:xfrm>
                    <a:off x="34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4" name="Line 3223"/>
                  <p:cNvSpPr>
                    <a:spLocks noChangeShapeType="1"/>
                  </p:cNvSpPr>
                  <p:nvPr/>
                </p:nvSpPr>
                <p:spPr bwMode="auto">
                  <a:xfrm>
                    <a:off x="34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5" name="Line 3224"/>
                  <p:cNvSpPr>
                    <a:spLocks noChangeShapeType="1"/>
                  </p:cNvSpPr>
                  <p:nvPr/>
                </p:nvSpPr>
                <p:spPr bwMode="auto">
                  <a:xfrm>
                    <a:off x="343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6" name="Line 3225"/>
                  <p:cNvSpPr>
                    <a:spLocks noChangeShapeType="1"/>
                  </p:cNvSpPr>
                  <p:nvPr/>
                </p:nvSpPr>
                <p:spPr bwMode="auto">
                  <a:xfrm>
                    <a:off x="344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7" name="Line 3226"/>
                  <p:cNvSpPr>
                    <a:spLocks noChangeShapeType="1"/>
                  </p:cNvSpPr>
                  <p:nvPr/>
                </p:nvSpPr>
                <p:spPr bwMode="auto">
                  <a:xfrm>
                    <a:off x="34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8" name="Line 3227"/>
                  <p:cNvSpPr>
                    <a:spLocks noChangeShapeType="1"/>
                  </p:cNvSpPr>
                  <p:nvPr/>
                </p:nvSpPr>
                <p:spPr bwMode="auto">
                  <a:xfrm>
                    <a:off x="346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9" name="Line 3228"/>
                  <p:cNvSpPr>
                    <a:spLocks noChangeShapeType="1"/>
                  </p:cNvSpPr>
                  <p:nvPr/>
                </p:nvSpPr>
                <p:spPr bwMode="auto">
                  <a:xfrm>
                    <a:off x="347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0" name="Line 3229"/>
                  <p:cNvSpPr>
                    <a:spLocks noChangeShapeType="1"/>
                  </p:cNvSpPr>
                  <p:nvPr/>
                </p:nvSpPr>
                <p:spPr bwMode="auto">
                  <a:xfrm>
                    <a:off x="34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1" name="Line 3230"/>
                  <p:cNvSpPr>
                    <a:spLocks noChangeShapeType="1"/>
                  </p:cNvSpPr>
                  <p:nvPr/>
                </p:nvSpPr>
                <p:spPr bwMode="auto">
                  <a:xfrm>
                    <a:off x="349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2" name="Line 3231"/>
                  <p:cNvSpPr>
                    <a:spLocks noChangeShapeType="1"/>
                  </p:cNvSpPr>
                  <p:nvPr/>
                </p:nvSpPr>
                <p:spPr bwMode="auto">
                  <a:xfrm>
                    <a:off x="350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3" name="Line 3232"/>
                  <p:cNvSpPr>
                    <a:spLocks noChangeShapeType="1"/>
                  </p:cNvSpPr>
                  <p:nvPr/>
                </p:nvSpPr>
                <p:spPr bwMode="auto">
                  <a:xfrm>
                    <a:off x="350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4" name="Line 3233"/>
                  <p:cNvSpPr>
                    <a:spLocks noChangeShapeType="1"/>
                  </p:cNvSpPr>
                  <p:nvPr/>
                </p:nvSpPr>
                <p:spPr bwMode="auto">
                  <a:xfrm>
                    <a:off x="35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5" name="Line 3234"/>
                  <p:cNvSpPr>
                    <a:spLocks noChangeShapeType="1"/>
                  </p:cNvSpPr>
                  <p:nvPr/>
                </p:nvSpPr>
                <p:spPr bwMode="auto">
                  <a:xfrm>
                    <a:off x="35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6" name="Line 3235"/>
                  <p:cNvSpPr>
                    <a:spLocks noChangeShapeType="1"/>
                  </p:cNvSpPr>
                  <p:nvPr/>
                </p:nvSpPr>
                <p:spPr bwMode="auto">
                  <a:xfrm>
                    <a:off x="353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7" name="Line 3236"/>
                  <p:cNvSpPr>
                    <a:spLocks noChangeShapeType="1"/>
                  </p:cNvSpPr>
                  <p:nvPr/>
                </p:nvSpPr>
                <p:spPr bwMode="auto">
                  <a:xfrm>
                    <a:off x="354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8" name="Line 3237"/>
                  <p:cNvSpPr>
                    <a:spLocks noChangeShapeType="1"/>
                  </p:cNvSpPr>
                  <p:nvPr/>
                </p:nvSpPr>
                <p:spPr bwMode="auto">
                  <a:xfrm>
                    <a:off x="35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9" name="Line 3238"/>
                  <p:cNvSpPr>
                    <a:spLocks noChangeShapeType="1"/>
                  </p:cNvSpPr>
                  <p:nvPr/>
                </p:nvSpPr>
                <p:spPr bwMode="auto">
                  <a:xfrm>
                    <a:off x="356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0" name="Line 3239"/>
                  <p:cNvSpPr>
                    <a:spLocks noChangeShapeType="1"/>
                  </p:cNvSpPr>
                  <p:nvPr/>
                </p:nvSpPr>
                <p:spPr bwMode="auto">
                  <a:xfrm>
                    <a:off x="357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1" name="Line 3240"/>
                  <p:cNvSpPr>
                    <a:spLocks noChangeShapeType="1"/>
                  </p:cNvSpPr>
                  <p:nvPr/>
                </p:nvSpPr>
                <p:spPr bwMode="auto">
                  <a:xfrm>
                    <a:off x="358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2" name="Line 3241"/>
                  <p:cNvSpPr>
                    <a:spLocks noChangeShapeType="1"/>
                  </p:cNvSpPr>
                  <p:nvPr/>
                </p:nvSpPr>
                <p:spPr bwMode="auto">
                  <a:xfrm>
                    <a:off x="358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3" name="Line 3242"/>
                  <p:cNvSpPr>
                    <a:spLocks noChangeShapeType="1"/>
                  </p:cNvSpPr>
                  <p:nvPr/>
                </p:nvSpPr>
                <p:spPr bwMode="auto">
                  <a:xfrm>
                    <a:off x="360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4" name="Line 3243"/>
                  <p:cNvSpPr>
                    <a:spLocks noChangeShapeType="1"/>
                  </p:cNvSpPr>
                  <p:nvPr/>
                </p:nvSpPr>
                <p:spPr bwMode="auto">
                  <a:xfrm>
                    <a:off x="360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5" name="Line 3244"/>
                  <p:cNvSpPr>
                    <a:spLocks noChangeShapeType="1"/>
                  </p:cNvSpPr>
                  <p:nvPr/>
                </p:nvSpPr>
                <p:spPr bwMode="auto">
                  <a:xfrm>
                    <a:off x="361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6" name="Line 3245"/>
                  <p:cNvSpPr>
                    <a:spLocks noChangeShapeType="1"/>
                  </p:cNvSpPr>
                  <p:nvPr/>
                </p:nvSpPr>
                <p:spPr bwMode="auto">
                  <a:xfrm>
                    <a:off x="362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7" name="Line 3246"/>
                  <p:cNvSpPr>
                    <a:spLocks noChangeShapeType="1"/>
                  </p:cNvSpPr>
                  <p:nvPr/>
                </p:nvSpPr>
                <p:spPr bwMode="auto">
                  <a:xfrm>
                    <a:off x="36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8" name="Line 3247"/>
                  <p:cNvSpPr>
                    <a:spLocks noChangeShapeType="1"/>
                  </p:cNvSpPr>
                  <p:nvPr/>
                </p:nvSpPr>
                <p:spPr bwMode="auto">
                  <a:xfrm>
                    <a:off x="364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9" name="Line 3248"/>
                  <p:cNvSpPr>
                    <a:spLocks noChangeShapeType="1"/>
                  </p:cNvSpPr>
                  <p:nvPr/>
                </p:nvSpPr>
                <p:spPr bwMode="auto">
                  <a:xfrm>
                    <a:off x="365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0" name="Line 3249"/>
                  <p:cNvSpPr>
                    <a:spLocks noChangeShapeType="1"/>
                  </p:cNvSpPr>
                  <p:nvPr/>
                </p:nvSpPr>
                <p:spPr bwMode="auto">
                  <a:xfrm>
                    <a:off x="36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1" name="Line 3250"/>
                  <p:cNvSpPr>
                    <a:spLocks noChangeShapeType="1"/>
                  </p:cNvSpPr>
                  <p:nvPr/>
                </p:nvSpPr>
                <p:spPr bwMode="auto">
                  <a:xfrm>
                    <a:off x="366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2" name="Line 3251"/>
                  <p:cNvSpPr>
                    <a:spLocks noChangeShapeType="1"/>
                  </p:cNvSpPr>
                  <p:nvPr/>
                </p:nvSpPr>
                <p:spPr bwMode="auto">
                  <a:xfrm>
                    <a:off x="368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3" name="Line 3252"/>
                  <p:cNvSpPr>
                    <a:spLocks noChangeShapeType="1"/>
                  </p:cNvSpPr>
                  <p:nvPr/>
                </p:nvSpPr>
                <p:spPr bwMode="auto">
                  <a:xfrm>
                    <a:off x="36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4" name="Line 3253"/>
                  <p:cNvSpPr>
                    <a:spLocks noChangeShapeType="1"/>
                  </p:cNvSpPr>
                  <p:nvPr/>
                </p:nvSpPr>
                <p:spPr bwMode="auto">
                  <a:xfrm>
                    <a:off x="369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5" name="Line 3254"/>
                  <p:cNvSpPr>
                    <a:spLocks noChangeShapeType="1"/>
                  </p:cNvSpPr>
                  <p:nvPr/>
                </p:nvSpPr>
                <p:spPr bwMode="auto">
                  <a:xfrm>
                    <a:off x="371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6" name="Line 3255"/>
                  <p:cNvSpPr>
                    <a:spLocks noChangeShapeType="1"/>
                  </p:cNvSpPr>
                  <p:nvPr/>
                </p:nvSpPr>
                <p:spPr bwMode="auto">
                  <a:xfrm>
                    <a:off x="37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7" name="Line 3256"/>
                  <p:cNvSpPr>
                    <a:spLocks noChangeShapeType="1"/>
                  </p:cNvSpPr>
                  <p:nvPr/>
                </p:nvSpPr>
                <p:spPr bwMode="auto">
                  <a:xfrm>
                    <a:off x="372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8" name="Line 3257"/>
                  <p:cNvSpPr>
                    <a:spLocks noChangeShapeType="1"/>
                  </p:cNvSpPr>
                  <p:nvPr/>
                </p:nvSpPr>
                <p:spPr bwMode="auto">
                  <a:xfrm>
                    <a:off x="373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9" name="Line 3258"/>
                  <p:cNvSpPr>
                    <a:spLocks noChangeShapeType="1"/>
                  </p:cNvSpPr>
                  <p:nvPr/>
                </p:nvSpPr>
                <p:spPr bwMode="auto">
                  <a:xfrm>
                    <a:off x="37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0" name="Line 3259"/>
                  <p:cNvSpPr>
                    <a:spLocks noChangeShapeType="1"/>
                  </p:cNvSpPr>
                  <p:nvPr/>
                </p:nvSpPr>
                <p:spPr bwMode="auto">
                  <a:xfrm>
                    <a:off x="375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1" name="Line 3260"/>
                  <p:cNvSpPr>
                    <a:spLocks noChangeShapeType="1"/>
                  </p:cNvSpPr>
                  <p:nvPr/>
                </p:nvSpPr>
                <p:spPr bwMode="auto">
                  <a:xfrm>
                    <a:off x="376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2" name="Line 3261"/>
                  <p:cNvSpPr>
                    <a:spLocks noChangeShapeType="1"/>
                  </p:cNvSpPr>
                  <p:nvPr/>
                </p:nvSpPr>
                <p:spPr bwMode="auto">
                  <a:xfrm>
                    <a:off x="37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3" name="Line 3262"/>
                  <p:cNvSpPr>
                    <a:spLocks noChangeShapeType="1"/>
                  </p:cNvSpPr>
                  <p:nvPr/>
                </p:nvSpPr>
                <p:spPr bwMode="auto">
                  <a:xfrm>
                    <a:off x="377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4" name="Line 3263"/>
                  <p:cNvSpPr>
                    <a:spLocks noChangeShapeType="1"/>
                  </p:cNvSpPr>
                  <p:nvPr/>
                </p:nvSpPr>
                <p:spPr bwMode="auto">
                  <a:xfrm>
                    <a:off x="379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5" name="Line 3264"/>
                  <p:cNvSpPr>
                    <a:spLocks noChangeShapeType="1"/>
                  </p:cNvSpPr>
                  <p:nvPr/>
                </p:nvSpPr>
                <p:spPr bwMode="auto">
                  <a:xfrm>
                    <a:off x="37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6" name="Line 3265"/>
                  <p:cNvSpPr>
                    <a:spLocks noChangeShapeType="1"/>
                  </p:cNvSpPr>
                  <p:nvPr/>
                </p:nvSpPr>
                <p:spPr bwMode="auto">
                  <a:xfrm>
                    <a:off x="3805" y="2231"/>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7" name="Rectangle 3266"/>
                  <p:cNvSpPr>
                    <a:spLocks noChangeArrowheads="1"/>
                  </p:cNvSpPr>
                  <p:nvPr/>
                </p:nvSpPr>
                <p:spPr bwMode="auto">
                  <a:xfrm>
                    <a:off x="1204" y="2180"/>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0.2</a:t>
                    </a:r>
                    <a:endParaRPr lang="en-GB" altLang="de-DE" dirty="0">
                      <a:cs typeface="Arial" panose="020B0604020202020204" pitchFamily="34" charset="0"/>
                    </a:endParaRPr>
                  </a:p>
                </p:txBody>
              </p:sp>
              <p:sp>
                <p:nvSpPr>
                  <p:cNvPr id="2288" name="Line 3267"/>
                  <p:cNvSpPr>
                    <a:spLocks noChangeShapeType="1"/>
                  </p:cNvSpPr>
                  <p:nvPr/>
                </p:nvSpPr>
                <p:spPr bwMode="auto">
                  <a:xfrm flipH="1">
                    <a:off x="1405" y="173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9" name="Line 3268"/>
                  <p:cNvSpPr>
                    <a:spLocks noChangeShapeType="1"/>
                  </p:cNvSpPr>
                  <p:nvPr/>
                </p:nvSpPr>
                <p:spPr bwMode="auto">
                  <a:xfrm>
                    <a:off x="3809" y="1739"/>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0" name="Line 3269"/>
                  <p:cNvSpPr>
                    <a:spLocks noChangeShapeType="1"/>
                  </p:cNvSpPr>
                  <p:nvPr/>
                </p:nvSpPr>
                <p:spPr bwMode="auto">
                  <a:xfrm>
                    <a:off x="144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1" name="Line 3270"/>
                  <p:cNvSpPr>
                    <a:spLocks noChangeShapeType="1"/>
                  </p:cNvSpPr>
                  <p:nvPr/>
                </p:nvSpPr>
                <p:spPr bwMode="auto">
                  <a:xfrm>
                    <a:off x="14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2" name="Line 3271"/>
                  <p:cNvSpPr>
                    <a:spLocks noChangeShapeType="1"/>
                  </p:cNvSpPr>
                  <p:nvPr/>
                </p:nvSpPr>
                <p:spPr bwMode="auto">
                  <a:xfrm>
                    <a:off x="147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3" name="Line 3272"/>
                  <p:cNvSpPr>
                    <a:spLocks noChangeShapeType="1"/>
                  </p:cNvSpPr>
                  <p:nvPr/>
                </p:nvSpPr>
                <p:spPr bwMode="auto">
                  <a:xfrm>
                    <a:off x="147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4" name="Line 3273"/>
                  <p:cNvSpPr>
                    <a:spLocks noChangeShapeType="1"/>
                  </p:cNvSpPr>
                  <p:nvPr/>
                </p:nvSpPr>
                <p:spPr bwMode="auto">
                  <a:xfrm>
                    <a:off x="14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5" name="Line 3274"/>
                  <p:cNvSpPr>
                    <a:spLocks noChangeShapeType="1"/>
                  </p:cNvSpPr>
                  <p:nvPr/>
                </p:nvSpPr>
                <p:spPr bwMode="auto">
                  <a:xfrm>
                    <a:off x="14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6" name="Line 3275"/>
                  <p:cNvSpPr>
                    <a:spLocks noChangeShapeType="1"/>
                  </p:cNvSpPr>
                  <p:nvPr/>
                </p:nvSpPr>
                <p:spPr bwMode="auto">
                  <a:xfrm>
                    <a:off x="150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7" name="Line 3276"/>
                  <p:cNvSpPr>
                    <a:spLocks noChangeShapeType="1"/>
                  </p:cNvSpPr>
                  <p:nvPr/>
                </p:nvSpPr>
                <p:spPr bwMode="auto">
                  <a:xfrm>
                    <a:off x="151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8" name="Line 3277"/>
                  <p:cNvSpPr>
                    <a:spLocks noChangeShapeType="1"/>
                  </p:cNvSpPr>
                  <p:nvPr/>
                </p:nvSpPr>
                <p:spPr bwMode="auto">
                  <a:xfrm>
                    <a:off x="152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9" name="Line 3278"/>
                  <p:cNvSpPr>
                    <a:spLocks noChangeShapeType="1"/>
                  </p:cNvSpPr>
                  <p:nvPr/>
                </p:nvSpPr>
                <p:spPr bwMode="auto">
                  <a:xfrm>
                    <a:off x="153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0" name="Line 3279"/>
                  <p:cNvSpPr>
                    <a:spLocks noChangeShapeType="1"/>
                  </p:cNvSpPr>
                  <p:nvPr/>
                </p:nvSpPr>
                <p:spPr bwMode="auto">
                  <a:xfrm>
                    <a:off x="154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1" name="Line 3280"/>
                  <p:cNvSpPr>
                    <a:spLocks noChangeShapeType="1"/>
                  </p:cNvSpPr>
                  <p:nvPr/>
                </p:nvSpPr>
                <p:spPr bwMode="auto">
                  <a:xfrm>
                    <a:off x="155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2" name="Line 3281"/>
                  <p:cNvSpPr>
                    <a:spLocks noChangeShapeType="1"/>
                  </p:cNvSpPr>
                  <p:nvPr/>
                </p:nvSpPr>
                <p:spPr bwMode="auto">
                  <a:xfrm>
                    <a:off x="155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3" name="Line 3282"/>
                  <p:cNvSpPr>
                    <a:spLocks noChangeShapeType="1"/>
                  </p:cNvSpPr>
                  <p:nvPr/>
                </p:nvSpPr>
                <p:spPr bwMode="auto">
                  <a:xfrm>
                    <a:off x="157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4" name="Line 3283"/>
                  <p:cNvSpPr>
                    <a:spLocks noChangeShapeType="1"/>
                  </p:cNvSpPr>
                  <p:nvPr/>
                </p:nvSpPr>
                <p:spPr bwMode="auto">
                  <a:xfrm>
                    <a:off x="157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5" name="Line 3284"/>
                  <p:cNvSpPr>
                    <a:spLocks noChangeShapeType="1"/>
                  </p:cNvSpPr>
                  <p:nvPr/>
                </p:nvSpPr>
                <p:spPr bwMode="auto">
                  <a:xfrm>
                    <a:off x="158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6" name="Line 3285"/>
                  <p:cNvSpPr>
                    <a:spLocks noChangeShapeType="1"/>
                  </p:cNvSpPr>
                  <p:nvPr/>
                </p:nvSpPr>
                <p:spPr bwMode="auto">
                  <a:xfrm>
                    <a:off x="15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7" name="Line 3286"/>
                  <p:cNvSpPr>
                    <a:spLocks noChangeShapeType="1"/>
                  </p:cNvSpPr>
                  <p:nvPr/>
                </p:nvSpPr>
                <p:spPr bwMode="auto">
                  <a:xfrm>
                    <a:off x="160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8" name="Line 3287"/>
                  <p:cNvSpPr>
                    <a:spLocks noChangeShapeType="1"/>
                  </p:cNvSpPr>
                  <p:nvPr/>
                </p:nvSpPr>
                <p:spPr bwMode="auto">
                  <a:xfrm>
                    <a:off x="161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9" name="Line 3288"/>
                  <p:cNvSpPr>
                    <a:spLocks noChangeShapeType="1"/>
                  </p:cNvSpPr>
                  <p:nvPr/>
                </p:nvSpPr>
                <p:spPr bwMode="auto">
                  <a:xfrm>
                    <a:off x="16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0" name="Line 3289"/>
                  <p:cNvSpPr>
                    <a:spLocks noChangeShapeType="1"/>
                  </p:cNvSpPr>
                  <p:nvPr/>
                </p:nvSpPr>
                <p:spPr bwMode="auto">
                  <a:xfrm>
                    <a:off x="163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1" name="Line 3290"/>
                  <p:cNvSpPr>
                    <a:spLocks noChangeShapeType="1"/>
                  </p:cNvSpPr>
                  <p:nvPr/>
                </p:nvSpPr>
                <p:spPr bwMode="auto">
                  <a:xfrm>
                    <a:off x="163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2" name="Line 3291"/>
                  <p:cNvSpPr>
                    <a:spLocks noChangeShapeType="1"/>
                  </p:cNvSpPr>
                  <p:nvPr/>
                </p:nvSpPr>
                <p:spPr bwMode="auto">
                  <a:xfrm>
                    <a:off x="16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3" name="Line 3292"/>
                  <p:cNvSpPr>
                    <a:spLocks noChangeShapeType="1"/>
                  </p:cNvSpPr>
                  <p:nvPr/>
                </p:nvSpPr>
                <p:spPr bwMode="auto">
                  <a:xfrm>
                    <a:off x="166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4" name="Line 3293"/>
                  <p:cNvSpPr>
                    <a:spLocks noChangeShapeType="1"/>
                  </p:cNvSpPr>
                  <p:nvPr/>
                </p:nvSpPr>
                <p:spPr bwMode="auto">
                  <a:xfrm>
                    <a:off x="166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5" name="Line 3294"/>
                  <p:cNvSpPr>
                    <a:spLocks noChangeShapeType="1"/>
                  </p:cNvSpPr>
                  <p:nvPr/>
                </p:nvSpPr>
                <p:spPr bwMode="auto">
                  <a:xfrm>
                    <a:off x="16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6" name="Line 3295"/>
                  <p:cNvSpPr>
                    <a:spLocks noChangeShapeType="1"/>
                  </p:cNvSpPr>
                  <p:nvPr/>
                </p:nvSpPr>
                <p:spPr bwMode="auto">
                  <a:xfrm>
                    <a:off x="168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7" name="Line 3296"/>
                  <p:cNvSpPr>
                    <a:spLocks noChangeShapeType="1"/>
                  </p:cNvSpPr>
                  <p:nvPr/>
                </p:nvSpPr>
                <p:spPr bwMode="auto">
                  <a:xfrm>
                    <a:off x="169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8" name="Line 3297"/>
                  <p:cNvSpPr>
                    <a:spLocks noChangeShapeType="1"/>
                  </p:cNvSpPr>
                  <p:nvPr/>
                </p:nvSpPr>
                <p:spPr bwMode="auto">
                  <a:xfrm>
                    <a:off x="17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9" name="Line 3298"/>
                  <p:cNvSpPr>
                    <a:spLocks noChangeShapeType="1"/>
                  </p:cNvSpPr>
                  <p:nvPr/>
                </p:nvSpPr>
                <p:spPr bwMode="auto">
                  <a:xfrm>
                    <a:off x="171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0" name="Line 3299"/>
                  <p:cNvSpPr>
                    <a:spLocks noChangeShapeType="1"/>
                  </p:cNvSpPr>
                  <p:nvPr/>
                </p:nvSpPr>
                <p:spPr bwMode="auto">
                  <a:xfrm>
                    <a:off x="172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1" name="Line 3300"/>
                  <p:cNvSpPr>
                    <a:spLocks noChangeShapeType="1"/>
                  </p:cNvSpPr>
                  <p:nvPr/>
                </p:nvSpPr>
                <p:spPr bwMode="auto">
                  <a:xfrm>
                    <a:off x="17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2" name="Line 3301"/>
                  <p:cNvSpPr>
                    <a:spLocks noChangeShapeType="1"/>
                  </p:cNvSpPr>
                  <p:nvPr/>
                </p:nvSpPr>
                <p:spPr bwMode="auto">
                  <a:xfrm>
                    <a:off x="174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3" name="Line 3302"/>
                  <p:cNvSpPr>
                    <a:spLocks noChangeShapeType="1"/>
                  </p:cNvSpPr>
                  <p:nvPr/>
                </p:nvSpPr>
                <p:spPr bwMode="auto">
                  <a:xfrm>
                    <a:off x="17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4" name="Line 3303"/>
                  <p:cNvSpPr>
                    <a:spLocks noChangeShapeType="1"/>
                  </p:cNvSpPr>
                  <p:nvPr/>
                </p:nvSpPr>
                <p:spPr bwMode="auto">
                  <a:xfrm>
                    <a:off x="176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5" name="Line 3304"/>
                  <p:cNvSpPr>
                    <a:spLocks noChangeShapeType="1"/>
                  </p:cNvSpPr>
                  <p:nvPr/>
                </p:nvSpPr>
                <p:spPr bwMode="auto">
                  <a:xfrm>
                    <a:off x="176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6" name="Line 3305"/>
                  <p:cNvSpPr>
                    <a:spLocks noChangeShapeType="1"/>
                  </p:cNvSpPr>
                  <p:nvPr/>
                </p:nvSpPr>
                <p:spPr bwMode="auto">
                  <a:xfrm>
                    <a:off x="17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7" name="Line 3306"/>
                  <p:cNvSpPr>
                    <a:spLocks noChangeShapeType="1"/>
                  </p:cNvSpPr>
                  <p:nvPr/>
                </p:nvSpPr>
                <p:spPr bwMode="auto">
                  <a:xfrm>
                    <a:off x="178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8" name="Line 3307"/>
                  <p:cNvSpPr>
                    <a:spLocks noChangeShapeType="1"/>
                  </p:cNvSpPr>
                  <p:nvPr/>
                </p:nvSpPr>
                <p:spPr bwMode="auto">
                  <a:xfrm>
                    <a:off x="179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9" name="Line 3308"/>
                  <p:cNvSpPr>
                    <a:spLocks noChangeShapeType="1"/>
                  </p:cNvSpPr>
                  <p:nvPr/>
                </p:nvSpPr>
                <p:spPr bwMode="auto">
                  <a:xfrm>
                    <a:off x="18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0" name="Line 3309"/>
                  <p:cNvSpPr>
                    <a:spLocks noChangeShapeType="1"/>
                  </p:cNvSpPr>
                  <p:nvPr/>
                </p:nvSpPr>
                <p:spPr bwMode="auto">
                  <a:xfrm>
                    <a:off x="181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1" name="Line 3310"/>
                  <p:cNvSpPr>
                    <a:spLocks noChangeShapeType="1"/>
                  </p:cNvSpPr>
                  <p:nvPr/>
                </p:nvSpPr>
                <p:spPr bwMode="auto">
                  <a:xfrm>
                    <a:off x="182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2" name="Line 3311"/>
                  <p:cNvSpPr>
                    <a:spLocks noChangeShapeType="1"/>
                  </p:cNvSpPr>
                  <p:nvPr/>
                </p:nvSpPr>
                <p:spPr bwMode="auto">
                  <a:xfrm>
                    <a:off x="182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3" name="Line 3312"/>
                  <p:cNvSpPr>
                    <a:spLocks noChangeShapeType="1"/>
                  </p:cNvSpPr>
                  <p:nvPr/>
                </p:nvSpPr>
                <p:spPr bwMode="auto">
                  <a:xfrm>
                    <a:off x="18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4" name="Line 3313"/>
                  <p:cNvSpPr>
                    <a:spLocks noChangeShapeType="1"/>
                  </p:cNvSpPr>
                  <p:nvPr/>
                </p:nvSpPr>
                <p:spPr bwMode="auto">
                  <a:xfrm>
                    <a:off x="184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5" name="Line 3314"/>
                  <p:cNvSpPr>
                    <a:spLocks noChangeShapeType="1"/>
                  </p:cNvSpPr>
                  <p:nvPr/>
                </p:nvSpPr>
                <p:spPr bwMode="auto">
                  <a:xfrm>
                    <a:off x="185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6" name="Line 3315"/>
                  <p:cNvSpPr>
                    <a:spLocks noChangeShapeType="1"/>
                  </p:cNvSpPr>
                  <p:nvPr/>
                </p:nvSpPr>
                <p:spPr bwMode="auto">
                  <a:xfrm>
                    <a:off x="18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7" name="Line 3316"/>
                  <p:cNvSpPr>
                    <a:spLocks noChangeShapeType="1"/>
                  </p:cNvSpPr>
                  <p:nvPr/>
                </p:nvSpPr>
                <p:spPr bwMode="auto">
                  <a:xfrm>
                    <a:off x="18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8" name="Line 3317"/>
                  <p:cNvSpPr>
                    <a:spLocks noChangeShapeType="1"/>
                  </p:cNvSpPr>
                  <p:nvPr/>
                </p:nvSpPr>
                <p:spPr bwMode="auto">
                  <a:xfrm>
                    <a:off x="188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9" name="Line 3318"/>
                  <p:cNvSpPr>
                    <a:spLocks noChangeShapeType="1"/>
                  </p:cNvSpPr>
                  <p:nvPr/>
                </p:nvSpPr>
                <p:spPr bwMode="auto">
                  <a:xfrm>
                    <a:off x="189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0" name="Line 3319"/>
                  <p:cNvSpPr>
                    <a:spLocks noChangeShapeType="1"/>
                  </p:cNvSpPr>
                  <p:nvPr/>
                </p:nvSpPr>
                <p:spPr bwMode="auto">
                  <a:xfrm>
                    <a:off x="190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1" name="Line 3320"/>
                  <p:cNvSpPr>
                    <a:spLocks noChangeShapeType="1"/>
                  </p:cNvSpPr>
                  <p:nvPr/>
                </p:nvSpPr>
                <p:spPr bwMode="auto">
                  <a:xfrm>
                    <a:off x="191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2" name="Line 3321"/>
                  <p:cNvSpPr>
                    <a:spLocks noChangeShapeType="1"/>
                  </p:cNvSpPr>
                  <p:nvPr/>
                </p:nvSpPr>
                <p:spPr bwMode="auto">
                  <a:xfrm>
                    <a:off x="192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3" name="Line 3322"/>
                  <p:cNvSpPr>
                    <a:spLocks noChangeShapeType="1"/>
                  </p:cNvSpPr>
                  <p:nvPr/>
                </p:nvSpPr>
                <p:spPr bwMode="auto">
                  <a:xfrm>
                    <a:off x="193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4" name="Line 3323"/>
                  <p:cNvSpPr>
                    <a:spLocks noChangeShapeType="1"/>
                  </p:cNvSpPr>
                  <p:nvPr/>
                </p:nvSpPr>
                <p:spPr bwMode="auto">
                  <a:xfrm>
                    <a:off x="193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5" name="Line 3324"/>
                  <p:cNvSpPr>
                    <a:spLocks noChangeShapeType="1"/>
                  </p:cNvSpPr>
                  <p:nvPr/>
                </p:nvSpPr>
                <p:spPr bwMode="auto">
                  <a:xfrm>
                    <a:off x="195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6" name="Line 3325"/>
                  <p:cNvSpPr>
                    <a:spLocks noChangeShapeType="1"/>
                  </p:cNvSpPr>
                  <p:nvPr/>
                </p:nvSpPr>
                <p:spPr bwMode="auto">
                  <a:xfrm>
                    <a:off x="195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7" name="Line 3326"/>
                  <p:cNvSpPr>
                    <a:spLocks noChangeShapeType="1"/>
                  </p:cNvSpPr>
                  <p:nvPr/>
                </p:nvSpPr>
                <p:spPr bwMode="auto">
                  <a:xfrm>
                    <a:off x="196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8" name="Line 3327"/>
                  <p:cNvSpPr>
                    <a:spLocks noChangeShapeType="1"/>
                  </p:cNvSpPr>
                  <p:nvPr/>
                </p:nvSpPr>
                <p:spPr bwMode="auto">
                  <a:xfrm>
                    <a:off x="19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9" name="Line 3328"/>
                  <p:cNvSpPr>
                    <a:spLocks noChangeShapeType="1"/>
                  </p:cNvSpPr>
                  <p:nvPr/>
                </p:nvSpPr>
                <p:spPr bwMode="auto">
                  <a:xfrm>
                    <a:off x="198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0" name="Line 3329"/>
                  <p:cNvSpPr>
                    <a:spLocks noChangeShapeType="1"/>
                  </p:cNvSpPr>
                  <p:nvPr/>
                </p:nvSpPr>
                <p:spPr bwMode="auto">
                  <a:xfrm>
                    <a:off x="199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1" name="Line 3330"/>
                  <p:cNvSpPr>
                    <a:spLocks noChangeShapeType="1"/>
                  </p:cNvSpPr>
                  <p:nvPr/>
                </p:nvSpPr>
                <p:spPr bwMode="auto">
                  <a:xfrm>
                    <a:off x="20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6" name="Group 3532"/>
                <p:cNvGrpSpPr>
                  <a:grpSpLocks/>
                </p:cNvGrpSpPr>
                <p:nvPr/>
              </p:nvGrpSpPr>
              <p:grpSpPr bwMode="auto">
                <a:xfrm>
                  <a:off x="1481" y="1059"/>
                  <a:ext cx="1797" cy="1"/>
                  <a:chOff x="2012" y="1739"/>
                  <a:chExt cx="1797" cy="1"/>
                </a:xfrm>
              </p:grpSpPr>
              <p:sp>
                <p:nvSpPr>
                  <p:cNvPr id="1952" name="Line 3332"/>
                  <p:cNvSpPr>
                    <a:spLocks noChangeShapeType="1"/>
                  </p:cNvSpPr>
                  <p:nvPr/>
                </p:nvSpPr>
                <p:spPr bwMode="auto">
                  <a:xfrm>
                    <a:off x="201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3" name="Line 3333"/>
                  <p:cNvSpPr>
                    <a:spLocks noChangeShapeType="1"/>
                  </p:cNvSpPr>
                  <p:nvPr/>
                </p:nvSpPr>
                <p:spPr bwMode="auto">
                  <a:xfrm>
                    <a:off x="201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4" name="Line 3334"/>
                  <p:cNvSpPr>
                    <a:spLocks noChangeShapeType="1"/>
                  </p:cNvSpPr>
                  <p:nvPr/>
                </p:nvSpPr>
                <p:spPr bwMode="auto">
                  <a:xfrm>
                    <a:off x="20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5" name="Line 3335"/>
                  <p:cNvSpPr>
                    <a:spLocks noChangeShapeType="1"/>
                  </p:cNvSpPr>
                  <p:nvPr/>
                </p:nvSpPr>
                <p:spPr bwMode="auto">
                  <a:xfrm>
                    <a:off x="203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6" name="Line 3336"/>
                  <p:cNvSpPr>
                    <a:spLocks noChangeShapeType="1"/>
                  </p:cNvSpPr>
                  <p:nvPr/>
                </p:nvSpPr>
                <p:spPr bwMode="auto">
                  <a:xfrm>
                    <a:off x="204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7" name="Line 3337"/>
                  <p:cNvSpPr>
                    <a:spLocks noChangeShapeType="1"/>
                  </p:cNvSpPr>
                  <p:nvPr/>
                </p:nvSpPr>
                <p:spPr bwMode="auto">
                  <a:xfrm>
                    <a:off x="20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8" name="Line 3338"/>
                  <p:cNvSpPr>
                    <a:spLocks noChangeShapeType="1"/>
                  </p:cNvSpPr>
                  <p:nvPr/>
                </p:nvSpPr>
                <p:spPr bwMode="auto">
                  <a:xfrm>
                    <a:off x="206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9" name="Line 3339"/>
                  <p:cNvSpPr>
                    <a:spLocks noChangeShapeType="1"/>
                  </p:cNvSpPr>
                  <p:nvPr/>
                </p:nvSpPr>
                <p:spPr bwMode="auto">
                  <a:xfrm>
                    <a:off x="207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0" name="Line 3340"/>
                  <p:cNvSpPr>
                    <a:spLocks noChangeShapeType="1"/>
                  </p:cNvSpPr>
                  <p:nvPr/>
                </p:nvSpPr>
                <p:spPr bwMode="auto">
                  <a:xfrm>
                    <a:off x="20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1" name="Line 3341"/>
                  <p:cNvSpPr>
                    <a:spLocks noChangeShapeType="1"/>
                  </p:cNvSpPr>
                  <p:nvPr/>
                </p:nvSpPr>
                <p:spPr bwMode="auto">
                  <a:xfrm>
                    <a:off x="209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2" name="Line 3342"/>
                  <p:cNvSpPr>
                    <a:spLocks noChangeShapeType="1"/>
                  </p:cNvSpPr>
                  <p:nvPr/>
                </p:nvSpPr>
                <p:spPr bwMode="auto">
                  <a:xfrm>
                    <a:off x="209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3" name="Line 3343"/>
                  <p:cNvSpPr>
                    <a:spLocks noChangeShapeType="1"/>
                  </p:cNvSpPr>
                  <p:nvPr/>
                </p:nvSpPr>
                <p:spPr bwMode="auto">
                  <a:xfrm>
                    <a:off x="21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4" name="Line 3344"/>
                  <p:cNvSpPr>
                    <a:spLocks noChangeShapeType="1"/>
                  </p:cNvSpPr>
                  <p:nvPr/>
                </p:nvSpPr>
                <p:spPr bwMode="auto">
                  <a:xfrm>
                    <a:off x="212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5" name="Line 3345"/>
                  <p:cNvSpPr>
                    <a:spLocks noChangeShapeType="1"/>
                  </p:cNvSpPr>
                  <p:nvPr/>
                </p:nvSpPr>
                <p:spPr bwMode="auto">
                  <a:xfrm>
                    <a:off x="21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6" name="Line 3346"/>
                  <p:cNvSpPr>
                    <a:spLocks noChangeShapeType="1"/>
                  </p:cNvSpPr>
                  <p:nvPr/>
                </p:nvSpPr>
                <p:spPr bwMode="auto">
                  <a:xfrm>
                    <a:off x="214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7" name="Line 3347"/>
                  <p:cNvSpPr>
                    <a:spLocks noChangeShapeType="1"/>
                  </p:cNvSpPr>
                  <p:nvPr/>
                </p:nvSpPr>
                <p:spPr bwMode="auto">
                  <a:xfrm>
                    <a:off x="214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8" name="Line 3348"/>
                  <p:cNvSpPr>
                    <a:spLocks noChangeShapeType="1"/>
                  </p:cNvSpPr>
                  <p:nvPr/>
                </p:nvSpPr>
                <p:spPr bwMode="auto">
                  <a:xfrm>
                    <a:off x="21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9" name="Line 3349"/>
                  <p:cNvSpPr>
                    <a:spLocks noChangeShapeType="1"/>
                  </p:cNvSpPr>
                  <p:nvPr/>
                </p:nvSpPr>
                <p:spPr bwMode="auto">
                  <a:xfrm>
                    <a:off x="216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0" name="Line 3350"/>
                  <p:cNvSpPr>
                    <a:spLocks noChangeShapeType="1"/>
                  </p:cNvSpPr>
                  <p:nvPr/>
                </p:nvSpPr>
                <p:spPr bwMode="auto">
                  <a:xfrm>
                    <a:off x="217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1" name="Line 3351"/>
                  <p:cNvSpPr>
                    <a:spLocks noChangeShapeType="1"/>
                  </p:cNvSpPr>
                  <p:nvPr/>
                </p:nvSpPr>
                <p:spPr bwMode="auto">
                  <a:xfrm>
                    <a:off x="21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2" name="Line 3352"/>
                  <p:cNvSpPr>
                    <a:spLocks noChangeShapeType="1"/>
                  </p:cNvSpPr>
                  <p:nvPr/>
                </p:nvSpPr>
                <p:spPr bwMode="auto">
                  <a:xfrm>
                    <a:off x="219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3" name="Line 3353"/>
                  <p:cNvSpPr>
                    <a:spLocks noChangeShapeType="1"/>
                  </p:cNvSpPr>
                  <p:nvPr/>
                </p:nvSpPr>
                <p:spPr bwMode="auto">
                  <a:xfrm>
                    <a:off x="220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4" name="Line 3354"/>
                  <p:cNvSpPr>
                    <a:spLocks noChangeShapeType="1"/>
                  </p:cNvSpPr>
                  <p:nvPr/>
                </p:nvSpPr>
                <p:spPr bwMode="auto">
                  <a:xfrm>
                    <a:off x="220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5" name="Line 3355"/>
                  <p:cNvSpPr>
                    <a:spLocks noChangeShapeType="1"/>
                  </p:cNvSpPr>
                  <p:nvPr/>
                </p:nvSpPr>
                <p:spPr bwMode="auto">
                  <a:xfrm>
                    <a:off x="22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6" name="Line 3356"/>
                  <p:cNvSpPr>
                    <a:spLocks noChangeShapeType="1"/>
                  </p:cNvSpPr>
                  <p:nvPr/>
                </p:nvSpPr>
                <p:spPr bwMode="auto">
                  <a:xfrm>
                    <a:off x="222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7" name="Line 3357"/>
                  <p:cNvSpPr>
                    <a:spLocks noChangeShapeType="1"/>
                  </p:cNvSpPr>
                  <p:nvPr/>
                </p:nvSpPr>
                <p:spPr bwMode="auto">
                  <a:xfrm>
                    <a:off x="223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8" name="Line 3358"/>
                  <p:cNvSpPr>
                    <a:spLocks noChangeShapeType="1"/>
                  </p:cNvSpPr>
                  <p:nvPr/>
                </p:nvSpPr>
                <p:spPr bwMode="auto">
                  <a:xfrm>
                    <a:off x="22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9" name="Line 3359"/>
                  <p:cNvSpPr>
                    <a:spLocks noChangeShapeType="1"/>
                  </p:cNvSpPr>
                  <p:nvPr/>
                </p:nvSpPr>
                <p:spPr bwMode="auto">
                  <a:xfrm>
                    <a:off x="22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0" name="Line 3360"/>
                  <p:cNvSpPr>
                    <a:spLocks noChangeShapeType="1"/>
                  </p:cNvSpPr>
                  <p:nvPr/>
                </p:nvSpPr>
                <p:spPr bwMode="auto">
                  <a:xfrm>
                    <a:off x="226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1" name="Line 3361"/>
                  <p:cNvSpPr>
                    <a:spLocks noChangeShapeType="1"/>
                  </p:cNvSpPr>
                  <p:nvPr/>
                </p:nvSpPr>
                <p:spPr bwMode="auto">
                  <a:xfrm>
                    <a:off x="227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2" name="Line 3362"/>
                  <p:cNvSpPr>
                    <a:spLocks noChangeShapeType="1"/>
                  </p:cNvSpPr>
                  <p:nvPr/>
                </p:nvSpPr>
                <p:spPr bwMode="auto">
                  <a:xfrm>
                    <a:off x="228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3" name="Line 3363"/>
                  <p:cNvSpPr>
                    <a:spLocks noChangeShapeType="1"/>
                  </p:cNvSpPr>
                  <p:nvPr/>
                </p:nvSpPr>
                <p:spPr bwMode="auto">
                  <a:xfrm>
                    <a:off x="228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4" name="Line 3364"/>
                  <p:cNvSpPr>
                    <a:spLocks noChangeShapeType="1"/>
                  </p:cNvSpPr>
                  <p:nvPr/>
                </p:nvSpPr>
                <p:spPr bwMode="auto">
                  <a:xfrm>
                    <a:off x="230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5" name="Line 3365"/>
                  <p:cNvSpPr>
                    <a:spLocks noChangeShapeType="1"/>
                  </p:cNvSpPr>
                  <p:nvPr/>
                </p:nvSpPr>
                <p:spPr bwMode="auto">
                  <a:xfrm>
                    <a:off x="230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6" name="Line 3366"/>
                  <p:cNvSpPr>
                    <a:spLocks noChangeShapeType="1"/>
                  </p:cNvSpPr>
                  <p:nvPr/>
                </p:nvSpPr>
                <p:spPr bwMode="auto">
                  <a:xfrm>
                    <a:off x="231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7" name="Line 3367"/>
                  <p:cNvSpPr>
                    <a:spLocks noChangeShapeType="1"/>
                  </p:cNvSpPr>
                  <p:nvPr/>
                </p:nvSpPr>
                <p:spPr bwMode="auto">
                  <a:xfrm>
                    <a:off x="232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8" name="Line 3368"/>
                  <p:cNvSpPr>
                    <a:spLocks noChangeShapeType="1"/>
                  </p:cNvSpPr>
                  <p:nvPr/>
                </p:nvSpPr>
                <p:spPr bwMode="auto">
                  <a:xfrm>
                    <a:off x="233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9" name="Line 3369"/>
                  <p:cNvSpPr>
                    <a:spLocks noChangeShapeType="1"/>
                  </p:cNvSpPr>
                  <p:nvPr/>
                </p:nvSpPr>
                <p:spPr bwMode="auto">
                  <a:xfrm>
                    <a:off x="234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0" name="Line 3370"/>
                  <p:cNvSpPr>
                    <a:spLocks noChangeShapeType="1"/>
                  </p:cNvSpPr>
                  <p:nvPr/>
                </p:nvSpPr>
                <p:spPr bwMode="auto">
                  <a:xfrm>
                    <a:off x="23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1" name="Line 3371"/>
                  <p:cNvSpPr>
                    <a:spLocks noChangeShapeType="1"/>
                  </p:cNvSpPr>
                  <p:nvPr/>
                </p:nvSpPr>
                <p:spPr bwMode="auto">
                  <a:xfrm>
                    <a:off x="236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2" name="Line 3372"/>
                  <p:cNvSpPr>
                    <a:spLocks noChangeShapeType="1"/>
                  </p:cNvSpPr>
                  <p:nvPr/>
                </p:nvSpPr>
                <p:spPr bwMode="auto">
                  <a:xfrm>
                    <a:off x="237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3" name="Line 3373"/>
                  <p:cNvSpPr>
                    <a:spLocks noChangeShapeType="1"/>
                  </p:cNvSpPr>
                  <p:nvPr/>
                </p:nvSpPr>
                <p:spPr bwMode="auto">
                  <a:xfrm>
                    <a:off x="23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4" name="Line 3374"/>
                  <p:cNvSpPr>
                    <a:spLocks noChangeShapeType="1"/>
                  </p:cNvSpPr>
                  <p:nvPr/>
                </p:nvSpPr>
                <p:spPr bwMode="auto">
                  <a:xfrm>
                    <a:off x="23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5" name="Line 3375"/>
                  <p:cNvSpPr>
                    <a:spLocks noChangeShapeType="1"/>
                  </p:cNvSpPr>
                  <p:nvPr/>
                </p:nvSpPr>
                <p:spPr bwMode="auto">
                  <a:xfrm>
                    <a:off x="239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6" name="Line 3376"/>
                  <p:cNvSpPr>
                    <a:spLocks noChangeShapeType="1"/>
                  </p:cNvSpPr>
                  <p:nvPr/>
                </p:nvSpPr>
                <p:spPr bwMode="auto">
                  <a:xfrm>
                    <a:off x="24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7" name="Line 3377"/>
                  <p:cNvSpPr>
                    <a:spLocks noChangeShapeType="1"/>
                  </p:cNvSpPr>
                  <p:nvPr/>
                </p:nvSpPr>
                <p:spPr bwMode="auto">
                  <a:xfrm>
                    <a:off x="241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8" name="Line 3378"/>
                  <p:cNvSpPr>
                    <a:spLocks noChangeShapeType="1"/>
                  </p:cNvSpPr>
                  <p:nvPr/>
                </p:nvSpPr>
                <p:spPr bwMode="auto">
                  <a:xfrm>
                    <a:off x="242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9" name="Line 3379"/>
                  <p:cNvSpPr>
                    <a:spLocks noChangeShapeType="1"/>
                  </p:cNvSpPr>
                  <p:nvPr/>
                </p:nvSpPr>
                <p:spPr bwMode="auto">
                  <a:xfrm>
                    <a:off x="24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0" name="Line 3380"/>
                  <p:cNvSpPr>
                    <a:spLocks noChangeShapeType="1"/>
                  </p:cNvSpPr>
                  <p:nvPr/>
                </p:nvSpPr>
                <p:spPr bwMode="auto">
                  <a:xfrm>
                    <a:off x="244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1" name="Line 3381"/>
                  <p:cNvSpPr>
                    <a:spLocks noChangeShapeType="1"/>
                  </p:cNvSpPr>
                  <p:nvPr/>
                </p:nvSpPr>
                <p:spPr bwMode="auto">
                  <a:xfrm>
                    <a:off x="245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2" name="Line 3382"/>
                  <p:cNvSpPr>
                    <a:spLocks noChangeShapeType="1"/>
                  </p:cNvSpPr>
                  <p:nvPr/>
                </p:nvSpPr>
                <p:spPr bwMode="auto">
                  <a:xfrm>
                    <a:off x="24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3" name="Line 3383"/>
                  <p:cNvSpPr>
                    <a:spLocks noChangeShapeType="1"/>
                  </p:cNvSpPr>
                  <p:nvPr/>
                </p:nvSpPr>
                <p:spPr bwMode="auto">
                  <a:xfrm>
                    <a:off x="247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4" name="Line 3384"/>
                  <p:cNvSpPr>
                    <a:spLocks noChangeShapeType="1"/>
                  </p:cNvSpPr>
                  <p:nvPr/>
                </p:nvSpPr>
                <p:spPr bwMode="auto">
                  <a:xfrm>
                    <a:off x="247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5" name="Line 3385"/>
                  <p:cNvSpPr>
                    <a:spLocks noChangeShapeType="1"/>
                  </p:cNvSpPr>
                  <p:nvPr/>
                </p:nvSpPr>
                <p:spPr bwMode="auto">
                  <a:xfrm>
                    <a:off x="24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6" name="Line 3386"/>
                  <p:cNvSpPr>
                    <a:spLocks noChangeShapeType="1"/>
                  </p:cNvSpPr>
                  <p:nvPr/>
                </p:nvSpPr>
                <p:spPr bwMode="auto">
                  <a:xfrm>
                    <a:off x="24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7" name="Line 3387"/>
                  <p:cNvSpPr>
                    <a:spLocks noChangeShapeType="1"/>
                  </p:cNvSpPr>
                  <p:nvPr/>
                </p:nvSpPr>
                <p:spPr bwMode="auto">
                  <a:xfrm>
                    <a:off x="250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8" name="Line 3388"/>
                  <p:cNvSpPr>
                    <a:spLocks noChangeShapeType="1"/>
                  </p:cNvSpPr>
                  <p:nvPr/>
                </p:nvSpPr>
                <p:spPr bwMode="auto">
                  <a:xfrm>
                    <a:off x="25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9" name="Line 3389"/>
                  <p:cNvSpPr>
                    <a:spLocks noChangeShapeType="1"/>
                  </p:cNvSpPr>
                  <p:nvPr/>
                </p:nvSpPr>
                <p:spPr bwMode="auto">
                  <a:xfrm>
                    <a:off x="25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0" name="Line 3390"/>
                  <p:cNvSpPr>
                    <a:spLocks noChangeShapeType="1"/>
                  </p:cNvSpPr>
                  <p:nvPr/>
                </p:nvSpPr>
                <p:spPr bwMode="auto">
                  <a:xfrm>
                    <a:off x="253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1" name="Line 3391"/>
                  <p:cNvSpPr>
                    <a:spLocks noChangeShapeType="1"/>
                  </p:cNvSpPr>
                  <p:nvPr/>
                </p:nvSpPr>
                <p:spPr bwMode="auto">
                  <a:xfrm>
                    <a:off x="254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2" name="Line 3392"/>
                  <p:cNvSpPr>
                    <a:spLocks noChangeShapeType="1"/>
                  </p:cNvSpPr>
                  <p:nvPr/>
                </p:nvSpPr>
                <p:spPr bwMode="auto">
                  <a:xfrm>
                    <a:off x="25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3" name="Line 3393"/>
                  <p:cNvSpPr>
                    <a:spLocks noChangeShapeType="1"/>
                  </p:cNvSpPr>
                  <p:nvPr/>
                </p:nvSpPr>
                <p:spPr bwMode="auto">
                  <a:xfrm>
                    <a:off x="255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4" name="Line 3394"/>
                  <p:cNvSpPr>
                    <a:spLocks noChangeShapeType="1"/>
                  </p:cNvSpPr>
                  <p:nvPr/>
                </p:nvSpPr>
                <p:spPr bwMode="auto">
                  <a:xfrm>
                    <a:off x="257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5" name="Line 3395"/>
                  <p:cNvSpPr>
                    <a:spLocks noChangeShapeType="1"/>
                  </p:cNvSpPr>
                  <p:nvPr/>
                </p:nvSpPr>
                <p:spPr bwMode="auto">
                  <a:xfrm>
                    <a:off x="25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6" name="Line 3396"/>
                  <p:cNvSpPr>
                    <a:spLocks noChangeShapeType="1"/>
                  </p:cNvSpPr>
                  <p:nvPr/>
                </p:nvSpPr>
                <p:spPr bwMode="auto">
                  <a:xfrm>
                    <a:off x="258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7" name="Line 3397"/>
                  <p:cNvSpPr>
                    <a:spLocks noChangeShapeType="1"/>
                  </p:cNvSpPr>
                  <p:nvPr/>
                </p:nvSpPr>
                <p:spPr bwMode="auto">
                  <a:xfrm>
                    <a:off x="260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8" name="Line 3398"/>
                  <p:cNvSpPr>
                    <a:spLocks noChangeShapeType="1"/>
                  </p:cNvSpPr>
                  <p:nvPr/>
                </p:nvSpPr>
                <p:spPr bwMode="auto">
                  <a:xfrm>
                    <a:off x="26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9" name="Line 3399"/>
                  <p:cNvSpPr>
                    <a:spLocks noChangeShapeType="1"/>
                  </p:cNvSpPr>
                  <p:nvPr/>
                </p:nvSpPr>
                <p:spPr bwMode="auto">
                  <a:xfrm>
                    <a:off x="261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0" name="Line 3400"/>
                  <p:cNvSpPr>
                    <a:spLocks noChangeShapeType="1"/>
                  </p:cNvSpPr>
                  <p:nvPr/>
                </p:nvSpPr>
                <p:spPr bwMode="auto">
                  <a:xfrm>
                    <a:off x="26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1" name="Line 3401"/>
                  <p:cNvSpPr>
                    <a:spLocks noChangeShapeType="1"/>
                  </p:cNvSpPr>
                  <p:nvPr/>
                </p:nvSpPr>
                <p:spPr bwMode="auto">
                  <a:xfrm>
                    <a:off x="26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2" name="Line 3402"/>
                  <p:cNvSpPr>
                    <a:spLocks noChangeShapeType="1"/>
                  </p:cNvSpPr>
                  <p:nvPr/>
                </p:nvSpPr>
                <p:spPr bwMode="auto">
                  <a:xfrm>
                    <a:off x="264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3" name="Line 3403"/>
                  <p:cNvSpPr>
                    <a:spLocks noChangeShapeType="1"/>
                  </p:cNvSpPr>
                  <p:nvPr/>
                </p:nvSpPr>
                <p:spPr bwMode="auto">
                  <a:xfrm>
                    <a:off x="265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4" name="Line 3404"/>
                  <p:cNvSpPr>
                    <a:spLocks noChangeShapeType="1"/>
                  </p:cNvSpPr>
                  <p:nvPr/>
                </p:nvSpPr>
                <p:spPr bwMode="auto">
                  <a:xfrm>
                    <a:off x="266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5" name="Line 3405"/>
                  <p:cNvSpPr>
                    <a:spLocks noChangeShapeType="1"/>
                  </p:cNvSpPr>
                  <p:nvPr/>
                </p:nvSpPr>
                <p:spPr bwMode="auto">
                  <a:xfrm>
                    <a:off x="266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6" name="Line 3406"/>
                  <p:cNvSpPr>
                    <a:spLocks noChangeShapeType="1"/>
                  </p:cNvSpPr>
                  <p:nvPr/>
                </p:nvSpPr>
                <p:spPr bwMode="auto">
                  <a:xfrm>
                    <a:off x="268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7" name="Line 3407"/>
                  <p:cNvSpPr>
                    <a:spLocks noChangeShapeType="1"/>
                  </p:cNvSpPr>
                  <p:nvPr/>
                </p:nvSpPr>
                <p:spPr bwMode="auto">
                  <a:xfrm>
                    <a:off x="268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8" name="Line 3408"/>
                  <p:cNvSpPr>
                    <a:spLocks noChangeShapeType="1"/>
                  </p:cNvSpPr>
                  <p:nvPr/>
                </p:nvSpPr>
                <p:spPr bwMode="auto">
                  <a:xfrm>
                    <a:off x="269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9" name="Line 3409"/>
                  <p:cNvSpPr>
                    <a:spLocks noChangeShapeType="1"/>
                  </p:cNvSpPr>
                  <p:nvPr/>
                </p:nvSpPr>
                <p:spPr bwMode="auto">
                  <a:xfrm>
                    <a:off x="270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0" name="Line 3410"/>
                  <p:cNvSpPr>
                    <a:spLocks noChangeShapeType="1"/>
                  </p:cNvSpPr>
                  <p:nvPr/>
                </p:nvSpPr>
                <p:spPr bwMode="auto">
                  <a:xfrm>
                    <a:off x="271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1" name="Line 3411"/>
                  <p:cNvSpPr>
                    <a:spLocks noChangeShapeType="1"/>
                  </p:cNvSpPr>
                  <p:nvPr/>
                </p:nvSpPr>
                <p:spPr bwMode="auto">
                  <a:xfrm>
                    <a:off x="272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2" name="Line 3412"/>
                  <p:cNvSpPr>
                    <a:spLocks noChangeShapeType="1"/>
                  </p:cNvSpPr>
                  <p:nvPr/>
                </p:nvSpPr>
                <p:spPr bwMode="auto">
                  <a:xfrm>
                    <a:off x="27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3" name="Line 3413"/>
                  <p:cNvSpPr>
                    <a:spLocks noChangeShapeType="1"/>
                  </p:cNvSpPr>
                  <p:nvPr/>
                </p:nvSpPr>
                <p:spPr bwMode="auto">
                  <a:xfrm>
                    <a:off x="274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4" name="Line 3414"/>
                  <p:cNvSpPr>
                    <a:spLocks noChangeShapeType="1"/>
                  </p:cNvSpPr>
                  <p:nvPr/>
                </p:nvSpPr>
                <p:spPr bwMode="auto">
                  <a:xfrm>
                    <a:off x="274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5" name="Line 3415"/>
                  <p:cNvSpPr>
                    <a:spLocks noChangeShapeType="1"/>
                  </p:cNvSpPr>
                  <p:nvPr/>
                </p:nvSpPr>
                <p:spPr bwMode="auto">
                  <a:xfrm>
                    <a:off x="27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6" name="Line 3416"/>
                  <p:cNvSpPr>
                    <a:spLocks noChangeShapeType="1"/>
                  </p:cNvSpPr>
                  <p:nvPr/>
                </p:nvSpPr>
                <p:spPr bwMode="auto">
                  <a:xfrm>
                    <a:off x="27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7" name="Line 3417"/>
                  <p:cNvSpPr>
                    <a:spLocks noChangeShapeType="1"/>
                  </p:cNvSpPr>
                  <p:nvPr/>
                </p:nvSpPr>
                <p:spPr bwMode="auto">
                  <a:xfrm>
                    <a:off x="277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8" name="Line 3418"/>
                  <p:cNvSpPr>
                    <a:spLocks noChangeShapeType="1"/>
                  </p:cNvSpPr>
                  <p:nvPr/>
                </p:nvSpPr>
                <p:spPr bwMode="auto">
                  <a:xfrm>
                    <a:off x="27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9" name="Line 3419"/>
                  <p:cNvSpPr>
                    <a:spLocks noChangeShapeType="1"/>
                  </p:cNvSpPr>
                  <p:nvPr/>
                </p:nvSpPr>
                <p:spPr bwMode="auto">
                  <a:xfrm>
                    <a:off x="27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0" name="Line 3420"/>
                  <p:cNvSpPr>
                    <a:spLocks noChangeShapeType="1"/>
                  </p:cNvSpPr>
                  <p:nvPr/>
                </p:nvSpPr>
                <p:spPr bwMode="auto">
                  <a:xfrm>
                    <a:off x="280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1" name="Line 3421"/>
                  <p:cNvSpPr>
                    <a:spLocks noChangeShapeType="1"/>
                  </p:cNvSpPr>
                  <p:nvPr/>
                </p:nvSpPr>
                <p:spPr bwMode="auto">
                  <a:xfrm>
                    <a:off x="28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2" name="Line 3422"/>
                  <p:cNvSpPr>
                    <a:spLocks noChangeShapeType="1"/>
                  </p:cNvSpPr>
                  <p:nvPr/>
                </p:nvSpPr>
                <p:spPr bwMode="auto">
                  <a:xfrm>
                    <a:off x="282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3" name="Line 3423"/>
                  <p:cNvSpPr>
                    <a:spLocks noChangeShapeType="1"/>
                  </p:cNvSpPr>
                  <p:nvPr/>
                </p:nvSpPr>
                <p:spPr bwMode="auto">
                  <a:xfrm>
                    <a:off x="283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4" name="Line 3424"/>
                  <p:cNvSpPr>
                    <a:spLocks noChangeShapeType="1"/>
                  </p:cNvSpPr>
                  <p:nvPr/>
                </p:nvSpPr>
                <p:spPr bwMode="auto">
                  <a:xfrm>
                    <a:off x="28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5" name="Line 3425"/>
                  <p:cNvSpPr>
                    <a:spLocks noChangeShapeType="1"/>
                  </p:cNvSpPr>
                  <p:nvPr/>
                </p:nvSpPr>
                <p:spPr bwMode="auto">
                  <a:xfrm>
                    <a:off x="285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6" name="Line 3426"/>
                  <p:cNvSpPr>
                    <a:spLocks noChangeShapeType="1"/>
                  </p:cNvSpPr>
                  <p:nvPr/>
                </p:nvSpPr>
                <p:spPr bwMode="auto">
                  <a:xfrm>
                    <a:off x="285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7" name="Line 3427"/>
                  <p:cNvSpPr>
                    <a:spLocks noChangeShapeType="1"/>
                  </p:cNvSpPr>
                  <p:nvPr/>
                </p:nvSpPr>
                <p:spPr bwMode="auto">
                  <a:xfrm>
                    <a:off x="28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8" name="Line 3428"/>
                  <p:cNvSpPr>
                    <a:spLocks noChangeShapeType="1"/>
                  </p:cNvSpPr>
                  <p:nvPr/>
                </p:nvSpPr>
                <p:spPr bwMode="auto">
                  <a:xfrm>
                    <a:off x="28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9" name="Line 3429"/>
                  <p:cNvSpPr>
                    <a:spLocks noChangeShapeType="1"/>
                  </p:cNvSpPr>
                  <p:nvPr/>
                </p:nvSpPr>
                <p:spPr bwMode="auto">
                  <a:xfrm>
                    <a:off x="288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0" name="Line 3430"/>
                  <p:cNvSpPr>
                    <a:spLocks noChangeShapeType="1"/>
                  </p:cNvSpPr>
                  <p:nvPr/>
                </p:nvSpPr>
                <p:spPr bwMode="auto">
                  <a:xfrm>
                    <a:off x="28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1" name="Line 3431"/>
                  <p:cNvSpPr>
                    <a:spLocks noChangeShapeType="1"/>
                  </p:cNvSpPr>
                  <p:nvPr/>
                </p:nvSpPr>
                <p:spPr bwMode="auto">
                  <a:xfrm>
                    <a:off x="29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2" name="Line 3432"/>
                  <p:cNvSpPr>
                    <a:spLocks noChangeShapeType="1"/>
                  </p:cNvSpPr>
                  <p:nvPr/>
                </p:nvSpPr>
                <p:spPr bwMode="auto">
                  <a:xfrm>
                    <a:off x="291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3" name="Line 3433"/>
                  <p:cNvSpPr>
                    <a:spLocks noChangeShapeType="1"/>
                  </p:cNvSpPr>
                  <p:nvPr/>
                </p:nvSpPr>
                <p:spPr bwMode="auto">
                  <a:xfrm>
                    <a:off x="292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4" name="Line 3434"/>
                  <p:cNvSpPr>
                    <a:spLocks noChangeShapeType="1"/>
                  </p:cNvSpPr>
                  <p:nvPr/>
                </p:nvSpPr>
                <p:spPr bwMode="auto">
                  <a:xfrm>
                    <a:off x="29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5" name="Line 3435"/>
                  <p:cNvSpPr>
                    <a:spLocks noChangeShapeType="1"/>
                  </p:cNvSpPr>
                  <p:nvPr/>
                </p:nvSpPr>
                <p:spPr bwMode="auto">
                  <a:xfrm>
                    <a:off x="293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6" name="Line 3436"/>
                  <p:cNvSpPr>
                    <a:spLocks noChangeShapeType="1"/>
                  </p:cNvSpPr>
                  <p:nvPr/>
                </p:nvSpPr>
                <p:spPr bwMode="auto">
                  <a:xfrm>
                    <a:off x="295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7" name="Line 3437"/>
                  <p:cNvSpPr>
                    <a:spLocks noChangeShapeType="1"/>
                  </p:cNvSpPr>
                  <p:nvPr/>
                </p:nvSpPr>
                <p:spPr bwMode="auto">
                  <a:xfrm>
                    <a:off x="29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8" name="Line 3438"/>
                  <p:cNvSpPr>
                    <a:spLocks noChangeShapeType="1"/>
                  </p:cNvSpPr>
                  <p:nvPr/>
                </p:nvSpPr>
                <p:spPr bwMode="auto">
                  <a:xfrm>
                    <a:off x="296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9" name="Line 3439"/>
                  <p:cNvSpPr>
                    <a:spLocks noChangeShapeType="1"/>
                  </p:cNvSpPr>
                  <p:nvPr/>
                </p:nvSpPr>
                <p:spPr bwMode="auto">
                  <a:xfrm>
                    <a:off x="297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0" name="Line 3440"/>
                  <p:cNvSpPr>
                    <a:spLocks noChangeShapeType="1"/>
                  </p:cNvSpPr>
                  <p:nvPr/>
                </p:nvSpPr>
                <p:spPr bwMode="auto">
                  <a:xfrm>
                    <a:off x="29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1" name="Line 3441"/>
                  <p:cNvSpPr>
                    <a:spLocks noChangeShapeType="1"/>
                  </p:cNvSpPr>
                  <p:nvPr/>
                </p:nvSpPr>
                <p:spPr bwMode="auto">
                  <a:xfrm>
                    <a:off x="299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2" name="Line 3442"/>
                  <p:cNvSpPr>
                    <a:spLocks noChangeShapeType="1"/>
                  </p:cNvSpPr>
                  <p:nvPr/>
                </p:nvSpPr>
                <p:spPr bwMode="auto">
                  <a:xfrm>
                    <a:off x="300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3" name="Line 3443"/>
                  <p:cNvSpPr>
                    <a:spLocks noChangeShapeType="1"/>
                  </p:cNvSpPr>
                  <p:nvPr/>
                </p:nvSpPr>
                <p:spPr bwMode="auto">
                  <a:xfrm>
                    <a:off x="30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4" name="Line 3444"/>
                  <p:cNvSpPr>
                    <a:spLocks noChangeShapeType="1"/>
                  </p:cNvSpPr>
                  <p:nvPr/>
                </p:nvSpPr>
                <p:spPr bwMode="auto">
                  <a:xfrm>
                    <a:off x="301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5" name="Line 3445"/>
                  <p:cNvSpPr>
                    <a:spLocks noChangeShapeType="1"/>
                  </p:cNvSpPr>
                  <p:nvPr/>
                </p:nvSpPr>
                <p:spPr bwMode="auto">
                  <a:xfrm>
                    <a:off x="303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6" name="Line 3446"/>
                  <p:cNvSpPr>
                    <a:spLocks noChangeShapeType="1"/>
                  </p:cNvSpPr>
                  <p:nvPr/>
                </p:nvSpPr>
                <p:spPr bwMode="auto">
                  <a:xfrm>
                    <a:off x="304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7" name="Line 3447"/>
                  <p:cNvSpPr>
                    <a:spLocks noChangeShapeType="1"/>
                  </p:cNvSpPr>
                  <p:nvPr/>
                </p:nvSpPr>
                <p:spPr bwMode="auto">
                  <a:xfrm>
                    <a:off x="30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8" name="Line 3448"/>
                  <p:cNvSpPr>
                    <a:spLocks noChangeShapeType="1"/>
                  </p:cNvSpPr>
                  <p:nvPr/>
                </p:nvSpPr>
                <p:spPr bwMode="auto">
                  <a:xfrm>
                    <a:off x="306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9" name="Line 3449"/>
                  <p:cNvSpPr>
                    <a:spLocks noChangeShapeType="1"/>
                  </p:cNvSpPr>
                  <p:nvPr/>
                </p:nvSpPr>
                <p:spPr bwMode="auto">
                  <a:xfrm>
                    <a:off x="306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0" name="Line 3450"/>
                  <p:cNvSpPr>
                    <a:spLocks noChangeShapeType="1"/>
                  </p:cNvSpPr>
                  <p:nvPr/>
                </p:nvSpPr>
                <p:spPr bwMode="auto">
                  <a:xfrm>
                    <a:off x="30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1" name="Line 3451"/>
                  <p:cNvSpPr>
                    <a:spLocks noChangeShapeType="1"/>
                  </p:cNvSpPr>
                  <p:nvPr/>
                </p:nvSpPr>
                <p:spPr bwMode="auto">
                  <a:xfrm>
                    <a:off x="308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2" name="Line 3452"/>
                  <p:cNvSpPr>
                    <a:spLocks noChangeShapeType="1"/>
                  </p:cNvSpPr>
                  <p:nvPr/>
                </p:nvSpPr>
                <p:spPr bwMode="auto">
                  <a:xfrm>
                    <a:off x="309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3" name="Line 3453"/>
                  <p:cNvSpPr>
                    <a:spLocks noChangeShapeType="1"/>
                  </p:cNvSpPr>
                  <p:nvPr/>
                </p:nvSpPr>
                <p:spPr bwMode="auto">
                  <a:xfrm>
                    <a:off x="31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4" name="Line 3454"/>
                  <p:cNvSpPr>
                    <a:spLocks noChangeShapeType="1"/>
                  </p:cNvSpPr>
                  <p:nvPr/>
                </p:nvSpPr>
                <p:spPr bwMode="auto">
                  <a:xfrm>
                    <a:off x="311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5" name="Line 3455"/>
                  <p:cNvSpPr>
                    <a:spLocks noChangeShapeType="1"/>
                  </p:cNvSpPr>
                  <p:nvPr/>
                </p:nvSpPr>
                <p:spPr bwMode="auto">
                  <a:xfrm>
                    <a:off x="312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6" name="Line 3456"/>
                  <p:cNvSpPr>
                    <a:spLocks noChangeShapeType="1"/>
                  </p:cNvSpPr>
                  <p:nvPr/>
                </p:nvSpPr>
                <p:spPr bwMode="auto">
                  <a:xfrm>
                    <a:off x="312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7" name="Line 3457"/>
                  <p:cNvSpPr>
                    <a:spLocks noChangeShapeType="1"/>
                  </p:cNvSpPr>
                  <p:nvPr/>
                </p:nvSpPr>
                <p:spPr bwMode="auto">
                  <a:xfrm>
                    <a:off x="31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8" name="Line 3458"/>
                  <p:cNvSpPr>
                    <a:spLocks noChangeShapeType="1"/>
                  </p:cNvSpPr>
                  <p:nvPr/>
                </p:nvSpPr>
                <p:spPr bwMode="auto">
                  <a:xfrm>
                    <a:off x="31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9" name="Line 3459"/>
                  <p:cNvSpPr>
                    <a:spLocks noChangeShapeType="1"/>
                  </p:cNvSpPr>
                  <p:nvPr/>
                </p:nvSpPr>
                <p:spPr bwMode="auto">
                  <a:xfrm>
                    <a:off x="315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0" name="Line 3460"/>
                  <p:cNvSpPr>
                    <a:spLocks noChangeShapeType="1"/>
                  </p:cNvSpPr>
                  <p:nvPr/>
                </p:nvSpPr>
                <p:spPr bwMode="auto">
                  <a:xfrm>
                    <a:off x="316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1" name="Line 3461"/>
                  <p:cNvSpPr>
                    <a:spLocks noChangeShapeType="1"/>
                  </p:cNvSpPr>
                  <p:nvPr/>
                </p:nvSpPr>
                <p:spPr bwMode="auto">
                  <a:xfrm>
                    <a:off x="31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2" name="Line 3462"/>
                  <p:cNvSpPr>
                    <a:spLocks noChangeShapeType="1"/>
                  </p:cNvSpPr>
                  <p:nvPr/>
                </p:nvSpPr>
                <p:spPr bwMode="auto">
                  <a:xfrm>
                    <a:off x="318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3" name="Line 3463"/>
                  <p:cNvSpPr>
                    <a:spLocks noChangeShapeType="1"/>
                  </p:cNvSpPr>
                  <p:nvPr/>
                </p:nvSpPr>
                <p:spPr bwMode="auto">
                  <a:xfrm>
                    <a:off x="319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4" name="Line 3464"/>
                  <p:cNvSpPr>
                    <a:spLocks noChangeShapeType="1"/>
                  </p:cNvSpPr>
                  <p:nvPr/>
                </p:nvSpPr>
                <p:spPr bwMode="auto">
                  <a:xfrm>
                    <a:off x="320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5" name="Line 3465"/>
                  <p:cNvSpPr>
                    <a:spLocks noChangeShapeType="1"/>
                  </p:cNvSpPr>
                  <p:nvPr/>
                </p:nvSpPr>
                <p:spPr bwMode="auto">
                  <a:xfrm>
                    <a:off x="320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6" name="Line 3466"/>
                  <p:cNvSpPr>
                    <a:spLocks noChangeShapeType="1"/>
                  </p:cNvSpPr>
                  <p:nvPr/>
                </p:nvSpPr>
                <p:spPr bwMode="auto">
                  <a:xfrm>
                    <a:off x="322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7" name="Line 3467"/>
                  <p:cNvSpPr>
                    <a:spLocks noChangeShapeType="1"/>
                  </p:cNvSpPr>
                  <p:nvPr/>
                </p:nvSpPr>
                <p:spPr bwMode="auto">
                  <a:xfrm>
                    <a:off x="323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8" name="Line 3468"/>
                  <p:cNvSpPr>
                    <a:spLocks noChangeShapeType="1"/>
                  </p:cNvSpPr>
                  <p:nvPr/>
                </p:nvSpPr>
                <p:spPr bwMode="auto">
                  <a:xfrm>
                    <a:off x="323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9" name="Line 3469"/>
                  <p:cNvSpPr>
                    <a:spLocks noChangeShapeType="1"/>
                  </p:cNvSpPr>
                  <p:nvPr/>
                </p:nvSpPr>
                <p:spPr bwMode="auto">
                  <a:xfrm>
                    <a:off x="325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0" name="Line 3470"/>
                  <p:cNvSpPr>
                    <a:spLocks noChangeShapeType="1"/>
                  </p:cNvSpPr>
                  <p:nvPr/>
                </p:nvSpPr>
                <p:spPr bwMode="auto">
                  <a:xfrm>
                    <a:off x="32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1" name="Line 3471"/>
                  <p:cNvSpPr>
                    <a:spLocks noChangeShapeType="1"/>
                  </p:cNvSpPr>
                  <p:nvPr/>
                </p:nvSpPr>
                <p:spPr bwMode="auto">
                  <a:xfrm>
                    <a:off x="326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2" name="Line 3472"/>
                  <p:cNvSpPr>
                    <a:spLocks noChangeShapeType="1"/>
                  </p:cNvSpPr>
                  <p:nvPr/>
                </p:nvSpPr>
                <p:spPr bwMode="auto">
                  <a:xfrm>
                    <a:off x="327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3" name="Line 3473"/>
                  <p:cNvSpPr>
                    <a:spLocks noChangeShapeType="1"/>
                  </p:cNvSpPr>
                  <p:nvPr/>
                </p:nvSpPr>
                <p:spPr bwMode="auto">
                  <a:xfrm>
                    <a:off x="32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4" name="Line 3474"/>
                  <p:cNvSpPr>
                    <a:spLocks noChangeShapeType="1"/>
                  </p:cNvSpPr>
                  <p:nvPr/>
                </p:nvSpPr>
                <p:spPr bwMode="auto">
                  <a:xfrm>
                    <a:off x="329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5" name="Line 3475"/>
                  <p:cNvSpPr>
                    <a:spLocks noChangeShapeType="1"/>
                  </p:cNvSpPr>
                  <p:nvPr/>
                </p:nvSpPr>
                <p:spPr bwMode="auto">
                  <a:xfrm>
                    <a:off x="330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6" name="Line 3476"/>
                  <p:cNvSpPr>
                    <a:spLocks noChangeShapeType="1"/>
                  </p:cNvSpPr>
                  <p:nvPr/>
                </p:nvSpPr>
                <p:spPr bwMode="auto">
                  <a:xfrm>
                    <a:off x="33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7" name="Line 3477"/>
                  <p:cNvSpPr>
                    <a:spLocks noChangeShapeType="1"/>
                  </p:cNvSpPr>
                  <p:nvPr/>
                </p:nvSpPr>
                <p:spPr bwMode="auto">
                  <a:xfrm>
                    <a:off x="331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8" name="Line 3478"/>
                  <p:cNvSpPr>
                    <a:spLocks noChangeShapeType="1"/>
                  </p:cNvSpPr>
                  <p:nvPr/>
                </p:nvSpPr>
                <p:spPr bwMode="auto">
                  <a:xfrm>
                    <a:off x="333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9" name="Line 3479"/>
                  <p:cNvSpPr>
                    <a:spLocks noChangeShapeType="1"/>
                  </p:cNvSpPr>
                  <p:nvPr/>
                </p:nvSpPr>
                <p:spPr bwMode="auto">
                  <a:xfrm>
                    <a:off x="33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0" name="Line 3480"/>
                  <p:cNvSpPr>
                    <a:spLocks noChangeShapeType="1"/>
                  </p:cNvSpPr>
                  <p:nvPr/>
                </p:nvSpPr>
                <p:spPr bwMode="auto">
                  <a:xfrm>
                    <a:off x="334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1" name="Line 3481"/>
                  <p:cNvSpPr>
                    <a:spLocks noChangeShapeType="1"/>
                  </p:cNvSpPr>
                  <p:nvPr/>
                </p:nvSpPr>
                <p:spPr bwMode="auto">
                  <a:xfrm>
                    <a:off x="335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2" name="Line 3482"/>
                  <p:cNvSpPr>
                    <a:spLocks noChangeShapeType="1"/>
                  </p:cNvSpPr>
                  <p:nvPr/>
                </p:nvSpPr>
                <p:spPr bwMode="auto">
                  <a:xfrm>
                    <a:off x="33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3" name="Line 3483"/>
                  <p:cNvSpPr>
                    <a:spLocks noChangeShapeType="1"/>
                  </p:cNvSpPr>
                  <p:nvPr/>
                </p:nvSpPr>
                <p:spPr bwMode="auto">
                  <a:xfrm>
                    <a:off x="337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4" name="Line 3484"/>
                  <p:cNvSpPr>
                    <a:spLocks noChangeShapeType="1"/>
                  </p:cNvSpPr>
                  <p:nvPr/>
                </p:nvSpPr>
                <p:spPr bwMode="auto">
                  <a:xfrm>
                    <a:off x="338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5" name="Line 3485"/>
                  <p:cNvSpPr>
                    <a:spLocks noChangeShapeType="1"/>
                  </p:cNvSpPr>
                  <p:nvPr/>
                </p:nvSpPr>
                <p:spPr bwMode="auto">
                  <a:xfrm>
                    <a:off x="33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6" name="Line 3486"/>
                  <p:cNvSpPr>
                    <a:spLocks noChangeShapeType="1"/>
                  </p:cNvSpPr>
                  <p:nvPr/>
                </p:nvSpPr>
                <p:spPr bwMode="auto">
                  <a:xfrm>
                    <a:off x="339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7" name="Line 3487"/>
                  <p:cNvSpPr>
                    <a:spLocks noChangeShapeType="1"/>
                  </p:cNvSpPr>
                  <p:nvPr/>
                </p:nvSpPr>
                <p:spPr bwMode="auto">
                  <a:xfrm>
                    <a:off x="341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8" name="Line 3488"/>
                  <p:cNvSpPr>
                    <a:spLocks noChangeShapeType="1"/>
                  </p:cNvSpPr>
                  <p:nvPr/>
                </p:nvSpPr>
                <p:spPr bwMode="auto">
                  <a:xfrm>
                    <a:off x="34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9" name="Line 3489"/>
                  <p:cNvSpPr>
                    <a:spLocks noChangeShapeType="1"/>
                  </p:cNvSpPr>
                  <p:nvPr/>
                </p:nvSpPr>
                <p:spPr bwMode="auto">
                  <a:xfrm>
                    <a:off x="34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0" name="Line 3490"/>
                  <p:cNvSpPr>
                    <a:spLocks noChangeShapeType="1"/>
                  </p:cNvSpPr>
                  <p:nvPr/>
                </p:nvSpPr>
                <p:spPr bwMode="auto">
                  <a:xfrm>
                    <a:off x="343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1" name="Line 3491"/>
                  <p:cNvSpPr>
                    <a:spLocks noChangeShapeType="1"/>
                  </p:cNvSpPr>
                  <p:nvPr/>
                </p:nvSpPr>
                <p:spPr bwMode="auto">
                  <a:xfrm>
                    <a:off x="344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2" name="Line 3492"/>
                  <p:cNvSpPr>
                    <a:spLocks noChangeShapeType="1"/>
                  </p:cNvSpPr>
                  <p:nvPr/>
                </p:nvSpPr>
                <p:spPr bwMode="auto">
                  <a:xfrm>
                    <a:off x="34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3" name="Line 3493"/>
                  <p:cNvSpPr>
                    <a:spLocks noChangeShapeType="1"/>
                  </p:cNvSpPr>
                  <p:nvPr/>
                </p:nvSpPr>
                <p:spPr bwMode="auto">
                  <a:xfrm>
                    <a:off x="346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4" name="Line 3494"/>
                  <p:cNvSpPr>
                    <a:spLocks noChangeShapeType="1"/>
                  </p:cNvSpPr>
                  <p:nvPr/>
                </p:nvSpPr>
                <p:spPr bwMode="auto">
                  <a:xfrm>
                    <a:off x="347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5" name="Line 3495"/>
                  <p:cNvSpPr>
                    <a:spLocks noChangeShapeType="1"/>
                  </p:cNvSpPr>
                  <p:nvPr/>
                </p:nvSpPr>
                <p:spPr bwMode="auto">
                  <a:xfrm>
                    <a:off x="34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6" name="Line 3496"/>
                  <p:cNvSpPr>
                    <a:spLocks noChangeShapeType="1"/>
                  </p:cNvSpPr>
                  <p:nvPr/>
                </p:nvSpPr>
                <p:spPr bwMode="auto">
                  <a:xfrm>
                    <a:off x="349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7" name="Line 3497"/>
                  <p:cNvSpPr>
                    <a:spLocks noChangeShapeType="1"/>
                  </p:cNvSpPr>
                  <p:nvPr/>
                </p:nvSpPr>
                <p:spPr bwMode="auto">
                  <a:xfrm>
                    <a:off x="350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8" name="Line 3498"/>
                  <p:cNvSpPr>
                    <a:spLocks noChangeShapeType="1"/>
                  </p:cNvSpPr>
                  <p:nvPr/>
                </p:nvSpPr>
                <p:spPr bwMode="auto">
                  <a:xfrm>
                    <a:off x="350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9" name="Line 3499"/>
                  <p:cNvSpPr>
                    <a:spLocks noChangeShapeType="1"/>
                  </p:cNvSpPr>
                  <p:nvPr/>
                </p:nvSpPr>
                <p:spPr bwMode="auto">
                  <a:xfrm>
                    <a:off x="35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0" name="Line 3500"/>
                  <p:cNvSpPr>
                    <a:spLocks noChangeShapeType="1"/>
                  </p:cNvSpPr>
                  <p:nvPr/>
                </p:nvSpPr>
                <p:spPr bwMode="auto">
                  <a:xfrm>
                    <a:off x="35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1" name="Line 3501"/>
                  <p:cNvSpPr>
                    <a:spLocks noChangeShapeType="1"/>
                  </p:cNvSpPr>
                  <p:nvPr/>
                </p:nvSpPr>
                <p:spPr bwMode="auto">
                  <a:xfrm>
                    <a:off x="353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2" name="Line 3502"/>
                  <p:cNvSpPr>
                    <a:spLocks noChangeShapeType="1"/>
                  </p:cNvSpPr>
                  <p:nvPr/>
                </p:nvSpPr>
                <p:spPr bwMode="auto">
                  <a:xfrm>
                    <a:off x="354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3" name="Line 3503"/>
                  <p:cNvSpPr>
                    <a:spLocks noChangeShapeType="1"/>
                  </p:cNvSpPr>
                  <p:nvPr/>
                </p:nvSpPr>
                <p:spPr bwMode="auto">
                  <a:xfrm>
                    <a:off x="35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4" name="Line 3504"/>
                  <p:cNvSpPr>
                    <a:spLocks noChangeShapeType="1"/>
                  </p:cNvSpPr>
                  <p:nvPr/>
                </p:nvSpPr>
                <p:spPr bwMode="auto">
                  <a:xfrm>
                    <a:off x="356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5" name="Line 3505"/>
                  <p:cNvSpPr>
                    <a:spLocks noChangeShapeType="1"/>
                  </p:cNvSpPr>
                  <p:nvPr/>
                </p:nvSpPr>
                <p:spPr bwMode="auto">
                  <a:xfrm>
                    <a:off x="357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6" name="Line 3506"/>
                  <p:cNvSpPr>
                    <a:spLocks noChangeShapeType="1"/>
                  </p:cNvSpPr>
                  <p:nvPr/>
                </p:nvSpPr>
                <p:spPr bwMode="auto">
                  <a:xfrm>
                    <a:off x="358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7" name="Line 3507"/>
                  <p:cNvSpPr>
                    <a:spLocks noChangeShapeType="1"/>
                  </p:cNvSpPr>
                  <p:nvPr/>
                </p:nvSpPr>
                <p:spPr bwMode="auto">
                  <a:xfrm>
                    <a:off x="358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8" name="Line 3508"/>
                  <p:cNvSpPr>
                    <a:spLocks noChangeShapeType="1"/>
                  </p:cNvSpPr>
                  <p:nvPr/>
                </p:nvSpPr>
                <p:spPr bwMode="auto">
                  <a:xfrm>
                    <a:off x="360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9" name="Line 3509"/>
                  <p:cNvSpPr>
                    <a:spLocks noChangeShapeType="1"/>
                  </p:cNvSpPr>
                  <p:nvPr/>
                </p:nvSpPr>
                <p:spPr bwMode="auto">
                  <a:xfrm>
                    <a:off x="360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0" name="Line 3510"/>
                  <p:cNvSpPr>
                    <a:spLocks noChangeShapeType="1"/>
                  </p:cNvSpPr>
                  <p:nvPr/>
                </p:nvSpPr>
                <p:spPr bwMode="auto">
                  <a:xfrm>
                    <a:off x="361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1" name="Line 3511"/>
                  <p:cNvSpPr>
                    <a:spLocks noChangeShapeType="1"/>
                  </p:cNvSpPr>
                  <p:nvPr/>
                </p:nvSpPr>
                <p:spPr bwMode="auto">
                  <a:xfrm>
                    <a:off x="362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2" name="Line 3512"/>
                  <p:cNvSpPr>
                    <a:spLocks noChangeShapeType="1"/>
                  </p:cNvSpPr>
                  <p:nvPr/>
                </p:nvSpPr>
                <p:spPr bwMode="auto">
                  <a:xfrm>
                    <a:off x="36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3" name="Line 3513"/>
                  <p:cNvSpPr>
                    <a:spLocks noChangeShapeType="1"/>
                  </p:cNvSpPr>
                  <p:nvPr/>
                </p:nvSpPr>
                <p:spPr bwMode="auto">
                  <a:xfrm>
                    <a:off x="364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4" name="Line 3514"/>
                  <p:cNvSpPr>
                    <a:spLocks noChangeShapeType="1"/>
                  </p:cNvSpPr>
                  <p:nvPr/>
                </p:nvSpPr>
                <p:spPr bwMode="auto">
                  <a:xfrm>
                    <a:off x="365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5" name="Line 3515"/>
                  <p:cNvSpPr>
                    <a:spLocks noChangeShapeType="1"/>
                  </p:cNvSpPr>
                  <p:nvPr/>
                </p:nvSpPr>
                <p:spPr bwMode="auto">
                  <a:xfrm>
                    <a:off x="36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6" name="Line 3516"/>
                  <p:cNvSpPr>
                    <a:spLocks noChangeShapeType="1"/>
                  </p:cNvSpPr>
                  <p:nvPr/>
                </p:nvSpPr>
                <p:spPr bwMode="auto">
                  <a:xfrm>
                    <a:off x="366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7" name="Line 3517"/>
                  <p:cNvSpPr>
                    <a:spLocks noChangeShapeType="1"/>
                  </p:cNvSpPr>
                  <p:nvPr/>
                </p:nvSpPr>
                <p:spPr bwMode="auto">
                  <a:xfrm>
                    <a:off x="368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8" name="Line 3518"/>
                  <p:cNvSpPr>
                    <a:spLocks noChangeShapeType="1"/>
                  </p:cNvSpPr>
                  <p:nvPr/>
                </p:nvSpPr>
                <p:spPr bwMode="auto">
                  <a:xfrm>
                    <a:off x="36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9" name="Line 3519"/>
                  <p:cNvSpPr>
                    <a:spLocks noChangeShapeType="1"/>
                  </p:cNvSpPr>
                  <p:nvPr/>
                </p:nvSpPr>
                <p:spPr bwMode="auto">
                  <a:xfrm>
                    <a:off x="369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0" name="Line 3520"/>
                  <p:cNvSpPr>
                    <a:spLocks noChangeShapeType="1"/>
                  </p:cNvSpPr>
                  <p:nvPr/>
                </p:nvSpPr>
                <p:spPr bwMode="auto">
                  <a:xfrm>
                    <a:off x="371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1" name="Line 3521"/>
                  <p:cNvSpPr>
                    <a:spLocks noChangeShapeType="1"/>
                  </p:cNvSpPr>
                  <p:nvPr/>
                </p:nvSpPr>
                <p:spPr bwMode="auto">
                  <a:xfrm>
                    <a:off x="37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2" name="Line 3522"/>
                  <p:cNvSpPr>
                    <a:spLocks noChangeShapeType="1"/>
                  </p:cNvSpPr>
                  <p:nvPr/>
                </p:nvSpPr>
                <p:spPr bwMode="auto">
                  <a:xfrm>
                    <a:off x="372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3" name="Line 3523"/>
                  <p:cNvSpPr>
                    <a:spLocks noChangeShapeType="1"/>
                  </p:cNvSpPr>
                  <p:nvPr/>
                </p:nvSpPr>
                <p:spPr bwMode="auto">
                  <a:xfrm>
                    <a:off x="373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4" name="Line 3524"/>
                  <p:cNvSpPr>
                    <a:spLocks noChangeShapeType="1"/>
                  </p:cNvSpPr>
                  <p:nvPr/>
                </p:nvSpPr>
                <p:spPr bwMode="auto">
                  <a:xfrm>
                    <a:off x="37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5" name="Line 3525"/>
                  <p:cNvSpPr>
                    <a:spLocks noChangeShapeType="1"/>
                  </p:cNvSpPr>
                  <p:nvPr/>
                </p:nvSpPr>
                <p:spPr bwMode="auto">
                  <a:xfrm>
                    <a:off x="375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6" name="Line 3526"/>
                  <p:cNvSpPr>
                    <a:spLocks noChangeShapeType="1"/>
                  </p:cNvSpPr>
                  <p:nvPr/>
                </p:nvSpPr>
                <p:spPr bwMode="auto">
                  <a:xfrm>
                    <a:off x="376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7" name="Line 3527"/>
                  <p:cNvSpPr>
                    <a:spLocks noChangeShapeType="1"/>
                  </p:cNvSpPr>
                  <p:nvPr/>
                </p:nvSpPr>
                <p:spPr bwMode="auto">
                  <a:xfrm>
                    <a:off x="37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8" name="Line 3528"/>
                  <p:cNvSpPr>
                    <a:spLocks noChangeShapeType="1"/>
                  </p:cNvSpPr>
                  <p:nvPr/>
                </p:nvSpPr>
                <p:spPr bwMode="auto">
                  <a:xfrm>
                    <a:off x="377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9" name="Line 3529"/>
                  <p:cNvSpPr>
                    <a:spLocks noChangeShapeType="1"/>
                  </p:cNvSpPr>
                  <p:nvPr/>
                </p:nvSpPr>
                <p:spPr bwMode="auto">
                  <a:xfrm>
                    <a:off x="379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0" name="Line 3530"/>
                  <p:cNvSpPr>
                    <a:spLocks noChangeShapeType="1"/>
                  </p:cNvSpPr>
                  <p:nvPr/>
                </p:nvSpPr>
                <p:spPr bwMode="auto">
                  <a:xfrm>
                    <a:off x="37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1" name="Line 3531"/>
                  <p:cNvSpPr>
                    <a:spLocks noChangeShapeType="1"/>
                  </p:cNvSpPr>
                  <p:nvPr/>
                </p:nvSpPr>
                <p:spPr bwMode="auto">
                  <a:xfrm>
                    <a:off x="3805" y="1739"/>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7" name="Group 3733"/>
                <p:cNvGrpSpPr>
                  <a:grpSpLocks/>
                </p:cNvGrpSpPr>
                <p:nvPr/>
              </p:nvGrpSpPr>
              <p:grpSpPr bwMode="auto">
                <a:xfrm>
                  <a:off x="673" y="568"/>
                  <a:ext cx="2648" cy="614"/>
                  <a:chOff x="1204" y="1248"/>
                  <a:chExt cx="2648" cy="614"/>
                </a:xfrm>
              </p:grpSpPr>
              <p:sp>
                <p:nvSpPr>
                  <p:cNvPr id="1752" name="Rectangle 3533"/>
                  <p:cNvSpPr>
                    <a:spLocks noChangeArrowheads="1"/>
                  </p:cNvSpPr>
                  <p:nvPr/>
                </p:nvSpPr>
                <p:spPr bwMode="auto">
                  <a:xfrm>
                    <a:off x="1204" y="1688"/>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0.3</a:t>
                    </a:r>
                    <a:endParaRPr lang="en-GB" altLang="de-DE" dirty="0">
                      <a:cs typeface="Arial" panose="020B0604020202020204" pitchFamily="34" charset="0"/>
                    </a:endParaRPr>
                  </a:p>
                </p:txBody>
              </p:sp>
              <p:sp>
                <p:nvSpPr>
                  <p:cNvPr id="1753" name="Line 3534"/>
                  <p:cNvSpPr>
                    <a:spLocks noChangeShapeType="1"/>
                  </p:cNvSpPr>
                  <p:nvPr/>
                </p:nvSpPr>
                <p:spPr bwMode="auto">
                  <a:xfrm flipH="1">
                    <a:off x="1405" y="1248"/>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4" name="Line 3535"/>
                  <p:cNvSpPr>
                    <a:spLocks noChangeShapeType="1"/>
                  </p:cNvSpPr>
                  <p:nvPr/>
                </p:nvSpPr>
                <p:spPr bwMode="auto">
                  <a:xfrm>
                    <a:off x="3809" y="1248"/>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5" name="Line 3536"/>
                  <p:cNvSpPr>
                    <a:spLocks noChangeShapeType="1"/>
                  </p:cNvSpPr>
                  <p:nvPr/>
                </p:nvSpPr>
                <p:spPr bwMode="auto">
                  <a:xfrm>
                    <a:off x="144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6" name="Line 3537"/>
                  <p:cNvSpPr>
                    <a:spLocks noChangeShapeType="1"/>
                  </p:cNvSpPr>
                  <p:nvPr/>
                </p:nvSpPr>
                <p:spPr bwMode="auto">
                  <a:xfrm>
                    <a:off x="14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7" name="Line 3538"/>
                  <p:cNvSpPr>
                    <a:spLocks noChangeShapeType="1"/>
                  </p:cNvSpPr>
                  <p:nvPr/>
                </p:nvSpPr>
                <p:spPr bwMode="auto">
                  <a:xfrm>
                    <a:off x="147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8" name="Line 3539"/>
                  <p:cNvSpPr>
                    <a:spLocks noChangeShapeType="1"/>
                  </p:cNvSpPr>
                  <p:nvPr/>
                </p:nvSpPr>
                <p:spPr bwMode="auto">
                  <a:xfrm>
                    <a:off x="147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9" name="Line 3540"/>
                  <p:cNvSpPr>
                    <a:spLocks noChangeShapeType="1"/>
                  </p:cNvSpPr>
                  <p:nvPr/>
                </p:nvSpPr>
                <p:spPr bwMode="auto">
                  <a:xfrm>
                    <a:off x="14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0" name="Line 3541"/>
                  <p:cNvSpPr>
                    <a:spLocks noChangeShapeType="1"/>
                  </p:cNvSpPr>
                  <p:nvPr/>
                </p:nvSpPr>
                <p:spPr bwMode="auto">
                  <a:xfrm>
                    <a:off x="14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1" name="Line 3542"/>
                  <p:cNvSpPr>
                    <a:spLocks noChangeShapeType="1"/>
                  </p:cNvSpPr>
                  <p:nvPr/>
                </p:nvSpPr>
                <p:spPr bwMode="auto">
                  <a:xfrm>
                    <a:off x="150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2" name="Line 3543"/>
                  <p:cNvSpPr>
                    <a:spLocks noChangeShapeType="1"/>
                  </p:cNvSpPr>
                  <p:nvPr/>
                </p:nvSpPr>
                <p:spPr bwMode="auto">
                  <a:xfrm>
                    <a:off x="151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3" name="Line 3544"/>
                  <p:cNvSpPr>
                    <a:spLocks noChangeShapeType="1"/>
                  </p:cNvSpPr>
                  <p:nvPr/>
                </p:nvSpPr>
                <p:spPr bwMode="auto">
                  <a:xfrm>
                    <a:off x="152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4" name="Line 3545"/>
                  <p:cNvSpPr>
                    <a:spLocks noChangeShapeType="1"/>
                  </p:cNvSpPr>
                  <p:nvPr/>
                </p:nvSpPr>
                <p:spPr bwMode="auto">
                  <a:xfrm>
                    <a:off x="153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5" name="Line 3546"/>
                  <p:cNvSpPr>
                    <a:spLocks noChangeShapeType="1"/>
                  </p:cNvSpPr>
                  <p:nvPr/>
                </p:nvSpPr>
                <p:spPr bwMode="auto">
                  <a:xfrm>
                    <a:off x="154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6" name="Line 3547"/>
                  <p:cNvSpPr>
                    <a:spLocks noChangeShapeType="1"/>
                  </p:cNvSpPr>
                  <p:nvPr/>
                </p:nvSpPr>
                <p:spPr bwMode="auto">
                  <a:xfrm>
                    <a:off x="155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7" name="Line 3548"/>
                  <p:cNvSpPr>
                    <a:spLocks noChangeShapeType="1"/>
                  </p:cNvSpPr>
                  <p:nvPr/>
                </p:nvSpPr>
                <p:spPr bwMode="auto">
                  <a:xfrm>
                    <a:off x="155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8" name="Line 3549"/>
                  <p:cNvSpPr>
                    <a:spLocks noChangeShapeType="1"/>
                  </p:cNvSpPr>
                  <p:nvPr/>
                </p:nvSpPr>
                <p:spPr bwMode="auto">
                  <a:xfrm>
                    <a:off x="157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9" name="Line 3550"/>
                  <p:cNvSpPr>
                    <a:spLocks noChangeShapeType="1"/>
                  </p:cNvSpPr>
                  <p:nvPr/>
                </p:nvSpPr>
                <p:spPr bwMode="auto">
                  <a:xfrm>
                    <a:off x="157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0" name="Line 3551"/>
                  <p:cNvSpPr>
                    <a:spLocks noChangeShapeType="1"/>
                  </p:cNvSpPr>
                  <p:nvPr/>
                </p:nvSpPr>
                <p:spPr bwMode="auto">
                  <a:xfrm>
                    <a:off x="158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1" name="Line 3552"/>
                  <p:cNvSpPr>
                    <a:spLocks noChangeShapeType="1"/>
                  </p:cNvSpPr>
                  <p:nvPr/>
                </p:nvSpPr>
                <p:spPr bwMode="auto">
                  <a:xfrm>
                    <a:off x="15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2" name="Line 3553"/>
                  <p:cNvSpPr>
                    <a:spLocks noChangeShapeType="1"/>
                  </p:cNvSpPr>
                  <p:nvPr/>
                </p:nvSpPr>
                <p:spPr bwMode="auto">
                  <a:xfrm>
                    <a:off x="160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3" name="Line 3554"/>
                  <p:cNvSpPr>
                    <a:spLocks noChangeShapeType="1"/>
                  </p:cNvSpPr>
                  <p:nvPr/>
                </p:nvSpPr>
                <p:spPr bwMode="auto">
                  <a:xfrm>
                    <a:off x="161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4" name="Line 3555"/>
                  <p:cNvSpPr>
                    <a:spLocks noChangeShapeType="1"/>
                  </p:cNvSpPr>
                  <p:nvPr/>
                </p:nvSpPr>
                <p:spPr bwMode="auto">
                  <a:xfrm>
                    <a:off x="16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5" name="Line 3556"/>
                  <p:cNvSpPr>
                    <a:spLocks noChangeShapeType="1"/>
                  </p:cNvSpPr>
                  <p:nvPr/>
                </p:nvSpPr>
                <p:spPr bwMode="auto">
                  <a:xfrm>
                    <a:off x="163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6" name="Line 3557"/>
                  <p:cNvSpPr>
                    <a:spLocks noChangeShapeType="1"/>
                  </p:cNvSpPr>
                  <p:nvPr/>
                </p:nvSpPr>
                <p:spPr bwMode="auto">
                  <a:xfrm>
                    <a:off x="163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7" name="Line 3558"/>
                  <p:cNvSpPr>
                    <a:spLocks noChangeShapeType="1"/>
                  </p:cNvSpPr>
                  <p:nvPr/>
                </p:nvSpPr>
                <p:spPr bwMode="auto">
                  <a:xfrm>
                    <a:off x="16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8" name="Line 3559"/>
                  <p:cNvSpPr>
                    <a:spLocks noChangeShapeType="1"/>
                  </p:cNvSpPr>
                  <p:nvPr/>
                </p:nvSpPr>
                <p:spPr bwMode="auto">
                  <a:xfrm>
                    <a:off x="166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9" name="Line 3560"/>
                  <p:cNvSpPr>
                    <a:spLocks noChangeShapeType="1"/>
                  </p:cNvSpPr>
                  <p:nvPr/>
                </p:nvSpPr>
                <p:spPr bwMode="auto">
                  <a:xfrm>
                    <a:off x="166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0" name="Line 3561"/>
                  <p:cNvSpPr>
                    <a:spLocks noChangeShapeType="1"/>
                  </p:cNvSpPr>
                  <p:nvPr/>
                </p:nvSpPr>
                <p:spPr bwMode="auto">
                  <a:xfrm>
                    <a:off x="16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1" name="Line 3562"/>
                  <p:cNvSpPr>
                    <a:spLocks noChangeShapeType="1"/>
                  </p:cNvSpPr>
                  <p:nvPr/>
                </p:nvSpPr>
                <p:spPr bwMode="auto">
                  <a:xfrm>
                    <a:off x="168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2" name="Line 3563"/>
                  <p:cNvSpPr>
                    <a:spLocks noChangeShapeType="1"/>
                  </p:cNvSpPr>
                  <p:nvPr/>
                </p:nvSpPr>
                <p:spPr bwMode="auto">
                  <a:xfrm>
                    <a:off x="169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3" name="Line 3564"/>
                  <p:cNvSpPr>
                    <a:spLocks noChangeShapeType="1"/>
                  </p:cNvSpPr>
                  <p:nvPr/>
                </p:nvSpPr>
                <p:spPr bwMode="auto">
                  <a:xfrm>
                    <a:off x="17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4" name="Line 3565"/>
                  <p:cNvSpPr>
                    <a:spLocks noChangeShapeType="1"/>
                  </p:cNvSpPr>
                  <p:nvPr/>
                </p:nvSpPr>
                <p:spPr bwMode="auto">
                  <a:xfrm>
                    <a:off x="171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5" name="Line 3566"/>
                  <p:cNvSpPr>
                    <a:spLocks noChangeShapeType="1"/>
                  </p:cNvSpPr>
                  <p:nvPr/>
                </p:nvSpPr>
                <p:spPr bwMode="auto">
                  <a:xfrm>
                    <a:off x="172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6" name="Line 3567"/>
                  <p:cNvSpPr>
                    <a:spLocks noChangeShapeType="1"/>
                  </p:cNvSpPr>
                  <p:nvPr/>
                </p:nvSpPr>
                <p:spPr bwMode="auto">
                  <a:xfrm>
                    <a:off x="17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7" name="Line 3568"/>
                  <p:cNvSpPr>
                    <a:spLocks noChangeShapeType="1"/>
                  </p:cNvSpPr>
                  <p:nvPr/>
                </p:nvSpPr>
                <p:spPr bwMode="auto">
                  <a:xfrm>
                    <a:off x="174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8" name="Line 3569"/>
                  <p:cNvSpPr>
                    <a:spLocks noChangeShapeType="1"/>
                  </p:cNvSpPr>
                  <p:nvPr/>
                </p:nvSpPr>
                <p:spPr bwMode="auto">
                  <a:xfrm>
                    <a:off x="17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9" name="Line 3570"/>
                  <p:cNvSpPr>
                    <a:spLocks noChangeShapeType="1"/>
                  </p:cNvSpPr>
                  <p:nvPr/>
                </p:nvSpPr>
                <p:spPr bwMode="auto">
                  <a:xfrm>
                    <a:off x="176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0" name="Line 3571"/>
                  <p:cNvSpPr>
                    <a:spLocks noChangeShapeType="1"/>
                  </p:cNvSpPr>
                  <p:nvPr/>
                </p:nvSpPr>
                <p:spPr bwMode="auto">
                  <a:xfrm>
                    <a:off x="176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1" name="Line 3572"/>
                  <p:cNvSpPr>
                    <a:spLocks noChangeShapeType="1"/>
                  </p:cNvSpPr>
                  <p:nvPr/>
                </p:nvSpPr>
                <p:spPr bwMode="auto">
                  <a:xfrm>
                    <a:off x="17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2" name="Line 3573"/>
                  <p:cNvSpPr>
                    <a:spLocks noChangeShapeType="1"/>
                  </p:cNvSpPr>
                  <p:nvPr/>
                </p:nvSpPr>
                <p:spPr bwMode="auto">
                  <a:xfrm>
                    <a:off x="178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3" name="Line 3574"/>
                  <p:cNvSpPr>
                    <a:spLocks noChangeShapeType="1"/>
                  </p:cNvSpPr>
                  <p:nvPr/>
                </p:nvSpPr>
                <p:spPr bwMode="auto">
                  <a:xfrm>
                    <a:off x="179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4" name="Line 3575"/>
                  <p:cNvSpPr>
                    <a:spLocks noChangeShapeType="1"/>
                  </p:cNvSpPr>
                  <p:nvPr/>
                </p:nvSpPr>
                <p:spPr bwMode="auto">
                  <a:xfrm>
                    <a:off x="18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5" name="Line 3576"/>
                  <p:cNvSpPr>
                    <a:spLocks noChangeShapeType="1"/>
                  </p:cNvSpPr>
                  <p:nvPr/>
                </p:nvSpPr>
                <p:spPr bwMode="auto">
                  <a:xfrm>
                    <a:off x="181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6" name="Line 3577"/>
                  <p:cNvSpPr>
                    <a:spLocks noChangeShapeType="1"/>
                  </p:cNvSpPr>
                  <p:nvPr/>
                </p:nvSpPr>
                <p:spPr bwMode="auto">
                  <a:xfrm>
                    <a:off x="182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7" name="Line 3578"/>
                  <p:cNvSpPr>
                    <a:spLocks noChangeShapeType="1"/>
                  </p:cNvSpPr>
                  <p:nvPr/>
                </p:nvSpPr>
                <p:spPr bwMode="auto">
                  <a:xfrm>
                    <a:off x="182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8" name="Line 3579"/>
                  <p:cNvSpPr>
                    <a:spLocks noChangeShapeType="1"/>
                  </p:cNvSpPr>
                  <p:nvPr/>
                </p:nvSpPr>
                <p:spPr bwMode="auto">
                  <a:xfrm>
                    <a:off x="18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9" name="Line 3580"/>
                  <p:cNvSpPr>
                    <a:spLocks noChangeShapeType="1"/>
                  </p:cNvSpPr>
                  <p:nvPr/>
                </p:nvSpPr>
                <p:spPr bwMode="auto">
                  <a:xfrm>
                    <a:off x="184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0" name="Line 3581"/>
                  <p:cNvSpPr>
                    <a:spLocks noChangeShapeType="1"/>
                  </p:cNvSpPr>
                  <p:nvPr/>
                </p:nvSpPr>
                <p:spPr bwMode="auto">
                  <a:xfrm>
                    <a:off x="185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1" name="Line 3582"/>
                  <p:cNvSpPr>
                    <a:spLocks noChangeShapeType="1"/>
                  </p:cNvSpPr>
                  <p:nvPr/>
                </p:nvSpPr>
                <p:spPr bwMode="auto">
                  <a:xfrm>
                    <a:off x="18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2" name="Line 3583"/>
                  <p:cNvSpPr>
                    <a:spLocks noChangeShapeType="1"/>
                  </p:cNvSpPr>
                  <p:nvPr/>
                </p:nvSpPr>
                <p:spPr bwMode="auto">
                  <a:xfrm>
                    <a:off x="18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3" name="Line 3584"/>
                  <p:cNvSpPr>
                    <a:spLocks noChangeShapeType="1"/>
                  </p:cNvSpPr>
                  <p:nvPr/>
                </p:nvSpPr>
                <p:spPr bwMode="auto">
                  <a:xfrm>
                    <a:off x="188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4" name="Line 3585"/>
                  <p:cNvSpPr>
                    <a:spLocks noChangeShapeType="1"/>
                  </p:cNvSpPr>
                  <p:nvPr/>
                </p:nvSpPr>
                <p:spPr bwMode="auto">
                  <a:xfrm>
                    <a:off x="189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5" name="Line 3586"/>
                  <p:cNvSpPr>
                    <a:spLocks noChangeShapeType="1"/>
                  </p:cNvSpPr>
                  <p:nvPr/>
                </p:nvSpPr>
                <p:spPr bwMode="auto">
                  <a:xfrm>
                    <a:off x="190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6" name="Line 3587"/>
                  <p:cNvSpPr>
                    <a:spLocks noChangeShapeType="1"/>
                  </p:cNvSpPr>
                  <p:nvPr/>
                </p:nvSpPr>
                <p:spPr bwMode="auto">
                  <a:xfrm>
                    <a:off x="191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7" name="Line 3588"/>
                  <p:cNvSpPr>
                    <a:spLocks noChangeShapeType="1"/>
                  </p:cNvSpPr>
                  <p:nvPr/>
                </p:nvSpPr>
                <p:spPr bwMode="auto">
                  <a:xfrm>
                    <a:off x="192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8" name="Line 3589"/>
                  <p:cNvSpPr>
                    <a:spLocks noChangeShapeType="1"/>
                  </p:cNvSpPr>
                  <p:nvPr/>
                </p:nvSpPr>
                <p:spPr bwMode="auto">
                  <a:xfrm>
                    <a:off x="193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9" name="Line 3590"/>
                  <p:cNvSpPr>
                    <a:spLocks noChangeShapeType="1"/>
                  </p:cNvSpPr>
                  <p:nvPr/>
                </p:nvSpPr>
                <p:spPr bwMode="auto">
                  <a:xfrm>
                    <a:off x="193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0" name="Line 3591"/>
                  <p:cNvSpPr>
                    <a:spLocks noChangeShapeType="1"/>
                  </p:cNvSpPr>
                  <p:nvPr/>
                </p:nvSpPr>
                <p:spPr bwMode="auto">
                  <a:xfrm>
                    <a:off x="195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1" name="Line 3592"/>
                  <p:cNvSpPr>
                    <a:spLocks noChangeShapeType="1"/>
                  </p:cNvSpPr>
                  <p:nvPr/>
                </p:nvSpPr>
                <p:spPr bwMode="auto">
                  <a:xfrm>
                    <a:off x="195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2" name="Line 3593"/>
                  <p:cNvSpPr>
                    <a:spLocks noChangeShapeType="1"/>
                  </p:cNvSpPr>
                  <p:nvPr/>
                </p:nvSpPr>
                <p:spPr bwMode="auto">
                  <a:xfrm>
                    <a:off x="196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3" name="Line 3594"/>
                  <p:cNvSpPr>
                    <a:spLocks noChangeShapeType="1"/>
                  </p:cNvSpPr>
                  <p:nvPr/>
                </p:nvSpPr>
                <p:spPr bwMode="auto">
                  <a:xfrm>
                    <a:off x="19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4" name="Line 3595"/>
                  <p:cNvSpPr>
                    <a:spLocks noChangeShapeType="1"/>
                  </p:cNvSpPr>
                  <p:nvPr/>
                </p:nvSpPr>
                <p:spPr bwMode="auto">
                  <a:xfrm>
                    <a:off x="198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5" name="Line 3596"/>
                  <p:cNvSpPr>
                    <a:spLocks noChangeShapeType="1"/>
                  </p:cNvSpPr>
                  <p:nvPr/>
                </p:nvSpPr>
                <p:spPr bwMode="auto">
                  <a:xfrm>
                    <a:off x="199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6" name="Line 3597"/>
                  <p:cNvSpPr>
                    <a:spLocks noChangeShapeType="1"/>
                  </p:cNvSpPr>
                  <p:nvPr/>
                </p:nvSpPr>
                <p:spPr bwMode="auto">
                  <a:xfrm>
                    <a:off x="20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7" name="Line 3598"/>
                  <p:cNvSpPr>
                    <a:spLocks noChangeShapeType="1"/>
                  </p:cNvSpPr>
                  <p:nvPr/>
                </p:nvSpPr>
                <p:spPr bwMode="auto">
                  <a:xfrm>
                    <a:off x="201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8" name="Line 3599"/>
                  <p:cNvSpPr>
                    <a:spLocks noChangeShapeType="1"/>
                  </p:cNvSpPr>
                  <p:nvPr/>
                </p:nvSpPr>
                <p:spPr bwMode="auto">
                  <a:xfrm>
                    <a:off x="201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9" name="Line 3600"/>
                  <p:cNvSpPr>
                    <a:spLocks noChangeShapeType="1"/>
                  </p:cNvSpPr>
                  <p:nvPr/>
                </p:nvSpPr>
                <p:spPr bwMode="auto">
                  <a:xfrm>
                    <a:off x="20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0" name="Line 3601"/>
                  <p:cNvSpPr>
                    <a:spLocks noChangeShapeType="1"/>
                  </p:cNvSpPr>
                  <p:nvPr/>
                </p:nvSpPr>
                <p:spPr bwMode="auto">
                  <a:xfrm>
                    <a:off x="203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1" name="Line 3602"/>
                  <p:cNvSpPr>
                    <a:spLocks noChangeShapeType="1"/>
                  </p:cNvSpPr>
                  <p:nvPr/>
                </p:nvSpPr>
                <p:spPr bwMode="auto">
                  <a:xfrm>
                    <a:off x="204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2" name="Line 3603"/>
                  <p:cNvSpPr>
                    <a:spLocks noChangeShapeType="1"/>
                  </p:cNvSpPr>
                  <p:nvPr/>
                </p:nvSpPr>
                <p:spPr bwMode="auto">
                  <a:xfrm>
                    <a:off x="20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3" name="Line 3604"/>
                  <p:cNvSpPr>
                    <a:spLocks noChangeShapeType="1"/>
                  </p:cNvSpPr>
                  <p:nvPr/>
                </p:nvSpPr>
                <p:spPr bwMode="auto">
                  <a:xfrm>
                    <a:off x="206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4" name="Line 3605"/>
                  <p:cNvSpPr>
                    <a:spLocks noChangeShapeType="1"/>
                  </p:cNvSpPr>
                  <p:nvPr/>
                </p:nvSpPr>
                <p:spPr bwMode="auto">
                  <a:xfrm>
                    <a:off x="207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5" name="Line 3606"/>
                  <p:cNvSpPr>
                    <a:spLocks noChangeShapeType="1"/>
                  </p:cNvSpPr>
                  <p:nvPr/>
                </p:nvSpPr>
                <p:spPr bwMode="auto">
                  <a:xfrm>
                    <a:off x="20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6" name="Line 3607"/>
                  <p:cNvSpPr>
                    <a:spLocks noChangeShapeType="1"/>
                  </p:cNvSpPr>
                  <p:nvPr/>
                </p:nvSpPr>
                <p:spPr bwMode="auto">
                  <a:xfrm>
                    <a:off x="209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7" name="Line 3608"/>
                  <p:cNvSpPr>
                    <a:spLocks noChangeShapeType="1"/>
                  </p:cNvSpPr>
                  <p:nvPr/>
                </p:nvSpPr>
                <p:spPr bwMode="auto">
                  <a:xfrm>
                    <a:off x="209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8" name="Line 3609"/>
                  <p:cNvSpPr>
                    <a:spLocks noChangeShapeType="1"/>
                  </p:cNvSpPr>
                  <p:nvPr/>
                </p:nvSpPr>
                <p:spPr bwMode="auto">
                  <a:xfrm>
                    <a:off x="21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9" name="Line 3610"/>
                  <p:cNvSpPr>
                    <a:spLocks noChangeShapeType="1"/>
                  </p:cNvSpPr>
                  <p:nvPr/>
                </p:nvSpPr>
                <p:spPr bwMode="auto">
                  <a:xfrm>
                    <a:off x="212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0" name="Line 3611"/>
                  <p:cNvSpPr>
                    <a:spLocks noChangeShapeType="1"/>
                  </p:cNvSpPr>
                  <p:nvPr/>
                </p:nvSpPr>
                <p:spPr bwMode="auto">
                  <a:xfrm>
                    <a:off x="21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1" name="Line 3612"/>
                  <p:cNvSpPr>
                    <a:spLocks noChangeShapeType="1"/>
                  </p:cNvSpPr>
                  <p:nvPr/>
                </p:nvSpPr>
                <p:spPr bwMode="auto">
                  <a:xfrm>
                    <a:off x="214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2" name="Line 3613"/>
                  <p:cNvSpPr>
                    <a:spLocks noChangeShapeType="1"/>
                  </p:cNvSpPr>
                  <p:nvPr/>
                </p:nvSpPr>
                <p:spPr bwMode="auto">
                  <a:xfrm>
                    <a:off x="214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3" name="Line 3614"/>
                  <p:cNvSpPr>
                    <a:spLocks noChangeShapeType="1"/>
                  </p:cNvSpPr>
                  <p:nvPr/>
                </p:nvSpPr>
                <p:spPr bwMode="auto">
                  <a:xfrm>
                    <a:off x="21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4" name="Line 3615"/>
                  <p:cNvSpPr>
                    <a:spLocks noChangeShapeType="1"/>
                  </p:cNvSpPr>
                  <p:nvPr/>
                </p:nvSpPr>
                <p:spPr bwMode="auto">
                  <a:xfrm>
                    <a:off x="216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5" name="Line 3616"/>
                  <p:cNvSpPr>
                    <a:spLocks noChangeShapeType="1"/>
                  </p:cNvSpPr>
                  <p:nvPr/>
                </p:nvSpPr>
                <p:spPr bwMode="auto">
                  <a:xfrm>
                    <a:off x="217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6" name="Line 3617"/>
                  <p:cNvSpPr>
                    <a:spLocks noChangeShapeType="1"/>
                  </p:cNvSpPr>
                  <p:nvPr/>
                </p:nvSpPr>
                <p:spPr bwMode="auto">
                  <a:xfrm>
                    <a:off x="21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7" name="Line 3618"/>
                  <p:cNvSpPr>
                    <a:spLocks noChangeShapeType="1"/>
                  </p:cNvSpPr>
                  <p:nvPr/>
                </p:nvSpPr>
                <p:spPr bwMode="auto">
                  <a:xfrm>
                    <a:off x="219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8" name="Line 3619"/>
                  <p:cNvSpPr>
                    <a:spLocks noChangeShapeType="1"/>
                  </p:cNvSpPr>
                  <p:nvPr/>
                </p:nvSpPr>
                <p:spPr bwMode="auto">
                  <a:xfrm>
                    <a:off x="220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9" name="Line 3620"/>
                  <p:cNvSpPr>
                    <a:spLocks noChangeShapeType="1"/>
                  </p:cNvSpPr>
                  <p:nvPr/>
                </p:nvSpPr>
                <p:spPr bwMode="auto">
                  <a:xfrm>
                    <a:off x="220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0" name="Line 3621"/>
                  <p:cNvSpPr>
                    <a:spLocks noChangeShapeType="1"/>
                  </p:cNvSpPr>
                  <p:nvPr/>
                </p:nvSpPr>
                <p:spPr bwMode="auto">
                  <a:xfrm>
                    <a:off x="22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1" name="Line 3622"/>
                  <p:cNvSpPr>
                    <a:spLocks noChangeShapeType="1"/>
                  </p:cNvSpPr>
                  <p:nvPr/>
                </p:nvSpPr>
                <p:spPr bwMode="auto">
                  <a:xfrm>
                    <a:off x="222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2" name="Line 3623"/>
                  <p:cNvSpPr>
                    <a:spLocks noChangeShapeType="1"/>
                  </p:cNvSpPr>
                  <p:nvPr/>
                </p:nvSpPr>
                <p:spPr bwMode="auto">
                  <a:xfrm>
                    <a:off x="223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3" name="Line 3624"/>
                  <p:cNvSpPr>
                    <a:spLocks noChangeShapeType="1"/>
                  </p:cNvSpPr>
                  <p:nvPr/>
                </p:nvSpPr>
                <p:spPr bwMode="auto">
                  <a:xfrm>
                    <a:off x="22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4" name="Line 3625"/>
                  <p:cNvSpPr>
                    <a:spLocks noChangeShapeType="1"/>
                  </p:cNvSpPr>
                  <p:nvPr/>
                </p:nvSpPr>
                <p:spPr bwMode="auto">
                  <a:xfrm>
                    <a:off x="22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5" name="Line 3626"/>
                  <p:cNvSpPr>
                    <a:spLocks noChangeShapeType="1"/>
                  </p:cNvSpPr>
                  <p:nvPr/>
                </p:nvSpPr>
                <p:spPr bwMode="auto">
                  <a:xfrm>
                    <a:off x="226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6" name="Line 3627"/>
                  <p:cNvSpPr>
                    <a:spLocks noChangeShapeType="1"/>
                  </p:cNvSpPr>
                  <p:nvPr/>
                </p:nvSpPr>
                <p:spPr bwMode="auto">
                  <a:xfrm>
                    <a:off x="227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7" name="Line 3628"/>
                  <p:cNvSpPr>
                    <a:spLocks noChangeShapeType="1"/>
                  </p:cNvSpPr>
                  <p:nvPr/>
                </p:nvSpPr>
                <p:spPr bwMode="auto">
                  <a:xfrm>
                    <a:off x="228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8" name="Line 3629"/>
                  <p:cNvSpPr>
                    <a:spLocks noChangeShapeType="1"/>
                  </p:cNvSpPr>
                  <p:nvPr/>
                </p:nvSpPr>
                <p:spPr bwMode="auto">
                  <a:xfrm>
                    <a:off x="228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9" name="Line 3630"/>
                  <p:cNvSpPr>
                    <a:spLocks noChangeShapeType="1"/>
                  </p:cNvSpPr>
                  <p:nvPr/>
                </p:nvSpPr>
                <p:spPr bwMode="auto">
                  <a:xfrm>
                    <a:off x="230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0" name="Line 3631"/>
                  <p:cNvSpPr>
                    <a:spLocks noChangeShapeType="1"/>
                  </p:cNvSpPr>
                  <p:nvPr/>
                </p:nvSpPr>
                <p:spPr bwMode="auto">
                  <a:xfrm>
                    <a:off x="230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1" name="Line 3632"/>
                  <p:cNvSpPr>
                    <a:spLocks noChangeShapeType="1"/>
                  </p:cNvSpPr>
                  <p:nvPr/>
                </p:nvSpPr>
                <p:spPr bwMode="auto">
                  <a:xfrm>
                    <a:off x="231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2" name="Line 3633"/>
                  <p:cNvSpPr>
                    <a:spLocks noChangeShapeType="1"/>
                  </p:cNvSpPr>
                  <p:nvPr/>
                </p:nvSpPr>
                <p:spPr bwMode="auto">
                  <a:xfrm>
                    <a:off x="232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3" name="Line 3634"/>
                  <p:cNvSpPr>
                    <a:spLocks noChangeShapeType="1"/>
                  </p:cNvSpPr>
                  <p:nvPr/>
                </p:nvSpPr>
                <p:spPr bwMode="auto">
                  <a:xfrm>
                    <a:off x="233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4" name="Line 3635"/>
                  <p:cNvSpPr>
                    <a:spLocks noChangeShapeType="1"/>
                  </p:cNvSpPr>
                  <p:nvPr/>
                </p:nvSpPr>
                <p:spPr bwMode="auto">
                  <a:xfrm>
                    <a:off x="234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5" name="Line 3636"/>
                  <p:cNvSpPr>
                    <a:spLocks noChangeShapeType="1"/>
                  </p:cNvSpPr>
                  <p:nvPr/>
                </p:nvSpPr>
                <p:spPr bwMode="auto">
                  <a:xfrm>
                    <a:off x="23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6" name="Line 3637"/>
                  <p:cNvSpPr>
                    <a:spLocks noChangeShapeType="1"/>
                  </p:cNvSpPr>
                  <p:nvPr/>
                </p:nvSpPr>
                <p:spPr bwMode="auto">
                  <a:xfrm>
                    <a:off x="236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7" name="Line 3638"/>
                  <p:cNvSpPr>
                    <a:spLocks noChangeShapeType="1"/>
                  </p:cNvSpPr>
                  <p:nvPr/>
                </p:nvSpPr>
                <p:spPr bwMode="auto">
                  <a:xfrm>
                    <a:off x="237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8" name="Line 3639"/>
                  <p:cNvSpPr>
                    <a:spLocks noChangeShapeType="1"/>
                  </p:cNvSpPr>
                  <p:nvPr/>
                </p:nvSpPr>
                <p:spPr bwMode="auto">
                  <a:xfrm>
                    <a:off x="23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9" name="Line 3640"/>
                  <p:cNvSpPr>
                    <a:spLocks noChangeShapeType="1"/>
                  </p:cNvSpPr>
                  <p:nvPr/>
                </p:nvSpPr>
                <p:spPr bwMode="auto">
                  <a:xfrm>
                    <a:off x="23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0" name="Line 3641"/>
                  <p:cNvSpPr>
                    <a:spLocks noChangeShapeType="1"/>
                  </p:cNvSpPr>
                  <p:nvPr/>
                </p:nvSpPr>
                <p:spPr bwMode="auto">
                  <a:xfrm>
                    <a:off x="239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1" name="Line 3642"/>
                  <p:cNvSpPr>
                    <a:spLocks noChangeShapeType="1"/>
                  </p:cNvSpPr>
                  <p:nvPr/>
                </p:nvSpPr>
                <p:spPr bwMode="auto">
                  <a:xfrm>
                    <a:off x="24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2" name="Line 3643"/>
                  <p:cNvSpPr>
                    <a:spLocks noChangeShapeType="1"/>
                  </p:cNvSpPr>
                  <p:nvPr/>
                </p:nvSpPr>
                <p:spPr bwMode="auto">
                  <a:xfrm>
                    <a:off x="241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3" name="Line 3644"/>
                  <p:cNvSpPr>
                    <a:spLocks noChangeShapeType="1"/>
                  </p:cNvSpPr>
                  <p:nvPr/>
                </p:nvSpPr>
                <p:spPr bwMode="auto">
                  <a:xfrm>
                    <a:off x="242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4" name="Line 3645"/>
                  <p:cNvSpPr>
                    <a:spLocks noChangeShapeType="1"/>
                  </p:cNvSpPr>
                  <p:nvPr/>
                </p:nvSpPr>
                <p:spPr bwMode="auto">
                  <a:xfrm>
                    <a:off x="24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5" name="Line 3646"/>
                  <p:cNvSpPr>
                    <a:spLocks noChangeShapeType="1"/>
                  </p:cNvSpPr>
                  <p:nvPr/>
                </p:nvSpPr>
                <p:spPr bwMode="auto">
                  <a:xfrm>
                    <a:off x="244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6" name="Line 3647"/>
                  <p:cNvSpPr>
                    <a:spLocks noChangeShapeType="1"/>
                  </p:cNvSpPr>
                  <p:nvPr/>
                </p:nvSpPr>
                <p:spPr bwMode="auto">
                  <a:xfrm>
                    <a:off x="245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7" name="Line 3648"/>
                  <p:cNvSpPr>
                    <a:spLocks noChangeShapeType="1"/>
                  </p:cNvSpPr>
                  <p:nvPr/>
                </p:nvSpPr>
                <p:spPr bwMode="auto">
                  <a:xfrm>
                    <a:off x="24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8" name="Line 3649"/>
                  <p:cNvSpPr>
                    <a:spLocks noChangeShapeType="1"/>
                  </p:cNvSpPr>
                  <p:nvPr/>
                </p:nvSpPr>
                <p:spPr bwMode="auto">
                  <a:xfrm>
                    <a:off x="247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9" name="Line 3650"/>
                  <p:cNvSpPr>
                    <a:spLocks noChangeShapeType="1"/>
                  </p:cNvSpPr>
                  <p:nvPr/>
                </p:nvSpPr>
                <p:spPr bwMode="auto">
                  <a:xfrm>
                    <a:off x="247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0" name="Line 3651"/>
                  <p:cNvSpPr>
                    <a:spLocks noChangeShapeType="1"/>
                  </p:cNvSpPr>
                  <p:nvPr/>
                </p:nvSpPr>
                <p:spPr bwMode="auto">
                  <a:xfrm>
                    <a:off x="24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1" name="Line 3652"/>
                  <p:cNvSpPr>
                    <a:spLocks noChangeShapeType="1"/>
                  </p:cNvSpPr>
                  <p:nvPr/>
                </p:nvSpPr>
                <p:spPr bwMode="auto">
                  <a:xfrm>
                    <a:off x="24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2" name="Line 3653"/>
                  <p:cNvSpPr>
                    <a:spLocks noChangeShapeType="1"/>
                  </p:cNvSpPr>
                  <p:nvPr/>
                </p:nvSpPr>
                <p:spPr bwMode="auto">
                  <a:xfrm>
                    <a:off x="250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3" name="Line 3654"/>
                  <p:cNvSpPr>
                    <a:spLocks noChangeShapeType="1"/>
                  </p:cNvSpPr>
                  <p:nvPr/>
                </p:nvSpPr>
                <p:spPr bwMode="auto">
                  <a:xfrm>
                    <a:off x="25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4" name="Line 3655"/>
                  <p:cNvSpPr>
                    <a:spLocks noChangeShapeType="1"/>
                  </p:cNvSpPr>
                  <p:nvPr/>
                </p:nvSpPr>
                <p:spPr bwMode="auto">
                  <a:xfrm>
                    <a:off x="25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5" name="Line 3656"/>
                  <p:cNvSpPr>
                    <a:spLocks noChangeShapeType="1"/>
                  </p:cNvSpPr>
                  <p:nvPr/>
                </p:nvSpPr>
                <p:spPr bwMode="auto">
                  <a:xfrm>
                    <a:off x="253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6" name="Line 3657"/>
                  <p:cNvSpPr>
                    <a:spLocks noChangeShapeType="1"/>
                  </p:cNvSpPr>
                  <p:nvPr/>
                </p:nvSpPr>
                <p:spPr bwMode="auto">
                  <a:xfrm>
                    <a:off x="254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7" name="Line 3658"/>
                  <p:cNvSpPr>
                    <a:spLocks noChangeShapeType="1"/>
                  </p:cNvSpPr>
                  <p:nvPr/>
                </p:nvSpPr>
                <p:spPr bwMode="auto">
                  <a:xfrm>
                    <a:off x="25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8" name="Line 3659"/>
                  <p:cNvSpPr>
                    <a:spLocks noChangeShapeType="1"/>
                  </p:cNvSpPr>
                  <p:nvPr/>
                </p:nvSpPr>
                <p:spPr bwMode="auto">
                  <a:xfrm>
                    <a:off x="255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9" name="Line 3660"/>
                  <p:cNvSpPr>
                    <a:spLocks noChangeShapeType="1"/>
                  </p:cNvSpPr>
                  <p:nvPr/>
                </p:nvSpPr>
                <p:spPr bwMode="auto">
                  <a:xfrm>
                    <a:off x="257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0" name="Line 3661"/>
                  <p:cNvSpPr>
                    <a:spLocks noChangeShapeType="1"/>
                  </p:cNvSpPr>
                  <p:nvPr/>
                </p:nvSpPr>
                <p:spPr bwMode="auto">
                  <a:xfrm>
                    <a:off x="25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1" name="Line 3662"/>
                  <p:cNvSpPr>
                    <a:spLocks noChangeShapeType="1"/>
                  </p:cNvSpPr>
                  <p:nvPr/>
                </p:nvSpPr>
                <p:spPr bwMode="auto">
                  <a:xfrm>
                    <a:off x="258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2" name="Line 3663"/>
                  <p:cNvSpPr>
                    <a:spLocks noChangeShapeType="1"/>
                  </p:cNvSpPr>
                  <p:nvPr/>
                </p:nvSpPr>
                <p:spPr bwMode="auto">
                  <a:xfrm>
                    <a:off x="260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3" name="Line 3664"/>
                  <p:cNvSpPr>
                    <a:spLocks noChangeShapeType="1"/>
                  </p:cNvSpPr>
                  <p:nvPr/>
                </p:nvSpPr>
                <p:spPr bwMode="auto">
                  <a:xfrm>
                    <a:off x="26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4" name="Line 3665"/>
                  <p:cNvSpPr>
                    <a:spLocks noChangeShapeType="1"/>
                  </p:cNvSpPr>
                  <p:nvPr/>
                </p:nvSpPr>
                <p:spPr bwMode="auto">
                  <a:xfrm>
                    <a:off x="261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5" name="Line 3666"/>
                  <p:cNvSpPr>
                    <a:spLocks noChangeShapeType="1"/>
                  </p:cNvSpPr>
                  <p:nvPr/>
                </p:nvSpPr>
                <p:spPr bwMode="auto">
                  <a:xfrm>
                    <a:off x="26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6" name="Line 3667"/>
                  <p:cNvSpPr>
                    <a:spLocks noChangeShapeType="1"/>
                  </p:cNvSpPr>
                  <p:nvPr/>
                </p:nvSpPr>
                <p:spPr bwMode="auto">
                  <a:xfrm>
                    <a:off x="26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7" name="Line 3668"/>
                  <p:cNvSpPr>
                    <a:spLocks noChangeShapeType="1"/>
                  </p:cNvSpPr>
                  <p:nvPr/>
                </p:nvSpPr>
                <p:spPr bwMode="auto">
                  <a:xfrm>
                    <a:off x="264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8" name="Line 3669"/>
                  <p:cNvSpPr>
                    <a:spLocks noChangeShapeType="1"/>
                  </p:cNvSpPr>
                  <p:nvPr/>
                </p:nvSpPr>
                <p:spPr bwMode="auto">
                  <a:xfrm>
                    <a:off x="265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9" name="Line 3670"/>
                  <p:cNvSpPr>
                    <a:spLocks noChangeShapeType="1"/>
                  </p:cNvSpPr>
                  <p:nvPr/>
                </p:nvSpPr>
                <p:spPr bwMode="auto">
                  <a:xfrm>
                    <a:off x="266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0" name="Line 3671"/>
                  <p:cNvSpPr>
                    <a:spLocks noChangeShapeType="1"/>
                  </p:cNvSpPr>
                  <p:nvPr/>
                </p:nvSpPr>
                <p:spPr bwMode="auto">
                  <a:xfrm>
                    <a:off x="266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1" name="Line 3672"/>
                  <p:cNvSpPr>
                    <a:spLocks noChangeShapeType="1"/>
                  </p:cNvSpPr>
                  <p:nvPr/>
                </p:nvSpPr>
                <p:spPr bwMode="auto">
                  <a:xfrm>
                    <a:off x="268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2" name="Line 3673"/>
                  <p:cNvSpPr>
                    <a:spLocks noChangeShapeType="1"/>
                  </p:cNvSpPr>
                  <p:nvPr/>
                </p:nvSpPr>
                <p:spPr bwMode="auto">
                  <a:xfrm>
                    <a:off x="268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3" name="Line 3674"/>
                  <p:cNvSpPr>
                    <a:spLocks noChangeShapeType="1"/>
                  </p:cNvSpPr>
                  <p:nvPr/>
                </p:nvSpPr>
                <p:spPr bwMode="auto">
                  <a:xfrm>
                    <a:off x="269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4" name="Line 3675"/>
                  <p:cNvSpPr>
                    <a:spLocks noChangeShapeType="1"/>
                  </p:cNvSpPr>
                  <p:nvPr/>
                </p:nvSpPr>
                <p:spPr bwMode="auto">
                  <a:xfrm>
                    <a:off x="270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5" name="Line 3676"/>
                  <p:cNvSpPr>
                    <a:spLocks noChangeShapeType="1"/>
                  </p:cNvSpPr>
                  <p:nvPr/>
                </p:nvSpPr>
                <p:spPr bwMode="auto">
                  <a:xfrm>
                    <a:off x="271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6" name="Line 3677"/>
                  <p:cNvSpPr>
                    <a:spLocks noChangeShapeType="1"/>
                  </p:cNvSpPr>
                  <p:nvPr/>
                </p:nvSpPr>
                <p:spPr bwMode="auto">
                  <a:xfrm>
                    <a:off x="272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7" name="Line 3678"/>
                  <p:cNvSpPr>
                    <a:spLocks noChangeShapeType="1"/>
                  </p:cNvSpPr>
                  <p:nvPr/>
                </p:nvSpPr>
                <p:spPr bwMode="auto">
                  <a:xfrm>
                    <a:off x="27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8" name="Line 3679"/>
                  <p:cNvSpPr>
                    <a:spLocks noChangeShapeType="1"/>
                  </p:cNvSpPr>
                  <p:nvPr/>
                </p:nvSpPr>
                <p:spPr bwMode="auto">
                  <a:xfrm>
                    <a:off x="274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9" name="Line 3680"/>
                  <p:cNvSpPr>
                    <a:spLocks noChangeShapeType="1"/>
                  </p:cNvSpPr>
                  <p:nvPr/>
                </p:nvSpPr>
                <p:spPr bwMode="auto">
                  <a:xfrm>
                    <a:off x="274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0" name="Line 3681"/>
                  <p:cNvSpPr>
                    <a:spLocks noChangeShapeType="1"/>
                  </p:cNvSpPr>
                  <p:nvPr/>
                </p:nvSpPr>
                <p:spPr bwMode="auto">
                  <a:xfrm>
                    <a:off x="27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1" name="Line 3682"/>
                  <p:cNvSpPr>
                    <a:spLocks noChangeShapeType="1"/>
                  </p:cNvSpPr>
                  <p:nvPr/>
                </p:nvSpPr>
                <p:spPr bwMode="auto">
                  <a:xfrm>
                    <a:off x="27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2" name="Line 3683"/>
                  <p:cNvSpPr>
                    <a:spLocks noChangeShapeType="1"/>
                  </p:cNvSpPr>
                  <p:nvPr/>
                </p:nvSpPr>
                <p:spPr bwMode="auto">
                  <a:xfrm>
                    <a:off x="277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3" name="Line 3684"/>
                  <p:cNvSpPr>
                    <a:spLocks noChangeShapeType="1"/>
                  </p:cNvSpPr>
                  <p:nvPr/>
                </p:nvSpPr>
                <p:spPr bwMode="auto">
                  <a:xfrm>
                    <a:off x="27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4" name="Line 3685"/>
                  <p:cNvSpPr>
                    <a:spLocks noChangeShapeType="1"/>
                  </p:cNvSpPr>
                  <p:nvPr/>
                </p:nvSpPr>
                <p:spPr bwMode="auto">
                  <a:xfrm>
                    <a:off x="27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5" name="Line 3686"/>
                  <p:cNvSpPr>
                    <a:spLocks noChangeShapeType="1"/>
                  </p:cNvSpPr>
                  <p:nvPr/>
                </p:nvSpPr>
                <p:spPr bwMode="auto">
                  <a:xfrm>
                    <a:off x="280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6" name="Line 3687"/>
                  <p:cNvSpPr>
                    <a:spLocks noChangeShapeType="1"/>
                  </p:cNvSpPr>
                  <p:nvPr/>
                </p:nvSpPr>
                <p:spPr bwMode="auto">
                  <a:xfrm>
                    <a:off x="28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7" name="Line 3688"/>
                  <p:cNvSpPr>
                    <a:spLocks noChangeShapeType="1"/>
                  </p:cNvSpPr>
                  <p:nvPr/>
                </p:nvSpPr>
                <p:spPr bwMode="auto">
                  <a:xfrm>
                    <a:off x="282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8" name="Line 3689"/>
                  <p:cNvSpPr>
                    <a:spLocks noChangeShapeType="1"/>
                  </p:cNvSpPr>
                  <p:nvPr/>
                </p:nvSpPr>
                <p:spPr bwMode="auto">
                  <a:xfrm>
                    <a:off x="283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9" name="Line 3690"/>
                  <p:cNvSpPr>
                    <a:spLocks noChangeShapeType="1"/>
                  </p:cNvSpPr>
                  <p:nvPr/>
                </p:nvSpPr>
                <p:spPr bwMode="auto">
                  <a:xfrm>
                    <a:off x="28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0" name="Line 3691"/>
                  <p:cNvSpPr>
                    <a:spLocks noChangeShapeType="1"/>
                  </p:cNvSpPr>
                  <p:nvPr/>
                </p:nvSpPr>
                <p:spPr bwMode="auto">
                  <a:xfrm>
                    <a:off x="285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1" name="Line 3692"/>
                  <p:cNvSpPr>
                    <a:spLocks noChangeShapeType="1"/>
                  </p:cNvSpPr>
                  <p:nvPr/>
                </p:nvSpPr>
                <p:spPr bwMode="auto">
                  <a:xfrm>
                    <a:off x="285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2" name="Line 3693"/>
                  <p:cNvSpPr>
                    <a:spLocks noChangeShapeType="1"/>
                  </p:cNvSpPr>
                  <p:nvPr/>
                </p:nvSpPr>
                <p:spPr bwMode="auto">
                  <a:xfrm>
                    <a:off x="28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3" name="Line 3694"/>
                  <p:cNvSpPr>
                    <a:spLocks noChangeShapeType="1"/>
                  </p:cNvSpPr>
                  <p:nvPr/>
                </p:nvSpPr>
                <p:spPr bwMode="auto">
                  <a:xfrm>
                    <a:off x="28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4" name="Line 3695"/>
                  <p:cNvSpPr>
                    <a:spLocks noChangeShapeType="1"/>
                  </p:cNvSpPr>
                  <p:nvPr/>
                </p:nvSpPr>
                <p:spPr bwMode="auto">
                  <a:xfrm>
                    <a:off x="288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5" name="Line 3696"/>
                  <p:cNvSpPr>
                    <a:spLocks noChangeShapeType="1"/>
                  </p:cNvSpPr>
                  <p:nvPr/>
                </p:nvSpPr>
                <p:spPr bwMode="auto">
                  <a:xfrm>
                    <a:off x="28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6" name="Line 3697"/>
                  <p:cNvSpPr>
                    <a:spLocks noChangeShapeType="1"/>
                  </p:cNvSpPr>
                  <p:nvPr/>
                </p:nvSpPr>
                <p:spPr bwMode="auto">
                  <a:xfrm>
                    <a:off x="29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7" name="Line 3698"/>
                  <p:cNvSpPr>
                    <a:spLocks noChangeShapeType="1"/>
                  </p:cNvSpPr>
                  <p:nvPr/>
                </p:nvSpPr>
                <p:spPr bwMode="auto">
                  <a:xfrm>
                    <a:off x="291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8" name="Line 3699"/>
                  <p:cNvSpPr>
                    <a:spLocks noChangeShapeType="1"/>
                  </p:cNvSpPr>
                  <p:nvPr/>
                </p:nvSpPr>
                <p:spPr bwMode="auto">
                  <a:xfrm>
                    <a:off x="292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9" name="Line 3700"/>
                  <p:cNvSpPr>
                    <a:spLocks noChangeShapeType="1"/>
                  </p:cNvSpPr>
                  <p:nvPr/>
                </p:nvSpPr>
                <p:spPr bwMode="auto">
                  <a:xfrm>
                    <a:off x="29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0" name="Line 3701"/>
                  <p:cNvSpPr>
                    <a:spLocks noChangeShapeType="1"/>
                  </p:cNvSpPr>
                  <p:nvPr/>
                </p:nvSpPr>
                <p:spPr bwMode="auto">
                  <a:xfrm>
                    <a:off x="293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1" name="Line 3702"/>
                  <p:cNvSpPr>
                    <a:spLocks noChangeShapeType="1"/>
                  </p:cNvSpPr>
                  <p:nvPr/>
                </p:nvSpPr>
                <p:spPr bwMode="auto">
                  <a:xfrm>
                    <a:off x="295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2" name="Line 3703"/>
                  <p:cNvSpPr>
                    <a:spLocks noChangeShapeType="1"/>
                  </p:cNvSpPr>
                  <p:nvPr/>
                </p:nvSpPr>
                <p:spPr bwMode="auto">
                  <a:xfrm>
                    <a:off x="29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3" name="Line 3704"/>
                  <p:cNvSpPr>
                    <a:spLocks noChangeShapeType="1"/>
                  </p:cNvSpPr>
                  <p:nvPr/>
                </p:nvSpPr>
                <p:spPr bwMode="auto">
                  <a:xfrm>
                    <a:off x="296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4" name="Line 3705"/>
                  <p:cNvSpPr>
                    <a:spLocks noChangeShapeType="1"/>
                  </p:cNvSpPr>
                  <p:nvPr/>
                </p:nvSpPr>
                <p:spPr bwMode="auto">
                  <a:xfrm>
                    <a:off x="297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5" name="Line 3706"/>
                  <p:cNvSpPr>
                    <a:spLocks noChangeShapeType="1"/>
                  </p:cNvSpPr>
                  <p:nvPr/>
                </p:nvSpPr>
                <p:spPr bwMode="auto">
                  <a:xfrm>
                    <a:off x="29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6" name="Line 3707"/>
                  <p:cNvSpPr>
                    <a:spLocks noChangeShapeType="1"/>
                  </p:cNvSpPr>
                  <p:nvPr/>
                </p:nvSpPr>
                <p:spPr bwMode="auto">
                  <a:xfrm>
                    <a:off x="299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7" name="Line 3708"/>
                  <p:cNvSpPr>
                    <a:spLocks noChangeShapeType="1"/>
                  </p:cNvSpPr>
                  <p:nvPr/>
                </p:nvSpPr>
                <p:spPr bwMode="auto">
                  <a:xfrm>
                    <a:off x="300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8" name="Line 3709"/>
                  <p:cNvSpPr>
                    <a:spLocks noChangeShapeType="1"/>
                  </p:cNvSpPr>
                  <p:nvPr/>
                </p:nvSpPr>
                <p:spPr bwMode="auto">
                  <a:xfrm>
                    <a:off x="30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9" name="Line 3710"/>
                  <p:cNvSpPr>
                    <a:spLocks noChangeShapeType="1"/>
                  </p:cNvSpPr>
                  <p:nvPr/>
                </p:nvSpPr>
                <p:spPr bwMode="auto">
                  <a:xfrm>
                    <a:off x="301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0" name="Line 3711"/>
                  <p:cNvSpPr>
                    <a:spLocks noChangeShapeType="1"/>
                  </p:cNvSpPr>
                  <p:nvPr/>
                </p:nvSpPr>
                <p:spPr bwMode="auto">
                  <a:xfrm>
                    <a:off x="303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1" name="Line 3712"/>
                  <p:cNvSpPr>
                    <a:spLocks noChangeShapeType="1"/>
                  </p:cNvSpPr>
                  <p:nvPr/>
                </p:nvSpPr>
                <p:spPr bwMode="auto">
                  <a:xfrm>
                    <a:off x="304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2" name="Line 3713"/>
                  <p:cNvSpPr>
                    <a:spLocks noChangeShapeType="1"/>
                  </p:cNvSpPr>
                  <p:nvPr/>
                </p:nvSpPr>
                <p:spPr bwMode="auto">
                  <a:xfrm>
                    <a:off x="30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3" name="Line 3714"/>
                  <p:cNvSpPr>
                    <a:spLocks noChangeShapeType="1"/>
                  </p:cNvSpPr>
                  <p:nvPr/>
                </p:nvSpPr>
                <p:spPr bwMode="auto">
                  <a:xfrm>
                    <a:off x="306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4" name="Line 3715"/>
                  <p:cNvSpPr>
                    <a:spLocks noChangeShapeType="1"/>
                  </p:cNvSpPr>
                  <p:nvPr/>
                </p:nvSpPr>
                <p:spPr bwMode="auto">
                  <a:xfrm>
                    <a:off x="306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5" name="Line 3716"/>
                  <p:cNvSpPr>
                    <a:spLocks noChangeShapeType="1"/>
                  </p:cNvSpPr>
                  <p:nvPr/>
                </p:nvSpPr>
                <p:spPr bwMode="auto">
                  <a:xfrm>
                    <a:off x="30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6" name="Line 3717"/>
                  <p:cNvSpPr>
                    <a:spLocks noChangeShapeType="1"/>
                  </p:cNvSpPr>
                  <p:nvPr/>
                </p:nvSpPr>
                <p:spPr bwMode="auto">
                  <a:xfrm>
                    <a:off x="308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7" name="Line 3718"/>
                  <p:cNvSpPr>
                    <a:spLocks noChangeShapeType="1"/>
                  </p:cNvSpPr>
                  <p:nvPr/>
                </p:nvSpPr>
                <p:spPr bwMode="auto">
                  <a:xfrm>
                    <a:off x="309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8" name="Line 3719"/>
                  <p:cNvSpPr>
                    <a:spLocks noChangeShapeType="1"/>
                  </p:cNvSpPr>
                  <p:nvPr/>
                </p:nvSpPr>
                <p:spPr bwMode="auto">
                  <a:xfrm>
                    <a:off x="31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9" name="Line 3720"/>
                  <p:cNvSpPr>
                    <a:spLocks noChangeShapeType="1"/>
                  </p:cNvSpPr>
                  <p:nvPr/>
                </p:nvSpPr>
                <p:spPr bwMode="auto">
                  <a:xfrm>
                    <a:off x="311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0" name="Line 3721"/>
                  <p:cNvSpPr>
                    <a:spLocks noChangeShapeType="1"/>
                  </p:cNvSpPr>
                  <p:nvPr/>
                </p:nvSpPr>
                <p:spPr bwMode="auto">
                  <a:xfrm>
                    <a:off x="312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1" name="Line 3722"/>
                  <p:cNvSpPr>
                    <a:spLocks noChangeShapeType="1"/>
                  </p:cNvSpPr>
                  <p:nvPr/>
                </p:nvSpPr>
                <p:spPr bwMode="auto">
                  <a:xfrm>
                    <a:off x="312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2" name="Line 3723"/>
                  <p:cNvSpPr>
                    <a:spLocks noChangeShapeType="1"/>
                  </p:cNvSpPr>
                  <p:nvPr/>
                </p:nvSpPr>
                <p:spPr bwMode="auto">
                  <a:xfrm>
                    <a:off x="31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3" name="Line 3724"/>
                  <p:cNvSpPr>
                    <a:spLocks noChangeShapeType="1"/>
                  </p:cNvSpPr>
                  <p:nvPr/>
                </p:nvSpPr>
                <p:spPr bwMode="auto">
                  <a:xfrm>
                    <a:off x="31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4" name="Line 3725"/>
                  <p:cNvSpPr>
                    <a:spLocks noChangeShapeType="1"/>
                  </p:cNvSpPr>
                  <p:nvPr/>
                </p:nvSpPr>
                <p:spPr bwMode="auto">
                  <a:xfrm>
                    <a:off x="315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5" name="Line 3726"/>
                  <p:cNvSpPr>
                    <a:spLocks noChangeShapeType="1"/>
                  </p:cNvSpPr>
                  <p:nvPr/>
                </p:nvSpPr>
                <p:spPr bwMode="auto">
                  <a:xfrm>
                    <a:off x="316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6" name="Line 3727"/>
                  <p:cNvSpPr>
                    <a:spLocks noChangeShapeType="1"/>
                  </p:cNvSpPr>
                  <p:nvPr/>
                </p:nvSpPr>
                <p:spPr bwMode="auto">
                  <a:xfrm>
                    <a:off x="31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7" name="Line 3728"/>
                  <p:cNvSpPr>
                    <a:spLocks noChangeShapeType="1"/>
                  </p:cNvSpPr>
                  <p:nvPr/>
                </p:nvSpPr>
                <p:spPr bwMode="auto">
                  <a:xfrm>
                    <a:off x="318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8" name="Line 3729"/>
                  <p:cNvSpPr>
                    <a:spLocks noChangeShapeType="1"/>
                  </p:cNvSpPr>
                  <p:nvPr/>
                </p:nvSpPr>
                <p:spPr bwMode="auto">
                  <a:xfrm>
                    <a:off x="319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9" name="Line 3730"/>
                  <p:cNvSpPr>
                    <a:spLocks noChangeShapeType="1"/>
                  </p:cNvSpPr>
                  <p:nvPr/>
                </p:nvSpPr>
                <p:spPr bwMode="auto">
                  <a:xfrm>
                    <a:off x="320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0" name="Line 3731"/>
                  <p:cNvSpPr>
                    <a:spLocks noChangeShapeType="1"/>
                  </p:cNvSpPr>
                  <p:nvPr/>
                </p:nvSpPr>
                <p:spPr bwMode="auto">
                  <a:xfrm>
                    <a:off x="320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1" name="Line 3732"/>
                  <p:cNvSpPr>
                    <a:spLocks noChangeShapeType="1"/>
                  </p:cNvSpPr>
                  <p:nvPr/>
                </p:nvSpPr>
                <p:spPr bwMode="auto">
                  <a:xfrm>
                    <a:off x="322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8" name="Group 3934"/>
                <p:cNvGrpSpPr>
                  <a:grpSpLocks/>
                </p:cNvGrpSpPr>
                <p:nvPr/>
              </p:nvGrpSpPr>
              <p:grpSpPr bwMode="auto">
                <a:xfrm>
                  <a:off x="562" y="425"/>
                  <a:ext cx="2716" cy="2337"/>
                  <a:chOff x="1093" y="1105"/>
                  <a:chExt cx="2716" cy="2337"/>
                </a:xfrm>
              </p:grpSpPr>
              <p:sp>
                <p:nvSpPr>
                  <p:cNvPr id="1552" name="Line 3734"/>
                  <p:cNvSpPr>
                    <a:spLocks noChangeShapeType="1"/>
                  </p:cNvSpPr>
                  <p:nvPr/>
                </p:nvSpPr>
                <p:spPr bwMode="auto">
                  <a:xfrm>
                    <a:off x="323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3" name="Line 3735"/>
                  <p:cNvSpPr>
                    <a:spLocks noChangeShapeType="1"/>
                  </p:cNvSpPr>
                  <p:nvPr/>
                </p:nvSpPr>
                <p:spPr bwMode="auto">
                  <a:xfrm>
                    <a:off x="323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4" name="Line 3736"/>
                  <p:cNvSpPr>
                    <a:spLocks noChangeShapeType="1"/>
                  </p:cNvSpPr>
                  <p:nvPr/>
                </p:nvSpPr>
                <p:spPr bwMode="auto">
                  <a:xfrm>
                    <a:off x="325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5" name="Line 3737"/>
                  <p:cNvSpPr>
                    <a:spLocks noChangeShapeType="1"/>
                  </p:cNvSpPr>
                  <p:nvPr/>
                </p:nvSpPr>
                <p:spPr bwMode="auto">
                  <a:xfrm>
                    <a:off x="32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6" name="Line 3738"/>
                  <p:cNvSpPr>
                    <a:spLocks noChangeShapeType="1"/>
                  </p:cNvSpPr>
                  <p:nvPr/>
                </p:nvSpPr>
                <p:spPr bwMode="auto">
                  <a:xfrm>
                    <a:off x="326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7" name="Line 3739"/>
                  <p:cNvSpPr>
                    <a:spLocks noChangeShapeType="1"/>
                  </p:cNvSpPr>
                  <p:nvPr/>
                </p:nvSpPr>
                <p:spPr bwMode="auto">
                  <a:xfrm>
                    <a:off x="327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8" name="Line 3740"/>
                  <p:cNvSpPr>
                    <a:spLocks noChangeShapeType="1"/>
                  </p:cNvSpPr>
                  <p:nvPr/>
                </p:nvSpPr>
                <p:spPr bwMode="auto">
                  <a:xfrm>
                    <a:off x="32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9" name="Line 3741"/>
                  <p:cNvSpPr>
                    <a:spLocks noChangeShapeType="1"/>
                  </p:cNvSpPr>
                  <p:nvPr/>
                </p:nvSpPr>
                <p:spPr bwMode="auto">
                  <a:xfrm>
                    <a:off x="329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0" name="Line 3742"/>
                  <p:cNvSpPr>
                    <a:spLocks noChangeShapeType="1"/>
                  </p:cNvSpPr>
                  <p:nvPr/>
                </p:nvSpPr>
                <p:spPr bwMode="auto">
                  <a:xfrm>
                    <a:off x="330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1" name="Line 3743"/>
                  <p:cNvSpPr>
                    <a:spLocks noChangeShapeType="1"/>
                  </p:cNvSpPr>
                  <p:nvPr/>
                </p:nvSpPr>
                <p:spPr bwMode="auto">
                  <a:xfrm>
                    <a:off x="33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2" name="Line 3744"/>
                  <p:cNvSpPr>
                    <a:spLocks noChangeShapeType="1"/>
                  </p:cNvSpPr>
                  <p:nvPr/>
                </p:nvSpPr>
                <p:spPr bwMode="auto">
                  <a:xfrm>
                    <a:off x="331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3" name="Line 3745"/>
                  <p:cNvSpPr>
                    <a:spLocks noChangeShapeType="1"/>
                  </p:cNvSpPr>
                  <p:nvPr/>
                </p:nvSpPr>
                <p:spPr bwMode="auto">
                  <a:xfrm>
                    <a:off x="333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4" name="Line 3746"/>
                  <p:cNvSpPr>
                    <a:spLocks noChangeShapeType="1"/>
                  </p:cNvSpPr>
                  <p:nvPr/>
                </p:nvSpPr>
                <p:spPr bwMode="auto">
                  <a:xfrm>
                    <a:off x="33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5" name="Line 3747"/>
                  <p:cNvSpPr>
                    <a:spLocks noChangeShapeType="1"/>
                  </p:cNvSpPr>
                  <p:nvPr/>
                </p:nvSpPr>
                <p:spPr bwMode="auto">
                  <a:xfrm>
                    <a:off x="334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6" name="Line 3748"/>
                  <p:cNvSpPr>
                    <a:spLocks noChangeShapeType="1"/>
                  </p:cNvSpPr>
                  <p:nvPr/>
                </p:nvSpPr>
                <p:spPr bwMode="auto">
                  <a:xfrm>
                    <a:off x="335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7" name="Line 3749"/>
                  <p:cNvSpPr>
                    <a:spLocks noChangeShapeType="1"/>
                  </p:cNvSpPr>
                  <p:nvPr/>
                </p:nvSpPr>
                <p:spPr bwMode="auto">
                  <a:xfrm>
                    <a:off x="33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8" name="Line 3750"/>
                  <p:cNvSpPr>
                    <a:spLocks noChangeShapeType="1"/>
                  </p:cNvSpPr>
                  <p:nvPr/>
                </p:nvSpPr>
                <p:spPr bwMode="auto">
                  <a:xfrm>
                    <a:off x="337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9" name="Line 3751"/>
                  <p:cNvSpPr>
                    <a:spLocks noChangeShapeType="1"/>
                  </p:cNvSpPr>
                  <p:nvPr/>
                </p:nvSpPr>
                <p:spPr bwMode="auto">
                  <a:xfrm>
                    <a:off x="338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0" name="Line 3752"/>
                  <p:cNvSpPr>
                    <a:spLocks noChangeShapeType="1"/>
                  </p:cNvSpPr>
                  <p:nvPr/>
                </p:nvSpPr>
                <p:spPr bwMode="auto">
                  <a:xfrm>
                    <a:off x="33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1" name="Line 3753"/>
                  <p:cNvSpPr>
                    <a:spLocks noChangeShapeType="1"/>
                  </p:cNvSpPr>
                  <p:nvPr/>
                </p:nvSpPr>
                <p:spPr bwMode="auto">
                  <a:xfrm>
                    <a:off x="339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2" name="Line 3754"/>
                  <p:cNvSpPr>
                    <a:spLocks noChangeShapeType="1"/>
                  </p:cNvSpPr>
                  <p:nvPr/>
                </p:nvSpPr>
                <p:spPr bwMode="auto">
                  <a:xfrm>
                    <a:off x="341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3" name="Line 3755"/>
                  <p:cNvSpPr>
                    <a:spLocks noChangeShapeType="1"/>
                  </p:cNvSpPr>
                  <p:nvPr/>
                </p:nvSpPr>
                <p:spPr bwMode="auto">
                  <a:xfrm>
                    <a:off x="34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4" name="Line 3756"/>
                  <p:cNvSpPr>
                    <a:spLocks noChangeShapeType="1"/>
                  </p:cNvSpPr>
                  <p:nvPr/>
                </p:nvSpPr>
                <p:spPr bwMode="auto">
                  <a:xfrm>
                    <a:off x="34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5" name="Line 3757"/>
                  <p:cNvSpPr>
                    <a:spLocks noChangeShapeType="1"/>
                  </p:cNvSpPr>
                  <p:nvPr/>
                </p:nvSpPr>
                <p:spPr bwMode="auto">
                  <a:xfrm>
                    <a:off x="343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6" name="Line 3758"/>
                  <p:cNvSpPr>
                    <a:spLocks noChangeShapeType="1"/>
                  </p:cNvSpPr>
                  <p:nvPr/>
                </p:nvSpPr>
                <p:spPr bwMode="auto">
                  <a:xfrm>
                    <a:off x="344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7" name="Line 3759"/>
                  <p:cNvSpPr>
                    <a:spLocks noChangeShapeType="1"/>
                  </p:cNvSpPr>
                  <p:nvPr/>
                </p:nvSpPr>
                <p:spPr bwMode="auto">
                  <a:xfrm>
                    <a:off x="34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8" name="Line 3760"/>
                  <p:cNvSpPr>
                    <a:spLocks noChangeShapeType="1"/>
                  </p:cNvSpPr>
                  <p:nvPr/>
                </p:nvSpPr>
                <p:spPr bwMode="auto">
                  <a:xfrm>
                    <a:off x="346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9" name="Line 3761"/>
                  <p:cNvSpPr>
                    <a:spLocks noChangeShapeType="1"/>
                  </p:cNvSpPr>
                  <p:nvPr/>
                </p:nvSpPr>
                <p:spPr bwMode="auto">
                  <a:xfrm>
                    <a:off x="347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0" name="Line 3762"/>
                  <p:cNvSpPr>
                    <a:spLocks noChangeShapeType="1"/>
                  </p:cNvSpPr>
                  <p:nvPr/>
                </p:nvSpPr>
                <p:spPr bwMode="auto">
                  <a:xfrm>
                    <a:off x="34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1" name="Line 3763"/>
                  <p:cNvSpPr>
                    <a:spLocks noChangeShapeType="1"/>
                  </p:cNvSpPr>
                  <p:nvPr/>
                </p:nvSpPr>
                <p:spPr bwMode="auto">
                  <a:xfrm>
                    <a:off x="349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2" name="Line 3764"/>
                  <p:cNvSpPr>
                    <a:spLocks noChangeShapeType="1"/>
                  </p:cNvSpPr>
                  <p:nvPr/>
                </p:nvSpPr>
                <p:spPr bwMode="auto">
                  <a:xfrm>
                    <a:off x="350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3" name="Line 3765"/>
                  <p:cNvSpPr>
                    <a:spLocks noChangeShapeType="1"/>
                  </p:cNvSpPr>
                  <p:nvPr/>
                </p:nvSpPr>
                <p:spPr bwMode="auto">
                  <a:xfrm>
                    <a:off x="350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4" name="Line 3766"/>
                  <p:cNvSpPr>
                    <a:spLocks noChangeShapeType="1"/>
                  </p:cNvSpPr>
                  <p:nvPr/>
                </p:nvSpPr>
                <p:spPr bwMode="auto">
                  <a:xfrm>
                    <a:off x="35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5" name="Line 3767"/>
                  <p:cNvSpPr>
                    <a:spLocks noChangeShapeType="1"/>
                  </p:cNvSpPr>
                  <p:nvPr/>
                </p:nvSpPr>
                <p:spPr bwMode="auto">
                  <a:xfrm>
                    <a:off x="35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6" name="Line 3768"/>
                  <p:cNvSpPr>
                    <a:spLocks noChangeShapeType="1"/>
                  </p:cNvSpPr>
                  <p:nvPr/>
                </p:nvSpPr>
                <p:spPr bwMode="auto">
                  <a:xfrm>
                    <a:off x="353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7" name="Line 3769"/>
                  <p:cNvSpPr>
                    <a:spLocks noChangeShapeType="1"/>
                  </p:cNvSpPr>
                  <p:nvPr/>
                </p:nvSpPr>
                <p:spPr bwMode="auto">
                  <a:xfrm>
                    <a:off x="354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8" name="Line 3770"/>
                  <p:cNvSpPr>
                    <a:spLocks noChangeShapeType="1"/>
                  </p:cNvSpPr>
                  <p:nvPr/>
                </p:nvSpPr>
                <p:spPr bwMode="auto">
                  <a:xfrm>
                    <a:off x="35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9" name="Line 3771"/>
                  <p:cNvSpPr>
                    <a:spLocks noChangeShapeType="1"/>
                  </p:cNvSpPr>
                  <p:nvPr/>
                </p:nvSpPr>
                <p:spPr bwMode="auto">
                  <a:xfrm>
                    <a:off x="356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0" name="Line 3772"/>
                  <p:cNvSpPr>
                    <a:spLocks noChangeShapeType="1"/>
                  </p:cNvSpPr>
                  <p:nvPr/>
                </p:nvSpPr>
                <p:spPr bwMode="auto">
                  <a:xfrm>
                    <a:off x="357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1" name="Line 3773"/>
                  <p:cNvSpPr>
                    <a:spLocks noChangeShapeType="1"/>
                  </p:cNvSpPr>
                  <p:nvPr/>
                </p:nvSpPr>
                <p:spPr bwMode="auto">
                  <a:xfrm>
                    <a:off x="358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2" name="Line 3774"/>
                  <p:cNvSpPr>
                    <a:spLocks noChangeShapeType="1"/>
                  </p:cNvSpPr>
                  <p:nvPr/>
                </p:nvSpPr>
                <p:spPr bwMode="auto">
                  <a:xfrm>
                    <a:off x="358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3" name="Line 3775"/>
                  <p:cNvSpPr>
                    <a:spLocks noChangeShapeType="1"/>
                  </p:cNvSpPr>
                  <p:nvPr/>
                </p:nvSpPr>
                <p:spPr bwMode="auto">
                  <a:xfrm>
                    <a:off x="360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4" name="Line 3776"/>
                  <p:cNvSpPr>
                    <a:spLocks noChangeShapeType="1"/>
                  </p:cNvSpPr>
                  <p:nvPr/>
                </p:nvSpPr>
                <p:spPr bwMode="auto">
                  <a:xfrm>
                    <a:off x="360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5" name="Line 3777"/>
                  <p:cNvSpPr>
                    <a:spLocks noChangeShapeType="1"/>
                  </p:cNvSpPr>
                  <p:nvPr/>
                </p:nvSpPr>
                <p:spPr bwMode="auto">
                  <a:xfrm>
                    <a:off x="361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6" name="Line 3778"/>
                  <p:cNvSpPr>
                    <a:spLocks noChangeShapeType="1"/>
                  </p:cNvSpPr>
                  <p:nvPr/>
                </p:nvSpPr>
                <p:spPr bwMode="auto">
                  <a:xfrm>
                    <a:off x="362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7" name="Line 3779"/>
                  <p:cNvSpPr>
                    <a:spLocks noChangeShapeType="1"/>
                  </p:cNvSpPr>
                  <p:nvPr/>
                </p:nvSpPr>
                <p:spPr bwMode="auto">
                  <a:xfrm>
                    <a:off x="36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8" name="Line 3780"/>
                  <p:cNvSpPr>
                    <a:spLocks noChangeShapeType="1"/>
                  </p:cNvSpPr>
                  <p:nvPr/>
                </p:nvSpPr>
                <p:spPr bwMode="auto">
                  <a:xfrm>
                    <a:off x="364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9" name="Line 3781"/>
                  <p:cNvSpPr>
                    <a:spLocks noChangeShapeType="1"/>
                  </p:cNvSpPr>
                  <p:nvPr/>
                </p:nvSpPr>
                <p:spPr bwMode="auto">
                  <a:xfrm>
                    <a:off x="365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0" name="Line 3782"/>
                  <p:cNvSpPr>
                    <a:spLocks noChangeShapeType="1"/>
                  </p:cNvSpPr>
                  <p:nvPr/>
                </p:nvSpPr>
                <p:spPr bwMode="auto">
                  <a:xfrm>
                    <a:off x="36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1" name="Line 3783"/>
                  <p:cNvSpPr>
                    <a:spLocks noChangeShapeType="1"/>
                  </p:cNvSpPr>
                  <p:nvPr/>
                </p:nvSpPr>
                <p:spPr bwMode="auto">
                  <a:xfrm>
                    <a:off x="366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2" name="Line 3784"/>
                  <p:cNvSpPr>
                    <a:spLocks noChangeShapeType="1"/>
                  </p:cNvSpPr>
                  <p:nvPr/>
                </p:nvSpPr>
                <p:spPr bwMode="auto">
                  <a:xfrm>
                    <a:off x="368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3" name="Line 3785"/>
                  <p:cNvSpPr>
                    <a:spLocks noChangeShapeType="1"/>
                  </p:cNvSpPr>
                  <p:nvPr/>
                </p:nvSpPr>
                <p:spPr bwMode="auto">
                  <a:xfrm>
                    <a:off x="36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4" name="Line 3786"/>
                  <p:cNvSpPr>
                    <a:spLocks noChangeShapeType="1"/>
                  </p:cNvSpPr>
                  <p:nvPr/>
                </p:nvSpPr>
                <p:spPr bwMode="auto">
                  <a:xfrm>
                    <a:off x="369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5" name="Line 3787"/>
                  <p:cNvSpPr>
                    <a:spLocks noChangeShapeType="1"/>
                  </p:cNvSpPr>
                  <p:nvPr/>
                </p:nvSpPr>
                <p:spPr bwMode="auto">
                  <a:xfrm>
                    <a:off x="371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6" name="Line 3788"/>
                  <p:cNvSpPr>
                    <a:spLocks noChangeShapeType="1"/>
                  </p:cNvSpPr>
                  <p:nvPr/>
                </p:nvSpPr>
                <p:spPr bwMode="auto">
                  <a:xfrm>
                    <a:off x="37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7" name="Line 3789"/>
                  <p:cNvSpPr>
                    <a:spLocks noChangeShapeType="1"/>
                  </p:cNvSpPr>
                  <p:nvPr/>
                </p:nvSpPr>
                <p:spPr bwMode="auto">
                  <a:xfrm>
                    <a:off x="372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8" name="Line 3790"/>
                  <p:cNvSpPr>
                    <a:spLocks noChangeShapeType="1"/>
                  </p:cNvSpPr>
                  <p:nvPr/>
                </p:nvSpPr>
                <p:spPr bwMode="auto">
                  <a:xfrm>
                    <a:off x="373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9" name="Line 3791"/>
                  <p:cNvSpPr>
                    <a:spLocks noChangeShapeType="1"/>
                  </p:cNvSpPr>
                  <p:nvPr/>
                </p:nvSpPr>
                <p:spPr bwMode="auto">
                  <a:xfrm>
                    <a:off x="37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0" name="Line 3792"/>
                  <p:cNvSpPr>
                    <a:spLocks noChangeShapeType="1"/>
                  </p:cNvSpPr>
                  <p:nvPr/>
                </p:nvSpPr>
                <p:spPr bwMode="auto">
                  <a:xfrm>
                    <a:off x="375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1" name="Line 3793"/>
                  <p:cNvSpPr>
                    <a:spLocks noChangeShapeType="1"/>
                  </p:cNvSpPr>
                  <p:nvPr/>
                </p:nvSpPr>
                <p:spPr bwMode="auto">
                  <a:xfrm>
                    <a:off x="376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2" name="Line 3794"/>
                  <p:cNvSpPr>
                    <a:spLocks noChangeShapeType="1"/>
                  </p:cNvSpPr>
                  <p:nvPr/>
                </p:nvSpPr>
                <p:spPr bwMode="auto">
                  <a:xfrm>
                    <a:off x="37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3" name="Line 3795"/>
                  <p:cNvSpPr>
                    <a:spLocks noChangeShapeType="1"/>
                  </p:cNvSpPr>
                  <p:nvPr/>
                </p:nvSpPr>
                <p:spPr bwMode="auto">
                  <a:xfrm>
                    <a:off x="377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4" name="Line 3796"/>
                  <p:cNvSpPr>
                    <a:spLocks noChangeShapeType="1"/>
                  </p:cNvSpPr>
                  <p:nvPr/>
                </p:nvSpPr>
                <p:spPr bwMode="auto">
                  <a:xfrm>
                    <a:off x="379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5" name="Line 3797"/>
                  <p:cNvSpPr>
                    <a:spLocks noChangeShapeType="1"/>
                  </p:cNvSpPr>
                  <p:nvPr/>
                </p:nvSpPr>
                <p:spPr bwMode="auto">
                  <a:xfrm>
                    <a:off x="37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6" name="Line 3798"/>
                  <p:cNvSpPr>
                    <a:spLocks noChangeShapeType="1"/>
                  </p:cNvSpPr>
                  <p:nvPr/>
                </p:nvSpPr>
                <p:spPr bwMode="auto">
                  <a:xfrm>
                    <a:off x="3805" y="1248"/>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7" name="Rectangle 3799"/>
                  <p:cNvSpPr>
                    <a:spLocks noChangeArrowheads="1"/>
                  </p:cNvSpPr>
                  <p:nvPr/>
                </p:nvSpPr>
                <p:spPr bwMode="auto">
                  <a:xfrm>
                    <a:off x="1204" y="1196"/>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0.4</a:t>
                    </a:r>
                    <a:endParaRPr lang="en-GB" altLang="de-DE" dirty="0">
                      <a:cs typeface="Arial" panose="020B0604020202020204" pitchFamily="34" charset="0"/>
                    </a:endParaRPr>
                  </a:p>
                </p:txBody>
              </p:sp>
              <p:sp>
                <p:nvSpPr>
                  <p:cNvPr id="1618" name="Rectangle 3800"/>
                  <p:cNvSpPr>
                    <a:spLocks noChangeArrowheads="1"/>
                  </p:cNvSpPr>
                  <p:nvPr/>
                </p:nvSpPr>
                <p:spPr bwMode="auto">
                  <a:xfrm rot="16200000">
                    <a:off x="63" y="2158"/>
                    <a:ext cx="215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Relative Frequency of </a:t>
                    </a:r>
                    <a:r>
                      <a:rPr lang="en-GB" altLang="de-DE" dirty="0" err="1">
                        <a:solidFill>
                          <a:srgbClr val="000000"/>
                        </a:solidFill>
                        <a:cs typeface="Arial" panose="020B0604020202020204" pitchFamily="34" charset="0"/>
                      </a:rPr>
                      <a:t>Occurence</a:t>
                    </a:r>
                    <a:endParaRPr lang="en-GB" altLang="de-DE" dirty="0">
                      <a:cs typeface="Arial" panose="020B0604020202020204" pitchFamily="34" charset="0"/>
                    </a:endParaRPr>
                  </a:p>
                </p:txBody>
              </p:sp>
              <p:sp>
                <p:nvSpPr>
                  <p:cNvPr id="1619" name="Line 3801"/>
                  <p:cNvSpPr>
                    <a:spLocks noChangeShapeType="1"/>
                  </p:cNvSpPr>
                  <p:nvPr/>
                </p:nvSpPr>
                <p:spPr bwMode="auto">
                  <a:xfrm>
                    <a:off x="1449" y="3214"/>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0" name="Line 3802"/>
                  <p:cNvSpPr>
                    <a:spLocks noChangeShapeType="1"/>
                  </p:cNvSpPr>
                  <p:nvPr/>
                </p:nvSpPr>
                <p:spPr bwMode="auto">
                  <a:xfrm>
                    <a:off x="1449" y="1149"/>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1" name="Line 3803"/>
                  <p:cNvSpPr>
                    <a:spLocks noChangeShapeType="1"/>
                  </p:cNvSpPr>
                  <p:nvPr/>
                </p:nvSpPr>
                <p:spPr bwMode="auto">
                  <a:xfrm>
                    <a:off x="144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2" name="Line 3804"/>
                  <p:cNvSpPr>
                    <a:spLocks noChangeShapeType="1"/>
                  </p:cNvSpPr>
                  <p:nvPr/>
                </p:nvSpPr>
                <p:spPr bwMode="auto">
                  <a:xfrm flipV="1">
                    <a:off x="144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3" name="Rectangle 3805"/>
                  <p:cNvSpPr>
                    <a:spLocks noChangeArrowheads="1"/>
                  </p:cNvSpPr>
                  <p:nvPr/>
                </p:nvSpPr>
                <p:spPr bwMode="auto">
                  <a:xfrm>
                    <a:off x="138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624" name="Line 3806"/>
                  <p:cNvSpPr>
                    <a:spLocks noChangeShapeType="1"/>
                  </p:cNvSpPr>
                  <p:nvPr/>
                </p:nvSpPr>
                <p:spPr bwMode="auto">
                  <a:xfrm>
                    <a:off x="174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5" name="Line 3807"/>
                  <p:cNvSpPr>
                    <a:spLocks noChangeShapeType="1"/>
                  </p:cNvSpPr>
                  <p:nvPr/>
                </p:nvSpPr>
                <p:spPr bwMode="auto">
                  <a:xfrm flipV="1">
                    <a:off x="174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6" name="Line 3808"/>
                  <p:cNvSpPr>
                    <a:spLocks noChangeShapeType="1"/>
                  </p:cNvSpPr>
                  <p:nvPr/>
                </p:nvSpPr>
                <p:spPr bwMode="auto">
                  <a:xfrm flipV="1">
                    <a:off x="174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7" name="Line 3809"/>
                  <p:cNvSpPr>
                    <a:spLocks noChangeShapeType="1"/>
                  </p:cNvSpPr>
                  <p:nvPr/>
                </p:nvSpPr>
                <p:spPr bwMode="auto">
                  <a:xfrm flipV="1">
                    <a:off x="174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8" name="Line 3810"/>
                  <p:cNvSpPr>
                    <a:spLocks noChangeShapeType="1"/>
                  </p:cNvSpPr>
                  <p:nvPr/>
                </p:nvSpPr>
                <p:spPr bwMode="auto">
                  <a:xfrm flipV="1">
                    <a:off x="174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9" name="Line 3811"/>
                  <p:cNvSpPr>
                    <a:spLocks noChangeShapeType="1"/>
                  </p:cNvSpPr>
                  <p:nvPr/>
                </p:nvSpPr>
                <p:spPr bwMode="auto">
                  <a:xfrm flipV="1">
                    <a:off x="174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0" name="Line 3812"/>
                  <p:cNvSpPr>
                    <a:spLocks noChangeShapeType="1"/>
                  </p:cNvSpPr>
                  <p:nvPr/>
                </p:nvSpPr>
                <p:spPr bwMode="auto">
                  <a:xfrm flipV="1">
                    <a:off x="174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1" name="Line 3813"/>
                  <p:cNvSpPr>
                    <a:spLocks noChangeShapeType="1"/>
                  </p:cNvSpPr>
                  <p:nvPr/>
                </p:nvSpPr>
                <p:spPr bwMode="auto">
                  <a:xfrm flipV="1">
                    <a:off x="174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2" name="Line 3814"/>
                  <p:cNvSpPr>
                    <a:spLocks noChangeShapeType="1"/>
                  </p:cNvSpPr>
                  <p:nvPr/>
                </p:nvSpPr>
                <p:spPr bwMode="auto">
                  <a:xfrm flipV="1">
                    <a:off x="174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3" name="Line 3815"/>
                  <p:cNvSpPr>
                    <a:spLocks noChangeShapeType="1"/>
                  </p:cNvSpPr>
                  <p:nvPr/>
                </p:nvSpPr>
                <p:spPr bwMode="auto">
                  <a:xfrm flipV="1">
                    <a:off x="174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4" name="Line 3816"/>
                  <p:cNvSpPr>
                    <a:spLocks noChangeShapeType="1"/>
                  </p:cNvSpPr>
                  <p:nvPr/>
                </p:nvSpPr>
                <p:spPr bwMode="auto">
                  <a:xfrm flipV="1">
                    <a:off x="174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5" name="Line 3817"/>
                  <p:cNvSpPr>
                    <a:spLocks noChangeShapeType="1"/>
                  </p:cNvSpPr>
                  <p:nvPr/>
                </p:nvSpPr>
                <p:spPr bwMode="auto">
                  <a:xfrm flipV="1">
                    <a:off x="174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6" name="Line 3818"/>
                  <p:cNvSpPr>
                    <a:spLocks noChangeShapeType="1"/>
                  </p:cNvSpPr>
                  <p:nvPr/>
                </p:nvSpPr>
                <p:spPr bwMode="auto">
                  <a:xfrm flipV="1">
                    <a:off x="174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7" name="Line 3819"/>
                  <p:cNvSpPr>
                    <a:spLocks noChangeShapeType="1"/>
                  </p:cNvSpPr>
                  <p:nvPr/>
                </p:nvSpPr>
                <p:spPr bwMode="auto">
                  <a:xfrm flipV="1">
                    <a:off x="174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8" name="Line 3820"/>
                  <p:cNvSpPr>
                    <a:spLocks noChangeShapeType="1"/>
                  </p:cNvSpPr>
                  <p:nvPr/>
                </p:nvSpPr>
                <p:spPr bwMode="auto">
                  <a:xfrm flipV="1">
                    <a:off x="174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9" name="Line 3821"/>
                  <p:cNvSpPr>
                    <a:spLocks noChangeShapeType="1"/>
                  </p:cNvSpPr>
                  <p:nvPr/>
                </p:nvSpPr>
                <p:spPr bwMode="auto">
                  <a:xfrm flipV="1">
                    <a:off x="174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0" name="Line 3822"/>
                  <p:cNvSpPr>
                    <a:spLocks noChangeShapeType="1"/>
                  </p:cNvSpPr>
                  <p:nvPr/>
                </p:nvSpPr>
                <p:spPr bwMode="auto">
                  <a:xfrm flipV="1">
                    <a:off x="174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1" name="Line 3823"/>
                  <p:cNvSpPr>
                    <a:spLocks noChangeShapeType="1"/>
                  </p:cNvSpPr>
                  <p:nvPr/>
                </p:nvSpPr>
                <p:spPr bwMode="auto">
                  <a:xfrm flipV="1">
                    <a:off x="174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2" name="Line 3824"/>
                  <p:cNvSpPr>
                    <a:spLocks noChangeShapeType="1"/>
                  </p:cNvSpPr>
                  <p:nvPr/>
                </p:nvSpPr>
                <p:spPr bwMode="auto">
                  <a:xfrm flipV="1">
                    <a:off x="174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3" name="Line 3825"/>
                  <p:cNvSpPr>
                    <a:spLocks noChangeShapeType="1"/>
                  </p:cNvSpPr>
                  <p:nvPr/>
                </p:nvSpPr>
                <p:spPr bwMode="auto">
                  <a:xfrm flipV="1">
                    <a:off x="174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4" name="Line 3826"/>
                  <p:cNvSpPr>
                    <a:spLocks noChangeShapeType="1"/>
                  </p:cNvSpPr>
                  <p:nvPr/>
                </p:nvSpPr>
                <p:spPr bwMode="auto">
                  <a:xfrm flipV="1">
                    <a:off x="174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5" name="Line 3827"/>
                  <p:cNvSpPr>
                    <a:spLocks noChangeShapeType="1"/>
                  </p:cNvSpPr>
                  <p:nvPr/>
                </p:nvSpPr>
                <p:spPr bwMode="auto">
                  <a:xfrm flipV="1">
                    <a:off x="174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6" name="Line 3828"/>
                  <p:cNvSpPr>
                    <a:spLocks noChangeShapeType="1"/>
                  </p:cNvSpPr>
                  <p:nvPr/>
                </p:nvSpPr>
                <p:spPr bwMode="auto">
                  <a:xfrm flipV="1">
                    <a:off x="174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7" name="Line 3829"/>
                  <p:cNvSpPr>
                    <a:spLocks noChangeShapeType="1"/>
                  </p:cNvSpPr>
                  <p:nvPr/>
                </p:nvSpPr>
                <p:spPr bwMode="auto">
                  <a:xfrm flipV="1">
                    <a:off x="174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8" name="Line 3830"/>
                  <p:cNvSpPr>
                    <a:spLocks noChangeShapeType="1"/>
                  </p:cNvSpPr>
                  <p:nvPr/>
                </p:nvSpPr>
                <p:spPr bwMode="auto">
                  <a:xfrm flipV="1">
                    <a:off x="174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9" name="Line 3831"/>
                  <p:cNvSpPr>
                    <a:spLocks noChangeShapeType="1"/>
                  </p:cNvSpPr>
                  <p:nvPr/>
                </p:nvSpPr>
                <p:spPr bwMode="auto">
                  <a:xfrm flipV="1">
                    <a:off x="174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0" name="Line 3832"/>
                  <p:cNvSpPr>
                    <a:spLocks noChangeShapeType="1"/>
                  </p:cNvSpPr>
                  <p:nvPr/>
                </p:nvSpPr>
                <p:spPr bwMode="auto">
                  <a:xfrm flipV="1">
                    <a:off x="174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1" name="Line 3833"/>
                  <p:cNvSpPr>
                    <a:spLocks noChangeShapeType="1"/>
                  </p:cNvSpPr>
                  <p:nvPr/>
                </p:nvSpPr>
                <p:spPr bwMode="auto">
                  <a:xfrm flipV="1">
                    <a:off x="174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2" name="Line 3834"/>
                  <p:cNvSpPr>
                    <a:spLocks noChangeShapeType="1"/>
                  </p:cNvSpPr>
                  <p:nvPr/>
                </p:nvSpPr>
                <p:spPr bwMode="auto">
                  <a:xfrm flipV="1">
                    <a:off x="174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3" name="Line 3835"/>
                  <p:cNvSpPr>
                    <a:spLocks noChangeShapeType="1"/>
                  </p:cNvSpPr>
                  <p:nvPr/>
                </p:nvSpPr>
                <p:spPr bwMode="auto">
                  <a:xfrm flipV="1">
                    <a:off x="174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4" name="Line 3836"/>
                  <p:cNvSpPr>
                    <a:spLocks noChangeShapeType="1"/>
                  </p:cNvSpPr>
                  <p:nvPr/>
                </p:nvSpPr>
                <p:spPr bwMode="auto">
                  <a:xfrm flipV="1">
                    <a:off x="174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5" name="Line 3837"/>
                  <p:cNvSpPr>
                    <a:spLocks noChangeShapeType="1"/>
                  </p:cNvSpPr>
                  <p:nvPr/>
                </p:nvSpPr>
                <p:spPr bwMode="auto">
                  <a:xfrm flipV="1">
                    <a:off x="174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6" name="Line 3838"/>
                  <p:cNvSpPr>
                    <a:spLocks noChangeShapeType="1"/>
                  </p:cNvSpPr>
                  <p:nvPr/>
                </p:nvSpPr>
                <p:spPr bwMode="auto">
                  <a:xfrm flipV="1">
                    <a:off x="174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7" name="Line 3839"/>
                  <p:cNvSpPr>
                    <a:spLocks noChangeShapeType="1"/>
                  </p:cNvSpPr>
                  <p:nvPr/>
                </p:nvSpPr>
                <p:spPr bwMode="auto">
                  <a:xfrm flipV="1">
                    <a:off x="174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8" name="Line 3840"/>
                  <p:cNvSpPr>
                    <a:spLocks noChangeShapeType="1"/>
                  </p:cNvSpPr>
                  <p:nvPr/>
                </p:nvSpPr>
                <p:spPr bwMode="auto">
                  <a:xfrm flipV="1">
                    <a:off x="174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9" name="Line 3841"/>
                  <p:cNvSpPr>
                    <a:spLocks noChangeShapeType="1"/>
                  </p:cNvSpPr>
                  <p:nvPr/>
                </p:nvSpPr>
                <p:spPr bwMode="auto">
                  <a:xfrm flipV="1">
                    <a:off x="174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0" name="Line 3842"/>
                  <p:cNvSpPr>
                    <a:spLocks noChangeShapeType="1"/>
                  </p:cNvSpPr>
                  <p:nvPr/>
                </p:nvSpPr>
                <p:spPr bwMode="auto">
                  <a:xfrm flipV="1">
                    <a:off x="174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1" name="Line 3843"/>
                  <p:cNvSpPr>
                    <a:spLocks noChangeShapeType="1"/>
                  </p:cNvSpPr>
                  <p:nvPr/>
                </p:nvSpPr>
                <p:spPr bwMode="auto">
                  <a:xfrm flipV="1">
                    <a:off x="174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2" name="Line 3844"/>
                  <p:cNvSpPr>
                    <a:spLocks noChangeShapeType="1"/>
                  </p:cNvSpPr>
                  <p:nvPr/>
                </p:nvSpPr>
                <p:spPr bwMode="auto">
                  <a:xfrm flipV="1">
                    <a:off x="174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3" name="Line 3845"/>
                  <p:cNvSpPr>
                    <a:spLocks noChangeShapeType="1"/>
                  </p:cNvSpPr>
                  <p:nvPr/>
                </p:nvSpPr>
                <p:spPr bwMode="auto">
                  <a:xfrm flipV="1">
                    <a:off x="174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4" name="Line 3846"/>
                  <p:cNvSpPr>
                    <a:spLocks noChangeShapeType="1"/>
                  </p:cNvSpPr>
                  <p:nvPr/>
                </p:nvSpPr>
                <p:spPr bwMode="auto">
                  <a:xfrm flipV="1">
                    <a:off x="174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5" name="Line 3847"/>
                  <p:cNvSpPr>
                    <a:spLocks noChangeShapeType="1"/>
                  </p:cNvSpPr>
                  <p:nvPr/>
                </p:nvSpPr>
                <p:spPr bwMode="auto">
                  <a:xfrm flipV="1">
                    <a:off x="174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6" name="Line 3848"/>
                  <p:cNvSpPr>
                    <a:spLocks noChangeShapeType="1"/>
                  </p:cNvSpPr>
                  <p:nvPr/>
                </p:nvSpPr>
                <p:spPr bwMode="auto">
                  <a:xfrm flipV="1">
                    <a:off x="174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7" name="Line 3849"/>
                  <p:cNvSpPr>
                    <a:spLocks noChangeShapeType="1"/>
                  </p:cNvSpPr>
                  <p:nvPr/>
                </p:nvSpPr>
                <p:spPr bwMode="auto">
                  <a:xfrm flipV="1">
                    <a:off x="174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8" name="Line 3850"/>
                  <p:cNvSpPr>
                    <a:spLocks noChangeShapeType="1"/>
                  </p:cNvSpPr>
                  <p:nvPr/>
                </p:nvSpPr>
                <p:spPr bwMode="auto">
                  <a:xfrm flipV="1">
                    <a:off x="174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9" name="Line 3851"/>
                  <p:cNvSpPr>
                    <a:spLocks noChangeShapeType="1"/>
                  </p:cNvSpPr>
                  <p:nvPr/>
                </p:nvSpPr>
                <p:spPr bwMode="auto">
                  <a:xfrm flipV="1">
                    <a:off x="174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0" name="Line 3852"/>
                  <p:cNvSpPr>
                    <a:spLocks noChangeShapeType="1"/>
                  </p:cNvSpPr>
                  <p:nvPr/>
                </p:nvSpPr>
                <p:spPr bwMode="auto">
                  <a:xfrm flipV="1">
                    <a:off x="174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1" name="Line 3853"/>
                  <p:cNvSpPr>
                    <a:spLocks noChangeShapeType="1"/>
                  </p:cNvSpPr>
                  <p:nvPr/>
                </p:nvSpPr>
                <p:spPr bwMode="auto">
                  <a:xfrm flipV="1">
                    <a:off x="174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2" name="Line 3854"/>
                  <p:cNvSpPr>
                    <a:spLocks noChangeShapeType="1"/>
                  </p:cNvSpPr>
                  <p:nvPr/>
                </p:nvSpPr>
                <p:spPr bwMode="auto">
                  <a:xfrm flipV="1">
                    <a:off x="174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3" name="Line 3855"/>
                  <p:cNvSpPr>
                    <a:spLocks noChangeShapeType="1"/>
                  </p:cNvSpPr>
                  <p:nvPr/>
                </p:nvSpPr>
                <p:spPr bwMode="auto">
                  <a:xfrm flipV="1">
                    <a:off x="174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4" name="Line 3856"/>
                  <p:cNvSpPr>
                    <a:spLocks noChangeShapeType="1"/>
                  </p:cNvSpPr>
                  <p:nvPr/>
                </p:nvSpPr>
                <p:spPr bwMode="auto">
                  <a:xfrm flipV="1">
                    <a:off x="174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5" name="Line 3857"/>
                  <p:cNvSpPr>
                    <a:spLocks noChangeShapeType="1"/>
                  </p:cNvSpPr>
                  <p:nvPr/>
                </p:nvSpPr>
                <p:spPr bwMode="auto">
                  <a:xfrm flipV="1">
                    <a:off x="174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6" name="Line 3858"/>
                  <p:cNvSpPr>
                    <a:spLocks noChangeShapeType="1"/>
                  </p:cNvSpPr>
                  <p:nvPr/>
                </p:nvSpPr>
                <p:spPr bwMode="auto">
                  <a:xfrm flipV="1">
                    <a:off x="174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7" name="Line 3859"/>
                  <p:cNvSpPr>
                    <a:spLocks noChangeShapeType="1"/>
                  </p:cNvSpPr>
                  <p:nvPr/>
                </p:nvSpPr>
                <p:spPr bwMode="auto">
                  <a:xfrm flipV="1">
                    <a:off x="174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8" name="Line 3860"/>
                  <p:cNvSpPr>
                    <a:spLocks noChangeShapeType="1"/>
                  </p:cNvSpPr>
                  <p:nvPr/>
                </p:nvSpPr>
                <p:spPr bwMode="auto">
                  <a:xfrm flipV="1">
                    <a:off x="174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9" name="Line 3861"/>
                  <p:cNvSpPr>
                    <a:spLocks noChangeShapeType="1"/>
                  </p:cNvSpPr>
                  <p:nvPr/>
                </p:nvSpPr>
                <p:spPr bwMode="auto">
                  <a:xfrm flipV="1">
                    <a:off x="174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0" name="Line 3862"/>
                  <p:cNvSpPr>
                    <a:spLocks noChangeShapeType="1"/>
                  </p:cNvSpPr>
                  <p:nvPr/>
                </p:nvSpPr>
                <p:spPr bwMode="auto">
                  <a:xfrm flipV="1">
                    <a:off x="174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1" name="Line 3863"/>
                  <p:cNvSpPr>
                    <a:spLocks noChangeShapeType="1"/>
                  </p:cNvSpPr>
                  <p:nvPr/>
                </p:nvSpPr>
                <p:spPr bwMode="auto">
                  <a:xfrm flipV="1">
                    <a:off x="174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2" name="Line 3864"/>
                  <p:cNvSpPr>
                    <a:spLocks noChangeShapeType="1"/>
                  </p:cNvSpPr>
                  <p:nvPr/>
                </p:nvSpPr>
                <p:spPr bwMode="auto">
                  <a:xfrm flipV="1">
                    <a:off x="174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3" name="Line 3865"/>
                  <p:cNvSpPr>
                    <a:spLocks noChangeShapeType="1"/>
                  </p:cNvSpPr>
                  <p:nvPr/>
                </p:nvSpPr>
                <p:spPr bwMode="auto">
                  <a:xfrm flipV="1">
                    <a:off x="174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4" name="Line 3866"/>
                  <p:cNvSpPr>
                    <a:spLocks noChangeShapeType="1"/>
                  </p:cNvSpPr>
                  <p:nvPr/>
                </p:nvSpPr>
                <p:spPr bwMode="auto">
                  <a:xfrm flipV="1">
                    <a:off x="174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5" name="Line 3867"/>
                  <p:cNvSpPr>
                    <a:spLocks noChangeShapeType="1"/>
                  </p:cNvSpPr>
                  <p:nvPr/>
                </p:nvSpPr>
                <p:spPr bwMode="auto">
                  <a:xfrm flipV="1">
                    <a:off x="174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6" name="Line 3868"/>
                  <p:cNvSpPr>
                    <a:spLocks noChangeShapeType="1"/>
                  </p:cNvSpPr>
                  <p:nvPr/>
                </p:nvSpPr>
                <p:spPr bwMode="auto">
                  <a:xfrm flipV="1">
                    <a:off x="174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7" name="Line 3869"/>
                  <p:cNvSpPr>
                    <a:spLocks noChangeShapeType="1"/>
                  </p:cNvSpPr>
                  <p:nvPr/>
                </p:nvSpPr>
                <p:spPr bwMode="auto">
                  <a:xfrm flipV="1">
                    <a:off x="174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8" name="Line 3870"/>
                  <p:cNvSpPr>
                    <a:spLocks noChangeShapeType="1"/>
                  </p:cNvSpPr>
                  <p:nvPr/>
                </p:nvSpPr>
                <p:spPr bwMode="auto">
                  <a:xfrm flipV="1">
                    <a:off x="174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9" name="Line 3871"/>
                  <p:cNvSpPr>
                    <a:spLocks noChangeShapeType="1"/>
                  </p:cNvSpPr>
                  <p:nvPr/>
                </p:nvSpPr>
                <p:spPr bwMode="auto">
                  <a:xfrm flipV="1">
                    <a:off x="174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0" name="Line 3872"/>
                  <p:cNvSpPr>
                    <a:spLocks noChangeShapeType="1"/>
                  </p:cNvSpPr>
                  <p:nvPr/>
                </p:nvSpPr>
                <p:spPr bwMode="auto">
                  <a:xfrm flipV="1">
                    <a:off x="174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1" name="Line 3873"/>
                  <p:cNvSpPr>
                    <a:spLocks noChangeShapeType="1"/>
                  </p:cNvSpPr>
                  <p:nvPr/>
                </p:nvSpPr>
                <p:spPr bwMode="auto">
                  <a:xfrm flipV="1">
                    <a:off x="174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2" name="Line 3874"/>
                  <p:cNvSpPr>
                    <a:spLocks noChangeShapeType="1"/>
                  </p:cNvSpPr>
                  <p:nvPr/>
                </p:nvSpPr>
                <p:spPr bwMode="auto">
                  <a:xfrm flipV="1">
                    <a:off x="174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3" name="Line 3875"/>
                  <p:cNvSpPr>
                    <a:spLocks noChangeShapeType="1"/>
                  </p:cNvSpPr>
                  <p:nvPr/>
                </p:nvSpPr>
                <p:spPr bwMode="auto">
                  <a:xfrm flipV="1">
                    <a:off x="174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4" name="Line 3876"/>
                  <p:cNvSpPr>
                    <a:spLocks noChangeShapeType="1"/>
                  </p:cNvSpPr>
                  <p:nvPr/>
                </p:nvSpPr>
                <p:spPr bwMode="auto">
                  <a:xfrm flipV="1">
                    <a:off x="174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5" name="Line 3877"/>
                  <p:cNvSpPr>
                    <a:spLocks noChangeShapeType="1"/>
                  </p:cNvSpPr>
                  <p:nvPr/>
                </p:nvSpPr>
                <p:spPr bwMode="auto">
                  <a:xfrm flipV="1">
                    <a:off x="174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6" name="Line 3878"/>
                  <p:cNvSpPr>
                    <a:spLocks noChangeShapeType="1"/>
                  </p:cNvSpPr>
                  <p:nvPr/>
                </p:nvSpPr>
                <p:spPr bwMode="auto">
                  <a:xfrm flipV="1">
                    <a:off x="174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7" name="Line 3879"/>
                  <p:cNvSpPr>
                    <a:spLocks noChangeShapeType="1"/>
                  </p:cNvSpPr>
                  <p:nvPr/>
                </p:nvSpPr>
                <p:spPr bwMode="auto">
                  <a:xfrm flipV="1">
                    <a:off x="174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8" name="Line 3880"/>
                  <p:cNvSpPr>
                    <a:spLocks noChangeShapeType="1"/>
                  </p:cNvSpPr>
                  <p:nvPr/>
                </p:nvSpPr>
                <p:spPr bwMode="auto">
                  <a:xfrm flipV="1">
                    <a:off x="174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9" name="Line 3881"/>
                  <p:cNvSpPr>
                    <a:spLocks noChangeShapeType="1"/>
                  </p:cNvSpPr>
                  <p:nvPr/>
                </p:nvSpPr>
                <p:spPr bwMode="auto">
                  <a:xfrm flipV="1">
                    <a:off x="174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0" name="Line 3882"/>
                  <p:cNvSpPr>
                    <a:spLocks noChangeShapeType="1"/>
                  </p:cNvSpPr>
                  <p:nvPr/>
                </p:nvSpPr>
                <p:spPr bwMode="auto">
                  <a:xfrm flipV="1">
                    <a:off x="174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1" name="Line 3883"/>
                  <p:cNvSpPr>
                    <a:spLocks noChangeShapeType="1"/>
                  </p:cNvSpPr>
                  <p:nvPr/>
                </p:nvSpPr>
                <p:spPr bwMode="auto">
                  <a:xfrm flipV="1">
                    <a:off x="174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2" name="Line 3884"/>
                  <p:cNvSpPr>
                    <a:spLocks noChangeShapeType="1"/>
                  </p:cNvSpPr>
                  <p:nvPr/>
                </p:nvSpPr>
                <p:spPr bwMode="auto">
                  <a:xfrm flipV="1">
                    <a:off x="174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3" name="Line 3885"/>
                  <p:cNvSpPr>
                    <a:spLocks noChangeShapeType="1"/>
                  </p:cNvSpPr>
                  <p:nvPr/>
                </p:nvSpPr>
                <p:spPr bwMode="auto">
                  <a:xfrm flipV="1">
                    <a:off x="174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4" name="Line 3886"/>
                  <p:cNvSpPr>
                    <a:spLocks noChangeShapeType="1"/>
                  </p:cNvSpPr>
                  <p:nvPr/>
                </p:nvSpPr>
                <p:spPr bwMode="auto">
                  <a:xfrm flipV="1">
                    <a:off x="174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5" name="Line 3887"/>
                  <p:cNvSpPr>
                    <a:spLocks noChangeShapeType="1"/>
                  </p:cNvSpPr>
                  <p:nvPr/>
                </p:nvSpPr>
                <p:spPr bwMode="auto">
                  <a:xfrm flipV="1">
                    <a:off x="174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6" name="Line 3888"/>
                  <p:cNvSpPr>
                    <a:spLocks noChangeShapeType="1"/>
                  </p:cNvSpPr>
                  <p:nvPr/>
                </p:nvSpPr>
                <p:spPr bwMode="auto">
                  <a:xfrm flipV="1">
                    <a:off x="174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7" name="Line 3889"/>
                  <p:cNvSpPr>
                    <a:spLocks noChangeShapeType="1"/>
                  </p:cNvSpPr>
                  <p:nvPr/>
                </p:nvSpPr>
                <p:spPr bwMode="auto">
                  <a:xfrm flipV="1">
                    <a:off x="174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8" name="Line 3890"/>
                  <p:cNvSpPr>
                    <a:spLocks noChangeShapeType="1"/>
                  </p:cNvSpPr>
                  <p:nvPr/>
                </p:nvSpPr>
                <p:spPr bwMode="auto">
                  <a:xfrm flipV="1">
                    <a:off x="174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9" name="Line 3891"/>
                  <p:cNvSpPr>
                    <a:spLocks noChangeShapeType="1"/>
                  </p:cNvSpPr>
                  <p:nvPr/>
                </p:nvSpPr>
                <p:spPr bwMode="auto">
                  <a:xfrm flipV="1">
                    <a:off x="174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0" name="Line 3892"/>
                  <p:cNvSpPr>
                    <a:spLocks noChangeShapeType="1"/>
                  </p:cNvSpPr>
                  <p:nvPr/>
                </p:nvSpPr>
                <p:spPr bwMode="auto">
                  <a:xfrm flipV="1">
                    <a:off x="174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1" name="Line 3893"/>
                  <p:cNvSpPr>
                    <a:spLocks noChangeShapeType="1"/>
                  </p:cNvSpPr>
                  <p:nvPr/>
                </p:nvSpPr>
                <p:spPr bwMode="auto">
                  <a:xfrm flipV="1">
                    <a:off x="174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2" name="Line 3894"/>
                  <p:cNvSpPr>
                    <a:spLocks noChangeShapeType="1"/>
                  </p:cNvSpPr>
                  <p:nvPr/>
                </p:nvSpPr>
                <p:spPr bwMode="auto">
                  <a:xfrm flipV="1">
                    <a:off x="174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3" name="Line 3895"/>
                  <p:cNvSpPr>
                    <a:spLocks noChangeShapeType="1"/>
                  </p:cNvSpPr>
                  <p:nvPr/>
                </p:nvSpPr>
                <p:spPr bwMode="auto">
                  <a:xfrm flipV="1">
                    <a:off x="174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4" name="Line 3896"/>
                  <p:cNvSpPr>
                    <a:spLocks noChangeShapeType="1"/>
                  </p:cNvSpPr>
                  <p:nvPr/>
                </p:nvSpPr>
                <p:spPr bwMode="auto">
                  <a:xfrm flipV="1">
                    <a:off x="174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5" name="Line 3897"/>
                  <p:cNvSpPr>
                    <a:spLocks noChangeShapeType="1"/>
                  </p:cNvSpPr>
                  <p:nvPr/>
                </p:nvSpPr>
                <p:spPr bwMode="auto">
                  <a:xfrm flipV="1">
                    <a:off x="174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6" name="Line 3898"/>
                  <p:cNvSpPr>
                    <a:spLocks noChangeShapeType="1"/>
                  </p:cNvSpPr>
                  <p:nvPr/>
                </p:nvSpPr>
                <p:spPr bwMode="auto">
                  <a:xfrm flipV="1">
                    <a:off x="174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7" name="Line 3899"/>
                  <p:cNvSpPr>
                    <a:spLocks noChangeShapeType="1"/>
                  </p:cNvSpPr>
                  <p:nvPr/>
                </p:nvSpPr>
                <p:spPr bwMode="auto">
                  <a:xfrm flipV="1">
                    <a:off x="174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8" name="Line 3900"/>
                  <p:cNvSpPr>
                    <a:spLocks noChangeShapeType="1"/>
                  </p:cNvSpPr>
                  <p:nvPr/>
                </p:nvSpPr>
                <p:spPr bwMode="auto">
                  <a:xfrm flipV="1">
                    <a:off x="174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9" name="Line 3901"/>
                  <p:cNvSpPr>
                    <a:spLocks noChangeShapeType="1"/>
                  </p:cNvSpPr>
                  <p:nvPr/>
                </p:nvSpPr>
                <p:spPr bwMode="auto">
                  <a:xfrm flipV="1">
                    <a:off x="174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0" name="Line 3902"/>
                  <p:cNvSpPr>
                    <a:spLocks noChangeShapeType="1"/>
                  </p:cNvSpPr>
                  <p:nvPr/>
                </p:nvSpPr>
                <p:spPr bwMode="auto">
                  <a:xfrm flipV="1">
                    <a:off x="174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1" name="Line 3903"/>
                  <p:cNvSpPr>
                    <a:spLocks noChangeShapeType="1"/>
                  </p:cNvSpPr>
                  <p:nvPr/>
                </p:nvSpPr>
                <p:spPr bwMode="auto">
                  <a:xfrm flipV="1">
                    <a:off x="174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2" name="Line 3904"/>
                  <p:cNvSpPr>
                    <a:spLocks noChangeShapeType="1"/>
                  </p:cNvSpPr>
                  <p:nvPr/>
                </p:nvSpPr>
                <p:spPr bwMode="auto">
                  <a:xfrm flipV="1">
                    <a:off x="174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3" name="Line 3905"/>
                  <p:cNvSpPr>
                    <a:spLocks noChangeShapeType="1"/>
                  </p:cNvSpPr>
                  <p:nvPr/>
                </p:nvSpPr>
                <p:spPr bwMode="auto">
                  <a:xfrm flipV="1">
                    <a:off x="174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4" name="Line 3906"/>
                  <p:cNvSpPr>
                    <a:spLocks noChangeShapeType="1"/>
                  </p:cNvSpPr>
                  <p:nvPr/>
                </p:nvSpPr>
                <p:spPr bwMode="auto">
                  <a:xfrm flipV="1">
                    <a:off x="174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5" name="Line 3907"/>
                  <p:cNvSpPr>
                    <a:spLocks noChangeShapeType="1"/>
                  </p:cNvSpPr>
                  <p:nvPr/>
                </p:nvSpPr>
                <p:spPr bwMode="auto">
                  <a:xfrm flipV="1">
                    <a:off x="174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6" name="Line 3908"/>
                  <p:cNvSpPr>
                    <a:spLocks noChangeShapeType="1"/>
                  </p:cNvSpPr>
                  <p:nvPr/>
                </p:nvSpPr>
                <p:spPr bwMode="auto">
                  <a:xfrm flipV="1">
                    <a:off x="174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7" name="Line 3909"/>
                  <p:cNvSpPr>
                    <a:spLocks noChangeShapeType="1"/>
                  </p:cNvSpPr>
                  <p:nvPr/>
                </p:nvSpPr>
                <p:spPr bwMode="auto">
                  <a:xfrm flipV="1">
                    <a:off x="174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8" name="Line 3910"/>
                  <p:cNvSpPr>
                    <a:spLocks noChangeShapeType="1"/>
                  </p:cNvSpPr>
                  <p:nvPr/>
                </p:nvSpPr>
                <p:spPr bwMode="auto">
                  <a:xfrm flipV="1">
                    <a:off x="174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9" name="Line 3911"/>
                  <p:cNvSpPr>
                    <a:spLocks noChangeShapeType="1"/>
                  </p:cNvSpPr>
                  <p:nvPr/>
                </p:nvSpPr>
                <p:spPr bwMode="auto">
                  <a:xfrm flipV="1">
                    <a:off x="174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0" name="Line 3912"/>
                  <p:cNvSpPr>
                    <a:spLocks noChangeShapeType="1"/>
                  </p:cNvSpPr>
                  <p:nvPr/>
                </p:nvSpPr>
                <p:spPr bwMode="auto">
                  <a:xfrm flipV="1">
                    <a:off x="174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1" name="Line 3913"/>
                  <p:cNvSpPr>
                    <a:spLocks noChangeShapeType="1"/>
                  </p:cNvSpPr>
                  <p:nvPr/>
                </p:nvSpPr>
                <p:spPr bwMode="auto">
                  <a:xfrm flipV="1">
                    <a:off x="174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2" name="Line 3914"/>
                  <p:cNvSpPr>
                    <a:spLocks noChangeShapeType="1"/>
                  </p:cNvSpPr>
                  <p:nvPr/>
                </p:nvSpPr>
                <p:spPr bwMode="auto">
                  <a:xfrm flipV="1">
                    <a:off x="174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3" name="Line 3915"/>
                  <p:cNvSpPr>
                    <a:spLocks noChangeShapeType="1"/>
                  </p:cNvSpPr>
                  <p:nvPr/>
                </p:nvSpPr>
                <p:spPr bwMode="auto">
                  <a:xfrm flipV="1">
                    <a:off x="174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4" name="Line 3916"/>
                  <p:cNvSpPr>
                    <a:spLocks noChangeShapeType="1"/>
                  </p:cNvSpPr>
                  <p:nvPr/>
                </p:nvSpPr>
                <p:spPr bwMode="auto">
                  <a:xfrm flipV="1">
                    <a:off x="174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5" name="Line 3917"/>
                  <p:cNvSpPr>
                    <a:spLocks noChangeShapeType="1"/>
                  </p:cNvSpPr>
                  <p:nvPr/>
                </p:nvSpPr>
                <p:spPr bwMode="auto">
                  <a:xfrm flipV="1">
                    <a:off x="174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6" name="Line 3918"/>
                  <p:cNvSpPr>
                    <a:spLocks noChangeShapeType="1"/>
                  </p:cNvSpPr>
                  <p:nvPr/>
                </p:nvSpPr>
                <p:spPr bwMode="auto">
                  <a:xfrm flipV="1">
                    <a:off x="174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7" name="Line 3919"/>
                  <p:cNvSpPr>
                    <a:spLocks noChangeShapeType="1"/>
                  </p:cNvSpPr>
                  <p:nvPr/>
                </p:nvSpPr>
                <p:spPr bwMode="auto">
                  <a:xfrm flipV="1">
                    <a:off x="174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8" name="Line 3920"/>
                  <p:cNvSpPr>
                    <a:spLocks noChangeShapeType="1"/>
                  </p:cNvSpPr>
                  <p:nvPr/>
                </p:nvSpPr>
                <p:spPr bwMode="auto">
                  <a:xfrm flipV="1">
                    <a:off x="174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9" name="Line 3921"/>
                  <p:cNvSpPr>
                    <a:spLocks noChangeShapeType="1"/>
                  </p:cNvSpPr>
                  <p:nvPr/>
                </p:nvSpPr>
                <p:spPr bwMode="auto">
                  <a:xfrm flipV="1">
                    <a:off x="174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0" name="Line 3922"/>
                  <p:cNvSpPr>
                    <a:spLocks noChangeShapeType="1"/>
                  </p:cNvSpPr>
                  <p:nvPr/>
                </p:nvSpPr>
                <p:spPr bwMode="auto">
                  <a:xfrm flipV="1">
                    <a:off x="174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1" name="Line 3923"/>
                  <p:cNvSpPr>
                    <a:spLocks noChangeShapeType="1"/>
                  </p:cNvSpPr>
                  <p:nvPr/>
                </p:nvSpPr>
                <p:spPr bwMode="auto">
                  <a:xfrm flipV="1">
                    <a:off x="174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2" name="Line 3924"/>
                  <p:cNvSpPr>
                    <a:spLocks noChangeShapeType="1"/>
                  </p:cNvSpPr>
                  <p:nvPr/>
                </p:nvSpPr>
                <p:spPr bwMode="auto">
                  <a:xfrm flipV="1">
                    <a:off x="174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3" name="Line 3925"/>
                  <p:cNvSpPr>
                    <a:spLocks noChangeShapeType="1"/>
                  </p:cNvSpPr>
                  <p:nvPr/>
                </p:nvSpPr>
                <p:spPr bwMode="auto">
                  <a:xfrm flipV="1">
                    <a:off x="174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4" name="Line 3926"/>
                  <p:cNvSpPr>
                    <a:spLocks noChangeShapeType="1"/>
                  </p:cNvSpPr>
                  <p:nvPr/>
                </p:nvSpPr>
                <p:spPr bwMode="auto">
                  <a:xfrm flipV="1">
                    <a:off x="174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5" name="Line 3927"/>
                  <p:cNvSpPr>
                    <a:spLocks noChangeShapeType="1"/>
                  </p:cNvSpPr>
                  <p:nvPr/>
                </p:nvSpPr>
                <p:spPr bwMode="auto">
                  <a:xfrm flipV="1">
                    <a:off x="174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6" name="Line 3928"/>
                  <p:cNvSpPr>
                    <a:spLocks noChangeShapeType="1"/>
                  </p:cNvSpPr>
                  <p:nvPr/>
                </p:nvSpPr>
                <p:spPr bwMode="auto">
                  <a:xfrm flipV="1">
                    <a:off x="174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7" name="Line 3929"/>
                  <p:cNvSpPr>
                    <a:spLocks noChangeShapeType="1"/>
                  </p:cNvSpPr>
                  <p:nvPr/>
                </p:nvSpPr>
                <p:spPr bwMode="auto">
                  <a:xfrm flipV="1">
                    <a:off x="174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8" name="Line 3930"/>
                  <p:cNvSpPr>
                    <a:spLocks noChangeShapeType="1"/>
                  </p:cNvSpPr>
                  <p:nvPr/>
                </p:nvSpPr>
                <p:spPr bwMode="auto">
                  <a:xfrm flipV="1">
                    <a:off x="174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9" name="Line 3931"/>
                  <p:cNvSpPr>
                    <a:spLocks noChangeShapeType="1"/>
                  </p:cNvSpPr>
                  <p:nvPr/>
                </p:nvSpPr>
                <p:spPr bwMode="auto">
                  <a:xfrm flipV="1">
                    <a:off x="174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0" name="Line 3932"/>
                  <p:cNvSpPr>
                    <a:spLocks noChangeShapeType="1"/>
                  </p:cNvSpPr>
                  <p:nvPr/>
                </p:nvSpPr>
                <p:spPr bwMode="auto">
                  <a:xfrm flipV="1">
                    <a:off x="174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1" name="Line 3933"/>
                  <p:cNvSpPr>
                    <a:spLocks noChangeShapeType="1"/>
                  </p:cNvSpPr>
                  <p:nvPr/>
                </p:nvSpPr>
                <p:spPr bwMode="auto">
                  <a:xfrm flipV="1">
                    <a:off x="174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9" name="Group 4135"/>
                <p:cNvGrpSpPr>
                  <a:grpSpLocks/>
                </p:cNvGrpSpPr>
                <p:nvPr/>
              </p:nvGrpSpPr>
              <p:grpSpPr bwMode="auto">
                <a:xfrm>
                  <a:off x="1144" y="425"/>
                  <a:ext cx="365" cy="2337"/>
                  <a:chOff x="1675" y="1105"/>
                  <a:chExt cx="365" cy="2337"/>
                </a:xfrm>
              </p:grpSpPr>
              <p:sp>
                <p:nvSpPr>
                  <p:cNvPr id="1352" name="Line 3935"/>
                  <p:cNvSpPr>
                    <a:spLocks noChangeShapeType="1"/>
                  </p:cNvSpPr>
                  <p:nvPr/>
                </p:nvSpPr>
                <p:spPr bwMode="auto">
                  <a:xfrm flipV="1">
                    <a:off x="174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3" name="Line 3936"/>
                  <p:cNvSpPr>
                    <a:spLocks noChangeShapeType="1"/>
                  </p:cNvSpPr>
                  <p:nvPr/>
                </p:nvSpPr>
                <p:spPr bwMode="auto">
                  <a:xfrm flipV="1">
                    <a:off x="174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4" name="Line 3937"/>
                  <p:cNvSpPr>
                    <a:spLocks noChangeShapeType="1"/>
                  </p:cNvSpPr>
                  <p:nvPr/>
                </p:nvSpPr>
                <p:spPr bwMode="auto">
                  <a:xfrm flipV="1">
                    <a:off x="174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5" name="Line 3938"/>
                  <p:cNvSpPr>
                    <a:spLocks noChangeShapeType="1"/>
                  </p:cNvSpPr>
                  <p:nvPr/>
                </p:nvSpPr>
                <p:spPr bwMode="auto">
                  <a:xfrm flipV="1">
                    <a:off x="174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6" name="Line 3939"/>
                  <p:cNvSpPr>
                    <a:spLocks noChangeShapeType="1"/>
                  </p:cNvSpPr>
                  <p:nvPr/>
                </p:nvSpPr>
                <p:spPr bwMode="auto">
                  <a:xfrm flipV="1">
                    <a:off x="174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7" name="Line 3940"/>
                  <p:cNvSpPr>
                    <a:spLocks noChangeShapeType="1"/>
                  </p:cNvSpPr>
                  <p:nvPr/>
                </p:nvSpPr>
                <p:spPr bwMode="auto">
                  <a:xfrm flipV="1">
                    <a:off x="174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8" name="Line 3941"/>
                  <p:cNvSpPr>
                    <a:spLocks noChangeShapeType="1"/>
                  </p:cNvSpPr>
                  <p:nvPr/>
                </p:nvSpPr>
                <p:spPr bwMode="auto">
                  <a:xfrm flipV="1">
                    <a:off x="174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9" name="Line 3942"/>
                  <p:cNvSpPr>
                    <a:spLocks noChangeShapeType="1"/>
                  </p:cNvSpPr>
                  <p:nvPr/>
                </p:nvSpPr>
                <p:spPr bwMode="auto">
                  <a:xfrm flipV="1">
                    <a:off x="174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0" name="Line 3943"/>
                  <p:cNvSpPr>
                    <a:spLocks noChangeShapeType="1"/>
                  </p:cNvSpPr>
                  <p:nvPr/>
                </p:nvSpPr>
                <p:spPr bwMode="auto">
                  <a:xfrm flipV="1">
                    <a:off x="174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1" name="Line 3944"/>
                  <p:cNvSpPr>
                    <a:spLocks noChangeShapeType="1"/>
                  </p:cNvSpPr>
                  <p:nvPr/>
                </p:nvSpPr>
                <p:spPr bwMode="auto">
                  <a:xfrm flipV="1">
                    <a:off x="174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2" name="Line 3945"/>
                  <p:cNvSpPr>
                    <a:spLocks noChangeShapeType="1"/>
                  </p:cNvSpPr>
                  <p:nvPr/>
                </p:nvSpPr>
                <p:spPr bwMode="auto">
                  <a:xfrm flipV="1">
                    <a:off x="174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3" name="Line 3946"/>
                  <p:cNvSpPr>
                    <a:spLocks noChangeShapeType="1"/>
                  </p:cNvSpPr>
                  <p:nvPr/>
                </p:nvSpPr>
                <p:spPr bwMode="auto">
                  <a:xfrm flipV="1">
                    <a:off x="174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4" name="Line 3947"/>
                  <p:cNvSpPr>
                    <a:spLocks noChangeShapeType="1"/>
                  </p:cNvSpPr>
                  <p:nvPr/>
                </p:nvSpPr>
                <p:spPr bwMode="auto">
                  <a:xfrm flipV="1">
                    <a:off x="174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5" name="Line 3948"/>
                  <p:cNvSpPr>
                    <a:spLocks noChangeShapeType="1"/>
                  </p:cNvSpPr>
                  <p:nvPr/>
                </p:nvSpPr>
                <p:spPr bwMode="auto">
                  <a:xfrm flipV="1">
                    <a:off x="174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6" name="Line 3949"/>
                  <p:cNvSpPr>
                    <a:spLocks noChangeShapeType="1"/>
                  </p:cNvSpPr>
                  <p:nvPr/>
                </p:nvSpPr>
                <p:spPr bwMode="auto">
                  <a:xfrm flipV="1">
                    <a:off x="174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7" name="Line 3950"/>
                  <p:cNvSpPr>
                    <a:spLocks noChangeShapeType="1"/>
                  </p:cNvSpPr>
                  <p:nvPr/>
                </p:nvSpPr>
                <p:spPr bwMode="auto">
                  <a:xfrm flipV="1">
                    <a:off x="174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8" name="Line 3951"/>
                  <p:cNvSpPr>
                    <a:spLocks noChangeShapeType="1"/>
                  </p:cNvSpPr>
                  <p:nvPr/>
                </p:nvSpPr>
                <p:spPr bwMode="auto">
                  <a:xfrm flipV="1">
                    <a:off x="174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9" name="Line 3952"/>
                  <p:cNvSpPr>
                    <a:spLocks noChangeShapeType="1"/>
                  </p:cNvSpPr>
                  <p:nvPr/>
                </p:nvSpPr>
                <p:spPr bwMode="auto">
                  <a:xfrm flipV="1">
                    <a:off x="174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0" name="Line 3953"/>
                  <p:cNvSpPr>
                    <a:spLocks noChangeShapeType="1"/>
                  </p:cNvSpPr>
                  <p:nvPr/>
                </p:nvSpPr>
                <p:spPr bwMode="auto">
                  <a:xfrm flipV="1">
                    <a:off x="174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1" name="Line 3954"/>
                  <p:cNvSpPr>
                    <a:spLocks noChangeShapeType="1"/>
                  </p:cNvSpPr>
                  <p:nvPr/>
                </p:nvSpPr>
                <p:spPr bwMode="auto">
                  <a:xfrm flipV="1">
                    <a:off x="174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2" name="Line 3955"/>
                  <p:cNvSpPr>
                    <a:spLocks noChangeShapeType="1"/>
                  </p:cNvSpPr>
                  <p:nvPr/>
                </p:nvSpPr>
                <p:spPr bwMode="auto">
                  <a:xfrm flipV="1">
                    <a:off x="174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3" name="Line 3956"/>
                  <p:cNvSpPr>
                    <a:spLocks noChangeShapeType="1"/>
                  </p:cNvSpPr>
                  <p:nvPr/>
                </p:nvSpPr>
                <p:spPr bwMode="auto">
                  <a:xfrm flipV="1">
                    <a:off x="174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4" name="Line 3957"/>
                  <p:cNvSpPr>
                    <a:spLocks noChangeShapeType="1"/>
                  </p:cNvSpPr>
                  <p:nvPr/>
                </p:nvSpPr>
                <p:spPr bwMode="auto">
                  <a:xfrm flipV="1">
                    <a:off x="174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5" name="Line 3958"/>
                  <p:cNvSpPr>
                    <a:spLocks noChangeShapeType="1"/>
                  </p:cNvSpPr>
                  <p:nvPr/>
                </p:nvSpPr>
                <p:spPr bwMode="auto">
                  <a:xfrm flipV="1">
                    <a:off x="174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6" name="Line 3959"/>
                  <p:cNvSpPr>
                    <a:spLocks noChangeShapeType="1"/>
                  </p:cNvSpPr>
                  <p:nvPr/>
                </p:nvSpPr>
                <p:spPr bwMode="auto">
                  <a:xfrm flipV="1">
                    <a:off x="174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7" name="Line 3960"/>
                  <p:cNvSpPr>
                    <a:spLocks noChangeShapeType="1"/>
                  </p:cNvSpPr>
                  <p:nvPr/>
                </p:nvSpPr>
                <p:spPr bwMode="auto">
                  <a:xfrm flipV="1">
                    <a:off x="174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8" name="Line 3961"/>
                  <p:cNvSpPr>
                    <a:spLocks noChangeShapeType="1"/>
                  </p:cNvSpPr>
                  <p:nvPr/>
                </p:nvSpPr>
                <p:spPr bwMode="auto">
                  <a:xfrm flipV="1">
                    <a:off x="174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9" name="Line 3962"/>
                  <p:cNvSpPr>
                    <a:spLocks noChangeShapeType="1"/>
                  </p:cNvSpPr>
                  <p:nvPr/>
                </p:nvSpPr>
                <p:spPr bwMode="auto">
                  <a:xfrm flipV="1">
                    <a:off x="174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0" name="Line 3963"/>
                  <p:cNvSpPr>
                    <a:spLocks noChangeShapeType="1"/>
                  </p:cNvSpPr>
                  <p:nvPr/>
                </p:nvSpPr>
                <p:spPr bwMode="auto">
                  <a:xfrm flipV="1">
                    <a:off x="174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1" name="Line 3964"/>
                  <p:cNvSpPr>
                    <a:spLocks noChangeShapeType="1"/>
                  </p:cNvSpPr>
                  <p:nvPr/>
                </p:nvSpPr>
                <p:spPr bwMode="auto">
                  <a:xfrm flipV="1">
                    <a:off x="174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2" name="Line 3965"/>
                  <p:cNvSpPr>
                    <a:spLocks noChangeShapeType="1"/>
                  </p:cNvSpPr>
                  <p:nvPr/>
                </p:nvSpPr>
                <p:spPr bwMode="auto">
                  <a:xfrm flipV="1">
                    <a:off x="174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3" name="Line 3966"/>
                  <p:cNvSpPr>
                    <a:spLocks noChangeShapeType="1"/>
                  </p:cNvSpPr>
                  <p:nvPr/>
                </p:nvSpPr>
                <p:spPr bwMode="auto">
                  <a:xfrm flipV="1">
                    <a:off x="174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4" name="Line 3967"/>
                  <p:cNvSpPr>
                    <a:spLocks noChangeShapeType="1"/>
                  </p:cNvSpPr>
                  <p:nvPr/>
                </p:nvSpPr>
                <p:spPr bwMode="auto">
                  <a:xfrm flipV="1">
                    <a:off x="174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5" name="Line 3968"/>
                  <p:cNvSpPr>
                    <a:spLocks noChangeShapeType="1"/>
                  </p:cNvSpPr>
                  <p:nvPr/>
                </p:nvSpPr>
                <p:spPr bwMode="auto">
                  <a:xfrm flipV="1">
                    <a:off x="174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6" name="Line 3969"/>
                  <p:cNvSpPr>
                    <a:spLocks noChangeShapeType="1"/>
                  </p:cNvSpPr>
                  <p:nvPr/>
                </p:nvSpPr>
                <p:spPr bwMode="auto">
                  <a:xfrm flipV="1">
                    <a:off x="174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7" name="Line 3970"/>
                  <p:cNvSpPr>
                    <a:spLocks noChangeShapeType="1"/>
                  </p:cNvSpPr>
                  <p:nvPr/>
                </p:nvSpPr>
                <p:spPr bwMode="auto">
                  <a:xfrm flipV="1">
                    <a:off x="174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8" name="Line 3971"/>
                  <p:cNvSpPr>
                    <a:spLocks noChangeShapeType="1"/>
                  </p:cNvSpPr>
                  <p:nvPr/>
                </p:nvSpPr>
                <p:spPr bwMode="auto">
                  <a:xfrm flipV="1">
                    <a:off x="174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9" name="Line 3972"/>
                  <p:cNvSpPr>
                    <a:spLocks noChangeShapeType="1"/>
                  </p:cNvSpPr>
                  <p:nvPr/>
                </p:nvSpPr>
                <p:spPr bwMode="auto">
                  <a:xfrm flipV="1">
                    <a:off x="174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0" name="Line 3973"/>
                  <p:cNvSpPr>
                    <a:spLocks noChangeShapeType="1"/>
                  </p:cNvSpPr>
                  <p:nvPr/>
                </p:nvSpPr>
                <p:spPr bwMode="auto">
                  <a:xfrm flipV="1">
                    <a:off x="174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1" name="Line 3974"/>
                  <p:cNvSpPr>
                    <a:spLocks noChangeShapeType="1"/>
                  </p:cNvSpPr>
                  <p:nvPr/>
                </p:nvSpPr>
                <p:spPr bwMode="auto">
                  <a:xfrm flipV="1">
                    <a:off x="174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2" name="Line 3975"/>
                  <p:cNvSpPr>
                    <a:spLocks noChangeShapeType="1"/>
                  </p:cNvSpPr>
                  <p:nvPr/>
                </p:nvSpPr>
                <p:spPr bwMode="auto">
                  <a:xfrm flipV="1">
                    <a:off x="174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3" name="Line 3976"/>
                  <p:cNvSpPr>
                    <a:spLocks noChangeShapeType="1"/>
                  </p:cNvSpPr>
                  <p:nvPr/>
                </p:nvSpPr>
                <p:spPr bwMode="auto">
                  <a:xfrm flipV="1">
                    <a:off x="174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4" name="Line 3977"/>
                  <p:cNvSpPr>
                    <a:spLocks noChangeShapeType="1"/>
                  </p:cNvSpPr>
                  <p:nvPr/>
                </p:nvSpPr>
                <p:spPr bwMode="auto">
                  <a:xfrm flipV="1">
                    <a:off x="174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5" name="Line 3978"/>
                  <p:cNvSpPr>
                    <a:spLocks noChangeShapeType="1"/>
                  </p:cNvSpPr>
                  <p:nvPr/>
                </p:nvSpPr>
                <p:spPr bwMode="auto">
                  <a:xfrm flipV="1">
                    <a:off x="174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6" name="Line 3979"/>
                  <p:cNvSpPr>
                    <a:spLocks noChangeShapeType="1"/>
                  </p:cNvSpPr>
                  <p:nvPr/>
                </p:nvSpPr>
                <p:spPr bwMode="auto">
                  <a:xfrm flipV="1">
                    <a:off x="174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7" name="Line 3980"/>
                  <p:cNvSpPr>
                    <a:spLocks noChangeShapeType="1"/>
                  </p:cNvSpPr>
                  <p:nvPr/>
                </p:nvSpPr>
                <p:spPr bwMode="auto">
                  <a:xfrm flipV="1">
                    <a:off x="174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8" name="Line 3981"/>
                  <p:cNvSpPr>
                    <a:spLocks noChangeShapeType="1"/>
                  </p:cNvSpPr>
                  <p:nvPr/>
                </p:nvSpPr>
                <p:spPr bwMode="auto">
                  <a:xfrm flipV="1">
                    <a:off x="174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9" name="Line 3982"/>
                  <p:cNvSpPr>
                    <a:spLocks noChangeShapeType="1"/>
                  </p:cNvSpPr>
                  <p:nvPr/>
                </p:nvSpPr>
                <p:spPr bwMode="auto">
                  <a:xfrm flipV="1">
                    <a:off x="174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0" name="Line 3983"/>
                  <p:cNvSpPr>
                    <a:spLocks noChangeShapeType="1"/>
                  </p:cNvSpPr>
                  <p:nvPr/>
                </p:nvSpPr>
                <p:spPr bwMode="auto">
                  <a:xfrm flipV="1">
                    <a:off x="174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1" name="Line 3984"/>
                  <p:cNvSpPr>
                    <a:spLocks noChangeShapeType="1"/>
                  </p:cNvSpPr>
                  <p:nvPr/>
                </p:nvSpPr>
                <p:spPr bwMode="auto">
                  <a:xfrm flipV="1">
                    <a:off x="174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2" name="Line 3985"/>
                  <p:cNvSpPr>
                    <a:spLocks noChangeShapeType="1"/>
                  </p:cNvSpPr>
                  <p:nvPr/>
                </p:nvSpPr>
                <p:spPr bwMode="auto">
                  <a:xfrm flipV="1">
                    <a:off x="174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3" name="Line 3986"/>
                  <p:cNvSpPr>
                    <a:spLocks noChangeShapeType="1"/>
                  </p:cNvSpPr>
                  <p:nvPr/>
                </p:nvSpPr>
                <p:spPr bwMode="auto">
                  <a:xfrm flipV="1">
                    <a:off x="174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4" name="Line 3987"/>
                  <p:cNvSpPr>
                    <a:spLocks noChangeShapeType="1"/>
                  </p:cNvSpPr>
                  <p:nvPr/>
                </p:nvSpPr>
                <p:spPr bwMode="auto">
                  <a:xfrm flipV="1">
                    <a:off x="174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5" name="Line 3988"/>
                  <p:cNvSpPr>
                    <a:spLocks noChangeShapeType="1"/>
                  </p:cNvSpPr>
                  <p:nvPr/>
                </p:nvSpPr>
                <p:spPr bwMode="auto">
                  <a:xfrm flipV="1">
                    <a:off x="174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6" name="Line 3989"/>
                  <p:cNvSpPr>
                    <a:spLocks noChangeShapeType="1"/>
                  </p:cNvSpPr>
                  <p:nvPr/>
                </p:nvSpPr>
                <p:spPr bwMode="auto">
                  <a:xfrm flipV="1">
                    <a:off x="174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7" name="Line 3990"/>
                  <p:cNvSpPr>
                    <a:spLocks noChangeShapeType="1"/>
                  </p:cNvSpPr>
                  <p:nvPr/>
                </p:nvSpPr>
                <p:spPr bwMode="auto">
                  <a:xfrm flipV="1">
                    <a:off x="174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8" name="Line 3991"/>
                  <p:cNvSpPr>
                    <a:spLocks noChangeShapeType="1"/>
                  </p:cNvSpPr>
                  <p:nvPr/>
                </p:nvSpPr>
                <p:spPr bwMode="auto">
                  <a:xfrm flipV="1">
                    <a:off x="174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9" name="Line 3992"/>
                  <p:cNvSpPr>
                    <a:spLocks noChangeShapeType="1"/>
                  </p:cNvSpPr>
                  <p:nvPr/>
                </p:nvSpPr>
                <p:spPr bwMode="auto">
                  <a:xfrm flipV="1">
                    <a:off x="174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0" name="Line 3993"/>
                  <p:cNvSpPr>
                    <a:spLocks noChangeShapeType="1"/>
                  </p:cNvSpPr>
                  <p:nvPr/>
                </p:nvSpPr>
                <p:spPr bwMode="auto">
                  <a:xfrm flipV="1">
                    <a:off x="174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1" name="Line 3994"/>
                  <p:cNvSpPr>
                    <a:spLocks noChangeShapeType="1"/>
                  </p:cNvSpPr>
                  <p:nvPr/>
                </p:nvSpPr>
                <p:spPr bwMode="auto">
                  <a:xfrm flipV="1">
                    <a:off x="174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2" name="Line 3995"/>
                  <p:cNvSpPr>
                    <a:spLocks noChangeShapeType="1"/>
                  </p:cNvSpPr>
                  <p:nvPr/>
                </p:nvSpPr>
                <p:spPr bwMode="auto">
                  <a:xfrm flipV="1">
                    <a:off x="174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3" name="Line 3996"/>
                  <p:cNvSpPr>
                    <a:spLocks noChangeShapeType="1"/>
                  </p:cNvSpPr>
                  <p:nvPr/>
                </p:nvSpPr>
                <p:spPr bwMode="auto">
                  <a:xfrm flipV="1">
                    <a:off x="174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4" name="Line 3997"/>
                  <p:cNvSpPr>
                    <a:spLocks noChangeShapeType="1"/>
                  </p:cNvSpPr>
                  <p:nvPr/>
                </p:nvSpPr>
                <p:spPr bwMode="auto">
                  <a:xfrm flipV="1">
                    <a:off x="174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5" name="Line 3998"/>
                  <p:cNvSpPr>
                    <a:spLocks noChangeShapeType="1"/>
                  </p:cNvSpPr>
                  <p:nvPr/>
                </p:nvSpPr>
                <p:spPr bwMode="auto">
                  <a:xfrm flipV="1">
                    <a:off x="174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6" name="Line 3999"/>
                  <p:cNvSpPr>
                    <a:spLocks noChangeShapeType="1"/>
                  </p:cNvSpPr>
                  <p:nvPr/>
                </p:nvSpPr>
                <p:spPr bwMode="auto">
                  <a:xfrm flipV="1">
                    <a:off x="174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7" name="Line 4000"/>
                  <p:cNvSpPr>
                    <a:spLocks noChangeShapeType="1"/>
                  </p:cNvSpPr>
                  <p:nvPr/>
                </p:nvSpPr>
                <p:spPr bwMode="auto">
                  <a:xfrm flipV="1">
                    <a:off x="174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8" name="Line 4001"/>
                  <p:cNvSpPr>
                    <a:spLocks noChangeShapeType="1"/>
                  </p:cNvSpPr>
                  <p:nvPr/>
                </p:nvSpPr>
                <p:spPr bwMode="auto">
                  <a:xfrm flipV="1">
                    <a:off x="174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9" name="Line 4002"/>
                  <p:cNvSpPr>
                    <a:spLocks noChangeShapeType="1"/>
                  </p:cNvSpPr>
                  <p:nvPr/>
                </p:nvSpPr>
                <p:spPr bwMode="auto">
                  <a:xfrm flipV="1">
                    <a:off x="174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0" name="Line 4003"/>
                  <p:cNvSpPr>
                    <a:spLocks noChangeShapeType="1"/>
                  </p:cNvSpPr>
                  <p:nvPr/>
                </p:nvSpPr>
                <p:spPr bwMode="auto">
                  <a:xfrm flipV="1">
                    <a:off x="174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1" name="Line 4004"/>
                  <p:cNvSpPr>
                    <a:spLocks noChangeShapeType="1"/>
                  </p:cNvSpPr>
                  <p:nvPr/>
                </p:nvSpPr>
                <p:spPr bwMode="auto">
                  <a:xfrm flipV="1">
                    <a:off x="174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2" name="Line 4005"/>
                  <p:cNvSpPr>
                    <a:spLocks noChangeShapeType="1"/>
                  </p:cNvSpPr>
                  <p:nvPr/>
                </p:nvSpPr>
                <p:spPr bwMode="auto">
                  <a:xfrm flipV="1">
                    <a:off x="174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3" name="Line 4006"/>
                  <p:cNvSpPr>
                    <a:spLocks noChangeShapeType="1"/>
                  </p:cNvSpPr>
                  <p:nvPr/>
                </p:nvSpPr>
                <p:spPr bwMode="auto">
                  <a:xfrm flipV="1">
                    <a:off x="174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4" name="Line 4007"/>
                  <p:cNvSpPr>
                    <a:spLocks noChangeShapeType="1"/>
                  </p:cNvSpPr>
                  <p:nvPr/>
                </p:nvSpPr>
                <p:spPr bwMode="auto">
                  <a:xfrm flipV="1">
                    <a:off x="174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5" name="Line 4008"/>
                  <p:cNvSpPr>
                    <a:spLocks noChangeShapeType="1"/>
                  </p:cNvSpPr>
                  <p:nvPr/>
                </p:nvSpPr>
                <p:spPr bwMode="auto">
                  <a:xfrm flipV="1">
                    <a:off x="174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6" name="Line 4009"/>
                  <p:cNvSpPr>
                    <a:spLocks noChangeShapeType="1"/>
                  </p:cNvSpPr>
                  <p:nvPr/>
                </p:nvSpPr>
                <p:spPr bwMode="auto">
                  <a:xfrm flipV="1">
                    <a:off x="174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7" name="Line 4010"/>
                  <p:cNvSpPr>
                    <a:spLocks noChangeShapeType="1"/>
                  </p:cNvSpPr>
                  <p:nvPr/>
                </p:nvSpPr>
                <p:spPr bwMode="auto">
                  <a:xfrm flipV="1">
                    <a:off x="174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8" name="Line 4011"/>
                  <p:cNvSpPr>
                    <a:spLocks noChangeShapeType="1"/>
                  </p:cNvSpPr>
                  <p:nvPr/>
                </p:nvSpPr>
                <p:spPr bwMode="auto">
                  <a:xfrm flipV="1">
                    <a:off x="174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9" name="Line 4012"/>
                  <p:cNvSpPr>
                    <a:spLocks noChangeShapeType="1"/>
                  </p:cNvSpPr>
                  <p:nvPr/>
                </p:nvSpPr>
                <p:spPr bwMode="auto">
                  <a:xfrm flipV="1">
                    <a:off x="174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0" name="Line 4013"/>
                  <p:cNvSpPr>
                    <a:spLocks noChangeShapeType="1"/>
                  </p:cNvSpPr>
                  <p:nvPr/>
                </p:nvSpPr>
                <p:spPr bwMode="auto">
                  <a:xfrm flipV="1">
                    <a:off x="174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1" name="Line 4014"/>
                  <p:cNvSpPr>
                    <a:spLocks noChangeShapeType="1"/>
                  </p:cNvSpPr>
                  <p:nvPr/>
                </p:nvSpPr>
                <p:spPr bwMode="auto">
                  <a:xfrm flipV="1">
                    <a:off x="174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2" name="Line 4015"/>
                  <p:cNvSpPr>
                    <a:spLocks noChangeShapeType="1"/>
                  </p:cNvSpPr>
                  <p:nvPr/>
                </p:nvSpPr>
                <p:spPr bwMode="auto">
                  <a:xfrm flipV="1">
                    <a:off x="174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3" name="Line 4016"/>
                  <p:cNvSpPr>
                    <a:spLocks noChangeShapeType="1"/>
                  </p:cNvSpPr>
                  <p:nvPr/>
                </p:nvSpPr>
                <p:spPr bwMode="auto">
                  <a:xfrm flipV="1">
                    <a:off x="174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4" name="Line 4017"/>
                  <p:cNvSpPr>
                    <a:spLocks noChangeShapeType="1"/>
                  </p:cNvSpPr>
                  <p:nvPr/>
                </p:nvSpPr>
                <p:spPr bwMode="auto">
                  <a:xfrm flipV="1">
                    <a:off x="174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5" name="Line 4018"/>
                  <p:cNvSpPr>
                    <a:spLocks noChangeShapeType="1"/>
                  </p:cNvSpPr>
                  <p:nvPr/>
                </p:nvSpPr>
                <p:spPr bwMode="auto">
                  <a:xfrm flipV="1">
                    <a:off x="174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6" name="Line 4019"/>
                  <p:cNvSpPr>
                    <a:spLocks noChangeShapeType="1"/>
                  </p:cNvSpPr>
                  <p:nvPr/>
                </p:nvSpPr>
                <p:spPr bwMode="auto">
                  <a:xfrm flipV="1">
                    <a:off x="174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7" name="Line 4020"/>
                  <p:cNvSpPr>
                    <a:spLocks noChangeShapeType="1"/>
                  </p:cNvSpPr>
                  <p:nvPr/>
                </p:nvSpPr>
                <p:spPr bwMode="auto">
                  <a:xfrm flipV="1">
                    <a:off x="174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8" name="Line 4021"/>
                  <p:cNvSpPr>
                    <a:spLocks noChangeShapeType="1"/>
                  </p:cNvSpPr>
                  <p:nvPr/>
                </p:nvSpPr>
                <p:spPr bwMode="auto">
                  <a:xfrm flipV="1">
                    <a:off x="174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9" name="Line 4022"/>
                  <p:cNvSpPr>
                    <a:spLocks noChangeShapeType="1"/>
                  </p:cNvSpPr>
                  <p:nvPr/>
                </p:nvSpPr>
                <p:spPr bwMode="auto">
                  <a:xfrm flipV="1">
                    <a:off x="174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0" name="Line 4023"/>
                  <p:cNvSpPr>
                    <a:spLocks noChangeShapeType="1"/>
                  </p:cNvSpPr>
                  <p:nvPr/>
                </p:nvSpPr>
                <p:spPr bwMode="auto">
                  <a:xfrm flipV="1">
                    <a:off x="174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1" name="Line 4024"/>
                  <p:cNvSpPr>
                    <a:spLocks noChangeShapeType="1"/>
                  </p:cNvSpPr>
                  <p:nvPr/>
                </p:nvSpPr>
                <p:spPr bwMode="auto">
                  <a:xfrm flipV="1">
                    <a:off x="174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2" name="Line 4025"/>
                  <p:cNvSpPr>
                    <a:spLocks noChangeShapeType="1"/>
                  </p:cNvSpPr>
                  <p:nvPr/>
                </p:nvSpPr>
                <p:spPr bwMode="auto">
                  <a:xfrm flipV="1">
                    <a:off x="174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3" name="Line 4026"/>
                  <p:cNvSpPr>
                    <a:spLocks noChangeShapeType="1"/>
                  </p:cNvSpPr>
                  <p:nvPr/>
                </p:nvSpPr>
                <p:spPr bwMode="auto">
                  <a:xfrm flipV="1">
                    <a:off x="174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4" name="Line 4027"/>
                  <p:cNvSpPr>
                    <a:spLocks noChangeShapeType="1"/>
                  </p:cNvSpPr>
                  <p:nvPr/>
                </p:nvSpPr>
                <p:spPr bwMode="auto">
                  <a:xfrm flipV="1">
                    <a:off x="174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5" name="Line 4028"/>
                  <p:cNvSpPr>
                    <a:spLocks noChangeShapeType="1"/>
                  </p:cNvSpPr>
                  <p:nvPr/>
                </p:nvSpPr>
                <p:spPr bwMode="auto">
                  <a:xfrm flipV="1">
                    <a:off x="174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6" name="Line 4029"/>
                  <p:cNvSpPr>
                    <a:spLocks noChangeShapeType="1"/>
                  </p:cNvSpPr>
                  <p:nvPr/>
                </p:nvSpPr>
                <p:spPr bwMode="auto">
                  <a:xfrm flipV="1">
                    <a:off x="174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7" name="Line 4030"/>
                  <p:cNvSpPr>
                    <a:spLocks noChangeShapeType="1"/>
                  </p:cNvSpPr>
                  <p:nvPr/>
                </p:nvSpPr>
                <p:spPr bwMode="auto">
                  <a:xfrm flipV="1">
                    <a:off x="174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8" name="Line 4031"/>
                  <p:cNvSpPr>
                    <a:spLocks noChangeShapeType="1"/>
                  </p:cNvSpPr>
                  <p:nvPr/>
                </p:nvSpPr>
                <p:spPr bwMode="auto">
                  <a:xfrm flipV="1">
                    <a:off x="174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9" name="Line 4032"/>
                  <p:cNvSpPr>
                    <a:spLocks noChangeShapeType="1"/>
                  </p:cNvSpPr>
                  <p:nvPr/>
                </p:nvSpPr>
                <p:spPr bwMode="auto">
                  <a:xfrm flipV="1">
                    <a:off x="174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0" name="Line 4033"/>
                  <p:cNvSpPr>
                    <a:spLocks noChangeShapeType="1"/>
                  </p:cNvSpPr>
                  <p:nvPr/>
                </p:nvSpPr>
                <p:spPr bwMode="auto">
                  <a:xfrm flipV="1">
                    <a:off x="174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1" name="Line 4034"/>
                  <p:cNvSpPr>
                    <a:spLocks noChangeShapeType="1"/>
                  </p:cNvSpPr>
                  <p:nvPr/>
                </p:nvSpPr>
                <p:spPr bwMode="auto">
                  <a:xfrm flipV="1">
                    <a:off x="174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2" name="Line 4035"/>
                  <p:cNvSpPr>
                    <a:spLocks noChangeShapeType="1"/>
                  </p:cNvSpPr>
                  <p:nvPr/>
                </p:nvSpPr>
                <p:spPr bwMode="auto">
                  <a:xfrm flipV="1">
                    <a:off x="174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3" name="Line 4036"/>
                  <p:cNvSpPr>
                    <a:spLocks noChangeShapeType="1"/>
                  </p:cNvSpPr>
                  <p:nvPr/>
                </p:nvSpPr>
                <p:spPr bwMode="auto">
                  <a:xfrm flipV="1">
                    <a:off x="174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4" name="Line 4037"/>
                  <p:cNvSpPr>
                    <a:spLocks noChangeShapeType="1"/>
                  </p:cNvSpPr>
                  <p:nvPr/>
                </p:nvSpPr>
                <p:spPr bwMode="auto">
                  <a:xfrm flipV="1">
                    <a:off x="174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5" name="Rectangle 4038"/>
                  <p:cNvSpPr>
                    <a:spLocks noChangeArrowheads="1"/>
                  </p:cNvSpPr>
                  <p:nvPr/>
                </p:nvSpPr>
                <p:spPr bwMode="auto">
                  <a:xfrm>
                    <a:off x="167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456" name="Line 4039"/>
                  <p:cNvSpPr>
                    <a:spLocks noChangeShapeType="1"/>
                  </p:cNvSpPr>
                  <p:nvPr/>
                </p:nvSpPr>
                <p:spPr bwMode="auto">
                  <a:xfrm>
                    <a:off x="203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7" name="Line 4040"/>
                  <p:cNvSpPr>
                    <a:spLocks noChangeShapeType="1"/>
                  </p:cNvSpPr>
                  <p:nvPr/>
                </p:nvSpPr>
                <p:spPr bwMode="auto">
                  <a:xfrm flipV="1">
                    <a:off x="203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8" name="Line 4041"/>
                  <p:cNvSpPr>
                    <a:spLocks noChangeShapeType="1"/>
                  </p:cNvSpPr>
                  <p:nvPr/>
                </p:nvSpPr>
                <p:spPr bwMode="auto">
                  <a:xfrm flipV="1">
                    <a:off x="203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9" name="Line 4042"/>
                  <p:cNvSpPr>
                    <a:spLocks noChangeShapeType="1"/>
                  </p:cNvSpPr>
                  <p:nvPr/>
                </p:nvSpPr>
                <p:spPr bwMode="auto">
                  <a:xfrm flipV="1">
                    <a:off x="203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0" name="Line 4043"/>
                  <p:cNvSpPr>
                    <a:spLocks noChangeShapeType="1"/>
                  </p:cNvSpPr>
                  <p:nvPr/>
                </p:nvSpPr>
                <p:spPr bwMode="auto">
                  <a:xfrm flipV="1">
                    <a:off x="203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1" name="Line 4044"/>
                  <p:cNvSpPr>
                    <a:spLocks noChangeShapeType="1"/>
                  </p:cNvSpPr>
                  <p:nvPr/>
                </p:nvSpPr>
                <p:spPr bwMode="auto">
                  <a:xfrm flipV="1">
                    <a:off x="203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2" name="Line 4045"/>
                  <p:cNvSpPr>
                    <a:spLocks noChangeShapeType="1"/>
                  </p:cNvSpPr>
                  <p:nvPr/>
                </p:nvSpPr>
                <p:spPr bwMode="auto">
                  <a:xfrm flipV="1">
                    <a:off x="203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3" name="Line 4046"/>
                  <p:cNvSpPr>
                    <a:spLocks noChangeShapeType="1"/>
                  </p:cNvSpPr>
                  <p:nvPr/>
                </p:nvSpPr>
                <p:spPr bwMode="auto">
                  <a:xfrm flipV="1">
                    <a:off x="203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4" name="Line 4047"/>
                  <p:cNvSpPr>
                    <a:spLocks noChangeShapeType="1"/>
                  </p:cNvSpPr>
                  <p:nvPr/>
                </p:nvSpPr>
                <p:spPr bwMode="auto">
                  <a:xfrm flipV="1">
                    <a:off x="203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5" name="Line 4048"/>
                  <p:cNvSpPr>
                    <a:spLocks noChangeShapeType="1"/>
                  </p:cNvSpPr>
                  <p:nvPr/>
                </p:nvSpPr>
                <p:spPr bwMode="auto">
                  <a:xfrm flipV="1">
                    <a:off x="203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6" name="Line 4049"/>
                  <p:cNvSpPr>
                    <a:spLocks noChangeShapeType="1"/>
                  </p:cNvSpPr>
                  <p:nvPr/>
                </p:nvSpPr>
                <p:spPr bwMode="auto">
                  <a:xfrm flipV="1">
                    <a:off x="203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7" name="Line 4050"/>
                  <p:cNvSpPr>
                    <a:spLocks noChangeShapeType="1"/>
                  </p:cNvSpPr>
                  <p:nvPr/>
                </p:nvSpPr>
                <p:spPr bwMode="auto">
                  <a:xfrm flipV="1">
                    <a:off x="203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8" name="Line 4051"/>
                  <p:cNvSpPr>
                    <a:spLocks noChangeShapeType="1"/>
                  </p:cNvSpPr>
                  <p:nvPr/>
                </p:nvSpPr>
                <p:spPr bwMode="auto">
                  <a:xfrm flipV="1">
                    <a:off x="203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9" name="Line 4052"/>
                  <p:cNvSpPr>
                    <a:spLocks noChangeShapeType="1"/>
                  </p:cNvSpPr>
                  <p:nvPr/>
                </p:nvSpPr>
                <p:spPr bwMode="auto">
                  <a:xfrm flipV="1">
                    <a:off x="203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0" name="Line 4053"/>
                  <p:cNvSpPr>
                    <a:spLocks noChangeShapeType="1"/>
                  </p:cNvSpPr>
                  <p:nvPr/>
                </p:nvSpPr>
                <p:spPr bwMode="auto">
                  <a:xfrm flipV="1">
                    <a:off x="203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1" name="Line 4054"/>
                  <p:cNvSpPr>
                    <a:spLocks noChangeShapeType="1"/>
                  </p:cNvSpPr>
                  <p:nvPr/>
                </p:nvSpPr>
                <p:spPr bwMode="auto">
                  <a:xfrm flipV="1">
                    <a:off x="203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2" name="Line 4055"/>
                  <p:cNvSpPr>
                    <a:spLocks noChangeShapeType="1"/>
                  </p:cNvSpPr>
                  <p:nvPr/>
                </p:nvSpPr>
                <p:spPr bwMode="auto">
                  <a:xfrm flipV="1">
                    <a:off x="203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3" name="Line 4056"/>
                  <p:cNvSpPr>
                    <a:spLocks noChangeShapeType="1"/>
                  </p:cNvSpPr>
                  <p:nvPr/>
                </p:nvSpPr>
                <p:spPr bwMode="auto">
                  <a:xfrm flipV="1">
                    <a:off x="203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4" name="Line 4057"/>
                  <p:cNvSpPr>
                    <a:spLocks noChangeShapeType="1"/>
                  </p:cNvSpPr>
                  <p:nvPr/>
                </p:nvSpPr>
                <p:spPr bwMode="auto">
                  <a:xfrm flipV="1">
                    <a:off x="203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5" name="Line 4058"/>
                  <p:cNvSpPr>
                    <a:spLocks noChangeShapeType="1"/>
                  </p:cNvSpPr>
                  <p:nvPr/>
                </p:nvSpPr>
                <p:spPr bwMode="auto">
                  <a:xfrm flipV="1">
                    <a:off x="203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6" name="Line 4059"/>
                  <p:cNvSpPr>
                    <a:spLocks noChangeShapeType="1"/>
                  </p:cNvSpPr>
                  <p:nvPr/>
                </p:nvSpPr>
                <p:spPr bwMode="auto">
                  <a:xfrm flipV="1">
                    <a:off x="203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7" name="Line 4060"/>
                  <p:cNvSpPr>
                    <a:spLocks noChangeShapeType="1"/>
                  </p:cNvSpPr>
                  <p:nvPr/>
                </p:nvSpPr>
                <p:spPr bwMode="auto">
                  <a:xfrm flipV="1">
                    <a:off x="203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8" name="Line 4061"/>
                  <p:cNvSpPr>
                    <a:spLocks noChangeShapeType="1"/>
                  </p:cNvSpPr>
                  <p:nvPr/>
                </p:nvSpPr>
                <p:spPr bwMode="auto">
                  <a:xfrm flipV="1">
                    <a:off x="203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9" name="Line 4062"/>
                  <p:cNvSpPr>
                    <a:spLocks noChangeShapeType="1"/>
                  </p:cNvSpPr>
                  <p:nvPr/>
                </p:nvSpPr>
                <p:spPr bwMode="auto">
                  <a:xfrm flipV="1">
                    <a:off x="203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0" name="Line 4063"/>
                  <p:cNvSpPr>
                    <a:spLocks noChangeShapeType="1"/>
                  </p:cNvSpPr>
                  <p:nvPr/>
                </p:nvSpPr>
                <p:spPr bwMode="auto">
                  <a:xfrm flipV="1">
                    <a:off x="203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1" name="Line 4064"/>
                  <p:cNvSpPr>
                    <a:spLocks noChangeShapeType="1"/>
                  </p:cNvSpPr>
                  <p:nvPr/>
                </p:nvSpPr>
                <p:spPr bwMode="auto">
                  <a:xfrm flipV="1">
                    <a:off x="203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2" name="Line 4065"/>
                  <p:cNvSpPr>
                    <a:spLocks noChangeShapeType="1"/>
                  </p:cNvSpPr>
                  <p:nvPr/>
                </p:nvSpPr>
                <p:spPr bwMode="auto">
                  <a:xfrm flipV="1">
                    <a:off x="203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3" name="Line 4066"/>
                  <p:cNvSpPr>
                    <a:spLocks noChangeShapeType="1"/>
                  </p:cNvSpPr>
                  <p:nvPr/>
                </p:nvSpPr>
                <p:spPr bwMode="auto">
                  <a:xfrm flipV="1">
                    <a:off x="203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4" name="Line 4067"/>
                  <p:cNvSpPr>
                    <a:spLocks noChangeShapeType="1"/>
                  </p:cNvSpPr>
                  <p:nvPr/>
                </p:nvSpPr>
                <p:spPr bwMode="auto">
                  <a:xfrm flipV="1">
                    <a:off x="203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5" name="Line 4068"/>
                  <p:cNvSpPr>
                    <a:spLocks noChangeShapeType="1"/>
                  </p:cNvSpPr>
                  <p:nvPr/>
                </p:nvSpPr>
                <p:spPr bwMode="auto">
                  <a:xfrm flipV="1">
                    <a:off x="203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6" name="Line 4069"/>
                  <p:cNvSpPr>
                    <a:spLocks noChangeShapeType="1"/>
                  </p:cNvSpPr>
                  <p:nvPr/>
                </p:nvSpPr>
                <p:spPr bwMode="auto">
                  <a:xfrm flipV="1">
                    <a:off x="203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7" name="Line 4070"/>
                  <p:cNvSpPr>
                    <a:spLocks noChangeShapeType="1"/>
                  </p:cNvSpPr>
                  <p:nvPr/>
                </p:nvSpPr>
                <p:spPr bwMode="auto">
                  <a:xfrm flipV="1">
                    <a:off x="203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8" name="Line 4071"/>
                  <p:cNvSpPr>
                    <a:spLocks noChangeShapeType="1"/>
                  </p:cNvSpPr>
                  <p:nvPr/>
                </p:nvSpPr>
                <p:spPr bwMode="auto">
                  <a:xfrm flipV="1">
                    <a:off x="203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9" name="Line 4072"/>
                  <p:cNvSpPr>
                    <a:spLocks noChangeShapeType="1"/>
                  </p:cNvSpPr>
                  <p:nvPr/>
                </p:nvSpPr>
                <p:spPr bwMode="auto">
                  <a:xfrm flipV="1">
                    <a:off x="203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0" name="Line 4073"/>
                  <p:cNvSpPr>
                    <a:spLocks noChangeShapeType="1"/>
                  </p:cNvSpPr>
                  <p:nvPr/>
                </p:nvSpPr>
                <p:spPr bwMode="auto">
                  <a:xfrm flipV="1">
                    <a:off x="203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1" name="Line 4074"/>
                  <p:cNvSpPr>
                    <a:spLocks noChangeShapeType="1"/>
                  </p:cNvSpPr>
                  <p:nvPr/>
                </p:nvSpPr>
                <p:spPr bwMode="auto">
                  <a:xfrm flipV="1">
                    <a:off x="203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2" name="Line 4075"/>
                  <p:cNvSpPr>
                    <a:spLocks noChangeShapeType="1"/>
                  </p:cNvSpPr>
                  <p:nvPr/>
                </p:nvSpPr>
                <p:spPr bwMode="auto">
                  <a:xfrm flipV="1">
                    <a:off x="203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3" name="Line 4076"/>
                  <p:cNvSpPr>
                    <a:spLocks noChangeShapeType="1"/>
                  </p:cNvSpPr>
                  <p:nvPr/>
                </p:nvSpPr>
                <p:spPr bwMode="auto">
                  <a:xfrm flipV="1">
                    <a:off x="203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4" name="Line 4077"/>
                  <p:cNvSpPr>
                    <a:spLocks noChangeShapeType="1"/>
                  </p:cNvSpPr>
                  <p:nvPr/>
                </p:nvSpPr>
                <p:spPr bwMode="auto">
                  <a:xfrm flipV="1">
                    <a:off x="203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5" name="Line 4078"/>
                  <p:cNvSpPr>
                    <a:spLocks noChangeShapeType="1"/>
                  </p:cNvSpPr>
                  <p:nvPr/>
                </p:nvSpPr>
                <p:spPr bwMode="auto">
                  <a:xfrm flipV="1">
                    <a:off x="203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6" name="Line 4079"/>
                  <p:cNvSpPr>
                    <a:spLocks noChangeShapeType="1"/>
                  </p:cNvSpPr>
                  <p:nvPr/>
                </p:nvSpPr>
                <p:spPr bwMode="auto">
                  <a:xfrm flipV="1">
                    <a:off x="203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7" name="Line 4080"/>
                  <p:cNvSpPr>
                    <a:spLocks noChangeShapeType="1"/>
                  </p:cNvSpPr>
                  <p:nvPr/>
                </p:nvSpPr>
                <p:spPr bwMode="auto">
                  <a:xfrm flipV="1">
                    <a:off x="203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8" name="Line 4081"/>
                  <p:cNvSpPr>
                    <a:spLocks noChangeShapeType="1"/>
                  </p:cNvSpPr>
                  <p:nvPr/>
                </p:nvSpPr>
                <p:spPr bwMode="auto">
                  <a:xfrm flipV="1">
                    <a:off x="203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9" name="Line 4082"/>
                  <p:cNvSpPr>
                    <a:spLocks noChangeShapeType="1"/>
                  </p:cNvSpPr>
                  <p:nvPr/>
                </p:nvSpPr>
                <p:spPr bwMode="auto">
                  <a:xfrm flipV="1">
                    <a:off x="203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0" name="Line 4083"/>
                  <p:cNvSpPr>
                    <a:spLocks noChangeShapeType="1"/>
                  </p:cNvSpPr>
                  <p:nvPr/>
                </p:nvSpPr>
                <p:spPr bwMode="auto">
                  <a:xfrm flipV="1">
                    <a:off x="203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1" name="Line 4084"/>
                  <p:cNvSpPr>
                    <a:spLocks noChangeShapeType="1"/>
                  </p:cNvSpPr>
                  <p:nvPr/>
                </p:nvSpPr>
                <p:spPr bwMode="auto">
                  <a:xfrm flipV="1">
                    <a:off x="203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2" name="Line 4085"/>
                  <p:cNvSpPr>
                    <a:spLocks noChangeShapeType="1"/>
                  </p:cNvSpPr>
                  <p:nvPr/>
                </p:nvSpPr>
                <p:spPr bwMode="auto">
                  <a:xfrm flipV="1">
                    <a:off x="203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3" name="Line 4086"/>
                  <p:cNvSpPr>
                    <a:spLocks noChangeShapeType="1"/>
                  </p:cNvSpPr>
                  <p:nvPr/>
                </p:nvSpPr>
                <p:spPr bwMode="auto">
                  <a:xfrm flipV="1">
                    <a:off x="203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4" name="Line 4087"/>
                  <p:cNvSpPr>
                    <a:spLocks noChangeShapeType="1"/>
                  </p:cNvSpPr>
                  <p:nvPr/>
                </p:nvSpPr>
                <p:spPr bwMode="auto">
                  <a:xfrm flipV="1">
                    <a:off x="203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5" name="Line 4088"/>
                  <p:cNvSpPr>
                    <a:spLocks noChangeShapeType="1"/>
                  </p:cNvSpPr>
                  <p:nvPr/>
                </p:nvSpPr>
                <p:spPr bwMode="auto">
                  <a:xfrm flipV="1">
                    <a:off x="203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6" name="Line 4089"/>
                  <p:cNvSpPr>
                    <a:spLocks noChangeShapeType="1"/>
                  </p:cNvSpPr>
                  <p:nvPr/>
                </p:nvSpPr>
                <p:spPr bwMode="auto">
                  <a:xfrm flipV="1">
                    <a:off x="203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7" name="Line 4090"/>
                  <p:cNvSpPr>
                    <a:spLocks noChangeShapeType="1"/>
                  </p:cNvSpPr>
                  <p:nvPr/>
                </p:nvSpPr>
                <p:spPr bwMode="auto">
                  <a:xfrm flipV="1">
                    <a:off x="203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8" name="Line 4091"/>
                  <p:cNvSpPr>
                    <a:spLocks noChangeShapeType="1"/>
                  </p:cNvSpPr>
                  <p:nvPr/>
                </p:nvSpPr>
                <p:spPr bwMode="auto">
                  <a:xfrm flipV="1">
                    <a:off x="203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9" name="Line 4092"/>
                  <p:cNvSpPr>
                    <a:spLocks noChangeShapeType="1"/>
                  </p:cNvSpPr>
                  <p:nvPr/>
                </p:nvSpPr>
                <p:spPr bwMode="auto">
                  <a:xfrm flipV="1">
                    <a:off x="203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0" name="Line 4093"/>
                  <p:cNvSpPr>
                    <a:spLocks noChangeShapeType="1"/>
                  </p:cNvSpPr>
                  <p:nvPr/>
                </p:nvSpPr>
                <p:spPr bwMode="auto">
                  <a:xfrm flipV="1">
                    <a:off x="203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1" name="Line 4094"/>
                  <p:cNvSpPr>
                    <a:spLocks noChangeShapeType="1"/>
                  </p:cNvSpPr>
                  <p:nvPr/>
                </p:nvSpPr>
                <p:spPr bwMode="auto">
                  <a:xfrm flipV="1">
                    <a:off x="203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2" name="Line 4095"/>
                  <p:cNvSpPr>
                    <a:spLocks noChangeShapeType="1"/>
                  </p:cNvSpPr>
                  <p:nvPr/>
                </p:nvSpPr>
                <p:spPr bwMode="auto">
                  <a:xfrm flipV="1">
                    <a:off x="203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3" name="Line 4096"/>
                  <p:cNvSpPr>
                    <a:spLocks noChangeShapeType="1"/>
                  </p:cNvSpPr>
                  <p:nvPr/>
                </p:nvSpPr>
                <p:spPr bwMode="auto">
                  <a:xfrm flipV="1">
                    <a:off x="203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4" name="Line 4097"/>
                  <p:cNvSpPr>
                    <a:spLocks noChangeShapeType="1"/>
                  </p:cNvSpPr>
                  <p:nvPr/>
                </p:nvSpPr>
                <p:spPr bwMode="auto">
                  <a:xfrm flipV="1">
                    <a:off x="203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5" name="Line 4098"/>
                  <p:cNvSpPr>
                    <a:spLocks noChangeShapeType="1"/>
                  </p:cNvSpPr>
                  <p:nvPr/>
                </p:nvSpPr>
                <p:spPr bwMode="auto">
                  <a:xfrm flipV="1">
                    <a:off x="203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6" name="Line 4099"/>
                  <p:cNvSpPr>
                    <a:spLocks noChangeShapeType="1"/>
                  </p:cNvSpPr>
                  <p:nvPr/>
                </p:nvSpPr>
                <p:spPr bwMode="auto">
                  <a:xfrm flipV="1">
                    <a:off x="203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7" name="Line 4100"/>
                  <p:cNvSpPr>
                    <a:spLocks noChangeShapeType="1"/>
                  </p:cNvSpPr>
                  <p:nvPr/>
                </p:nvSpPr>
                <p:spPr bwMode="auto">
                  <a:xfrm flipV="1">
                    <a:off x="203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8" name="Line 4101"/>
                  <p:cNvSpPr>
                    <a:spLocks noChangeShapeType="1"/>
                  </p:cNvSpPr>
                  <p:nvPr/>
                </p:nvSpPr>
                <p:spPr bwMode="auto">
                  <a:xfrm flipV="1">
                    <a:off x="203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9" name="Line 4102"/>
                  <p:cNvSpPr>
                    <a:spLocks noChangeShapeType="1"/>
                  </p:cNvSpPr>
                  <p:nvPr/>
                </p:nvSpPr>
                <p:spPr bwMode="auto">
                  <a:xfrm flipV="1">
                    <a:off x="203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0" name="Line 4103"/>
                  <p:cNvSpPr>
                    <a:spLocks noChangeShapeType="1"/>
                  </p:cNvSpPr>
                  <p:nvPr/>
                </p:nvSpPr>
                <p:spPr bwMode="auto">
                  <a:xfrm flipV="1">
                    <a:off x="203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1" name="Line 4104"/>
                  <p:cNvSpPr>
                    <a:spLocks noChangeShapeType="1"/>
                  </p:cNvSpPr>
                  <p:nvPr/>
                </p:nvSpPr>
                <p:spPr bwMode="auto">
                  <a:xfrm flipV="1">
                    <a:off x="203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2" name="Line 4105"/>
                  <p:cNvSpPr>
                    <a:spLocks noChangeShapeType="1"/>
                  </p:cNvSpPr>
                  <p:nvPr/>
                </p:nvSpPr>
                <p:spPr bwMode="auto">
                  <a:xfrm flipV="1">
                    <a:off x="203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3" name="Line 4106"/>
                  <p:cNvSpPr>
                    <a:spLocks noChangeShapeType="1"/>
                  </p:cNvSpPr>
                  <p:nvPr/>
                </p:nvSpPr>
                <p:spPr bwMode="auto">
                  <a:xfrm flipV="1">
                    <a:off x="203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4" name="Line 4107"/>
                  <p:cNvSpPr>
                    <a:spLocks noChangeShapeType="1"/>
                  </p:cNvSpPr>
                  <p:nvPr/>
                </p:nvSpPr>
                <p:spPr bwMode="auto">
                  <a:xfrm flipV="1">
                    <a:off x="203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5" name="Line 4108"/>
                  <p:cNvSpPr>
                    <a:spLocks noChangeShapeType="1"/>
                  </p:cNvSpPr>
                  <p:nvPr/>
                </p:nvSpPr>
                <p:spPr bwMode="auto">
                  <a:xfrm flipV="1">
                    <a:off x="203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6" name="Line 4109"/>
                  <p:cNvSpPr>
                    <a:spLocks noChangeShapeType="1"/>
                  </p:cNvSpPr>
                  <p:nvPr/>
                </p:nvSpPr>
                <p:spPr bwMode="auto">
                  <a:xfrm flipV="1">
                    <a:off x="203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7" name="Line 4110"/>
                  <p:cNvSpPr>
                    <a:spLocks noChangeShapeType="1"/>
                  </p:cNvSpPr>
                  <p:nvPr/>
                </p:nvSpPr>
                <p:spPr bwMode="auto">
                  <a:xfrm flipV="1">
                    <a:off x="203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8" name="Line 4111"/>
                  <p:cNvSpPr>
                    <a:spLocks noChangeShapeType="1"/>
                  </p:cNvSpPr>
                  <p:nvPr/>
                </p:nvSpPr>
                <p:spPr bwMode="auto">
                  <a:xfrm flipV="1">
                    <a:off x="203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9" name="Line 4112"/>
                  <p:cNvSpPr>
                    <a:spLocks noChangeShapeType="1"/>
                  </p:cNvSpPr>
                  <p:nvPr/>
                </p:nvSpPr>
                <p:spPr bwMode="auto">
                  <a:xfrm flipV="1">
                    <a:off x="203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0" name="Line 4113"/>
                  <p:cNvSpPr>
                    <a:spLocks noChangeShapeType="1"/>
                  </p:cNvSpPr>
                  <p:nvPr/>
                </p:nvSpPr>
                <p:spPr bwMode="auto">
                  <a:xfrm flipV="1">
                    <a:off x="203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1" name="Line 4114"/>
                  <p:cNvSpPr>
                    <a:spLocks noChangeShapeType="1"/>
                  </p:cNvSpPr>
                  <p:nvPr/>
                </p:nvSpPr>
                <p:spPr bwMode="auto">
                  <a:xfrm flipV="1">
                    <a:off x="203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2" name="Line 4115"/>
                  <p:cNvSpPr>
                    <a:spLocks noChangeShapeType="1"/>
                  </p:cNvSpPr>
                  <p:nvPr/>
                </p:nvSpPr>
                <p:spPr bwMode="auto">
                  <a:xfrm flipV="1">
                    <a:off x="203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3" name="Line 4116"/>
                  <p:cNvSpPr>
                    <a:spLocks noChangeShapeType="1"/>
                  </p:cNvSpPr>
                  <p:nvPr/>
                </p:nvSpPr>
                <p:spPr bwMode="auto">
                  <a:xfrm flipV="1">
                    <a:off x="203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4" name="Line 4117"/>
                  <p:cNvSpPr>
                    <a:spLocks noChangeShapeType="1"/>
                  </p:cNvSpPr>
                  <p:nvPr/>
                </p:nvSpPr>
                <p:spPr bwMode="auto">
                  <a:xfrm flipV="1">
                    <a:off x="203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5" name="Line 4118"/>
                  <p:cNvSpPr>
                    <a:spLocks noChangeShapeType="1"/>
                  </p:cNvSpPr>
                  <p:nvPr/>
                </p:nvSpPr>
                <p:spPr bwMode="auto">
                  <a:xfrm flipV="1">
                    <a:off x="203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6" name="Line 4119"/>
                  <p:cNvSpPr>
                    <a:spLocks noChangeShapeType="1"/>
                  </p:cNvSpPr>
                  <p:nvPr/>
                </p:nvSpPr>
                <p:spPr bwMode="auto">
                  <a:xfrm flipV="1">
                    <a:off x="203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7" name="Line 4120"/>
                  <p:cNvSpPr>
                    <a:spLocks noChangeShapeType="1"/>
                  </p:cNvSpPr>
                  <p:nvPr/>
                </p:nvSpPr>
                <p:spPr bwMode="auto">
                  <a:xfrm flipV="1">
                    <a:off x="203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8" name="Line 4121"/>
                  <p:cNvSpPr>
                    <a:spLocks noChangeShapeType="1"/>
                  </p:cNvSpPr>
                  <p:nvPr/>
                </p:nvSpPr>
                <p:spPr bwMode="auto">
                  <a:xfrm flipV="1">
                    <a:off x="203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9" name="Line 4122"/>
                  <p:cNvSpPr>
                    <a:spLocks noChangeShapeType="1"/>
                  </p:cNvSpPr>
                  <p:nvPr/>
                </p:nvSpPr>
                <p:spPr bwMode="auto">
                  <a:xfrm flipV="1">
                    <a:off x="203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0" name="Line 4123"/>
                  <p:cNvSpPr>
                    <a:spLocks noChangeShapeType="1"/>
                  </p:cNvSpPr>
                  <p:nvPr/>
                </p:nvSpPr>
                <p:spPr bwMode="auto">
                  <a:xfrm flipV="1">
                    <a:off x="203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1" name="Line 4124"/>
                  <p:cNvSpPr>
                    <a:spLocks noChangeShapeType="1"/>
                  </p:cNvSpPr>
                  <p:nvPr/>
                </p:nvSpPr>
                <p:spPr bwMode="auto">
                  <a:xfrm flipV="1">
                    <a:off x="203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2" name="Line 4125"/>
                  <p:cNvSpPr>
                    <a:spLocks noChangeShapeType="1"/>
                  </p:cNvSpPr>
                  <p:nvPr/>
                </p:nvSpPr>
                <p:spPr bwMode="auto">
                  <a:xfrm flipV="1">
                    <a:off x="203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3" name="Line 4126"/>
                  <p:cNvSpPr>
                    <a:spLocks noChangeShapeType="1"/>
                  </p:cNvSpPr>
                  <p:nvPr/>
                </p:nvSpPr>
                <p:spPr bwMode="auto">
                  <a:xfrm flipV="1">
                    <a:off x="203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4" name="Line 4127"/>
                  <p:cNvSpPr>
                    <a:spLocks noChangeShapeType="1"/>
                  </p:cNvSpPr>
                  <p:nvPr/>
                </p:nvSpPr>
                <p:spPr bwMode="auto">
                  <a:xfrm flipV="1">
                    <a:off x="203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5" name="Line 4128"/>
                  <p:cNvSpPr>
                    <a:spLocks noChangeShapeType="1"/>
                  </p:cNvSpPr>
                  <p:nvPr/>
                </p:nvSpPr>
                <p:spPr bwMode="auto">
                  <a:xfrm flipV="1">
                    <a:off x="203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6" name="Line 4129"/>
                  <p:cNvSpPr>
                    <a:spLocks noChangeShapeType="1"/>
                  </p:cNvSpPr>
                  <p:nvPr/>
                </p:nvSpPr>
                <p:spPr bwMode="auto">
                  <a:xfrm flipV="1">
                    <a:off x="203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7" name="Line 4130"/>
                  <p:cNvSpPr>
                    <a:spLocks noChangeShapeType="1"/>
                  </p:cNvSpPr>
                  <p:nvPr/>
                </p:nvSpPr>
                <p:spPr bwMode="auto">
                  <a:xfrm flipV="1">
                    <a:off x="203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8" name="Line 4131"/>
                  <p:cNvSpPr>
                    <a:spLocks noChangeShapeType="1"/>
                  </p:cNvSpPr>
                  <p:nvPr/>
                </p:nvSpPr>
                <p:spPr bwMode="auto">
                  <a:xfrm flipV="1">
                    <a:off x="203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9" name="Line 4132"/>
                  <p:cNvSpPr>
                    <a:spLocks noChangeShapeType="1"/>
                  </p:cNvSpPr>
                  <p:nvPr/>
                </p:nvSpPr>
                <p:spPr bwMode="auto">
                  <a:xfrm flipV="1">
                    <a:off x="203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0" name="Line 4133"/>
                  <p:cNvSpPr>
                    <a:spLocks noChangeShapeType="1"/>
                  </p:cNvSpPr>
                  <p:nvPr/>
                </p:nvSpPr>
                <p:spPr bwMode="auto">
                  <a:xfrm flipV="1">
                    <a:off x="203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1" name="Line 4134"/>
                  <p:cNvSpPr>
                    <a:spLocks noChangeShapeType="1"/>
                  </p:cNvSpPr>
                  <p:nvPr/>
                </p:nvSpPr>
                <p:spPr bwMode="auto">
                  <a:xfrm flipV="1">
                    <a:off x="203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0" name="Group 4336"/>
                <p:cNvGrpSpPr>
                  <a:grpSpLocks/>
                </p:cNvGrpSpPr>
                <p:nvPr/>
              </p:nvGrpSpPr>
              <p:grpSpPr bwMode="auto">
                <a:xfrm>
                  <a:off x="1439" y="425"/>
                  <a:ext cx="365" cy="2337"/>
                  <a:chOff x="1970" y="1105"/>
                  <a:chExt cx="365" cy="2337"/>
                </a:xfrm>
              </p:grpSpPr>
              <p:sp>
                <p:nvSpPr>
                  <p:cNvPr id="1152" name="Line 4136"/>
                  <p:cNvSpPr>
                    <a:spLocks noChangeShapeType="1"/>
                  </p:cNvSpPr>
                  <p:nvPr/>
                </p:nvSpPr>
                <p:spPr bwMode="auto">
                  <a:xfrm flipV="1">
                    <a:off x="203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3" name="Line 4137"/>
                  <p:cNvSpPr>
                    <a:spLocks noChangeShapeType="1"/>
                  </p:cNvSpPr>
                  <p:nvPr/>
                </p:nvSpPr>
                <p:spPr bwMode="auto">
                  <a:xfrm flipV="1">
                    <a:off x="203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4" name="Line 4138"/>
                  <p:cNvSpPr>
                    <a:spLocks noChangeShapeType="1"/>
                  </p:cNvSpPr>
                  <p:nvPr/>
                </p:nvSpPr>
                <p:spPr bwMode="auto">
                  <a:xfrm flipV="1">
                    <a:off x="203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5" name="Line 4139"/>
                  <p:cNvSpPr>
                    <a:spLocks noChangeShapeType="1"/>
                  </p:cNvSpPr>
                  <p:nvPr/>
                </p:nvSpPr>
                <p:spPr bwMode="auto">
                  <a:xfrm flipV="1">
                    <a:off x="203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6" name="Line 4140"/>
                  <p:cNvSpPr>
                    <a:spLocks noChangeShapeType="1"/>
                  </p:cNvSpPr>
                  <p:nvPr/>
                </p:nvSpPr>
                <p:spPr bwMode="auto">
                  <a:xfrm flipV="1">
                    <a:off x="203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7" name="Line 4141"/>
                  <p:cNvSpPr>
                    <a:spLocks noChangeShapeType="1"/>
                  </p:cNvSpPr>
                  <p:nvPr/>
                </p:nvSpPr>
                <p:spPr bwMode="auto">
                  <a:xfrm flipV="1">
                    <a:off x="203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8" name="Line 4142"/>
                  <p:cNvSpPr>
                    <a:spLocks noChangeShapeType="1"/>
                  </p:cNvSpPr>
                  <p:nvPr/>
                </p:nvSpPr>
                <p:spPr bwMode="auto">
                  <a:xfrm flipV="1">
                    <a:off x="203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9" name="Line 4143"/>
                  <p:cNvSpPr>
                    <a:spLocks noChangeShapeType="1"/>
                  </p:cNvSpPr>
                  <p:nvPr/>
                </p:nvSpPr>
                <p:spPr bwMode="auto">
                  <a:xfrm flipV="1">
                    <a:off x="203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0" name="Line 4144"/>
                  <p:cNvSpPr>
                    <a:spLocks noChangeShapeType="1"/>
                  </p:cNvSpPr>
                  <p:nvPr/>
                </p:nvSpPr>
                <p:spPr bwMode="auto">
                  <a:xfrm flipV="1">
                    <a:off x="203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1" name="Line 4145"/>
                  <p:cNvSpPr>
                    <a:spLocks noChangeShapeType="1"/>
                  </p:cNvSpPr>
                  <p:nvPr/>
                </p:nvSpPr>
                <p:spPr bwMode="auto">
                  <a:xfrm flipV="1">
                    <a:off x="203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2" name="Line 4146"/>
                  <p:cNvSpPr>
                    <a:spLocks noChangeShapeType="1"/>
                  </p:cNvSpPr>
                  <p:nvPr/>
                </p:nvSpPr>
                <p:spPr bwMode="auto">
                  <a:xfrm flipV="1">
                    <a:off x="203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3" name="Line 4147"/>
                  <p:cNvSpPr>
                    <a:spLocks noChangeShapeType="1"/>
                  </p:cNvSpPr>
                  <p:nvPr/>
                </p:nvSpPr>
                <p:spPr bwMode="auto">
                  <a:xfrm flipV="1">
                    <a:off x="203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4" name="Line 4148"/>
                  <p:cNvSpPr>
                    <a:spLocks noChangeShapeType="1"/>
                  </p:cNvSpPr>
                  <p:nvPr/>
                </p:nvSpPr>
                <p:spPr bwMode="auto">
                  <a:xfrm flipV="1">
                    <a:off x="203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5" name="Line 4149"/>
                  <p:cNvSpPr>
                    <a:spLocks noChangeShapeType="1"/>
                  </p:cNvSpPr>
                  <p:nvPr/>
                </p:nvSpPr>
                <p:spPr bwMode="auto">
                  <a:xfrm flipV="1">
                    <a:off x="203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6" name="Line 4150"/>
                  <p:cNvSpPr>
                    <a:spLocks noChangeShapeType="1"/>
                  </p:cNvSpPr>
                  <p:nvPr/>
                </p:nvSpPr>
                <p:spPr bwMode="auto">
                  <a:xfrm flipV="1">
                    <a:off x="203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7" name="Line 4151"/>
                  <p:cNvSpPr>
                    <a:spLocks noChangeShapeType="1"/>
                  </p:cNvSpPr>
                  <p:nvPr/>
                </p:nvSpPr>
                <p:spPr bwMode="auto">
                  <a:xfrm flipV="1">
                    <a:off x="203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8" name="Line 4152"/>
                  <p:cNvSpPr>
                    <a:spLocks noChangeShapeType="1"/>
                  </p:cNvSpPr>
                  <p:nvPr/>
                </p:nvSpPr>
                <p:spPr bwMode="auto">
                  <a:xfrm flipV="1">
                    <a:off x="203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9" name="Line 4153"/>
                  <p:cNvSpPr>
                    <a:spLocks noChangeShapeType="1"/>
                  </p:cNvSpPr>
                  <p:nvPr/>
                </p:nvSpPr>
                <p:spPr bwMode="auto">
                  <a:xfrm flipV="1">
                    <a:off x="203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0" name="Line 4154"/>
                  <p:cNvSpPr>
                    <a:spLocks noChangeShapeType="1"/>
                  </p:cNvSpPr>
                  <p:nvPr/>
                </p:nvSpPr>
                <p:spPr bwMode="auto">
                  <a:xfrm flipV="1">
                    <a:off x="203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1" name="Line 4155"/>
                  <p:cNvSpPr>
                    <a:spLocks noChangeShapeType="1"/>
                  </p:cNvSpPr>
                  <p:nvPr/>
                </p:nvSpPr>
                <p:spPr bwMode="auto">
                  <a:xfrm flipV="1">
                    <a:off x="203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2" name="Line 4156"/>
                  <p:cNvSpPr>
                    <a:spLocks noChangeShapeType="1"/>
                  </p:cNvSpPr>
                  <p:nvPr/>
                </p:nvSpPr>
                <p:spPr bwMode="auto">
                  <a:xfrm flipV="1">
                    <a:off x="203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3" name="Line 4157"/>
                  <p:cNvSpPr>
                    <a:spLocks noChangeShapeType="1"/>
                  </p:cNvSpPr>
                  <p:nvPr/>
                </p:nvSpPr>
                <p:spPr bwMode="auto">
                  <a:xfrm flipV="1">
                    <a:off x="203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4" name="Line 4158"/>
                  <p:cNvSpPr>
                    <a:spLocks noChangeShapeType="1"/>
                  </p:cNvSpPr>
                  <p:nvPr/>
                </p:nvSpPr>
                <p:spPr bwMode="auto">
                  <a:xfrm flipV="1">
                    <a:off x="203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5" name="Line 4159"/>
                  <p:cNvSpPr>
                    <a:spLocks noChangeShapeType="1"/>
                  </p:cNvSpPr>
                  <p:nvPr/>
                </p:nvSpPr>
                <p:spPr bwMode="auto">
                  <a:xfrm flipV="1">
                    <a:off x="203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6" name="Line 4160"/>
                  <p:cNvSpPr>
                    <a:spLocks noChangeShapeType="1"/>
                  </p:cNvSpPr>
                  <p:nvPr/>
                </p:nvSpPr>
                <p:spPr bwMode="auto">
                  <a:xfrm flipV="1">
                    <a:off x="203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7" name="Line 4161"/>
                  <p:cNvSpPr>
                    <a:spLocks noChangeShapeType="1"/>
                  </p:cNvSpPr>
                  <p:nvPr/>
                </p:nvSpPr>
                <p:spPr bwMode="auto">
                  <a:xfrm flipV="1">
                    <a:off x="203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8" name="Line 4162"/>
                  <p:cNvSpPr>
                    <a:spLocks noChangeShapeType="1"/>
                  </p:cNvSpPr>
                  <p:nvPr/>
                </p:nvSpPr>
                <p:spPr bwMode="auto">
                  <a:xfrm flipV="1">
                    <a:off x="203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9" name="Line 4163"/>
                  <p:cNvSpPr>
                    <a:spLocks noChangeShapeType="1"/>
                  </p:cNvSpPr>
                  <p:nvPr/>
                </p:nvSpPr>
                <p:spPr bwMode="auto">
                  <a:xfrm flipV="1">
                    <a:off x="203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0" name="Line 4164"/>
                  <p:cNvSpPr>
                    <a:spLocks noChangeShapeType="1"/>
                  </p:cNvSpPr>
                  <p:nvPr/>
                </p:nvSpPr>
                <p:spPr bwMode="auto">
                  <a:xfrm flipV="1">
                    <a:off x="203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1" name="Line 4165"/>
                  <p:cNvSpPr>
                    <a:spLocks noChangeShapeType="1"/>
                  </p:cNvSpPr>
                  <p:nvPr/>
                </p:nvSpPr>
                <p:spPr bwMode="auto">
                  <a:xfrm flipV="1">
                    <a:off x="203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2" name="Line 4166"/>
                  <p:cNvSpPr>
                    <a:spLocks noChangeShapeType="1"/>
                  </p:cNvSpPr>
                  <p:nvPr/>
                </p:nvSpPr>
                <p:spPr bwMode="auto">
                  <a:xfrm flipV="1">
                    <a:off x="203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3" name="Line 4167"/>
                  <p:cNvSpPr>
                    <a:spLocks noChangeShapeType="1"/>
                  </p:cNvSpPr>
                  <p:nvPr/>
                </p:nvSpPr>
                <p:spPr bwMode="auto">
                  <a:xfrm flipV="1">
                    <a:off x="203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4" name="Line 4168"/>
                  <p:cNvSpPr>
                    <a:spLocks noChangeShapeType="1"/>
                  </p:cNvSpPr>
                  <p:nvPr/>
                </p:nvSpPr>
                <p:spPr bwMode="auto">
                  <a:xfrm flipV="1">
                    <a:off x="203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5" name="Line 4169"/>
                  <p:cNvSpPr>
                    <a:spLocks noChangeShapeType="1"/>
                  </p:cNvSpPr>
                  <p:nvPr/>
                </p:nvSpPr>
                <p:spPr bwMode="auto">
                  <a:xfrm flipV="1">
                    <a:off x="203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6" name="Line 4170"/>
                  <p:cNvSpPr>
                    <a:spLocks noChangeShapeType="1"/>
                  </p:cNvSpPr>
                  <p:nvPr/>
                </p:nvSpPr>
                <p:spPr bwMode="auto">
                  <a:xfrm flipV="1">
                    <a:off x="203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7" name="Line 4171"/>
                  <p:cNvSpPr>
                    <a:spLocks noChangeShapeType="1"/>
                  </p:cNvSpPr>
                  <p:nvPr/>
                </p:nvSpPr>
                <p:spPr bwMode="auto">
                  <a:xfrm flipV="1">
                    <a:off x="203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8" name="Line 4172"/>
                  <p:cNvSpPr>
                    <a:spLocks noChangeShapeType="1"/>
                  </p:cNvSpPr>
                  <p:nvPr/>
                </p:nvSpPr>
                <p:spPr bwMode="auto">
                  <a:xfrm flipV="1">
                    <a:off x="203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9" name="Line 4173"/>
                  <p:cNvSpPr>
                    <a:spLocks noChangeShapeType="1"/>
                  </p:cNvSpPr>
                  <p:nvPr/>
                </p:nvSpPr>
                <p:spPr bwMode="auto">
                  <a:xfrm flipV="1">
                    <a:off x="203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0" name="Line 4174"/>
                  <p:cNvSpPr>
                    <a:spLocks noChangeShapeType="1"/>
                  </p:cNvSpPr>
                  <p:nvPr/>
                </p:nvSpPr>
                <p:spPr bwMode="auto">
                  <a:xfrm flipV="1">
                    <a:off x="203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1" name="Line 4175"/>
                  <p:cNvSpPr>
                    <a:spLocks noChangeShapeType="1"/>
                  </p:cNvSpPr>
                  <p:nvPr/>
                </p:nvSpPr>
                <p:spPr bwMode="auto">
                  <a:xfrm flipV="1">
                    <a:off x="203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2" name="Line 4176"/>
                  <p:cNvSpPr>
                    <a:spLocks noChangeShapeType="1"/>
                  </p:cNvSpPr>
                  <p:nvPr/>
                </p:nvSpPr>
                <p:spPr bwMode="auto">
                  <a:xfrm flipV="1">
                    <a:off x="203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3" name="Line 4177"/>
                  <p:cNvSpPr>
                    <a:spLocks noChangeShapeType="1"/>
                  </p:cNvSpPr>
                  <p:nvPr/>
                </p:nvSpPr>
                <p:spPr bwMode="auto">
                  <a:xfrm flipV="1">
                    <a:off x="203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4" name="Line 4178"/>
                  <p:cNvSpPr>
                    <a:spLocks noChangeShapeType="1"/>
                  </p:cNvSpPr>
                  <p:nvPr/>
                </p:nvSpPr>
                <p:spPr bwMode="auto">
                  <a:xfrm flipV="1">
                    <a:off x="203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5" name="Line 4179"/>
                  <p:cNvSpPr>
                    <a:spLocks noChangeShapeType="1"/>
                  </p:cNvSpPr>
                  <p:nvPr/>
                </p:nvSpPr>
                <p:spPr bwMode="auto">
                  <a:xfrm flipV="1">
                    <a:off x="203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6" name="Line 4180"/>
                  <p:cNvSpPr>
                    <a:spLocks noChangeShapeType="1"/>
                  </p:cNvSpPr>
                  <p:nvPr/>
                </p:nvSpPr>
                <p:spPr bwMode="auto">
                  <a:xfrm flipV="1">
                    <a:off x="203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7" name="Line 4181"/>
                  <p:cNvSpPr>
                    <a:spLocks noChangeShapeType="1"/>
                  </p:cNvSpPr>
                  <p:nvPr/>
                </p:nvSpPr>
                <p:spPr bwMode="auto">
                  <a:xfrm flipV="1">
                    <a:off x="203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8" name="Line 4182"/>
                  <p:cNvSpPr>
                    <a:spLocks noChangeShapeType="1"/>
                  </p:cNvSpPr>
                  <p:nvPr/>
                </p:nvSpPr>
                <p:spPr bwMode="auto">
                  <a:xfrm flipV="1">
                    <a:off x="203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9" name="Line 4183"/>
                  <p:cNvSpPr>
                    <a:spLocks noChangeShapeType="1"/>
                  </p:cNvSpPr>
                  <p:nvPr/>
                </p:nvSpPr>
                <p:spPr bwMode="auto">
                  <a:xfrm flipV="1">
                    <a:off x="203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0" name="Line 4184"/>
                  <p:cNvSpPr>
                    <a:spLocks noChangeShapeType="1"/>
                  </p:cNvSpPr>
                  <p:nvPr/>
                </p:nvSpPr>
                <p:spPr bwMode="auto">
                  <a:xfrm flipV="1">
                    <a:off x="203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1" name="Line 4185"/>
                  <p:cNvSpPr>
                    <a:spLocks noChangeShapeType="1"/>
                  </p:cNvSpPr>
                  <p:nvPr/>
                </p:nvSpPr>
                <p:spPr bwMode="auto">
                  <a:xfrm flipV="1">
                    <a:off x="203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2" name="Line 4186"/>
                  <p:cNvSpPr>
                    <a:spLocks noChangeShapeType="1"/>
                  </p:cNvSpPr>
                  <p:nvPr/>
                </p:nvSpPr>
                <p:spPr bwMode="auto">
                  <a:xfrm flipV="1">
                    <a:off x="203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3" name="Line 4187"/>
                  <p:cNvSpPr>
                    <a:spLocks noChangeShapeType="1"/>
                  </p:cNvSpPr>
                  <p:nvPr/>
                </p:nvSpPr>
                <p:spPr bwMode="auto">
                  <a:xfrm flipV="1">
                    <a:off x="203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4" name="Line 4188"/>
                  <p:cNvSpPr>
                    <a:spLocks noChangeShapeType="1"/>
                  </p:cNvSpPr>
                  <p:nvPr/>
                </p:nvSpPr>
                <p:spPr bwMode="auto">
                  <a:xfrm flipV="1">
                    <a:off x="203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5" name="Line 4189"/>
                  <p:cNvSpPr>
                    <a:spLocks noChangeShapeType="1"/>
                  </p:cNvSpPr>
                  <p:nvPr/>
                </p:nvSpPr>
                <p:spPr bwMode="auto">
                  <a:xfrm flipV="1">
                    <a:off x="203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6" name="Line 4190"/>
                  <p:cNvSpPr>
                    <a:spLocks noChangeShapeType="1"/>
                  </p:cNvSpPr>
                  <p:nvPr/>
                </p:nvSpPr>
                <p:spPr bwMode="auto">
                  <a:xfrm flipV="1">
                    <a:off x="203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7" name="Line 4191"/>
                  <p:cNvSpPr>
                    <a:spLocks noChangeShapeType="1"/>
                  </p:cNvSpPr>
                  <p:nvPr/>
                </p:nvSpPr>
                <p:spPr bwMode="auto">
                  <a:xfrm flipV="1">
                    <a:off x="203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8" name="Line 4192"/>
                  <p:cNvSpPr>
                    <a:spLocks noChangeShapeType="1"/>
                  </p:cNvSpPr>
                  <p:nvPr/>
                </p:nvSpPr>
                <p:spPr bwMode="auto">
                  <a:xfrm flipV="1">
                    <a:off x="203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9" name="Line 4193"/>
                  <p:cNvSpPr>
                    <a:spLocks noChangeShapeType="1"/>
                  </p:cNvSpPr>
                  <p:nvPr/>
                </p:nvSpPr>
                <p:spPr bwMode="auto">
                  <a:xfrm flipV="1">
                    <a:off x="203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0" name="Line 4194"/>
                  <p:cNvSpPr>
                    <a:spLocks noChangeShapeType="1"/>
                  </p:cNvSpPr>
                  <p:nvPr/>
                </p:nvSpPr>
                <p:spPr bwMode="auto">
                  <a:xfrm flipV="1">
                    <a:off x="203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1" name="Line 4195"/>
                  <p:cNvSpPr>
                    <a:spLocks noChangeShapeType="1"/>
                  </p:cNvSpPr>
                  <p:nvPr/>
                </p:nvSpPr>
                <p:spPr bwMode="auto">
                  <a:xfrm flipV="1">
                    <a:off x="203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2" name="Line 4196"/>
                  <p:cNvSpPr>
                    <a:spLocks noChangeShapeType="1"/>
                  </p:cNvSpPr>
                  <p:nvPr/>
                </p:nvSpPr>
                <p:spPr bwMode="auto">
                  <a:xfrm flipV="1">
                    <a:off x="203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3" name="Line 4197"/>
                  <p:cNvSpPr>
                    <a:spLocks noChangeShapeType="1"/>
                  </p:cNvSpPr>
                  <p:nvPr/>
                </p:nvSpPr>
                <p:spPr bwMode="auto">
                  <a:xfrm flipV="1">
                    <a:off x="203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4" name="Line 4198"/>
                  <p:cNvSpPr>
                    <a:spLocks noChangeShapeType="1"/>
                  </p:cNvSpPr>
                  <p:nvPr/>
                </p:nvSpPr>
                <p:spPr bwMode="auto">
                  <a:xfrm flipV="1">
                    <a:off x="203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5" name="Line 4199"/>
                  <p:cNvSpPr>
                    <a:spLocks noChangeShapeType="1"/>
                  </p:cNvSpPr>
                  <p:nvPr/>
                </p:nvSpPr>
                <p:spPr bwMode="auto">
                  <a:xfrm flipV="1">
                    <a:off x="203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6" name="Line 4200"/>
                  <p:cNvSpPr>
                    <a:spLocks noChangeShapeType="1"/>
                  </p:cNvSpPr>
                  <p:nvPr/>
                </p:nvSpPr>
                <p:spPr bwMode="auto">
                  <a:xfrm flipV="1">
                    <a:off x="203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7" name="Line 4201"/>
                  <p:cNvSpPr>
                    <a:spLocks noChangeShapeType="1"/>
                  </p:cNvSpPr>
                  <p:nvPr/>
                </p:nvSpPr>
                <p:spPr bwMode="auto">
                  <a:xfrm flipV="1">
                    <a:off x="203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8" name="Line 4202"/>
                  <p:cNvSpPr>
                    <a:spLocks noChangeShapeType="1"/>
                  </p:cNvSpPr>
                  <p:nvPr/>
                </p:nvSpPr>
                <p:spPr bwMode="auto">
                  <a:xfrm flipV="1">
                    <a:off x="203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9" name="Line 4203"/>
                  <p:cNvSpPr>
                    <a:spLocks noChangeShapeType="1"/>
                  </p:cNvSpPr>
                  <p:nvPr/>
                </p:nvSpPr>
                <p:spPr bwMode="auto">
                  <a:xfrm flipV="1">
                    <a:off x="203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0" name="Line 4204"/>
                  <p:cNvSpPr>
                    <a:spLocks noChangeShapeType="1"/>
                  </p:cNvSpPr>
                  <p:nvPr/>
                </p:nvSpPr>
                <p:spPr bwMode="auto">
                  <a:xfrm flipV="1">
                    <a:off x="203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1" name="Line 4205"/>
                  <p:cNvSpPr>
                    <a:spLocks noChangeShapeType="1"/>
                  </p:cNvSpPr>
                  <p:nvPr/>
                </p:nvSpPr>
                <p:spPr bwMode="auto">
                  <a:xfrm flipV="1">
                    <a:off x="203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2" name="Line 4206"/>
                  <p:cNvSpPr>
                    <a:spLocks noChangeShapeType="1"/>
                  </p:cNvSpPr>
                  <p:nvPr/>
                </p:nvSpPr>
                <p:spPr bwMode="auto">
                  <a:xfrm flipV="1">
                    <a:off x="203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3" name="Line 4207"/>
                  <p:cNvSpPr>
                    <a:spLocks noChangeShapeType="1"/>
                  </p:cNvSpPr>
                  <p:nvPr/>
                </p:nvSpPr>
                <p:spPr bwMode="auto">
                  <a:xfrm flipV="1">
                    <a:off x="203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4" name="Line 4208"/>
                  <p:cNvSpPr>
                    <a:spLocks noChangeShapeType="1"/>
                  </p:cNvSpPr>
                  <p:nvPr/>
                </p:nvSpPr>
                <p:spPr bwMode="auto">
                  <a:xfrm flipV="1">
                    <a:off x="203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5" name="Line 4209"/>
                  <p:cNvSpPr>
                    <a:spLocks noChangeShapeType="1"/>
                  </p:cNvSpPr>
                  <p:nvPr/>
                </p:nvSpPr>
                <p:spPr bwMode="auto">
                  <a:xfrm flipV="1">
                    <a:off x="203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6" name="Line 4210"/>
                  <p:cNvSpPr>
                    <a:spLocks noChangeShapeType="1"/>
                  </p:cNvSpPr>
                  <p:nvPr/>
                </p:nvSpPr>
                <p:spPr bwMode="auto">
                  <a:xfrm flipV="1">
                    <a:off x="203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7" name="Line 4211"/>
                  <p:cNvSpPr>
                    <a:spLocks noChangeShapeType="1"/>
                  </p:cNvSpPr>
                  <p:nvPr/>
                </p:nvSpPr>
                <p:spPr bwMode="auto">
                  <a:xfrm flipV="1">
                    <a:off x="203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8" name="Line 4212"/>
                  <p:cNvSpPr>
                    <a:spLocks noChangeShapeType="1"/>
                  </p:cNvSpPr>
                  <p:nvPr/>
                </p:nvSpPr>
                <p:spPr bwMode="auto">
                  <a:xfrm flipV="1">
                    <a:off x="203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9" name="Line 4213"/>
                  <p:cNvSpPr>
                    <a:spLocks noChangeShapeType="1"/>
                  </p:cNvSpPr>
                  <p:nvPr/>
                </p:nvSpPr>
                <p:spPr bwMode="auto">
                  <a:xfrm flipV="1">
                    <a:off x="203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0" name="Line 4214"/>
                  <p:cNvSpPr>
                    <a:spLocks noChangeShapeType="1"/>
                  </p:cNvSpPr>
                  <p:nvPr/>
                </p:nvSpPr>
                <p:spPr bwMode="auto">
                  <a:xfrm flipV="1">
                    <a:off x="203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1" name="Line 4215"/>
                  <p:cNvSpPr>
                    <a:spLocks noChangeShapeType="1"/>
                  </p:cNvSpPr>
                  <p:nvPr/>
                </p:nvSpPr>
                <p:spPr bwMode="auto">
                  <a:xfrm flipV="1">
                    <a:off x="203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2" name="Line 4216"/>
                  <p:cNvSpPr>
                    <a:spLocks noChangeShapeType="1"/>
                  </p:cNvSpPr>
                  <p:nvPr/>
                </p:nvSpPr>
                <p:spPr bwMode="auto">
                  <a:xfrm flipV="1">
                    <a:off x="203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3" name="Line 4217"/>
                  <p:cNvSpPr>
                    <a:spLocks noChangeShapeType="1"/>
                  </p:cNvSpPr>
                  <p:nvPr/>
                </p:nvSpPr>
                <p:spPr bwMode="auto">
                  <a:xfrm flipV="1">
                    <a:off x="203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4" name="Line 4218"/>
                  <p:cNvSpPr>
                    <a:spLocks noChangeShapeType="1"/>
                  </p:cNvSpPr>
                  <p:nvPr/>
                </p:nvSpPr>
                <p:spPr bwMode="auto">
                  <a:xfrm flipV="1">
                    <a:off x="203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5" name="Line 4219"/>
                  <p:cNvSpPr>
                    <a:spLocks noChangeShapeType="1"/>
                  </p:cNvSpPr>
                  <p:nvPr/>
                </p:nvSpPr>
                <p:spPr bwMode="auto">
                  <a:xfrm flipV="1">
                    <a:off x="203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6" name="Line 4220"/>
                  <p:cNvSpPr>
                    <a:spLocks noChangeShapeType="1"/>
                  </p:cNvSpPr>
                  <p:nvPr/>
                </p:nvSpPr>
                <p:spPr bwMode="auto">
                  <a:xfrm flipV="1">
                    <a:off x="203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7" name="Line 4221"/>
                  <p:cNvSpPr>
                    <a:spLocks noChangeShapeType="1"/>
                  </p:cNvSpPr>
                  <p:nvPr/>
                </p:nvSpPr>
                <p:spPr bwMode="auto">
                  <a:xfrm flipV="1">
                    <a:off x="203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8" name="Line 4222"/>
                  <p:cNvSpPr>
                    <a:spLocks noChangeShapeType="1"/>
                  </p:cNvSpPr>
                  <p:nvPr/>
                </p:nvSpPr>
                <p:spPr bwMode="auto">
                  <a:xfrm flipV="1">
                    <a:off x="203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9" name="Line 4223"/>
                  <p:cNvSpPr>
                    <a:spLocks noChangeShapeType="1"/>
                  </p:cNvSpPr>
                  <p:nvPr/>
                </p:nvSpPr>
                <p:spPr bwMode="auto">
                  <a:xfrm flipV="1">
                    <a:off x="203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0" name="Line 4224"/>
                  <p:cNvSpPr>
                    <a:spLocks noChangeShapeType="1"/>
                  </p:cNvSpPr>
                  <p:nvPr/>
                </p:nvSpPr>
                <p:spPr bwMode="auto">
                  <a:xfrm flipV="1">
                    <a:off x="203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1" name="Line 4225"/>
                  <p:cNvSpPr>
                    <a:spLocks noChangeShapeType="1"/>
                  </p:cNvSpPr>
                  <p:nvPr/>
                </p:nvSpPr>
                <p:spPr bwMode="auto">
                  <a:xfrm flipV="1">
                    <a:off x="203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2" name="Line 4226"/>
                  <p:cNvSpPr>
                    <a:spLocks noChangeShapeType="1"/>
                  </p:cNvSpPr>
                  <p:nvPr/>
                </p:nvSpPr>
                <p:spPr bwMode="auto">
                  <a:xfrm flipV="1">
                    <a:off x="203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3" name="Line 4227"/>
                  <p:cNvSpPr>
                    <a:spLocks noChangeShapeType="1"/>
                  </p:cNvSpPr>
                  <p:nvPr/>
                </p:nvSpPr>
                <p:spPr bwMode="auto">
                  <a:xfrm flipV="1">
                    <a:off x="203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4" name="Line 4228"/>
                  <p:cNvSpPr>
                    <a:spLocks noChangeShapeType="1"/>
                  </p:cNvSpPr>
                  <p:nvPr/>
                </p:nvSpPr>
                <p:spPr bwMode="auto">
                  <a:xfrm flipV="1">
                    <a:off x="203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5" name="Line 4229"/>
                  <p:cNvSpPr>
                    <a:spLocks noChangeShapeType="1"/>
                  </p:cNvSpPr>
                  <p:nvPr/>
                </p:nvSpPr>
                <p:spPr bwMode="auto">
                  <a:xfrm flipV="1">
                    <a:off x="203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6" name="Line 4230"/>
                  <p:cNvSpPr>
                    <a:spLocks noChangeShapeType="1"/>
                  </p:cNvSpPr>
                  <p:nvPr/>
                </p:nvSpPr>
                <p:spPr bwMode="auto">
                  <a:xfrm flipV="1">
                    <a:off x="203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7" name="Line 4231"/>
                  <p:cNvSpPr>
                    <a:spLocks noChangeShapeType="1"/>
                  </p:cNvSpPr>
                  <p:nvPr/>
                </p:nvSpPr>
                <p:spPr bwMode="auto">
                  <a:xfrm flipV="1">
                    <a:off x="203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8" name="Line 4232"/>
                  <p:cNvSpPr>
                    <a:spLocks noChangeShapeType="1"/>
                  </p:cNvSpPr>
                  <p:nvPr/>
                </p:nvSpPr>
                <p:spPr bwMode="auto">
                  <a:xfrm flipV="1">
                    <a:off x="203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9" name="Line 4233"/>
                  <p:cNvSpPr>
                    <a:spLocks noChangeShapeType="1"/>
                  </p:cNvSpPr>
                  <p:nvPr/>
                </p:nvSpPr>
                <p:spPr bwMode="auto">
                  <a:xfrm flipV="1">
                    <a:off x="203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0" name="Line 4234"/>
                  <p:cNvSpPr>
                    <a:spLocks noChangeShapeType="1"/>
                  </p:cNvSpPr>
                  <p:nvPr/>
                </p:nvSpPr>
                <p:spPr bwMode="auto">
                  <a:xfrm flipV="1">
                    <a:off x="203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1" name="Line 4235"/>
                  <p:cNvSpPr>
                    <a:spLocks noChangeShapeType="1"/>
                  </p:cNvSpPr>
                  <p:nvPr/>
                </p:nvSpPr>
                <p:spPr bwMode="auto">
                  <a:xfrm flipV="1">
                    <a:off x="203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2" name="Line 4236"/>
                  <p:cNvSpPr>
                    <a:spLocks noChangeShapeType="1"/>
                  </p:cNvSpPr>
                  <p:nvPr/>
                </p:nvSpPr>
                <p:spPr bwMode="auto">
                  <a:xfrm flipV="1">
                    <a:off x="203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3" name="Line 4237"/>
                  <p:cNvSpPr>
                    <a:spLocks noChangeShapeType="1"/>
                  </p:cNvSpPr>
                  <p:nvPr/>
                </p:nvSpPr>
                <p:spPr bwMode="auto">
                  <a:xfrm flipV="1">
                    <a:off x="203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4" name="Line 4238"/>
                  <p:cNvSpPr>
                    <a:spLocks noChangeShapeType="1"/>
                  </p:cNvSpPr>
                  <p:nvPr/>
                </p:nvSpPr>
                <p:spPr bwMode="auto">
                  <a:xfrm flipV="1">
                    <a:off x="203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5" name="Line 4239"/>
                  <p:cNvSpPr>
                    <a:spLocks noChangeShapeType="1"/>
                  </p:cNvSpPr>
                  <p:nvPr/>
                </p:nvSpPr>
                <p:spPr bwMode="auto">
                  <a:xfrm flipV="1">
                    <a:off x="203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6" name="Line 4240"/>
                  <p:cNvSpPr>
                    <a:spLocks noChangeShapeType="1"/>
                  </p:cNvSpPr>
                  <p:nvPr/>
                </p:nvSpPr>
                <p:spPr bwMode="auto">
                  <a:xfrm flipV="1">
                    <a:off x="203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7" name="Line 4241"/>
                  <p:cNvSpPr>
                    <a:spLocks noChangeShapeType="1"/>
                  </p:cNvSpPr>
                  <p:nvPr/>
                </p:nvSpPr>
                <p:spPr bwMode="auto">
                  <a:xfrm flipV="1">
                    <a:off x="203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8" name="Line 4242"/>
                  <p:cNvSpPr>
                    <a:spLocks noChangeShapeType="1"/>
                  </p:cNvSpPr>
                  <p:nvPr/>
                </p:nvSpPr>
                <p:spPr bwMode="auto">
                  <a:xfrm flipV="1">
                    <a:off x="203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9" name="Line 4243"/>
                  <p:cNvSpPr>
                    <a:spLocks noChangeShapeType="1"/>
                  </p:cNvSpPr>
                  <p:nvPr/>
                </p:nvSpPr>
                <p:spPr bwMode="auto">
                  <a:xfrm flipV="1">
                    <a:off x="203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0" name="Line 4244"/>
                  <p:cNvSpPr>
                    <a:spLocks noChangeShapeType="1"/>
                  </p:cNvSpPr>
                  <p:nvPr/>
                </p:nvSpPr>
                <p:spPr bwMode="auto">
                  <a:xfrm flipV="1">
                    <a:off x="203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1" name="Line 4245"/>
                  <p:cNvSpPr>
                    <a:spLocks noChangeShapeType="1"/>
                  </p:cNvSpPr>
                  <p:nvPr/>
                </p:nvSpPr>
                <p:spPr bwMode="auto">
                  <a:xfrm flipV="1">
                    <a:off x="203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2" name="Line 4246"/>
                  <p:cNvSpPr>
                    <a:spLocks noChangeShapeType="1"/>
                  </p:cNvSpPr>
                  <p:nvPr/>
                </p:nvSpPr>
                <p:spPr bwMode="auto">
                  <a:xfrm flipV="1">
                    <a:off x="203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3" name="Line 4247"/>
                  <p:cNvSpPr>
                    <a:spLocks noChangeShapeType="1"/>
                  </p:cNvSpPr>
                  <p:nvPr/>
                </p:nvSpPr>
                <p:spPr bwMode="auto">
                  <a:xfrm flipV="1">
                    <a:off x="203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4" name="Line 4248"/>
                  <p:cNvSpPr>
                    <a:spLocks noChangeShapeType="1"/>
                  </p:cNvSpPr>
                  <p:nvPr/>
                </p:nvSpPr>
                <p:spPr bwMode="auto">
                  <a:xfrm flipV="1">
                    <a:off x="203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5" name="Line 4249"/>
                  <p:cNvSpPr>
                    <a:spLocks noChangeShapeType="1"/>
                  </p:cNvSpPr>
                  <p:nvPr/>
                </p:nvSpPr>
                <p:spPr bwMode="auto">
                  <a:xfrm flipV="1">
                    <a:off x="203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6" name="Line 4250"/>
                  <p:cNvSpPr>
                    <a:spLocks noChangeShapeType="1"/>
                  </p:cNvSpPr>
                  <p:nvPr/>
                </p:nvSpPr>
                <p:spPr bwMode="auto">
                  <a:xfrm flipV="1">
                    <a:off x="203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7" name="Line 4251"/>
                  <p:cNvSpPr>
                    <a:spLocks noChangeShapeType="1"/>
                  </p:cNvSpPr>
                  <p:nvPr/>
                </p:nvSpPr>
                <p:spPr bwMode="auto">
                  <a:xfrm flipV="1">
                    <a:off x="203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8" name="Line 4252"/>
                  <p:cNvSpPr>
                    <a:spLocks noChangeShapeType="1"/>
                  </p:cNvSpPr>
                  <p:nvPr/>
                </p:nvSpPr>
                <p:spPr bwMode="auto">
                  <a:xfrm flipV="1">
                    <a:off x="203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9" name="Line 4253"/>
                  <p:cNvSpPr>
                    <a:spLocks noChangeShapeType="1"/>
                  </p:cNvSpPr>
                  <p:nvPr/>
                </p:nvSpPr>
                <p:spPr bwMode="auto">
                  <a:xfrm flipV="1">
                    <a:off x="203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0" name="Line 4254"/>
                  <p:cNvSpPr>
                    <a:spLocks noChangeShapeType="1"/>
                  </p:cNvSpPr>
                  <p:nvPr/>
                </p:nvSpPr>
                <p:spPr bwMode="auto">
                  <a:xfrm flipV="1">
                    <a:off x="203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1" name="Line 4255"/>
                  <p:cNvSpPr>
                    <a:spLocks noChangeShapeType="1"/>
                  </p:cNvSpPr>
                  <p:nvPr/>
                </p:nvSpPr>
                <p:spPr bwMode="auto">
                  <a:xfrm flipV="1">
                    <a:off x="203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2" name="Line 4256"/>
                  <p:cNvSpPr>
                    <a:spLocks noChangeShapeType="1"/>
                  </p:cNvSpPr>
                  <p:nvPr/>
                </p:nvSpPr>
                <p:spPr bwMode="auto">
                  <a:xfrm flipV="1">
                    <a:off x="203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3" name="Line 4257"/>
                  <p:cNvSpPr>
                    <a:spLocks noChangeShapeType="1"/>
                  </p:cNvSpPr>
                  <p:nvPr/>
                </p:nvSpPr>
                <p:spPr bwMode="auto">
                  <a:xfrm flipV="1">
                    <a:off x="203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4" name="Line 4258"/>
                  <p:cNvSpPr>
                    <a:spLocks noChangeShapeType="1"/>
                  </p:cNvSpPr>
                  <p:nvPr/>
                </p:nvSpPr>
                <p:spPr bwMode="auto">
                  <a:xfrm flipV="1">
                    <a:off x="203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5" name="Line 4259"/>
                  <p:cNvSpPr>
                    <a:spLocks noChangeShapeType="1"/>
                  </p:cNvSpPr>
                  <p:nvPr/>
                </p:nvSpPr>
                <p:spPr bwMode="auto">
                  <a:xfrm flipV="1">
                    <a:off x="203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6" name="Line 4260"/>
                  <p:cNvSpPr>
                    <a:spLocks noChangeShapeType="1"/>
                  </p:cNvSpPr>
                  <p:nvPr/>
                </p:nvSpPr>
                <p:spPr bwMode="auto">
                  <a:xfrm flipV="1">
                    <a:off x="203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7" name="Line 4261"/>
                  <p:cNvSpPr>
                    <a:spLocks noChangeShapeType="1"/>
                  </p:cNvSpPr>
                  <p:nvPr/>
                </p:nvSpPr>
                <p:spPr bwMode="auto">
                  <a:xfrm flipV="1">
                    <a:off x="203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8" name="Line 4262"/>
                  <p:cNvSpPr>
                    <a:spLocks noChangeShapeType="1"/>
                  </p:cNvSpPr>
                  <p:nvPr/>
                </p:nvSpPr>
                <p:spPr bwMode="auto">
                  <a:xfrm flipV="1">
                    <a:off x="203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9" name="Line 4263"/>
                  <p:cNvSpPr>
                    <a:spLocks noChangeShapeType="1"/>
                  </p:cNvSpPr>
                  <p:nvPr/>
                </p:nvSpPr>
                <p:spPr bwMode="auto">
                  <a:xfrm flipV="1">
                    <a:off x="203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0" name="Line 4264"/>
                  <p:cNvSpPr>
                    <a:spLocks noChangeShapeType="1"/>
                  </p:cNvSpPr>
                  <p:nvPr/>
                </p:nvSpPr>
                <p:spPr bwMode="auto">
                  <a:xfrm flipV="1">
                    <a:off x="203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1" name="Line 4265"/>
                  <p:cNvSpPr>
                    <a:spLocks noChangeShapeType="1"/>
                  </p:cNvSpPr>
                  <p:nvPr/>
                </p:nvSpPr>
                <p:spPr bwMode="auto">
                  <a:xfrm flipV="1">
                    <a:off x="203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2" name="Line 4266"/>
                  <p:cNvSpPr>
                    <a:spLocks noChangeShapeType="1"/>
                  </p:cNvSpPr>
                  <p:nvPr/>
                </p:nvSpPr>
                <p:spPr bwMode="auto">
                  <a:xfrm flipV="1">
                    <a:off x="203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3" name="Line 4267"/>
                  <p:cNvSpPr>
                    <a:spLocks noChangeShapeType="1"/>
                  </p:cNvSpPr>
                  <p:nvPr/>
                </p:nvSpPr>
                <p:spPr bwMode="auto">
                  <a:xfrm flipV="1">
                    <a:off x="203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4" name="Line 4268"/>
                  <p:cNvSpPr>
                    <a:spLocks noChangeShapeType="1"/>
                  </p:cNvSpPr>
                  <p:nvPr/>
                </p:nvSpPr>
                <p:spPr bwMode="auto">
                  <a:xfrm flipV="1">
                    <a:off x="203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5" name="Line 4269"/>
                  <p:cNvSpPr>
                    <a:spLocks noChangeShapeType="1"/>
                  </p:cNvSpPr>
                  <p:nvPr/>
                </p:nvSpPr>
                <p:spPr bwMode="auto">
                  <a:xfrm flipV="1">
                    <a:off x="203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6" name="Line 4270"/>
                  <p:cNvSpPr>
                    <a:spLocks noChangeShapeType="1"/>
                  </p:cNvSpPr>
                  <p:nvPr/>
                </p:nvSpPr>
                <p:spPr bwMode="auto">
                  <a:xfrm flipV="1">
                    <a:off x="203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7" name="Rectangle 4271"/>
                  <p:cNvSpPr>
                    <a:spLocks noChangeArrowheads="1"/>
                  </p:cNvSpPr>
                  <p:nvPr/>
                </p:nvSpPr>
                <p:spPr bwMode="auto">
                  <a:xfrm>
                    <a:off x="197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288" name="Line 4272"/>
                  <p:cNvSpPr>
                    <a:spLocks noChangeShapeType="1"/>
                  </p:cNvSpPr>
                  <p:nvPr/>
                </p:nvSpPr>
                <p:spPr bwMode="auto">
                  <a:xfrm>
                    <a:off x="233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9" name="Line 4273"/>
                  <p:cNvSpPr>
                    <a:spLocks noChangeShapeType="1"/>
                  </p:cNvSpPr>
                  <p:nvPr/>
                </p:nvSpPr>
                <p:spPr bwMode="auto">
                  <a:xfrm flipV="1">
                    <a:off x="233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0" name="Line 4274"/>
                  <p:cNvSpPr>
                    <a:spLocks noChangeShapeType="1"/>
                  </p:cNvSpPr>
                  <p:nvPr/>
                </p:nvSpPr>
                <p:spPr bwMode="auto">
                  <a:xfrm flipV="1">
                    <a:off x="233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1" name="Line 4275"/>
                  <p:cNvSpPr>
                    <a:spLocks noChangeShapeType="1"/>
                  </p:cNvSpPr>
                  <p:nvPr/>
                </p:nvSpPr>
                <p:spPr bwMode="auto">
                  <a:xfrm flipV="1">
                    <a:off x="233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2" name="Line 4276"/>
                  <p:cNvSpPr>
                    <a:spLocks noChangeShapeType="1"/>
                  </p:cNvSpPr>
                  <p:nvPr/>
                </p:nvSpPr>
                <p:spPr bwMode="auto">
                  <a:xfrm flipV="1">
                    <a:off x="233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3" name="Line 4277"/>
                  <p:cNvSpPr>
                    <a:spLocks noChangeShapeType="1"/>
                  </p:cNvSpPr>
                  <p:nvPr/>
                </p:nvSpPr>
                <p:spPr bwMode="auto">
                  <a:xfrm flipV="1">
                    <a:off x="233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4" name="Line 4278"/>
                  <p:cNvSpPr>
                    <a:spLocks noChangeShapeType="1"/>
                  </p:cNvSpPr>
                  <p:nvPr/>
                </p:nvSpPr>
                <p:spPr bwMode="auto">
                  <a:xfrm flipV="1">
                    <a:off x="233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5" name="Line 4279"/>
                  <p:cNvSpPr>
                    <a:spLocks noChangeShapeType="1"/>
                  </p:cNvSpPr>
                  <p:nvPr/>
                </p:nvSpPr>
                <p:spPr bwMode="auto">
                  <a:xfrm flipV="1">
                    <a:off x="233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6" name="Line 4280"/>
                  <p:cNvSpPr>
                    <a:spLocks noChangeShapeType="1"/>
                  </p:cNvSpPr>
                  <p:nvPr/>
                </p:nvSpPr>
                <p:spPr bwMode="auto">
                  <a:xfrm flipV="1">
                    <a:off x="233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7" name="Line 4281"/>
                  <p:cNvSpPr>
                    <a:spLocks noChangeShapeType="1"/>
                  </p:cNvSpPr>
                  <p:nvPr/>
                </p:nvSpPr>
                <p:spPr bwMode="auto">
                  <a:xfrm flipV="1">
                    <a:off x="233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8" name="Line 4282"/>
                  <p:cNvSpPr>
                    <a:spLocks noChangeShapeType="1"/>
                  </p:cNvSpPr>
                  <p:nvPr/>
                </p:nvSpPr>
                <p:spPr bwMode="auto">
                  <a:xfrm flipV="1">
                    <a:off x="233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9" name="Line 4283"/>
                  <p:cNvSpPr>
                    <a:spLocks noChangeShapeType="1"/>
                  </p:cNvSpPr>
                  <p:nvPr/>
                </p:nvSpPr>
                <p:spPr bwMode="auto">
                  <a:xfrm flipV="1">
                    <a:off x="233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0" name="Line 4284"/>
                  <p:cNvSpPr>
                    <a:spLocks noChangeShapeType="1"/>
                  </p:cNvSpPr>
                  <p:nvPr/>
                </p:nvSpPr>
                <p:spPr bwMode="auto">
                  <a:xfrm flipV="1">
                    <a:off x="233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1" name="Line 4285"/>
                  <p:cNvSpPr>
                    <a:spLocks noChangeShapeType="1"/>
                  </p:cNvSpPr>
                  <p:nvPr/>
                </p:nvSpPr>
                <p:spPr bwMode="auto">
                  <a:xfrm flipV="1">
                    <a:off x="233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2" name="Line 4286"/>
                  <p:cNvSpPr>
                    <a:spLocks noChangeShapeType="1"/>
                  </p:cNvSpPr>
                  <p:nvPr/>
                </p:nvSpPr>
                <p:spPr bwMode="auto">
                  <a:xfrm flipV="1">
                    <a:off x="233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3" name="Line 4287"/>
                  <p:cNvSpPr>
                    <a:spLocks noChangeShapeType="1"/>
                  </p:cNvSpPr>
                  <p:nvPr/>
                </p:nvSpPr>
                <p:spPr bwMode="auto">
                  <a:xfrm flipV="1">
                    <a:off x="233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4" name="Line 4288"/>
                  <p:cNvSpPr>
                    <a:spLocks noChangeShapeType="1"/>
                  </p:cNvSpPr>
                  <p:nvPr/>
                </p:nvSpPr>
                <p:spPr bwMode="auto">
                  <a:xfrm flipV="1">
                    <a:off x="233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5" name="Line 4289"/>
                  <p:cNvSpPr>
                    <a:spLocks noChangeShapeType="1"/>
                  </p:cNvSpPr>
                  <p:nvPr/>
                </p:nvSpPr>
                <p:spPr bwMode="auto">
                  <a:xfrm flipV="1">
                    <a:off x="233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6" name="Line 4290"/>
                  <p:cNvSpPr>
                    <a:spLocks noChangeShapeType="1"/>
                  </p:cNvSpPr>
                  <p:nvPr/>
                </p:nvSpPr>
                <p:spPr bwMode="auto">
                  <a:xfrm flipV="1">
                    <a:off x="233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7" name="Line 4291"/>
                  <p:cNvSpPr>
                    <a:spLocks noChangeShapeType="1"/>
                  </p:cNvSpPr>
                  <p:nvPr/>
                </p:nvSpPr>
                <p:spPr bwMode="auto">
                  <a:xfrm flipV="1">
                    <a:off x="233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8" name="Line 4292"/>
                  <p:cNvSpPr>
                    <a:spLocks noChangeShapeType="1"/>
                  </p:cNvSpPr>
                  <p:nvPr/>
                </p:nvSpPr>
                <p:spPr bwMode="auto">
                  <a:xfrm flipV="1">
                    <a:off x="233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9" name="Line 4293"/>
                  <p:cNvSpPr>
                    <a:spLocks noChangeShapeType="1"/>
                  </p:cNvSpPr>
                  <p:nvPr/>
                </p:nvSpPr>
                <p:spPr bwMode="auto">
                  <a:xfrm flipV="1">
                    <a:off x="233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0" name="Line 4294"/>
                  <p:cNvSpPr>
                    <a:spLocks noChangeShapeType="1"/>
                  </p:cNvSpPr>
                  <p:nvPr/>
                </p:nvSpPr>
                <p:spPr bwMode="auto">
                  <a:xfrm flipV="1">
                    <a:off x="233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1" name="Line 4295"/>
                  <p:cNvSpPr>
                    <a:spLocks noChangeShapeType="1"/>
                  </p:cNvSpPr>
                  <p:nvPr/>
                </p:nvSpPr>
                <p:spPr bwMode="auto">
                  <a:xfrm flipV="1">
                    <a:off x="233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2" name="Line 4296"/>
                  <p:cNvSpPr>
                    <a:spLocks noChangeShapeType="1"/>
                  </p:cNvSpPr>
                  <p:nvPr/>
                </p:nvSpPr>
                <p:spPr bwMode="auto">
                  <a:xfrm flipV="1">
                    <a:off x="233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3" name="Line 4297"/>
                  <p:cNvSpPr>
                    <a:spLocks noChangeShapeType="1"/>
                  </p:cNvSpPr>
                  <p:nvPr/>
                </p:nvSpPr>
                <p:spPr bwMode="auto">
                  <a:xfrm flipV="1">
                    <a:off x="233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4" name="Line 4298"/>
                  <p:cNvSpPr>
                    <a:spLocks noChangeShapeType="1"/>
                  </p:cNvSpPr>
                  <p:nvPr/>
                </p:nvSpPr>
                <p:spPr bwMode="auto">
                  <a:xfrm flipV="1">
                    <a:off x="233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5" name="Line 4299"/>
                  <p:cNvSpPr>
                    <a:spLocks noChangeShapeType="1"/>
                  </p:cNvSpPr>
                  <p:nvPr/>
                </p:nvSpPr>
                <p:spPr bwMode="auto">
                  <a:xfrm flipV="1">
                    <a:off x="233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6" name="Line 4300"/>
                  <p:cNvSpPr>
                    <a:spLocks noChangeShapeType="1"/>
                  </p:cNvSpPr>
                  <p:nvPr/>
                </p:nvSpPr>
                <p:spPr bwMode="auto">
                  <a:xfrm flipV="1">
                    <a:off x="233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7" name="Line 4301"/>
                  <p:cNvSpPr>
                    <a:spLocks noChangeShapeType="1"/>
                  </p:cNvSpPr>
                  <p:nvPr/>
                </p:nvSpPr>
                <p:spPr bwMode="auto">
                  <a:xfrm flipV="1">
                    <a:off x="233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8" name="Line 4302"/>
                  <p:cNvSpPr>
                    <a:spLocks noChangeShapeType="1"/>
                  </p:cNvSpPr>
                  <p:nvPr/>
                </p:nvSpPr>
                <p:spPr bwMode="auto">
                  <a:xfrm flipV="1">
                    <a:off x="233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9" name="Line 4303"/>
                  <p:cNvSpPr>
                    <a:spLocks noChangeShapeType="1"/>
                  </p:cNvSpPr>
                  <p:nvPr/>
                </p:nvSpPr>
                <p:spPr bwMode="auto">
                  <a:xfrm flipV="1">
                    <a:off x="233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0" name="Line 4304"/>
                  <p:cNvSpPr>
                    <a:spLocks noChangeShapeType="1"/>
                  </p:cNvSpPr>
                  <p:nvPr/>
                </p:nvSpPr>
                <p:spPr bwMode="auto">
                  <a:xfrm flipV="1">
                    <a:off x="233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1" name="Line 4305"/>
                  <p:cNvSpPr>
                    <a:spLocks noChangeShapeType="1"/>
                  </p:cNvSpPr>
                  <p:nvPr/>
                </p:nvSpPr>
                <p:spPr bwMode="auto">
                  <a:xfrm flipV="1">
                    <a:off x="233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2" name="Line 4306"/>
                  <p:cNvSpPr>
                    <a:spLocks noChangeShapeType="1"/>
                  </p:cNvSpPr>
                  <p:nvPr/>
                </p:nvSpPr>
                <p:spPr bwMode="auto">
                  <a:xfrm flipV="1">
                    <a:off x="233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3" name="Line 4307"/>
                  <p:cNvSpPr>
                    <a:spLocks noChangeShapeType="1"/>
                  </p:cNvSpPr>
                  <p:nvPr/>
                </p:nvSpPr>
                <p:spPr bwMode="auto">
                  <a:xfrm flipV="1">
                    <a:off x="233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4" name="Line 4308"/>
                  <p:cNvSpPr>
                    <a:spLocks noChangeShapeType="1"/>
                  </p:cNvSpPr>
                  <p:nvPr/>
                </p:nvSpPr>
                <p:spPr bwMode="auto">
                  <a:xfrm flipV="1">
                    <a:off x="233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5" name="Line 4309"/>
                  <p:cNvSpPr>
                    <a:spLocks noChangeShapeType="1"/>
                  </p:cNvSpPr>
                  <p:nvPr/>
                </p:nvSpPr>
                <p:spPr bwMode="auto">
                  <a:xfrm flipV="1">
                    <a:off x="233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6" name="Line 4310"/>
                  <p:cNvSpPr>
                    <a:spLocks noChangeShapeType="1"/>
                  </p:cNvSpPr>
                  <p:nvPr/>
                </p:nvSpPr>
                <p:spPr bwMode="auto">
                  <a:xfrm flipV="1">
                    <a:off x="233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7" name="Line 4311"/>
                  <p:cNvSpPr>
                    <a:spLocks noChangeShapeType="1"/>
                  </p:cNvSpPr>
                  <p:nvPr/>
                </p:nvSpPr>
                <p:spPr bwMode="auto">
                  <a:xfrm flipV="1">
                    <a:off x="233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8" name="Line 4312"/>
                  <p:cNvSpPr>
                    <a:spLocks noChangeShapeType="1"/>
                  </p:cNvSpPr>
                  <p:nvPr/>
                </p:nvSpPr>
                <p:spPr bwMode="auto">
                  <a:xfrm flipV="1">
                    <a:off x="233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9" name="Line 4313"/>
                  <p:cNvSpPr>
                    <a:spLocks noChangeShapeType="1"/>
                  </p:cNvSpPr>
                  <p:nvPr/>
                </p:nvSpPr>
                <p:spPr bwMode="auto">
                  <a:xfrm flipV="1">
                    <a:off x="233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0" name="Line 4314"/>
                  <p:cNvSpPr>
                    <a:spLocks noChangeShapeType="1"/>
                  </p:cNvSpPr>
                  <p:nvPr/>
                </p:nvSpPr>
                <p:spPr bwMode="auto">
                  <a:xfrm flipV="1">
                    <a:off x="233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1" name="Line 4315"/>
                  <p:cNvSpPr>
                    <a:spLocks noChangeShapeType="1"/>
                  </p:cNvSpPr>
                  <p:nvPr/>
                </p:nvSpPr>
                <p:spPr bwMode="auto">
                  <a:xfrm flipV="1">
                    <a:off x="233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2" name="Line 4316"/>
                  <p:cNvSpPr>
                    <a:spLocks noChangeShapeType="1"/>
                  </p:cNvSpPr>
                  <p:nvPr/>
                </p:nvSpPr>
                <p:spPr bwMode="auto">
                  <a:xfrm flipV="1">
                    <a:off x="233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3" name="Line 4317"/>
                  <p:cNvSpPr>
                    <a:spLocks noChangeShapeType="1"/>
                  </p:cNvSpPr>
                  <p:nvPr/>
                </p:nvSpPr>
                <p:spPr bwMode="auto">
                  <a:xfrm flipV="1">
                    <a:off x="233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4" name="Line 4318"/>
                  <p:cNvSpPr>
                    <a:spLocks noChangeShapeType="1"/>
                  </p:cNvSpPr>
                  <p:nvPr/>
                </p:nvSpPr>
                <p:spPr bwMode="auto">
                  <a:xfrm flipV="1">
                    <a:off x="233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5" name="Line 4319"/>
                  <p:cNvSpPr>
                    <a:spLocks noChangeShapeType="1"/>
                  </p:cNvSpPr>
                  <p:nvPr/>
                </p:nvSpPr>
                <p:spPr bwMode="auto">
                  <a:xfrm flipV="1">
                    <a:off x="233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6" name="Line 4320"/>
                  <p:cNvSpPr>
                    <a:spLocks noChangeShapeType="1"/>
                  </p:cNvSpPr>
                  <p:nvPr/>
                </p:nvSpPr>
                <p:spPr bwMode="auto">
                  <a:xfrm flipV="1">
                    <a:off x="233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7" name="Line 4321"/>
                  <p:cNvSpPr>
                    <a:spLocks noChangeShapeType="1"/>
                  </p:cNvSpPr>
                  <p:nvPr/>
                </p:nvSpPr>
                <p:spPr bwMode="auto">
                  <a:xfrm flipV="1">
                    <a:off x="233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8" name="Line 4322"/>
                  <p:cNvSpPr>
                    <a:spLocks noChangeShapeType="1"/>
                  </p:cNvSpPr>
                  <p:nvPr/>
                </p:nvSpPr>
                <p:spPr bwMode="auto">
                  <a:xfrm flipV="1">
                    <a:off x="233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9" name="Line 4323"/>
                  <p:cNvSpPr>
                    <a:spLocks noChangeShapeType="1"/>
                  </p:cNvSpPr>
                  <p:nvPr/>
                </p:nvSpPr>
                <p:spPr bwMode="auto">
                  <a:xfrm flipV="1">
                    <a:off x="233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0" name="Line 4324"/>
                  <p:cNvSpPr>
                    <a:spLocks noChangeShapeType="1"/>
                  </p:cNvSpPr>
                  <p:nvPr/>
                </p:nvSpPr>
                <p:spPr bwMode="auto">
                  <a:xfrm flipV="1">
                    <a:off x="233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1" name="Line 4325"/>
                  <p:cNvSpPr>
                    <a:spLocks noChangeShapeType="1"/>
                  </p:cNvSpPr>
                  <p:nvPr/>
                </p:nvSpPr>
                <p:spPr bwMode="auto">
                  <a:xfrm flipV="1">
                    <a:off x="233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2" name="Line 4326"/>
                  <p:cNvSpPr>
                    <a:spLocks noChangeShapeType="1"/>
                  </p:cNvSpPr>
                  <p:nvPr/>
                </p:nvSpPr>
                <p:spPr bwMode="auto">
                  <a:xfrm flipV="1">
                    <a:off x="233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3" name="Line 4327"/>
                  <p:cNvSpPr>
                    <a:spLocks noChangeShapeType="1"/>
                  </p:cNvSpPr>
                  <p:nvPr/>
                </p:nvSpPr>
                <p:spPr bwMode="auto">
                  <a:xfrm flipV="1">
                    <a:off x="233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4" name="Line 4328"/>
                  <p:cNvSpPr>
                    <a:spLocks noChangeShapeType="1"/>
                  </p:cNvSpPr>
                  <p:nvPr/>
                </p:nvSpPr>
                <p:spPr bwMode="auto">
                  <a:xfrm flipV="1">
                    <a:off x="233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5" name="Line 4329"/>
                  <p:cNvSpPr>
                    <a:spLocks noChangeShapeType="1"/>
                  </p:cNvSpPr>
                  <p:nvPr/>
                </p:nvSpPr>
                <p:spPr bwMode="auto">
                  <a:xfrm flipV="1">
                    <a:off x="233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6" name="Line 4330"/>
                  <p:cNvSpPr>
                    <a:spLocks noChangeShapeType="1"/>
                  </p:cNvSpPr>
                  <p:nvPr/>
                </p:nvSpPr>
                <p:spPr bwMode="auto">
                  <a:xfrm flipV="1">
                    <a:off x="233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7" name="Line 4331"/>
                  <p:cNvSpPr>
                    <a:spLocks noChangeShapeType="1"/>
                  </p:cNvSpPr>
                  <p:nvPr/>
                </p:nvSpPr>
                <p:spPr bwMode="auto">
                  <a:xfrm flipV="1">
                    <a:off x="233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8" name="Line 4332"/>
                  <p:cNvSpPr>
                    <a:spLocks noChangeShapeType="1"/>
                  </p:cNvSpPr>
                  <p:nvPr/>
                </p:nvSpPr>
                <p:spPr bwMode="auto">
                  <a:xfrm flipV="1">
                    <a:off x="233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9" name="Line 4333"/>
                  <p:cNvSpPr>
                    <a:spLocks noChangeShapeType="1"/>
                  </p:cNvSpPr>
                  <p:nvPr/>
                </p:nvSpPr>
                <p:spPr bwMode="auto">
                  <a:xfrm flipV="1">
                    <a:off x="233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0" name="Line 4334"/>
                  <p:cNvSpPr>
                    <a:spLocks noChangeShapeType="1"/>
                  </p:cNvSpPr>
                  <p:nvPr/>
                </p:nvSpPr>
                <p:spPr bwMode="auto">
                  <a:xfrm flipV="1">
                    <a:off x="233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1" name="Line 4335"/>
                  <p:cNvSpPr>
                    <a:spLocks noChangeShapeType="1"/>
                  </p:cNvSpPr>
                  <p:nvPr/>
                </p:nvSpPr>
                <p:spPr bwMode="auto">
                  <a:xfrm flipV="1">
                    <a:off x="233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1" name="Group 4537"/>
                <p:cNvGrpSpPr>
                  <a:grpSpLocks/>
                </p:cNvGrpSpPr>
                <p:nvPr/>
              </p:nvGrpSpPr>
              <p:grpSpPr bwMode="auto">
                <a:xfrm>
                  <a:off x="1734" y="425"/>
                  <a:ext cx="365" cy="2337"/>
                  <a:chOff x="2265" y="1105"/>
                  <a:chExt cx="365" cy="2337"/>
                </a:xfrm>
              </p:grpSpPr>
              <p:sp>
                <p:nvSpPr>
                  <p:cNvPr id="952" name="Line 4337"/>
                  <p:cNvSpPr>
                    <a:spLocks noChangeShapeType="1"/>
                  </p:cNvSpPr>
                  <p:nvPr/>
                </p:nvSpPr>
                <p:spPr bwMode="auto">
                  <a:xfrm flipV="1">
                    <a:off x="233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3" name="Line 4338"/>
                  <p:cNvSpPr>
                    <a:spLocks noChangeShapeType="1"/>
                  </p:cNvSpPr>
                  <p:nvPr/>
                </p:nvSpPr>
                <p:spPr bwMode="auto">
                  <a:xfrm flipV="1">
                    <a:off x="233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4" name="Line 4339"/>
                  <p:cNvSpPr>
                    <a:spLocks noChangeShapeType="1"/>
                  </p:cNvSpPr>
                  <p:nvPr/>
                </p:nvSpPr>
                <p:spPr bwMode="auto">
                  <a:xfrm flipV="1">
                    <a:off x="233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5" name="Line 4340"/>
                  <p:cNvSpPr>
                    <a:spLocks noChangeShapeType="1"/>
                  </p:cNvSpPr>
                  <p:nvPr/>
                </p:nvSpPr>
                <p:spPr bwMode="auto">
                  <a:xfrm flipV="1">
                    <a:off x="233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6" name="Line 4341"/>
                  <p:cNvSpPr>
                    <a:spLocks noChangeShapeType="1"/>
                  </p:cNvSpPr>
                  <p:nvPr/>
                </p:nvSpPr>
                <p:spPr bwMode="auto">
                  <a:xfrm flipV="1">
                    <a:off x="233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7" name="Line 4342"/>
                  <p:cNvSpPr>
                    <a:spLocks noChangeShapeType="1"/>
                  </p:cNvSpPr>
                  <p:nvPr/>
                </p:nvSpPr>
                <p:spPr bwMode="auto">
                  <a:xfrm flipV="1">
                    <a:off x="233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8" name="Line 4343"/>
                  <p:cNvSpPr>
                    <a:spLocks noChangeShapeType="1"/>
                  </p:cNvSpPr>
                  <p:nvPr/>
                </p:nvSpPr>
                <p:spPr bwMode="auto">
                  <a:xfrm flipV="1">
                    <a:off x="233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9" name="Line 4344"/>
                  <p:cNvSpPr>
                    <a:spLocks noChangeShapeType="1"/>
                  </p:cNvSpPr>
                  <p:nvPr/>
                </p:nvSpPr>
                <p:spPr bwMode="auto">
                  <a:xfrm flipV="1">
                    <a:off x="233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0" name="Line 4345"/>
                  <p:cNvSpPr>
                    <a:spLocks noChangeShapeType="1"/>
                  </p:cNvSpPr>
                  <p:nvPr/>
                </p:nvSpPr>
                <p:spPr bwMode="auto">
                  <a:xfrm flipV="1">
                    <a:off x="233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1" name="Line 4346"/>
                  <p:cNvSpPr>
                    <a:spLocks noChangeShapeType="1"/>
                  </p:cNvSpPr>
                  <p:nvPr/>
                </p:nvSpPr>
                <p:spPr bwMode="auto">
                  <a:xfrm flipV="1">
                    <a:off x="233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2" name="Line 4347"/>
                  <p:cNvSpPr>
                    <a:spLocks noChangeShapeType="1"/>
                  </p:cNvSpPr>
                  <p:nvPr/>
                </p:nvSpPr>
                <p:spPr bwMode="auto">
                  <a:xfrm flipV="1">
                    <a:off x="233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3" name="Line 4348"/>
                  <p:cNvSpPr>
                    <a:spLocks noChangeShapeType="1"/>
                  </p:cNvSpPr>
                  <p:nvPr/>
                </p:nvSpPr>
                <p:spPr bwMode="auto">
                  <a:xfrm flipV="1">
                    <a:off x="233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4" name="Line 4349"/>
                  <p:cNvSpPr>
                    <a:spLocks noChangeShapeType="1"/>
                  </p:cNvSpPr>
                  <p:nvPr/>
                </p:nvSpPr>
                <p:spPr bwMode="auto">
                  <a:xfrm flipV="1">
                    <a:off x="233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5" name="Line 4350"/>
                  <p:cNvSpPr>
                    <a:spLocks noChangeShapeType="1"/>
                  </p:cNvSpPr>
                  <p:nvPr/>
                </p:nvSpPr>
                <p:spPr bwMode="auto">
                  <a:xfrm flipV="1">
                    <a:off x="233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6" name="Line 4351"/>
                  <p:cNvSpPr>
                    <a:spLocks noChangeShapeType="1"/>
                  </p:cNvSpPr>
                  <p:nvPr/>
                </p:nvSpPr>
                <p:spPr bwMode="auto">
                  <a:xfrm flipV="1">
                    <a:off x="233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7" name="Line 4352"/>
                  <p:cNvSpPr>
                    <a:spLocks noChangeShapeType="1"/>
                  </p:cNvSpPr>
                  <p:nvPr/>
                </p:nvSpPr>
                <p:spPr bwMode="auto">
                  <a:xfrm flipV="1">
                    <a:off x="233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8" name="Line 4353"/>
                  <p:cNvSpPr>
                    <a:spLocks noChangeShapeType="1"/>
                  </p:cNvSpPr>
                  <p:nvPr/>
                </p:nvSpPr>
                <p:spPr bwMode="auto">
                  <a:xfrm flipV="1">
                    <a:off x="233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9" name="Line 4354"/>
                  <p:cNvSpPr>
                    <a:spLocks noChangeShapeType="1"/>
                  </p:cNvSpPr>
                  <p:nvPr/>
                </p:nvSpPr>
                <p:spPr bwMode="auto">
                  <a:xfrm flipV="1">
                    <a:off x="233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0" name="Line 4355"/>
                  <p:cNvSpPr>
                    <a:spLocks noChangeShapeType="1"/>
                  </p:cNvSpPr>
                  <p:nvPr/>
                </p:nvSpPr>
                <p:spPr bwMode="auto">
                  <a:xfrm flipV="1">
                    <a:off x="233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1" name="Line 4356"/>
                  <p:cNvSpPr>
                    <a:spLocks noChangeShapeType="1"/>
                  </p:cNvSpPr>
                  <p:nvPr/>
                </p:nvSpPr>
                <p:spPr bwMode="auto">
                  <a:xfrm flipV="1">
                    <a:off x="233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2" name="Line 4357"/>
                  <p:cNvSpPr>
                    <a:spLocks noChangeShapeType="1"/>
                  </p:cNvSpPr>
                  <p:nvPr/>
                </p:nvSpPr>
                <p:spPr bwMode="auto">
                  <a:xfrm flipV="1">
                    <a:off x="233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3" name="Line 4358"/>
                  <p:cNvSpPr>
                    <a:spLocks noChangeShapeType="1"/>
                  </p:cNvSpPr>
                  <p:nvPr/>
                </p:nvSpPr>
                <p:spPr bwMode="auto">
                  <a:xfrm flipV="1">
                    <a:off x="233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4" name="Line 4359"/>
                  <p:cNvSpPr>
                    <a:spLocks noChangeShapeType="1"/>
                  </p:cNvSpPr>
                  <p:nvPr/>
                </p:nvSpPr>
                <p:spPr bwMode="auto">
                  <a:xfrm flipV="1">
                    <a:off x="233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5" name="Line 4360"/>
                  <p:cNvSpPr>
                    <a:spLocks noChangeShapeType="1"/>
                  </p:cNvSpPr>
                  <p:nvPr/>
                </p:nvSpPr>
                <p:spPr bwMode="auto">
                  <a:xfrm flipV="1">
                    <a:off x="233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6" name="Line 4361"/>
                  <p:cNvSpPr>
                    <a:spLocks noChangeShapeType="1"/>
                  </p:cNvSpPr>
                  <p:nvPr/>
                </p:nvSpPr>
                <p:spPr bwMode="auto">
                  <a:xfrm flipV="1">
                    <a:off x="233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7" name="Line 4362"/>
                  <p:cNvSpPr>
                    <a:spLocks noChangeShapeType="1"/>
                  </p:cNvSpPr>
                  <p:nvPr/>
                </p:nvSpPr>
                <p:spPr bwMode="auto">
                  <a:xfrm flipV="1">
                    <a:off x="233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8" name="Line 4363"/>
                  <p:cNvSpPr>
                    <a:spLocks noChangeShapeType="1"/>
                  </p:cNvSpPr>
                  <p:nvPr/>
                </p:nvSpPr>
                <p:spPr bwMode="auto">
                  <a:xfrm flipV="1">
                    <a:off x="233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9" name="Line 4364"/>
                  <p:cNvSpPr>
                    <a:spLocks noChangeShapeType="1"/>
                  </p:cNvSpPr>
                  <p:nvPr/>
                </p:nvSpPr>
                <p:spPr bwMode="auto">
                  <a:xfrm flipV="1">
                    <a:off x="233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0" name="Line 4365"/>
                  <p:cNvSpPr>
                    <a:spLocks noChangeShapeType="1"/>
                  </p:cNvSpPr>
                  <p:nvPr/>
                </p:nvSpPr>
                <p:spPr bwMode="auto">
                  <a:xfrm flipV="1">
                    <a:off x="233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1" name="Line 4366"/>
                  <p:cNvSpPr>
                    <a:spLocks noChangeShapeType="1"/>
                  </p:cNvSpPr>
                  <p:nvPr/>
                </p:nvSpPr>
                <p:spPr bwMode="auto">
                  <a:xfrm flipV="1">
                    <a:off x="233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2" name="Line 4367"/>
                  <p:cNvSpPr>
                    <a:spLocks noChangeShapeType="1"/>
                  </p:cNvSpPr>
                  <p:nvPr/>
                </p:nvSpPr>
                <p:spPr bwMode="auto">
                  <a:xfrm flipV="1">
                    <a:off x="233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3" name="Line 4368"/>
                  <p:cNvSpPr>
                    <a:spLocks noChangeShapeType="1"/>
                  </p:cNvSpPr>
                  <p:nvPr/>
                </p:nvSpPr>
                <p:spPr bwMode="auto">
                  <a:xfrm flipV="1">
                    <a:off x="233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4" name="Line 4369"/>
                  <p:cNvSpPr>
                    <a:spLocks noChangeShapeType="1"/>
                  </p:cNvSpPr>
                  <p:nvPr/>
                </p:nvSpPr>
                <p:spPr bwMode="auto">
                  <a:xfrm flipV="1">
                    <a:off x="233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5" name="Line 4370"/>
                  <p:cNvSpPr>
                    <a:spLocks noChangeShapeType="1"/>
                  </p:cNvSpPr>
                  <p:nvPr/>
                </p:nvSpPr>
                <p:spPr bwMode="auto">
                  <a:xfrm flipV="1">
                    <a:off x="233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6" name="Line 4371"/>
                  <p:cNvSpPr>
                    <a:spLocks noChangeShapeType="1"/>
                  </p:cNvSpPr>
                  <p:nvPr/>
                </p:nvSpPr>
                <p:spPr bwMode="auto">
                  <a:xfrm flipV="1">
                    <a:off x="233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7" name="Line 4372"/>
                  <p:cNvSpPr>
                    <a:spLocks noChangeShapeType="1"/>
                  </p:cNvSpPr>
                  <p:nvPr/>
                </p:nvSpPr>
                <p:spPr bwMode="auto">
                  <a:xfrm flipV="1">
                    <a:off x="233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8" name="Line 4373"/>
                  <p:cNvSpPr>
                    <a:spLocks noChangeShapeType="1"/>
                  </p:cNvSpPr>
                  <p:nvPr/>
                </p:nvSpPr>
                <p:spPr bwMode="auto">
                  <a:xfrm flipV="1">
                    <a:off x="233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9" name="Line 4374"/>
                  <p:cNvSpPr>
                    <a:spLocks noChangeShapeType="1"/>
                  </p:cNvSpPr>
                  <p:nvPr/>
                </p:nvSpPr>
                <p:spPr bwMode="auto">
                  <a:xfrm flipV="1">
                    <a:off x="233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0" name="Line 4375"/>
                  <p:cNvSpPr>
                    <a:spLocks noChangeShapeType="1"/>
                  </p:cNvSpPr>
                  <p:nvPr/>
                </p:nvSpPr>
                <p:spPr bwMode="auto">
                  <a:xfrm flipV="1">
                    <a:off x="233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1" name="Line 4376"/>
                  <p:cNvSpPr>
                    <a:spLocks noChangeShapeType="1"/>
                  </p:cNvSpPr>
                  <p:nvPr/>
                </p:nvSpPr>
                <p:spPr bwMode="auto">
                  <a:xfrm flipV="1">
                    <a:off x="233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2" name="Line 4377"/>
                  <p:cNvSpPr>
                    <a:spLocks noChangeShapeType="1"/>
                  </p:cNvSpPr>
                  <p:nvPr/>
                </p:nvSpPr>
                <p:spPr bwMode="auto">
                  <a:xfrm flipV="1">
                    <a:off x="233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3" name="Line 4378"/>
                  <p:cNvSpPr>
                    <a:spLocks noChangeShapeType="1"/>
                  </p:cNvSpPr>
                  <p:nvPr/>
                </p:nvSpPr>
                <p:spPr bwMode="auto">
                  <a:xfrm flipV="1">
                    <a:off x="233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4" name="Line 4379"/>
                  <p:cNvSpPr>
                    <a:spLocks noChangeShapeType="1"/>
                  </p:cNvSpPr>
                  <p:nvPr/>
                </p:nvSpPr>
                <p:spPr bwMode="auto">
                  <a:xfrm flipV="1">
                    <a:off x="233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5" name="Line 4380"/>
                  <p:cNvSpPr>
                    <a:spLocks noChangeShapeType="1"/>
                  </p:cNvSpPr>
                  <p:nvPr/>
                </p:nvSpPr>
                <p:spPr bwMode="auto">
                  <a:xfrm flipV="1">
                    <a:off x="233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6" name="Line 4381"/>
                  <p:cNvSpPr>
                    <a:spLocks noChangeShapeType="1"/>
                  </p:cNvSpPr>
                  <p:nvPr/>
                </p:nvSpPr>
                <p:spPr bwMode="auto">
                  <a:xfrm flipV="1">
                    <a:off x="233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7" name="Line 4382"/>
                  <p:cNvSpPr>
                    <a:spLocks noChangeShapeType="1"/>
                  </p:cNvSpPr>
                  <p:nvPr/>
                </p:nvSpPr>
                <p:spPr bwMode="auto">
                  <a:xfrm flipV="1">
                    <a:off x="233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8" name="Line 4383"/>
                  <p:cNvSpPr>
                    <a:spLocks noChangeShapeType="1"/>
                  </p:cNvSpPr>
                  <p:nvPr/>
                </p:nvSpPr>
                <p:spPr bwMode="auto">
                  <a:xfrm flipV="1">
                    <a:off x="233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9" name="Line 4384"/>
                  <p:cNvSpPr>
                    <a:spLocks noChangeShapeType="1"/>
                  </p:cNvSpPr>
                  <p:nvPr/>
                </p:nvSpPr>
                <p:spPr bwMode="auto">
                  <a:xfrm flipV="1">
                    <a:off x="233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0" name="Line 4385"/>
                  <p:cNvSpPr>
                    <a:spLocks noChangeShapeType="1"/>
                  </p:cNvSpPr>
                  <p:nvPr/>
                </p:nvSpPr>
                <p:spPr bwMode="auto">
                  <a:xfrm flipV="1">
                    <a:off x="233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1" name="Line 4386"/>
                  <p:cNvSpPr>
                    <a:spLocks noChangeShapeType="1"/>
                  </p:cNvSpPr>
                  <p:nvPr/>
                </p:nvSpPr>
                <p:spPr bwMode="auto">
                  <a:xfrm flipV="1">
                    <a:off x="233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2" name="Line 4387"/>
                  <p:cNvSpPr>
                    <a:spLocks noChangeShapeType="1"/>
                  </p:cNvSpPr>
                  <p:nvPr/>
                </p:nvSpPr>
                <p:spPr bwMode="auto">
                  <a:xfrm flipV="1">
                    <a:off x="233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3" name="Line 4388"/>
                  <p:cNvSpPr>
                    <a:spLocks noChangeShapeType="1"/>
                  </p:cNvSpPr>
                  <p:nvPr/>
                </p:nvSpPr>
                <p:spPr bwMode="auto">
                  <a:xfrm flipV="1">
                    <a:off x="233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4" name="Line 4389"/>
                  <p:cNvSpPr>
                    <a:spLocks noChangeShapeType="1"/>
                  </p:cNvSpPr>
                  <p:nvPr/>
                </p:nvSpPr>
                <p:spPr bwMode="auto">
                  <a:xfrm flipV="1">
                    <a:off x="233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5" name="Line 4390"/>
                  <p:cNvSpPr>
                    <a:spLocks noChangeShapeType="1"/>
                  </p:cNvSpPr>
                  <p:nvPr/>
                </p:nvSpPr>
                <p:spPr bwMode="auto">
                  <a:xfrm flipV="1">
                    <a:off x="233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6" name="Line 4391"/>
                  <p:cNvSpPr>
                    <a:spLocks noChangeShapeType="1"/>
                  </p:cNvSpPr>
                  <p:nvPr/>
                </p:nvSpPr>
                <p:spPr bwMode="auto">
                  <a:xfrm flipV="1">
                    <a:off x="233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7" name="Line 4392"/>
                  <p:cNvSpPr>
                    <a:spLocks noChangeShapeType="1"/>
                  </p:cNvSpPr>
                  <p:nvPr/>
                </p:nvSpPr>
                <p:spPr bwMode="auto">
                  <a:xfrm flipV="1">
                    <a:off x="233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8" name="Line 4393"/>
                  <p:cNvSpPr>
                    <a:spLocks noChangeShapeType="1"/>
                  </p:cNvSpPr>
                  <p:nvPr/>
                </p:nvSpPr>
                <p:spPr bwMode="auto">
                  <a:xfrm flipV="1">
                    <a:off x="233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9" name="Line 4394"/>
                  <p:cNvSpPr>
                    <a:spLocks noChangeShapeType="1"/>
                  </p:cNvSpPr>
                  <p:nvPr/>
                </p:nvSpPr>
                <p:spPr bwMode="auto">
                  <a:xfrm flipV="1">
                    <a:off x="233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0" name="Line 4395"/>
                  <p:cNvSpPr>
                    <a:spLocks noChangeShapeType="1"/>
                  </p:cNvSpPr>
                  <p:nvPr/>
                </p:nvSpPr>
                <p:spPr bwMode="auto">
                  <a:xfrm flipV="1">
                    <a:off x="233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1" name="Line 4396"/>
                  <p:cNvSpPr>
                    <a:spLocks noChangeShapeType="1"/>
                  </p:cNvSpPr>
                  <p:nvPr/>
                </p:nvSpPr>
                <p:spPr bwMode="auto">
                  <a:xfrm flipV="1">
                    <a:off x="233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2" name="Line 4397"/>
                  <p:cNvSpPr>
                    <a:spLocks noChangeShapeType="1"/>
                  </p:cNvSpPr>
                  <p:nvPr/>
                </p:nvSpPr>
                <p:spPr bwMode="auto">
                  <a:xfrm flipV="1">
                    <a:off x="233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3" name="Line 4398"/>
                  <p:cNvSpPr>
                    <a:spLocks noChangeShapeType="1"/>
                  </p:cNvSpPr>
                  <p:nvPr/>
                </p:nvSpPr>
                <p:spPr bwMode="auto">
                  <a:xfrm flipV="1">
                    <a:off x="233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4" name="Line 4399"/>
                  <p:cNvSpPr>
                    <a:spLocks noChangeShapeType="1"/>
                  </p:cNvSpPr>
                  <p:nvPr/>
                </p:nvSpPr>
                <p:spPr bwMode="auto">
                  <a:xfrm flipV="1">
                    <a:off x="233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5" name="Line 4400"/>
                  <p:cNvSpPr>
                    <a:spLocks noChangeShapeType="1"/>
                  </p:cNvSpPr>
                  <p:nvPr/>
                </p:nvSpPr>
                <p:spPr bwMode="auto">
                  <a:xfrm flipV="1">
                    <a:off x="233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6" name="Line 4401"/>
                  <p:cNvSpPr>
                    <a:spLocks noChangeShapeType="1"/>
                  </p:cNvSpPr>
                  <p:nvPr/>
                </p:nvSpPr>
                <p:spPr bwMode="auto">
                  <a:xfrm flipV="1">
                    <a:off x="233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7" name="Line 4402"/>
                  <p:cNvSpPr>
                    <a:spLocks noChangeShapeType="1"/>
                  </p:cNvSpPr>
                  <p:nvPr/>
                </p:nvSpPr>
                <p:spPr bwMode="auto">
                  <a:xfrm flipV="1">
                    <a:off x="233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8" name="Line 4403"/>
                  <p:cNvSpPr>
                    <a:spLocks noChangeShapeType="1"/>
                  </p:cNvSpPr>
                  <p:nvPr/>
                </p:nvSpPr>
                <p:spPr bwMode="auto">
                  <a:xfrm flipV="1">
                    <a:off x="233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9" name="Line 4404"/>
                  <p:cNvSpPr>
                    <a:spLocks noChangeShapeType="1"/>
                  </p:cNvSpPr>
                  <p:nvPr/>
                </p:nvSpPr>
                <p:spPr bwMode="auto">
                  <a:xfrm flipV="1">
                    <a:off x="233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0" name="Line 4405"/>
                  <p:cNvSpPr>
                    <a:spLocks noChangeShapeType="1"/>
                  </p:cNvSpPr>
                  <p:nvPr/>
                </p:nvSpPr>
                <p:spPr bwMode="auto">
                  <a:xfrm flipV="1">
                    <a:off x="233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1" name="Line 4406"/>
                  <p:cNvSpPr>
                    <a:spLocks noChangeShapeType="1"/>
                  </p:cNvSpPr>
                  <p:nvPr/>
                </p:nvSpPr>
                <p:spPr bwMode="auto">
                  <a:xfrm flipV="1">
                    <a:off x="233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2" name="Line 4407"/>
                  <p:cNvSpPr>
                    <a:spLocks noChangeShapeType="1"/>
                  </p:cNvSpPr>
                  <p:nvPr/>
                </p:nvSpPr>
                <p:spPr bwMode="auto">
                  <a:xfrm flipV="1">
                    <a:off x="233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3" name="Line 4408"/>
                  <p:cNvSpPr>
                    <a:spLocks noChangeShapeType="1"/>
                  </p:cNvSpPr>
                  <p:nvPr/>
                </p:nvSpPr>
                <p:spPr bwMode="auto">
                  <a:xfrm flipV="1">
                    <a:off x="233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4" name="Line 4409"/>
                  <p:cNvSpPr>
                    <a:spLocks noChangeShapeType="1"/>
                  </p:cNvSpPr>
                  <p:nvPr/>
                </p:nvSpPr>
                <p:spPr bwMode="auto">
                  <a:xfrm flipV="1">
                    <a:off x="233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5" name="Line 4410"/>
                  <p:cNvSpPr>
                    <a:spLocks noChangeShapeType="1"/>
                  </p:cNvSpPr>
                  <p:nvPr/>
                </p:nvSpPr>
                <p:spPr bwMode="auto">
                  <a:xfrm flipV="1">
                    <a:off x="233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6" name="Line 4411"/>
                  <p:cNvSpPr>
                    <a:spLocks noChangeShapeType="1"/>
                  </p:cNvSpPr>
                  <p:nvPr/>
                </p:nvSpPr>
                <p:spPr bwMode="auto">
                  <a:xfrm flipV="1">
                    <a:off x="233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7" name="Line 4412"/>
                  <p:cNvSpPr>
                    <a:spLocks noChangeShapeType="1"/>
                  </p:cNvSpPr>
                  <p:nvPr/>
                </p:nvSpPr>
                <p:spPr bwMode="auto">
                  <a:xfrm flipV="1">
                    <a:off x="233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8" name="Line 4413"/>
                  <p:cNvSpPr>
                    <a:spLocks noChangeShapeType="1"/>
                  </p:cNvSpPr>
                  <p:nvPr/>
                </p:nvSpPr>
                <p:spPr bwMode="auto">
                  <a:xfrm flipV="1">
                    <a:off x="233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9" name="Line 4414"/>
                  <p:cNvSpPr>
                    <a:spLocks noChangeShapeType="1"/>
                  </p:cNvSpPr>
                  <p:nvPr/>
                </p:nvSpPr>
                <p:spPr bwMode="auto">
                  <a:xfrm flipV="1">
                    <a:off x="233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0" name="Line 4415"/>
                  <p:cNvSpPr>
                    <a:spLocks noChangeShapeType="1"/>
                  </p:cNvSpPr>
                  <p:nvPr/>
                </p:nvSpPr>
                <p:spPr bwMode="auto">
                  <a:xfrm flipV="1">
                    <a:off x="233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1" name="Line 4416"/>
                  <p:cNvSpPr>
                    <a:spLocks noChangeShapeType="1"/>
                  </p:cNvSpPr>
                  <p:nvPr/>
                </p:nvSpPr>
                <p:spPr bwMode="auto">
                  <a:xfrm flipV="1">
                    <a:off x="233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2" name="Line 4417"/>
                  <p:cNvSpPr>
                    <a:spLocks noChangeShapeType="1"/>
                  </p:cNvSpPr>
                  <p:nvPr/>
                </p:nvSpPr>
                <p:spPr bwMode="auto">
                  <a:xfrm flipV="1">
                    <a:off x="233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3" name="Line 4418"/>
                  <p:cNvSpPr>
                    <a:spLocks noChangeShapeType="1"/>
                  </p:cNvSpPr>
                  <p:nvPr/>
                </p:nvSpPr>
                <p:spPr bwMode="auto">
                  <a:xfrm flipV="1">
                    <a:off x="233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4" name="Line 4419"/>
                  <p:cNvSpPr>
                    <a:spLocks noChangeShapeType="1"/>
                  </p:cNvSpPr>
                  <p:nvPr/>
                </p:nvSpPr>
                <p:spPr bwMode="auto">
                  <a:xfrm flipV="1">
                    <a:off x="233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5" name="Line 4420"/>
                  <p:cNvSpPr>
                    <a:spLocks noChangeShapeType="1"/>
                  </p:cNvSpPr>
                  <p:nvPr/>
                </p:nvSpPr>
                <p:spPr bwMode="auto">
                  <a:xfrm flipV="1">
                    <a:off x="233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6" name="Line 4421"/>
                  <p:cNvSpPr>
                    <a:spLocks noChangeShapeType="1"/>
                  </p:cNvSpPr>
                  <p:nvPr/>
                </p:nvSpPr>
                <p:spPr bwMode="auto">
                  <a:xfrm flipV="1">
                    <a:off x="233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7" name="Line 4422"/>
                  <p:cNvSpPr>
                    <a:spLocks noChangeShapeType="1"/>
                  </p:cNvSpPr>
                  <p:nvPr/>
                </p:nvSpPr>
                <p:spPr bwMode="auto">
                  <a:xfrm flipV="1">
                    <a:off x="233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8" name="Line 4423"/>
                  <p:cNvSpPr>
                    <a:spLocks noChangeShapeType="1"/>
                  </p:cNvSpPr>
                  <p:nvPr/>
                </p:nvSpPr>
                <p:spPr bwMode="auto">
                  <a:xfrm flipV="1">
                    <a:off x="233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9" name="Line 4424"/>
                  <p:cNvSpPr>
                    <a:spLocks noChangeShapeType="1"/>
                  </p:cNvSpPr>
                  <p:nvPr/>
                </p:nvSpPr>
                <p:spPr bwMode="auto">
                  <a:xfrm flipV="1">
                    <a:off x="233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0" name="Line 4425"/>
                  <p:cNvSpPr>
                    <a:spLocks noChangeShapeType="1"/>
                  </p:cNvSpPr>
                  <p:nvPr/>
                </p:nvSpPr>
                <p:spPr bwMode="auto">
                  <a:xfrm flipV="1">
                    <a:off x="233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1" name="Line 4426"/>
                  <p:cNvSpPr>
                    <a:spLocks noChangeShapeType="1"/>
                  </p:cNvSpPr>
                  <p:nvPr/>
                </p:nvSpPr>
                <p:spPr bwMode="auto">
                  <a:xfrm flipV="1">
                    <a:off x="233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2" name="Line 4427"/>
                  <p:cNvSpPr>
                    <a:spLocks noChangeShapeType="1"/>
                  </p:cNvSpPr>
                  <p:nvPr/>
                </p:nvSpPr>
                <p:spPr bwMode="auto">
                  <a:xfrm flipV="1">
                    <a:off x="233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3" name="Line 4428"/>
                  <p:cNvSpPr>
                    <a:spLocks noChangeShapeType="1"/>
                  </p:cNvSpPr>
                  <p:nvPr/>
                </p:nvSpPr>
                <p:spPr bwMode="auto">
                  <a:xfrm flipV="1">
                    <a:off x="233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4" name="Line 4429"/>
                  <p:cNvSpPr>
                    <a:spLocks noChangeShapeType="1"/>
                  </p:cNvSpPr>
                  <p:nvPr/>
                </p:nvSpPr>
                <p:spPr bwMode="auto">
                  <a:xfrm flipV="1">
                    <a:off x="233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5" name="Line 4430"/>
                  <p:cNvSpPr>
                    <a:spLocks noChangeShapeType="1"/>
                  </p:cNvSpPr>
                  <p:nvPr/>
                </p:nvSpPr>
                <p:spPr bwMode="auto">
                  <a:xfrm flipV="1">
                    <a:off x="233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6" name="Line 4431"/>
                  <p:cNvSpPr>
                    <a:spLocks noChangeShapeType="1"/>
                  </p:cNvSpPr>
                  <p:nvPr/>
                </p:nvSpPr>
                <p:spPr bwMode="auto">
                  <a:xfrm flipV="1">
                    <a:off x="233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7" name="Line 4432"/>
                  <p:cNvSpPr>
                    <a:spLocks noChangeShapeType="1"/>
                  </p:cNvSpPr>
                  <p:nvPr/>
                </p:nvSpPr>
                <p:spPr bwMode="auto">
                  <a:xfrm flipV="1">
                    <a:off x="233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8" name="Line 4433"/>
                  <p:cNvSpPr>
                    <a:spLocks noChangeShapeType="1"/>
                  </p:cNvSpPr>
                  <p:nvPr/>
                </p:nvSpPr>
                <p:spPr bwMode="auto">
                  <a:xfrm flipV="1">
                    <a:off x="233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9" name="Line 4434"/>
                  <p:cNvSpPr>
                    <a:spLocks noChangeShapeType="1"/>
                  </p:cNvSpPr>
                  <p:nvPr/>
                </p:nvSpPr>
                <p:spPr bwMode="auto">
                  <a:xfrm flipV="1">
                    <a:off x="233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0" name="Line 4435"/>
                  <p:cNvSpPr>
                    <a:spLocks noChangeShapeType="1"/>
                  </p:cNvSpPr>
                  <p:nvPr/>
                </p:nvSpPr>
                <p:spPr bwMode="auto">
                  <a:xfrm flipV="1">
                    <a:off x="233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1" name="Line 4436"/>
                  <p:cNvSpPr>
                    <a:spLocks noChangeShapeType="1"/>
                  </p:cNvSpPr>
                  <p:nvPr/>
                </p:nvSpPr>
                <p:spPr bwMode="auto">
                  <a:xfrm flipV="1">
                    <a:off x="233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2" name="Line 4437"/>
                  <p:cNvSpPr>
                    <a:spLocks noChangeShapeType="1"/>
                  </p:cNvSpPr>
                  <p:nvPr/>
                </p:nvSpPr>
                <p:spPr bwMode="auto">
                  <a:xfrm flipV="1">
                    <a:off x="233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3" name="Line 4438"/>
                  <p:cNvSpPr>
                    <a:spLocks noChangeShapeType="1"/>
                  </p:cNvSpPr>
                  <p:nvPr/>
                </p:nvSpPr>
                <p:spPr bwMode="auto">
                  <a:xfrm flipV="1">
                    <a:off x="233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4" name="Line 4439"/>
                  <p:cNvSpPr>
                    <a:spLocks noChangeShapeType="1"/>
                  </p:cNvSpPr>
                  <p:nvPr/>
                </p:nvSpPr>
                <p:spPr bwMode="auto">
                  <a:xfrm flipV="1">
                    <a:off x="233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5" name="Line 4440"/>
                  <p:cNvSpPr>
                    <a:spLocks noChangeShapeType="1"/>
                  </p:cNvSpPr>
                  <p:nvPr/>
                </p:nvSpPr>
                <p:spPr bwMode="auto">
                  <a:xfrm flipV="1">
                    <a:off x="233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6" name="Line 4441"/>
                  <p:cNvSpPr>
                    <a:spLocks noChangeShapeType="1"/>
                  </p:cNvSpPr>
                  <p:nvPr/>
                </p:nvSpPr>
                <p:spPr bwMode="auto">
                  <a:xfrm flipV="1">
                    <a:off x="233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7" name="Line 4442"/>
                  <p:cNvSpPr>
                    <a:spLocks noChangeShapeType="1"/>
                  </p:cNvSpPr>
                  <p:nvPr/>
                </p:nvSpPr>
                <p:spPr bwMode="auto">
                  <a:xfrm flipV="1">
                    <a:off x="233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8" name="Line 4443"/>
                  <p:cNvSpPr>
                    <a:spLocks noChangeShapeType="1"/>
                  </p:cNvSpPr>
                  <p:nvPr/>
                </p:nvSpPr>
                <p:spPr bwMode="auto">
                  <a:xfrm flipV="1">
                    <a:off x="233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9" name="Line 4444"/>
                  <p:cNvSpPr>
                    <a:spLocks noChangeShapeType="1"/>
                  </p:cNvSpPr>
                  <p:nvPr/>
                </p:nvSpPr>
                <p:spPr bwMode="auto">
                  <a:xfrm flipV="1">
                    <a:off x="233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0" name="Line 4445"/>
                  <p:cNvSpPr>
                    <a:spLocks noChangeShapeType="1"/>
                  </p:cNvSpPr>
                  <p:nvPr/>
                </p:nvSpPr>
                <p:spPr bwMode="auto">
                  <a:xfrm flipV="1">
                    <a:off x="233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1" name="Line 4446"/>
                  <p:cNvSpPr>
                    <a:spLocks noChangeShapeType="1"/>
                  </p:cNvSpPr>
                  <p:nvPr/>
                </p:nvSpPr>
                <p:spPr bwMode="auto">
                  <a:xfrm flipV="1">
                    <a:off x="233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2" name="Line 4447"/>
                  <p:cNvSpPr>
                    <a:spLocks noChangeShapeType="1"/>
                  </p:cNvSpPr>
                  <p:nvPr/>
                </p:nvSpPr>
                <p:spPr bwMode="auto">
                  <a:xfrm flipV="1">
                    <a:off x="233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3" name="Line 4448"/>
                  <p:cNvSpPr>
                    <a:spLocks noChangeShapeType="1"/>
                  </p:cNvSpPr>
                  <p:nvPr/>
                </p:nvSpPr>
                <p:spPr bwMode="auto">
                  <a:xfrm flipV="1">
                    <a:off x="233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4" name="Line 4449"/>
                  <p:cNvSpPr>
                    <a:spLocks noChangeShapeType="1"/>
                  </p:cNvSpPr>
                  <p:nvPr/>
                </p:nvSpPr>
                <p:spPr bwMode="auto">
                  <a:xfrm flipV="1">
                    <a:off x="233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5" name="Line 4450"/>
                  <p:cNvSpPr>
                    <a:spLocks noChangeShapeType="1"/>
                  </p:cNvSpPr>
                  <p:nvPr/>
                </p:nvSpPr>
                <p:spPr bwMode="auto">
                  <a:xfrm flipV="1">
                    <a:off x="233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6" name="Line 4451"/>
                  <p:cNvSpPr>
                    <a:spLocks noChangeShapeType="1"/>
                  </p:cNvSpPr>
                  <p:nvPr/>
                </p:nvSpPr>
                <p:spPr bwMode="auto">
                  <a:xfrm flipV="1">
                    <a:off x="233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7" name="Line 4452"/>
                  <p:cNvSpPr>
                    <a:spLocks noChangeShapeType="1"/>
                  </p:cNvSpPr>
                  <p:nvPr/>
                </p:nvSpPr>
                <p:spPr bwMode="auto">
                  <a:xfrm flipV="1">
                    <a:off x="233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8" name="Line 4453"/>
                  <p:cNvSpPr>
                    <a:spLocks noChangeShapeType="1"/>
                  </p:cNvSpPr>
                  <p:nvPr/>
                </p:nvSpPr>
                <p:spPr bwMode="auto">
                  <a:xfrm flipV="1">
                    <a:off x="233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9" name="Line 4454"/>
                  <p:cNvSpPr>
                    <a:spLocks noChangeShapeType="1"/>
                  </p:cNvSpPr>
                  <p:nvPr/>
                </p:nvSpPr>
                <p:spPr bwMode="auto">
                  <a:xfrm flipV="1">
                    <a:off x="233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0" name="Line 4455"/>
                  <p:cNvSpPr>
                    <a:spLocks noChangeShapeType="1"/>
                  </p:cNvSpPr>
                  <p:nvPr/>
                </p:nvSpPr>
                <p:spPr bwMode="auto">
                  <a:xfrm flipV="1">
                    <a:off x="233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1" name="Line 4456"/>
                  <p:cNvSpPr>
                    <a:spLocks noChangeShapeType="1"/>
                  </p:cNvSpPr>
                  <p:nvPr/>
                </p:nvSpPr>
                <p:spPr bwMode="auto">
                  <a:xfrm flipV="1">
                    <a:off x="233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2" name="Line 4457"/>
                  <p:cNvSpPr>
                    <a:spLocks noChangeShapeType="1"/>
                  </p:cNvSpPr>
                  <p:nvPr/>
                </p:nvSpPr>
                <p:spPr bwMode="auto">
                  <a:xfrm flipV="1">
                    <a:off x="233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3" name="Line 4458"/>
                  <p:cNvSpPr>
                    <a:spLocks noChangeShapeType="1"/>
                  </p:cNvSpPr>
                  <p:nvPr/>
                </p:nvSpPr>
                <p:spPr bwMode="auto">
                  <a:xfrm flipV="1">
                    <a:off x="233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4" name="Line 4459"/>
                  <p:cNvSpPr>
                    <a:spLocks noChangeShapeType="1"/>
                  </p:cNvSpPr>
                  <p:nvPr/>
                </p:nvSpPr>
                <p:spPr bwMode="auto">
                  <a:xfrm flipV="1">
                    <a:off x="233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5" name="Line 4460"/>
                  <p:cNvSpPr>
                    <a:spLocks noChangeShapeType="1"/>
                  </p:cNvSpPr>
                  <p:nvPr/>
                </p:nvSpPr>
                <p:spPr bwMode="auto">
                  <a:xfrm flipV="1">
                    <a:off x="233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6" name="Line 4461"/>
                  <p:cNvSpPr>
                    <a:spLocks noChangeShapeType="1"/>
                  </p:cNvSpPr>
                  <p:nvPr/>
                </p:nvSpPr>
                <p:spPr bwMode="auto">
                  <a:xfrm flipV="1">
                    <a:off x="233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7" name="Line 4462"/>
                  <p:cNvSpPr>
                    <a:spLocks noChangeShapeType="1"/>
                  </p:cNvSpPr>
                  <p:nvPr/>
                </p:nvSpPr>
                <p:spPr bwMode="auto">
                  <a:xfrm flipV="1">
                    <a:off x="233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8" name="Line 4463"/>
                  <p:cNvSpPr>
                    <a:spLocks noChangeShapeType="1"/>
                  </p:cNvSpPr>
                  <p:nvPr/>
                </p:nvSpPr>
                <p:spPr bwMode="auto">
                  <a:xfrm flipV="1">
                    <a:off x="233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9" name="Line 4464"/>
                  <p:cNvSpPr>
                    <a:spLocks noChangeShapeType="1"/>
                  </p:cNvSpPr>
                  <p:nvPr/>
                </p:nvSpPr>
                <p:spPr bwMode="auto">
                  <a:xfrm flipV="1">
                    <a:off x="233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0" name="Line 4465"/>
                  <p:cNvSpPr>
                    <a:spLocks noChangeShapeType="1"/>
                  </p:cNvSpPr>
                  <p:nvPr/>
                </p:nvSpPr>
                <p:spPr bwMode="auto">
                  <a:xfrm flipV="1">
                    <a:off x="233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1" name="Line 4466"/>
                  <p:cNvSpPr>
                    <a:spLocks noChangeShapeType="1"/>
                  </p:cNvSpPr>
                  <p:nvPr/>
                </p:nvSpPr>
                <p:spPr bwMode="auto">
                  <a:xfrm flipV="1">
                    <a:off x="233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2" name="Line 4467"/>
                  <p:cNvSpPr>
                    <a:spLocks noChangeShapeType="1"/>
                  </p:cNvSpPr>
                  <p:nvPr/>
                </p:nvSpPr>
                <p:spPr bwMode="auto">
                  <a:xfrm flipV="1">
                    <a:off x="233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3" name="Line 4468"/>
                  <p:cNvSpPr>
                    <a:spLocks noChangeShapeType="1"/>
                  </p:cNvSpPr>
                  <p:nvPr/>
                </p:nvSpPr>
                <p:spPr bwMode="auto">
                  <a:xfrm flipV="1">
                    <a:off x="233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4" name="Line 4469"/>
                  <p:cNvSpPr>
                    <a:spLocks noChangeShapeType="1"/>
                  </p:cNvSpPr>
                  <p:nvPr/>
                </p:nvSpPr>
                <p:spPr bwMode="auto">
                  <a:xfrm flipV="1">
                    <a:off x="233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5" name="Line 4470"/>
                  <p:cNvSpPr>
                    <a:spLocks noChangeShapeType="1"/>
                  </p:cNvSpPr>
                  <p:nvPr/>
                </p:nvSpPr>
                <p:spPr bwMode="auto">
                  <a:xfrm flipV="1">
                    <a:off x="233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6" name="Line 4471"/>
                  <p:cNvSpPr>
                    <a:spLocks noChangeShapeType="1"/>
                  </p:cNvSpPr>
                  <p:nvPr/>
                </p:nvSpPr>
                <p:spPr bwMode="auto">
                  <a:xfrm flipV="1">
                    <a:off x="233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7" name="Line 4472"/>
                  <p:cNvSpPr>
                    <a:spLocks noChangeShapeType="1"/>
                  </p:cNvSpPr>
                  <p:nvPr/>
                </p:nvSpPr>
                <p:spPr bwMode="auto">
                  <a:xfrm flipV="1">
                    <a:off x="233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8" name="Line 4473"/>
                  <p:cNvSpPr>
                    <a:spLocks noChangeShapeType="1"/>
                  </p:cNvSpPr>
                  <p:nvPr/>
                </p:nvSpPr>
                <p:spPr bwMode="auto">
                  <a:xfrm flipV="1">
                    <a:off x="233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9" name="Line 4474"/>
                  <p:cNvSpPr>
                    <a:spLocks noChangeShapeType="1"/>
                  </p:cNvSpPr>
                  <p:nvPr/>
                </p:nvSpPr>
                <p:spPr bwMode="auto">
                  <a:xfrm flipV="1">
                    <a:off x="233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0" name="Line 4475"/>
                  <p:cNvSpPr>
                    <a:spLocks noChangeShapeType="1"/>
                  </p:cNvSpPr>
                  <p:nvPr/>
                </p:nvSpPr>
                <p:spPr bwMode="auto">
                  <a:xfrm flipV="1">
                    <a:off x="233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1" name="Line 4476"/>
                  <p:cNvSpPr>
                    <a:spLocks noChangeShapeType="1"/>
                  </p:cNvSpPr>
                  <p:nvPr/>
                </p:nvSpPr>
                <p:spPr bwMode="auto">
                  <a:xfrm flipV="1">
                    <a:off x="233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2" name="Line 4477"/>
                  <p:cNvSpPr>
                    <a:spLocks noChangeShapeType="1"/>
                  </p:cNvSpPr>
                  <p:nvPr/>
                </p:nvSpPr>
                <p:spPr bwMode="auto">
                  <a:xfrm flipV="1">
                    <a:off x="233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3" name="Line 4478"/>
                  <p:cNvSpPr>
                    <a:spLocks noChangeShapeType="1"/>
                  </p:cNvSpPr>
                  <p:nvPr/>
                </p:nvSpPr>
                <p:spPr bwMode="auto">
                  <a:xfrm flipV="1">
                    <a:off x="233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4" name="Line 4479"/>
                  <p:cNvSpPr>
                    <a:spLocks noChangeShapeType="1"/>
                  </p:cNvSpPr>
                  <p:nvPr/>
                </p:nvSpPr>
                <p:spPr bwMode="auto">
                  <a:xfrm flipV="1">
                    <a:off x="233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5" name="Line 4480"/>
                  <p:cNvSpPr>
                    <a:spLocks noChangeShapeType="1"/>
                  </p:cNvSpPr>
                  <p:nvPr/>
                </p:nvSpPr>
                <p:spPr bwMode="auto">
                  <a:xfrm flipV="1">
                    <a:off x="233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6" name="Line 4481"/>
                  <p:cNvSpPr>
                    <a:spLocks noChangeShapeType="1"/>
                  </p:cNvSpPr>
                  <p:nvPr/>
                </p:nvSpPr>
                <p:spPr bwMode="auto">
                  <a:xfrm flipV="1">
                    <a:off x="233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7" name="Line 4482"/>
                  <p:cNvSpPr>
                    <a:spLocks noChangeShapeType="1"/>
                  </p:cNvSpPr>
                  <p:nvPr/>
                </p:nvSpPr>
                <p:spPr bwMode="auto">
                  <a:xfrm flipV="1">
                    <a:off x="233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8" name="Line 4483"/>
                  <p:cNvSpPr>
                    <a:spLocks noChangeShapeType="1"/>
                  </p:cNvSpPr>
                  <p:nvPr/>
                </p:nvSpPr>
                <p:spPr bwMode="auto">
                  <a:xfrm flipV="1">
                    <a:off x="233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9" name="Line 4484"/>
                  <p:cNvSpPr>
                    <a:spLocks noChangeShapeType="1"/>
                  </p:cNvSpPr>
                  <p:nvPr/>
                </p:nvSpPr>
                <p:spPr bwMode="auto">
                  <a:xfrm flipV="1">
                    <a:off x="233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0" name="Line 4485"/>
                  <p:cNvSpPr>
                    <a:spLocks noChangeShapeType="1"/>
                  </p:cNvSpPr>
                  <p:nvPr/>
                </p:nvSpPr>
                <p:spPr bwMode="auto">
                  <a:xfrm flipV="1">
                    <a:off x="233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1" name="Line 4486"/>
                  <p:cNvSpPr>
                    <a:spLocks noChangeShapeType="1"/>
                  </p:cNvSpPr>
                  <p:nvPr/>
                </p:nvSpPr>
                <p:spPr bwMode="auto">
                  <a:xfrm flipV="1">
                    <a:off x="233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2" name="Line 4487"/>
                  <p:cNvSpPr>
                    <a:spLocks noChangeShapeType="1"/>
                  </p:cNvSpPr>
                  <p:nvPr/>
                </p:nvSpPr>
                <p:spPr bwMode="auto">
                  <a:xfrm flipV="1">
                    <a:off x="233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3" name="Line 4488"/>
                  <p:cNvSpPr>
                    <a:spLocks noChangeShapeType="1"/>
                  </p:cNvSpPr>
                  <p:nvPr/>
                </p:nvSpPr>
                <p:spPr bwMode="auto">
                  <a:xfrm flipV="1">
                    <a:off x="233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4" name="Line 4489"/>
                  <p:cNvSpPr>
                    <a:spLocks noChangeShapeType="1"/>
                  </p:cNvSpPr>
                  <p:nvPr/>
                </p:nvSpPr>
                <p:spPr bwMode="auto">
                  <a:xfrm flipV="1">
                    <a:off x="233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5" name="Line 4490"/>
                  <p:cNvSpPr>
                    <a:spLocks noChangeShapeType="1"/>
                  </p:cNvSpPr>
                  <p:nvPr/>
                </p:nvSpPr>
                <p:spPr bwMode="auto">
                  <a:xfrm flipV="1">
                    <a:off x="233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6" name="Line 4491"/>
                  <p:cNvSpPr>
                    <a:spLocks noChangeShapeType="1"/>
                  </p:cNvSpPr>
                  <p:nvPr/>
                </p:nvSpPr>
                <p:spPr bwMode="auto">
                  <a:xfrm flipV="1">
                    <a:off x="233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7" name="Line 4492"/>
                  <p:cNvSpPr>
                    <a:spLocks noChangeShapeType="1"/>
                  </p:cNvSpPr>
                  <p:nvPr/>
                </p:nvSpPr>
                <p:spPr bwMode="auto">
                  <a:xfrm flipV="1">
                    <a:off x="233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8" name="Line 4493"/>
                  <p:cNvSpPr>
                    <a:spLocks noChangeShapeType="1"/>
                  </p:cNvSpPr>
                  <p:nvPr/>
                </p:nvSpPr>
                <p:spPr bwMode="auto">
                  <a:xfrm flipV="1">
                    <a:off x="233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9" name="Line 4494"/>
                  <p:cNvSpPr>
                    <a:spLocks noChangeShapeType="1"/>
                  </p:cNvSpPr>
                  <p:nvPr/>
                </p:nvSpPr>
                <p:spPr bwMode="auto">
                  <a:xfrm flipV="1">
                    <a:off x="233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0" name="Line 4495"/>
                  <p:cNvSpPr>
                    <a:spLocks noChangeShapeType="1"/>
                  </p:cNvSpPr>
                  <p:nvPr/>
                </p:nvSpPr>
                <p:spPr bwMode="auto">
                  <a:xfrm flipV="1">
                    <a:off x="233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1" name="Line 4496"/>
                  <p:cNvSpPr>
                    <a:spLocks noChangeShapeType="1"/>
                  </p:cNvSpPr>
                  <p:nvPr/>
                </p:nvSpPr>
                <p:spPr bwMode="auto">
                  <a:xfrm flipV="1">
                    <a:off x="233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2" name="Line 4497"/>
                  <p:cNvSpPr>
                    <a:spLocks noChangeShapeType="1"/>
                  </p:cNvSpPr>
                  <p:nvPr/>
                </p:nvSpPr>
                <p:spPr bwMode="auto">
                  <a:xfrm flipV="1">
                    <a:off x="233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3" name="Line 4498"/>
                  <p:cNvSpPr>
                    <a:spLocks noChangeShapeType="1"/>
                  </p:cNvSpPr>
                  <p:nvPr/>
                </p:nvSpPr>
                <p:spPr bwMode="auto">
                  <a:xfrm flipV="1">
                    <a:off x="233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4" name="Line 4499"/>
                  <p:cNvSpPr>
                    <a:spLocks noChangeShapeType="1"/>
                  </p:cNvSpPr>
                  <p:nvPr/>
                </p:nvSpPr>
                <p:spPr bwMode="auto">
                  <a:xfrm flipV="1">
                    <a:off x="233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5" name="Line 4500"/>
                  <p:cNvSpPr>
                    <a:spLocks noChangeShapeType="1"/>
                  </p:cNvSpPr>
                  <p:nvPr/>
                </p:nvSpPr>
                <p:spPr bwMode="auto">
                  <a:xfrm flipV="1">
                    <a:off x="233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6" name="Line 4501"/>
                  <p:cNvSpPr>
                    <a:spLocks noChangeShapeType="1"/>
                  </p:cNvSpPr>
                  <p:nvPr/>
                </p:nvSpPr>
                <p:spPr bwMode="auto">
                  <a:xfrm flipV="1">
                    <a:off x="233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7" name="Line 4502"/>
                  <p:cNvSpPr>
                    <a:spLocks noChangeShapeType="1"/>
                  </p:cNvSpPr>
                  <p:nvPr/>
                </p:nvSpPr>
                <p:spPr bwMode="auto">
                  <a:xfrm flipV="1">
                    <a:off x="233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8" name="Line 4503"/>
                  <p:cNvSpPr>
                    <a:spLocks noChangeShapeType="1"/>
                  </p:cNvSpPr>
                  <p:nvPr/>
                </p:nvSpPr>
                <p:spPr bwMode="auto">
                  <a:xfrm flipV="1">
                    <a:off x="233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9" name="Rectangle 4504"/>
                  <p:cNvSpPr>
                    <a:spLocks noChangeArrowheads="1"/>
                  </p:cNvSpPr>
                  <p:nvPr/>
                </p:nvSpPr>
                <p:spPr bwMode="auto">
                  <a:xfrm>
                    <a:off x="226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1120" name="Line 4505"/>
                  <p:cNvSpPr>
                    <a:spLocks noChangeShapeType="1"/>
                  </p:cNvSpPr>
                  <p:nvPr/>
                </p:nvSpPr>
                <p:spPr bwMode="auto">
                  <a:xfrm>
                    <a:off x="262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1" name="Line 4506"/>
                  <p:cNvSpPr>
                    <a:spLocks noChangeShapeType="1"/>
                  </p:cNvSpPr>
                  <p:nvPr/>
                </p:nvSpPr>
                <p:spPr bwMode="auto">
                  <a:xfrm flipV="1">
                    <a:off x="262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2" name="Line 4507"/>
                  <p:cNvSpPr>
                    <a:spLocks noChangeShapeType="1"/>
                  </p:cNvSpPr>
                  <p:nvPr/>
                </p:nvSpPr>
                <p:spPr bwMode="auto">
                  <a:xfrm flipV="1">
                    <a:off x="262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3" name="Line 4508"/>
                  <p:cNvSpPr>
                    <a:spLocks noChangeShapeType="1"/>
                  </p:cNvSpPr>
                  <p:nvPr/>
                </p:nvSpPr>
                <p:spPr bwMode="auto">
                  <a:xfrm flipV="1">
                    <a:off x="262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4" name="Line 4509"/>
                  <p:cNvSpPr>
                    <a:spLocks noChangeShapeType="1"/>
                  </p:cNvSpPr>
                  <p:nvPr/>
                </p:nvSpPr>
                <p:spPr bwMode="auto">
                  <a:xfrm flipV="1">
                    <a:off x="262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5" name="Line 4510"/>
                  <p:cNvSpPr>
                    <a:spLocks noChangeShapeType="1"/>
                  </p:cNvSpPr>
                  <p:nvPr/>
                </p:nvSpPr>
                <p:spPr bwMode="auto">
                  <a:xfrm flipV="1">
                    <a:off x="262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6" name="Line 4511"/>
                  <p:cNvSpPr>
                    <a:spLocks noChangeShapeType="1"/>
                  </p:cNvSpPr>
                  <p:nvPr/>
                </p:nvSpPr>
                <p:spPr bwMode="auto">
                  <a:xfrm flipV="1">
                    <a:off x="262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7" name="Line 4512"/>
                  <p:cNvSpPr>
                    <a:spLocks noChangeShapeType="1"/>
                  </p:cNvSpPr>
                  <p:nvPr/>
                </p:nvSpPr>
                <p:spPr bwMode="auto">
                  <a:xfrm flipV="1">
                    <a:off x="262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8" name="Line 4513"/>
                  <p:cNvSpPr>
                    <a:spLocks noChangeShapeType="1"/>
                  </p:cNvSpPr>
                  <p:nvPr/>
                </p:nvSpPr>
                <p:spPr bwMode="auto">
                  <a:xfrm flipV="1">
                    <a:off x="262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9" name="Line 4514"/>
                  <p:cNvSpPr>
                    <a:spLocks noChangeShapeType="1"/>
                  </p:cNvSpPr>
                  <p:nvPr/>
                </p:nvSpPr>
                <p:spPr bwMode="auto">
                  <a:xfrm flipV="1">
                    <a:off x="262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0" name="Line 4515"/>
                  <p:cNvSpPr>
                    <a:spLocks noChangeShapeType="1"/>
                  </p:cNvSpPr>
                  <p:nvPr/>
                </p:nvSpPr>
                <p:spPr bwMode="auto">
                  <a:xfrm flipV="1">
                    <a:off x="262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1" name="Line 4516"/>
                  <p:cNvSpPr>
                    <a:spLocks noChangeShapeType="1"/>
                  </p:cNvSpPr>
                  <p:nvPr/>
                </p:nvSpPr>
                <p:spPr bwMode="auto">
                  <a:xfrm flipV="1">
                    <a:off x="262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2" name="Line 4517"/>
                  <p:cNvSpPr>
                    <a:spLocks noChangeShapeType="1"/>
                  </p:cNvSpPr>
                  <p:nvPr/>
                </p:nvSpPr>
                <p:spPr bwMode="auto">
                  <a:xfrm flipV="1">
                    <a:off x="262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3" name="Line 4518"/>
                  <p:cNvSpPr>
                    <a:spLocks noChangeShapeType="1"/>
                  </p:cNvSpPr>
                  <p:nvPr/>
                </p:nvSpPr>
                <p:spPr bwMode="auto">
                  <a:xfrm flipV="1">
                    <a:off x="262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4" name="Line 4519"/>
                  <p:cNvSpPr>
                    <a:spLocks noChangeShapeType="1"/>
                  </p:cNvSpPr>
                  <p:nvPr/>
                </p:nvSpPr>
                <p:spPr bwMode="auto">
                  <a:xfrm flipV="1">
                    <a:off x="262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5" name="Line 4520"/>
                  <p:cNvSpPr>
                    <a:spLocks noChangeShapeType="1"/>
                  </p:cNvSpPr>
                  <p:nvPr/>
                </p:nvSpPr>
                <p:spPr bwMode="auto">
                  <a:xfrm flipV="1">
                    <a:off x="262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6" name="Line 4521"/>
                  <p:cNvSpPr>
                    <a:spLocks noChangeShapeType="1"/>
                  </p:cNvSpPr>
                  <p:nvPr/>
                </p:nvSpPr>
                <p:spPr bwMode="auto">
                  <a:xfrm flipV="1">
                    <a:off x="262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7" name="Line 4522"/>
                  <p:cNvSpPr>
                    <a:spLocks noChangeShapeType="1"/>
                  </p:cNvSpPr>
                  <p:nvPr/>
                </p:nvSpPr>
                <p:spPr bwMode="auto">
                  <a:xfrm flipV="1">
                    <a:off x="262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8" name="Line 4523"/>
                  <p:cNvSpPr>
                    <a:spLocks noChangeShapeType="1"/>
                  </p:cNvSpPr>
                  <p:nvPr/>
                </p:nvSpPr>
                <p:spPr bwMode="auto">
                  <a:xfrm flipV="1">
                    <a:off x="262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9" name="Line 4524"/>
                  <p:cNvSpPr>
                    <a:spLocks noChangeShapeType="1"/>
                  </p:cNvSpPr>
                  <p:nvPr/>
                </p:nvSpPr>
                <p:spPr bwMode="auto">
                  <a:xfrm flipV="1">
                    <a:off x="262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0" name="Line 4525"/>
                  <p:cNvSpPr>
                    <a:spLocks noChangeShapeType="1"/>
                  </p:cNvSpPr>
                  <p:nvPr/>
                </p:nvSpPr>
                <p:spPr bwMode="auto">
                  <a:xfrm flipV="1">
                    <a:off x="262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1" name="Line 4526"/>
                  <p:cNvSpPr>
                    <a:spLocks noChangeShapeType="1"/>
                  </p:cNvSpPr>
                  <p:nvPr/>
                </p:nvSpPr>
                <p:spPr bwMode="auto">
                  <a:xfrm flipV="1">
                    <a:off x="262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2" name="Line 4527"/>
                  <p:cNvSpPr>
                    <a:spLocks noChangeShapeType="1"/>
                  </p:cNvSpPr>
                  <p:nvPr/>
                </p:nvSpPr>
                <p:spPr bwMode="auto">
                  <a:xfrm flipV="1">
                    <a:off x="262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3" name="Line 4528"/>
                  <p:cNvSpPr>
                    <a:spLocks noChangeShapeType="1"/>
                  </p:cNvSpPr>
                  <p:nvPr/>
                </p:nvSpPr>
                <p:spPr bwMode="auto">
                  <a:xfrm flipV="1">
                    <a:off x="262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4" name="Line 4529"/>
                  <p:cNvSpPr>
                    <a:spLocks noChangeShapeType="1"/>
                  </p:cNvSpPr>
                  <p:nvPr/>
                </p:nvSpPr>
                <p:spPr bwMode="auto">
                  <a:xfrm flipV="1">
                    <a:off x="262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5" name="Line 4530"/>
                  <p:cNvSpPr>
                    <a:spLocks noChangeShapeType="1"/>
                  </p:cNvSpPr>
                  <p:nvPr/>
                </p:nvSpPr>
                <p:spPr bwMode="auto">
                  <a:xfrm flipV="1">
                    <a:off x="262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6" name="Line 4531"/>
                  <p:cNvSpPr>
                    <a:spLocks noChangeShapeType="1"/>
                  </p:cNvSpPr>
                  <p:nvPr/>
                </p:nvSpPr>
                <p:spPr bwMode="auto">
                  <a:xfrm flipV="1">
                    <a:off x="262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7" name="Line 4532"/>
                  <p:cNvSpPr>
                    <a:spLocks noChangeShapeType="1"/>
                  </p:cNvSpPr>
                  <p:nvPr/>
                </p:nvSpPr>
                <p:spPr bwMode="auto">
                  <a:xfrm flipV="1">
                    <a:off x="262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8" name="Line 4533"/>
                  <p:cNvSpPr>
                    <a:spLocks noChangeShapeType="1"/>
                  </p:cNvSpPr>
                  <p:nvPr/>
                </p:nvSpPr>
                <p:spPr bwMode="auto">
                  <a:xfrm flipV="1">
                    <a:off x="262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9" name="Line 4534"/>
                  <p:cNvSpPr>
                    <a:spLocks noChangeShapeType="1"/>
                  </p:cNvSpPr>
                  <p:nvPr/>
                </p:nvSpPr>
                <p:spPr bwMode="auto">
                  <a:xfrm flipV="1">
                    <a:off x="262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0" name="Line 4535"/>
                  <p:cNvSpPr>
                    <a:spLocks noChangeShapeType="1"/>
                  </p:cNvSpPr>
                  <p:nvPr/>
                </p:nvSpPr>
                <p:spPr bwMode="auto">
                  <a:xfrm flipV="1">
                    <a:off x="262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1" name="Line 4536"/>
                  <p:cNvSpPr>
                    <a:spLocks noChangeShapeType="1"/>
                  </p:cNvSpPr>
                  <p:nvPr/>
                </p:nvSpPr>
                <p:spPr bwMode="auto">
                  <a:xfrm flipV="1">
                    <a:off x="262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2" name="Group 4738"/>
                <p:cNvGrpSpPr>
                  <a:grpSpLocks/>
                </p:cNvGrpSpPr>
                <p:nvPr/>
              </p:nvGrpSpPr>
              <p:grpSpPr bwMode="auto">
                <a:xfrm>
                  <a:off x="2046" y="469"/>
                  <a:ext cx="53" cy="2293"/>
                  <a:chOff x="2577" y="1149"/>
                  <a:chExt cx="53" cy="2293"/>
                </a:xfrm>
              </p:grpSpPr>
              <p:sp>
                <p:nvSpPr>
                  <p:cNvPr id="752" name="Line 4538"/>
                  <p:cNvSpPr>
                    <a:spLocks noChangeShapeType="1"/>
                  </p:cNvSpPr>
                  <p:nvPr/>
                </p:nvSpPr>
                <p:spPr bwMode="auto">
                  <a:xfrm flipV="1">
                    <a:off x="262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3" name="Line 4539"/>
                  <p:cNvSpPr>
                    <a:spLocks noChangeShapeType="1"/>
                  </p:cNvSpPr>
                  <p:nvPr/>
                </p:nvSpPr>
                <p:spPr bwMode="auto">
                  <a:xfrm flipV="1">
                    <a:off x="262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4" name="Line 4540"/>
                  <p:cNvSpPr>
                    <a:spLocks noChangeShapeType="1"/>
                  </p:cNvSpPr>
                  <p:nvPr/>
                </p:nvSpPr>
                <p:spPr bwMode="auto">
                  <a:xfrm flipV="1">
                    <a:off x="262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5" name="Line 4541"/>
                  <p:cNvSpPr>
                    <a:spLocks noChangeShapeType="1"/>
                  </p:cNvSpPr>
                  <p:nvPr/>
                </p:nvSpPr>
                <p:spPr bwMode="auto">
                  <a:xfrm flipV="1">
                    <a:off x="262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6" name="Line 4542"/>
                  <p:cNvSpPr>
                    <a:spLocks noChangeShapeType="1"/>
                  </p:cNvSpPr>
                  <p:nvPr/>
                </p:nvSpPr>
                <p:spPr bwMode="auto">
                  <a:xfrm flipV="1">
                    <a:off x="262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7" name="Line 4543"/>
                  <p:cNvSpPr>
                    <a:spLocks noChangeShapeType="1"/>
                  </p:cNvSpPr>
                  <p:nvPr/>
                </p:nvSpPr>
                <p:spPr bwMode="auto">
                  <a:xfrm flipV="1">
                    <a:off x="262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8" name="Line 4544"/>
                  <p:cNvSpPr>
                    <a:spLocks noChangeShapeType="1"/>
                  </p:cNvSpPr>
                  <p:nvPr/>
                </p:nvSpPr>
                <p:spPr bwMode="auto">
                  <a:xfrm flipV="1">
                    <a:off x="262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9" name="Line 4545"/>
                  <p:cNvSpPr>
                    <a:spLocks noChangeShapeType="1"/>
                  </p:cNvSpPr>
                  <p:nvPr/>
                </p:nvSpPr>
                <p:spPr bwMode="auto">
                  <a:xfrm flipV="1">
                    <a:off x="262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0" name="Line 4546"/>
                  <p:cNvSpPr>
                    <a:spLocks noChangeShapeType="1"/>
                  </p:cNvSpPr>
                  <p:nvPr/>
                </p:nvSpPr>
                <p:spPr bwMode="auto">
                  <a:xfrm flipV="1">
                    <a:off x="262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1" name="Line 4547"/>
                  <p:cNvSpPr>
                    <a:spLocks noChangeShapeType="1"/>
                  </p:cNvSpPr>
                  <p:nvPr/>
                </p:nvSpPr>
                <p:spPr bwMode="auto">
                  <a:xfrm flipV="1">
                    <a:off x="262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2" name="Line 4548"/>
                  <p:cNvSpPr>
                    <a:spLocks noChangeShapeType="1"/>
                  </p:cNvSpPr>
                  <p:nvPr/>
                </p:nvSpPr>
                <p:spPr bwMode="auto">
                  <a:xfrm flipV="1">
                    <a:off x="262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3" name="Line 4549"/>
                  <p:cNvSpPr>
                    <a:spLocks noChangeShapeType="1"/>
                  </p:cNvSpPr>
                  <p:nvPr/>
                </p:nvSpPr>
                <p:spPr bwMode="auto">
                  <a:xfrm flipV="1">
                    <a:off x="262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4" name="Line 4550"/>
                  <p:cNvSpPr>
                    <a:spLocks noChangeShapeType="1"/>
                  </p:cNvSpPr>
                  <p:nvPr/>
                </p:nvSpPr>
                <p:spPr bwMode="auto">
                  <a:xfrm flipV="1">
                    <a:off x="262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5" name="Line 4551"/>
                  <p:cNvSpPr>
                    <a:spLocks noChangeShapeType="1"/>
                  </p:cNvSpPr>
                  <p:nvPr/>
                </p:nvSpPr>
                <p:spPr bwMode="auto">
                  <a:xfrm flipV="1">
                    <a:off x="262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6" name="Line 4552"/>
                  <p:cNvSpPr>
                    <a:spLocks noChangeShapeType="1"/>
                  </p:cNvSpPr>
                  <p:nvPr/>
                </p:nvSpPr>
                <p:spPr bwMode="auto">
                  <a:xfrm flipV="1">
                    <a:off x="262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7" name="Line 4553"/>
                  <p:cNvSpPr>
                    <a:spLocks noChangeShapeType="1"/>
                  </p:cNvSpPr>
                  <p:nvPr/>
                </p:nvSpPr>
                <p:spPr bwMode="auto">
                  <a:xfrm flipV="1">
                    <a:off x="262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8" name="Line 4554"/>
                  <p:cNvSpPr>
                    <a:spLocks noChangeShapeType="1"/>
                  </p:cNvSpPr>
                  <p:nvPr/>
                </p:nvSpPr>
                <p:spPr bwMode="auto">
                  <a:xfrm flipV="1">
                    <a:off x="262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9" name="Line 4555"/>
                  <p:cNvSpPr>
                    <a:spLocks noChangeShapeType="1"/>
                  </p:cNvSpPr>
                  <p:nvPr/>
                </p:nvSpPr>
                <p:spPr bwMode="auto">
                  <a:xfrm flipV="1">
                    <a:off x="262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0" name="Line 4556"/>
                  <p:cNvSpPr>
                    <a:spLocks noChangeShapeType="1"/>
                  </p:cNvSpPr>
                  <p:nvPr/>
                </p:nvSpPr>
                <p:spPr bwMode="auto">
                  <a:xfrm flipV="1">
                    <a:off x="262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1" name="Line 4557"/>
                  <p:cNvSpPr>
                    <a:spLocks noChangeShapeType="1"/>
                  </p:cNvSpPr>
                  <p:nvPr/>
                </p:nvSpPr>
                <p:spPr bwMode="auto">
                  <a:xfrm flipV="1">
                    <a:off x="262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2" name="Line 4558"/>
                  <p:cNvSpPr>
                    <a:spLocks noChangeShapeType="1"/>
                  </p:cNvSpPr>
                  <p:nvPr/>
                </p:nvSpPr>
                <p:spPr bwMode="auto">
                  <a:xfrm flipV="1">
                    <a:off x="262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3" name="Line 4559"/>
                  <p:cNvSpPr>
                    <a:spLocks noChangeShapeType="1"/>
                  </p:cNvSpPr>
                  <p:nvPr/>
                </p:nvSpPr>
                <p:spPr bwMode="auto">
                  <a:xfrm flipV="1">
                    <a:off x="262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4" name="Line 4560"/>
                  <p:cNvSpPr>
                    <a:spLocks noChangeShapeType="1"/>
                  </p:cNvSpPr>
                  <p:nvPr/>
                </p:nvSpPr>
                <p:spPr bwMode="auto">
                  <a:xfrm flipV="1">
                    <a:off x="262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5" name="Line 4561"/>
                  <p:cNvSpPr>
                    <a:spLocks noChangeShapeType="1"/>
                  </p:cNvSpPr>
                  <p:nvPr/>
                </p:nvSpPr>
                <p:spPr bwMode="auto">
                  <a:xfrm flipV="1">
                    <a:off x="262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6" name="Line 4562"/>
                  <p:cNvSpPr>
                    <a:spLocks noChangeShapeType="1"/>
                  </p:cNvSpPr>
                  <p:nvPr/>
                </p:nvSpPr>
                <p:spPr bwMode="auto">
                  <a:xfrm flipV="1">
                    <a:off x="262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7" name="Line 4563"/>
                  <p:cNvSpPr>
                    <a:spLocks noChangeShapeType="1"/>
                  </p:cNvSpPr>
                  <p:nvPr/>
                </p:nvSpPr>
                <p:spPr bwMode="auto">
                  <a:xfrm flipV="1">
                    <a:off x="262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8" name="Line 4564"/>
                  <p:cNvSpPr>
                    <a:spLocks noChangeShapeType="1"/>
                  </p:cNvSpPr>
                  <p:nvPr/>
                </p:nvSpPr>
                <p:spPr bwMode="auto">
                  <a:xfrm flipV="1">
                    <a:off x="262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9" name="Line 4565"/>
                  <p:cNvSpPr>
                    <a:spLocks noChangeShapeType="1"/>
                  </p:cNvSpPr>
                  <p:nvPr/>
                </p:nvSpPr>
                <p:spPr bwMode="auto">
                  <a:xfrm flipV="1">
                    <a:off x="262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0" name="Line 4566"/>
                  <p:cNvSpPr>
                    <a:spLocks noChangeShapeType="1"/>
                  </p:cNvSpPr>
                  <p:nvPr/>
                </p:nvSpPr>
                <p:spPr bwMode="auto">
                  <a:xfrm flipV="1">
                    <a:off x="262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1" name="Line 4567"/>
                  <p:cNvSpPr>
                    <a:spLocks noChangeShapeType="1"/>
                  </p:cNvSpPr>
                  <p:nvPr/>
                </p:nvSpPr>
                <p:spPr bwMode="auto">
                  <a:xfrm flipV="1">
                    <a:off x="262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2" name="Line 4568"/>
                  <p:cNvSpPr>
                    <a:spLocks noChangeShapeType="1"/>
                  </p:cNvSpPr>
                  <p:nvPr/>
                </p:nvSpPr>
                <p:spPr bwMode="auto">
                  <a:xfrm flipV="1">
                    <a:off x="262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3" name="Line 4569"/>
                  <p:cNvSpPr>
                    <a:spLocks noChangeShapeType="1"/>
                  </p:cNvSpPr>
                  <p:nvPr/>
                </p:nvSpPr>
                <p:spPr bwMode="auto">
                  <a:xfrm flipV="1">
                    <a:off x="262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4" name="Line 4570"/>
                  <p:cNvSpPr>
                    <a:spLocks noChangeShapeType="1"/>
                  </p:cNvSpPr>
                  <p:nvPr/>
                </p:nvSpPr>
                <p:spPr bwMode="auto">
                  <a:xfrm flipV="1">
                    <a:off x="262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5" name="Line 4571"/>
                  <p:cNvSpPr>
                    <a:spLocks noChangeShapeType="1"/>
                  </p:cNvSpPr>
                  <p:nvPr/>
                </p:nvSpPr>
                <p:spPr bwMode="auto">
                  <a:xfrm flipV="1">
                    <a:off x="262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6" name="Line 4572"/>
                  <p:cNvSpPr>
                    <a:spLocks noChangeShapeType="1"/>
                  </p:cNvSpPr>
                  <p:nvPr/>
                </p:nvSpPr>
                <p:spPr bwMode="auto">
                  <a:xfrm flipV="1">
                    <a:off x="262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7" name="Line 4573"/>
                  <p:cNvSpPr>
                    <a:spLocks noChangeShapeType="1"/>
                  </p:cNvSpPr>
                  <p:nvPr/>
                </p:nvSpPr>
                <p:spPr bwMode="auto">
                  <a:xfrm flipV="1">
                    <a:off x="262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8" name="Line 4574"/>
                  <p:cNvSpPr>
                    <a:spLocks noChangeShapeType="1"/>
                  </p:cNvSpPr>
                  <p:nvPr/>
                </p:nvSpPr>
                <p:spPr bwMode="auto">
                  <a:xfrm flipV="1">
                    <a:off x="262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9" name="Line 4575"/>
                  <p:cNvSpPr>
                    <a:spLocks noChangeShapeType="1"/>
                  </p:cNvSpPr>
                  <p:nvPr/>
                </p:nvSpPr>
                <p:spPr bwMode="auto">
                  <a:xfrm flipV="1">
                    <a:off x="262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0" name="Line 4576"/>
                  <p:cNvSpPr>
                    <a:spLocks noChangeShapeType="1"/>
                  </p:cNvSpPr>
                  <p:nvPr/>
                </p:nvSpPr>
                <p:spPr bwMode="auto">
                  <a:xfrm flipV="1">
                    <a:off x="262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1" name="Line 4577"/>
                  <p:cNvSpPr>
                    <a:spLocks noChangeShapeType="1"/>
                  </p:cNvSpPr>
                  <p:nvPr/>
                </p:nvSpPr>
                <p:spPr bwMode="auto">
                  <a:xfrm flipV="1">
                    <a:off x="262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2" name="Line 4578"/>
                  <p:cNvSpPr>
                    <a:spLocks noChangeShapeType="1"/>
                  </p:cNvSpPr>
                  <p:nvPr/>
                </p:nvSpPr>
                <p:spPr bwMode="auto">
                  <a:xfrm flipV="1">
                    <a:off x="262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3" name="Line 4579"/>
                  <p:cNvSpPr>
                    <a:spLocks noChangeShapeType="1"/>
                  </p:cNvSpPr>
                  <p:nvPr/>
                </p:nvSpPr>
                <p:spPr bwMode="auto">
                  <a:xfrm flipV="1">
                    <a:off x="262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4" name="Line 4580"/>
                  <p:cNvSpPr>
                    <a:spLocks noChangeShapeType="1"/>
                  </p:cNvSpPr>
                  <p:nvPr/>
                </p:nvSpPr>
                <p:spPr bwMode="auto">
                  <a:xfrm flipV="1">
                    <a:off x="262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5" name="Line 4581"/>
                  <p:cNvSpPr>
                    <a:spLocks noChangeShapeType="1"/>
                  </p:cNvSpPr>
                  <p:nvPr/>
                </p:nvSpPr>
                <p:spPr bwMode="auto">
                  <a:xfrm flipV="1">
                    <a:off x="262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6" name="Line 4582"/>
                  <p:cNvSpPr>
                    <a:spLocks noChangeShapeType="1"/>
                  </p:cNvSpPr>
                  <p:nvPr/>
                </p:nvSpPr>
                <p:spPr bwMode="auto">
                  <a:xfrm flipV="1">
                    <a:off x="262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7" name="Line 4583"/>
                  <p:cNvSpPr>
                    <a:spLocks noChangeShapeType="1"/>
                  </p:cNvSpPr>
                  <p:nvPr/>
                </p:nvSpPr>
                <p:spPr bwMode="auto">
                  <a:xfrm flipV="1">
                    <a:off x="262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8" name="Line 4584"/>
                  <p:cNvSpPr>
                    <a:spLocks noChangeShapeType="1"/>
                  </p:cNvSpPr>
                  <p:nvPr/>
                </p:nvSpPr>
                <p:spPr bwMode="auto">
                  <a:xfrm flipV="1">
                    <a:off x="262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9" name="Line 4585"/>
                  <p:cNvSpPr>
                    <a:spLocks noChangeShapeType="1"/>
                  </p:cNvSpPr>
                  <p:nvPr/>
                </p:nvSpPr>
                <p:spPr bwMode="auto">
                  <a:xfrm flipV="1">
                    <a:off x="262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0" name="Line 4586"/>
                  <p:cNvSpPr>
                    <a:spLocks noChangeShapeType="1"/>
                  </p:cNvSpPr>
                  <p:nvPr/>
                </p:nvSpPr>
                <p:spPr bwMode="auto">
                  <a:xfrm flipV="1">
                    <a:off x="262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1" name="Line 4587"/>
                  <p:cNvSpPr>
                    <a:spLocks noChangeShapeType="1"/>
                  </p:cNvSpPr>
                  <p:nvPr/>
                </p:nvSpPr>
                <p:spPr bwMode="auto">
                  <a:xfrm flipV="1">
                    <a:off x="262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2" name="Line 4588"/>
                  <p:cNvSpPr>
                    <a:spLocks noChangeShapeType="1"/>
                  </p:cNvSpPr>
                  <p:nvPr/>
                </p:nvSpPr>
                <p:spPr bwMode="auto">
                  <a:xfrm flipV="1">
                    <a:off x="262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3" name="Line 4589"/>
                  <p:cNvSpPr>
                    <a:spLocks noChangeShapeType="1"/>
                  </p:cNvSpPr>
                  <p:nvPr/>
                </p:nvSpPr>
                <p:spPr bwMode="auto">
                  <a:xfrm flipV="1">
                    <a:off x="262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4" name="Line 4590"/>
                  <p:cNvSpPr>
                    <a:spLocks noChangeShapeType="1"/>
                  </p:cNvSpPr>
                  <p:nvPr/>
                </p:nvSpPr>
                <p:spPr bwMode="auto">
                  <a:xfrm flipV="1">
                    <a:off x="262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5" name="Line 4591"/>
                  <p:cNvSpPr>
                    <a:spLocks noChangeShapeType="1"/>
                  </p:cNvSpPr>
                  <p:nvPr/>
                </p:nvSpPr>
                <p:spPr bwMode="auto">
                  <a:xfrm flipV="1">
                    <a:off x="262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6" name="Line 4592"/>
                  <p:cNvSpPr>
                    <a:spLocks noChangeShapeType="1"/>
                  </p:cNvSpPr>
                  <p:nvPr/>
                </p:nvSpPr>
                <p:spPr bwMode="auto">
                  <a:xfrm flipV="1">
                    <a:off x="262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7" name="Line 4593"/>
                  <p:cNvSpPr>
                    <a:spLocks noChangeShapeType="1"/>
                  </p:cNvSpPr>
                  <p:nvPr/>
                </p:nvSpPr>
                <p:spPr bwMode="auto">
                  <a:xfrm flipV="1">
                    <a:off x="262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8" name="Line 4594"/>
                  <p:cNvSpPr>
                    <a:spLocks noChangeShapeType="1"/>
                  </p:cNvSpPr>
                  <p:nvPr/>
                </p:nvSpPr>
                <p:spPr bwMode="auto">
                  <a:xfrm flipV="1">
                    <a:off x="262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9" name="Line 4595"/>
                  <p:cNvSpPr>
                    <a:spLocks noChangeShapeType="1"/>
                  </p:cNvSpPr>
                  <p:nvPr/>
                </p:nvSpPr>
                <p:spPr bwMode="auto">
                  <a:xfrm flipV="1">
                    <a:off x="262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0" name="Line 4596"/>
                  <p:cNvSpPr>
                    <a:spLocks noChangeShapeType="1"/>
                  </p:cNvSpPr>
                  <p:nvPr/>
                </p:nvSpPr>
                <p:spPr bwMode="auto">
                  <a:xfrm flipV="1">
                    <a:off x="262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1" name="Line 4597"/>
                  <p:cNvSpPr>
                    <a:spLocks noChangeShapeType="1"/>
                  </p:cNvSpPr>
                  <p:nvPr/>
                </p:nvSpPr>
                <p:spPr bwMode="auto">
                  <a:xfrm flipV="1">
                    <a:off x="262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2" name="Line 4598"/>
                  <p:cNvSpPr>
                    <a:spLocks noChangeShapeType="1"/>
                  </p:cNvSpPr>
                  <p:nvPr/>
                </p:nvSpPr>
                <p:spPr bwMode="auto">
                  <a:xfrm flipV="1">
                    <a:off x="262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3" name="Line 4599"/>
                  <p:cNvSpPr>
                    <a:spLocks noChangeShapeType="1"/>
                  </p:cNvSpPr>
                  <p:nvPr/>
                </p:nvSpPr>
                <p:spPr bwMode="auto">
                  <a:xfrm flipV="1">
                    <a:off x="262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4" name="Line 4600"/>
                  <p:cNvSpPr>
                    <a:spLocks noChangeShapeType="1"/>
                  </p:cNvSpPr>
                  <p:nvPr/>
                </p:nvSpPr>
                <p:spPr bwMode="auto">
                  <a:xfrm flipV="1">
                    <a:off x="262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5" name="Line 4601"/>
                  <p:cNvSpPr>
                    <a:spLocks noChangeShapeType="1"/>
                  </p:cNvSpPr>
                  <p:nvPr/>
                </p:nvSpPr>
                <p:spPr bwMode="auto">
                  <a:xfrm flipV="1">
                    <a:off x="262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6" name="Line 4602"/>
                  <p:cNvSpPr>
                    <a:spLocks noChangeShapeType="1"/>
                  </p:cNvSpPr>
                  <p:nvPr/>
                </p:nvSpPr>
                <p:spPr bwMode="auto">
                  <a:xfrm flipV="1">
                    <a:off x="262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7" name="Line 4603"/>
                  <p:cNvSpPr>
                    <a:spLocks noChangeShapeType="1"/>
                  </p:cNvSpPr>
                  <p:nvPr/>
                </p:nvSpPr>
                <p:spPr bwMode="auto">
                  <a:xfrm flipV="1">
                    <a:off x="262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8" name="Line 4604"/>
                  <p:cNvSpPr>
                    <a:spLocks noChangeShapeType="1"/>
                  </p:cNvSpPr>
                  <p:nvPr/>
                </p:nvSpPr>
                <p:spPr bwMode="auto">
                  <a:xfrm flipV="1">
                    <a:off x="262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9" name="Line 4605"/>
                  <p:cNvSpPr>
                    <a:spLocks noChangeShapeType="1"/>
                  </p:cNvSpPr>
                  <p:nvPr/>
                </p:nvSpPr>
                <p:spPr bwMode="auto">
                  <a:xfrm flipV="1">
                    <a:off x="262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0" name="Line 4606"/>
                  <p:cNvSpPr>
                    <a:spLocks noChangeShapeType="1"/>
                  </p:cNvSpPr>
                  <p:nvPr/>
                </p:nvSpPr>
                <p:spPr bwMode="auto">
                  <a:xfrm flipV="1">
                    <a:off x="262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1" name="Line 4607"/>
                  <p:cNvSpPr>
                    <a:spLocks noChangeShapeType="1"/>
                  </p:cNvSpPr>
                  <p:nvPr/>
                </p:nvSpPr>
                <p:spPr bwMode="auto">
                  <a:xfrm flipV="1">
                    <a:off x="262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2" name="Line 4608"/>
                  <p:cNvSpPr>
                    <a:spLocks noChangeShapeType="1"/>
                  </p:cNvSpPr>
                  <p:nvPr/>
                </p:nvSpPr>
                <p:spPr bwMode="auto">
                  <a:xfrm flipV="1">
                    <a:off x="262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3" name="Line 4609"/>
                  <p:cNvSpPr>
                    <a:spLocks noChangeShapeType="1"/>
                  </p:cNvSpPr>
                  <p:nvPr/>
                </p:nvSpPr>
                <p:spPr bwMode="auto">
                  <a:xfrm flipV="1">
                    <a:off x="262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4" name="Line 4610"/>
                  <p:cNvSpPr>
                    <a:spLocks noChangeShapeType="1"/>
                  </p:cNvSpPr>
                  <p:nvPr/>
                </p:nvSpPr>
                <p:spPr bwMode="auto">
                  <a:xfrm flipV="1">
                    <a:off x="262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5" name="Line 4611"/>
                  <p:cNvSpPr>
                    <a:spLocks noChangeShapeType="1"/>
                  </p:cNvSpPr>
                  <p:nvPr/>
                </p:nvSpPr>
                <p:spPr bwMode="auto">
                  <a:xfrm flipV="1">
                    <a:off x="262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6" name="Line 4612"/>
                  <p:cNvSpPr>
                    <a:spLocks noChangeShapeType="1"/>
                  </p:cNvSpPr>
                  <p:nvPr/>
                </p:nvSpPr>
                <p:spPr bwMode="auto">
                  <a:xfrm flipV="1">
                    <a:off x="262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7" name="Line 4613"/>
                  <p:cNvSpPr>
                    <a:spLocks noChangeShapeType="1"/>
                  </p:cNvSpPr>
                  <p:nvPr/>
                </p:nvSpPr>
                <p:spPr bwMode="auto">
                  <a:xfrm flipV="1">
                    <a:off x="262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8" name="Line 4614"/>
                  <p:cNvSpPr>
                    <a:spLocks noChangeShapeType="1"/>
                  </p:cNvSpPr>
                  <p:nvPr/>
                </p:nvSpPr>
                <p:spPr bwMode="auto">
                  <a:xfrm flipV="1">
                    <a:off x="262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9" name="Line 4615"/>
                  <p:cNvSpPr>
                    <a:spLocks noChangeShapeType="1"/>
                  </p:cNvSpPr>
                  <p:nvPr/>
                </p:nvSpPr>
                <p:spPr bwMode="auto">
                  <a:xfrm flipV="1">
                    <a:off x="262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0" name="Line 4616"/>
                  <p:cNvSpPr>
                    <a:spLocks noChangeShapeType="1"/>
                  </p:cNvSpPr>
                  <p:nvPr/>
                </p:nvSpPr>
                <p:spPr bwMode="auto">
                  <a:xfrm flipV="1">
                    <a:off x="262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1" name="Line 4617"/>
                  <p:cNvSpPr>
                    <a:spLocks noChangeShapeType="1"/>
                  </p:cNvSpPr>
                  <p:nvPr/>
                </p:nvSpPr>
                <p:spPr bwMode="auto">
                  <a:xfrm flipV="1">
                    <a:off x="262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2" name="Line 4618"/>
                  <p:cNvSpPr>
                    <a:spLocks noChangeShapeType="1"/>
                  </p:cNvSpPr>
                  <p:nvPr/>
                </p:nvSpPr>
                <p:spPr bwMode="auto">
                  <a:xfrm flipV="1">
                    <a:off x="262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3" name="Line 4619"/>
                  <p:cNvSpPr>
                    <a:spLocks noChangeShapeType="1"/>
                  </p:cNvSpPr>
                  <p:nvPr/>
                </p:nvSpPr>
                <p:spPr bwMode="auto">
                  <a:xfrm flipV="1">
                    <a:off x="262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4" name="Line 4620"/>
                  <p:cNvSpPr>
                    <a:spLocks noChangeShapeType="1"/>
                  </p:cNvSpPr>
                  <p:nvPr/>
                </p:nvSpPr>
                <p:spPr bwMode="auto">
                  <a:xfrm flipV="1">
                    <a:off x="262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5" name="Line 4621"/>
                  <p:cNvSpPr>
                    <a:spLocks noChangeShapeType="1"/>
                  </p:cNvSpPr>
                  <p:nvPr/>
                </p:nvSpPr>
                <p:spPr bwMode="auto">
                  <a:xfrm flipV="1">
                    <a:off x="262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6" name="Line 4622"/>
                  <p:cNvSpPr>
                    <a:spLocks noChangeShapeType="1"/>
                  </p:cNvSpPr>
                  <p:nvPr/>
                </p:nvSpPr>
                <p:spPr bwMode="auto">
                  <a:xfrm flipV="1">
                    <a:off x="262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7" name="Line 4623"/>
                  <p:cNvSpPr>
                    <a:spLocks noChangeShapeType="1"/>
                  </p:cNvSpPr>
                  <p:nvPr/>
                </p:nvSpPr>
                <p:spPr bwMode="auto">
                  <a:xfrm flipV="1">
                    <a:off x="262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8" name="Line 4624"/>
                  <p:cNvSpPr>
                    <a:spLocks noChangeShapeType="1"/>
                  </p:cNvSpPr>
                  <p:nvPr/>
                </p:nvSpPr>
                <p:spPr bwMode="auto">
                  <a:xfrm flipV="1">
                    <a:off x="262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9" name="Line 4625"/>
                  <p:cNvSpPr>
                    <a:spLocks noChangeShapeType="1"/>
                  </p:cNvSpPr>
                  <p:nvPr/>
                </p:nvSpPr>
                <p:spPr bwMode="auto">
                  <a:xfrm flipV="1">
                    <a:off x="262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0" name="Line 4626"/>
                  <p:cNvSpPr>
                    <a:spLocks noChangeShapeType="1"/>
                  </p:cNvSpPr>
                  <p:nvPr/>
                </p:nvSpPr>
                <p:spPr bwMode="auto">
                  <a:xfrm flipV="1">
                    <a:off x="262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1" name="Line 4627"/>
                  <p:cNvSpPr>
                    <a:spLocks noChangeShapeType="1"/>
                  </p:cNvSpPr>
                  <p:nvPr/>
                </p:nvSpPr>
                <p:spPr bwMode="auto">
                  <a:xfrm flipV="1">
                    <a:off x="262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2" name="Line 4628"/>
                  <p:cNvSpPr>
                    <a:spLocks noChangeShapeType="1"/>
                  </p:cNvSpPr>
                  <p:nvPr/>
                </p:nvSpPr>
                <p:spPr bwMode="auto">
                  <a:xfrm flipV="1">
                    <a:off x="262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3" name="Line 4629"/>
                  <p:cNvSpPr>
                    <a:spLocks noChangeShapeType="1"/>
                  </p:cNvSpPr>
                  <p:nvPr/>
                </p:nvSpPr>
                <p:spPr bwMode="auto">
                  <a:xfrm flipV="1">
                    <a:off x="262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4" name="Line 4630"/>
                  <p:cNvSpPr>
                    <a:spLocks noChangeShapeType="1"/>
                  </p:cNvSpPr>
                  <p:nvPr/>
                </p:nvSpPr>
                <p:spPr bwMode="auto">
                  <a:xfrm flipV="1">
                    <a:off x="262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5" name="Line 4631"/>
                  <p:cNvSpPr>
                    <a:spLocks noChangeShapeType="1"/>
                  </p:cNvSpPr>
                  <p:nvPr/>
                </p:nvSpPr>
                <p:spPr bwMode="auto">
                  <a:xfrm flipV="1">
                    <a:off x="262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6" name="Line 4632"/>
                  <p:cNvSpPr>
                    <a:spLocks noChangeShapeType="1"/>
                  </p:cNvSpPr>
                  <p:nvPr/>
                </p:nvSpPr>
                <p:spPr bwMode="auto">
                  <a:xfrm flipV="1">
                    <a:off x="262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7" name="Line 4633"/>
                  <p:cNvSpPr>
                    <a:spLocks noChangeShapeType="1"/>
                  </p:cNvSpPr>
                  <p:nvPr/>
                </p:nvSpPr>
                <p:spPr bwMode="auto">
                  <a:xfrm flipV="1">
                    <a:off x="262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8" name="Line 4634"/>
                  <p:cNvSpPr>
                    <a:spLocks noChangeShapeType="1"/>
                  </p:cNvSpPr>
                  <p:nvPr/>
                </p:nvSpPr>
                <p:spPr bwMode="auto">
                  <a:xfrm flipV="1">
                    <a:off x="262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9" name="Line 4635"/>
                  <p:cNvSpPr>
                    <a:spLocks noChangeShapeType="1"/>
                  </p:cNvSpPr>
                  <p:nvPr/>
                </p:nvSpPr>
                <p:spPr bwMode="auto">
                  <a:xfrm flipV="1">
                    <a:off x="262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0" name="Line 4636"/>
                  <p:cNvSpPr>
                    <a:spLocks noChangeShapeType="1"/>
                  </p:cNvSpPr>
                  <p:nvPr/>
                </p:nvSpPr>
                <p:spPr bwMode="auto">
                  <a:xfrm flipV="1">
                    <a:off x="262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1" name="Line 4637"/>
                  <p:cNvSpPr>
                    <a:spLocks noChangeShapeType="1"/>
                  </p:cNvSpPr>
                  <p:nvPr/>
                </p:nvSpPr>
                <p:spPr bwMode="auto">
                  <a:xfrm flipV="1">
                    <a:off x="262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2" name="Line 4638"/>
                  <p:cNvSpPr>
                    <a:spLocks noChangeShapeType="1"/>
                  </p:cNvSpPr>
                  <p:nvPr/>
                </p:nvSpPr>
                <p:spPr bwMode="auto">
                  <a:xfrm flipV="1">
                    <a:off x="262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3" name="Line 4639"/>
                  <p:cNvSpPr>
                    <a:spLocks noChangeShapeType="1"/>
                  </p:cNvSpPr>
                  <p:nvPr/>
                </p:nvSpPr>
                <p:spPr bwMode="auto">
                  <a:xfrm flipV="1">
                    <a:off x="262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4" name="Line 4640"/>
                  <p:cNvSpPr>
                    <a:spLocks noChangeShapeType="1"/>
                  </p:cNvSpPr>
                  <p:nvPr/>
                </p:nvSpPr>
                <p:spPr bwMode="auto">
                  <a:xfrm flipV="1">
                    <a:off x="262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5" name="Line 4641"/>
                  <p:cNvSpPr>
                    <a:spLocks noChangeShapeType="1"/>
                  </p:cNvSpPr>
                  <p:nvPr/>
                </p:nvSpPr>
                <p:spPr bwMode="auto">
                  <a:xfrm flipV="1">
                    <a:off x="262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6" name="Line 4642"/>
                  <p:cNvSpPr>
                    <a:spLocks noChangeShapeType="1"/>
                  </p:cNvSpPr>
                  <p:nvPr/>
                </p:nvSpPr>
                <p:spPr bwMode="auto">
                  <a:xfrm flipV="1">
                    <a:off x="262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7" name="Line 4643"/>
                  <p:cNvSpPr>
                    <a:spLocks noChangeShapeType="1"/>
                  </p:cNvSpPr>
                  <p:nvPr/>
                </p:nvSpPr>
                <p:spPr bwMode="auto">
                  <a:xfrm flipV="1">
                    <a:off x="262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8" name="Line 4644"/>
                  <p:cNvSpPr>
                    <a:spLocks noChangeShapeType="1"/>
                  </p:cNvSpPr>
                  <p:nvPr/>
                </p:nvSpPr>
                <p:spPr bwMode="auto">
                  <a:xfrm flipV="1">
                    <a:off x="262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9" name="Line 4645"/>
                  <p:cNvSpPr>
                    <a:spLocks noChangeShapeType="1"/>
                  </p:cNvSpPr>
                  <p:nvPr/>
                </p:nvSpPr>
                <p:spPr bwMode="auto">
                  <a:xfrm flipV="1">
                    <a:off x="262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0" name="Line 4646"/>
                  <p:cNvSpPr>
                    <a:spLocks noChangeShapeType="1"/>
                  </p:cNvSpPr>
                  <p:nvPr/>
                </p:nvSpPr>
                <p:spPr bwMode="auto">
                  <a:xfrm flipV="1">
                    <a:off x="262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1" name="Line 4647"/>
                  <p:cNvSpPr>
                    <a:spLocks noChangeShapeType="1"/>
                  </p:cNvSpPr>
                  <p:nvPr/>
                </p:nvSpPr>
                <p:spPr bwMode="auto">
                  <a:xfrm flipV="1">
                    <a:off x="262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2" name="Line 4648"/>
                  <p:cNvSpPr>
                    <a:spLocks noChangeShapeType="1"/>
                  </p:cNvSpPr>
                  <p:nvPr/>
                </p:nvSpPr>
                <p:spPr bwMode="auto">
                  <a:xfrm flipV="1">
                    <a:off x="262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3" name="Line 4649"/>
                  <p:cNvSpPr>
                    <a:spLocks noChangeShapeType="1"/>
                  </p:cNvSpPr>
                  <p:nvPr/>
                </p:nvSpPr>
                <p:spPr bwMode="auto">
                  <a:xfrm flipV="1">
                    <a:off x="262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4" name="Line 4650"/>
                  <p:cNvSpPr>
                    <a:spLocks noChangeShapeType="1"/>
                  </p:cNvSpPr>
                  <p:nvPr/>
                </p:nvSpPr>
                <p:spPr bwMode="auto">
                  <a:xfrm flipV="1">
                    <a:off x="262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5" name="Line 4651"/>
                  <p:cNvSpPr>
                    <a:spLocks noChangeShapeType="1"/>
                  </p:cNvSpPr>
                  <p:nvPr/>
                </p:nvSpPr>
                <p:spPr bwMode="auto">
                  <a:xfrm flipV="1">
                    <a:off x="262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6" name="Line 4652"/>
                  <p:cNvSpPr>
                    <a:spLocks noChangeShapeType="1"/>
                  </p:cNvSpPr>
                  <p:nvPr/>
                </p:nvSpPr>
                <p:spPr bwMode="auto">
                  <a:xfrm flipV="1">
                    <a:off x="262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7" name="Line 4653"/>
                  <p:cNvSpPr>
                    <a:spLocks noChangeShapeType="1"/>
                  </p:cNvSpPr>
                  <p:nvPr/>
                </p:nvSpPr>
                <p:spPr bwMode="auto">
                  <a:xfrm flipV="1">
                    <a:off x="262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8" name="Line 4654"/>
                  <p:cNvSpPr>
                    <a:spLocks noChangeShapeType="1"/>
                  </p:cNvSpPr>
                  <p:nvPr/>
                </p:nvSpPr>
                <p:spPr bwMode="auto">
                  <a:xfrm flipV="1">
                    <a:off x="262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9" name="Line 4655"/>
                  <p:cNvSpPr>
                    <a:spLocks noChangeShapeType="1"/>
                  </p:cNvSpPr>
                  <p:nvPr/>
                </p:nvSpPr>
                <p:spPr bwMode="auto">
                  <a:xfrm flipV="1">
                    <a:off x="262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0" name="Line 4656"/>
                  <p:cNvSpPr>
                    <a:spLocks noChangeShapeType="1"/>
                  </p:cNvSpPr>
                  <p:nvPr/>
                </p:nvSpPr>
                <p:spPr bwMode="auto">
                  <a:xfrm flipV="1">
                    <a:off x="262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1" name="Line 4657"/>
                  <p:cNvSpPr>
                    <a:spLocks noChangeShapeType="1"/>
                  </p:cNvSpPr>
                  <p:nvPr/>
                </p:nvSpPr>
                <p:spPr bwMode="auto">
                  <a:xfrm flipV="1">
                    <a:off x="262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2" name="Line 4658"/>
                  <p:cNvSpPr>
                    <a:spLocks noChangeShapeType="1"/>
                  </p:cNvSpPr>
                  <p:nvPr/>
                </p:nvSpPr>
                <p:spPr bwMode="auto">
                  <a:xfrm flipV="1">
                    <a:off x="262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3" name="Line 4659"/>
                  <p:cNvSpPr>
                    <a:spLocks noChangeShapeType="1"/>
                  </p:cNvSpPr>
                  <p:nvPr/>
                </p:nvSpPr>
                <p:spPr bwMode="auto">
                  <a:xfrm flipV="1">
                    <a:off x="262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4" name="Line 4660"/>
                  <p:cNvSpPr>
                    <a:spLocks noChangeShapeType="1"/>
                  </p:cNvSpPr>
                  <p:nvPr/>
                </p:nvSpPr>
                <p:spPr bwMode="auto">
                  <a:xfrm flipV="1">
                    <a:off x="262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5" name="Line 4661"/>
                  <p:cNvSpPr>
                    <a:spLocks noChangeShapeType="1"/>
                  </p:cNvSpPr>
                  <p:nvPr/>
                </p:nvSpPr>
                <p:spPr bwMode="auto">
                  <a:xfrm flipV="1">
                    <a:off x="262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6" name="Line 4662"/>
                  <p:cNvSpPr>
                    <a:spLocks noChangeShapeType="1"/>
                  </p:cNvSpPr>
                  <p:nvPr/>
                </p:nvSpPr>
                <p:spPr bwMode="auto">
                  <a:xfrm flipV="1">
                    <a:off x="262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7" name="Line 4663"/>
                  <p:cNvSpPr>
                    <a:spLocks noChangeShapeType="1"/>
                  </p:cNvSpPr>
                  <p:nvPr/>
                </p:nvSpPr>
                <p:spPr bwMode="auto">
                  <a:xfrm flipV="1">
                    <a:off x="262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8" name="Line 4664"/>
                  <p:cNvSpPr>
                    <a:spLocks noChangeShapeType="1"/>
                  </p:cNvSpPr>
                  <p:nvPr/>
                </p:nvSpPr>
                <p:spPr bwMode="auto">
                  <a:xfrm flipV="1">
                    <a:off x="262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9" name="Line 4665"/>
                  <p:cNvSpPr>
                    <a:spLocks noChangeShapeType="1"/>
                  </p:cNvSpPr>
                  <p:nvPr/>
                </p:nvSpPr>
                <p:spPr bwMode="auto">
                  <a:xfrm flipV="1">
                    <a:off x="262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0" name="Line 4666"/>
                  <p:cNvSpPr>
                    <a:spLocks noChangeShapeType="1"/>
                  </p:cNvSpPr>
                  <p:nvPr/>
                </p:nvSpPr>
                <p:spPr bwMode="auto">
                  <a:xfrm flipV="1">
                    <a:off x="262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1" name="Line 4667"/>
                  <p:cNvSpPr>
                    <a:spLocks noChangeShapeType="1"/>
                  </p:cNvSpPr>
                  <p:nvPr/>
                </p:nvSpPr>
                <p:spPr bwMode="auto">
                  <a:xfrm flipV="1">
                    <a:off x="262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2" name="Line 4668"/>
                  <p:cNvSpPr>
                    <a:spLocks noChangeShapeType="1"/>
                  </p:cNvSpPr>
                  <p:nvPr/>
                </p:nvSpPr>
                <p:spPr bwMode="auto">
                  <a:xfrm flipV="1">
                    <a:off x="262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3" name="Line 4669"/>
                  <p:cNvSpPr>
                    <a:spLocks noChangeShapeType="1"/>
                  </p:cNvSpPr>
                  <p:nvPr/>
                </p:nvSpPr>
                <p:spPr bwMode="auto">
                  <a:xfrm flipV="1">
                    <a:off x="262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4" name="Line 4670"/>
                  <p:cNvSpPr>
                    <a:spLocks noChangeShapeType="1"/>
                  </p:cNvSpPr>
                  <p:nvPr/>
                </p:nvSpPr>
                <p:spPr bwMode="auto">
                  <a:xfrm flipV="1">
                    <a:off x="262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5" name="Line 4671"/>
                  <p:cNvSpPr>
                    <a:spLocks noChangeShapeType="1"/>
                  </p:cNvSpPr>
                  <p:nvPr/>
                </p:nvSpPr>
                <p:spPr bwMode="auto">
                  <a:xfrm flipV="1">
                    <a:off x="262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6" name="Line 4672"/>
                  <p:cNvSpPr>
                    <a:spLocks noChangeShapeType="1"/>
                  </p:cNvSpPr>
                  <p:nvPr/>
                </p:nvSpPr>
                <p:spPr bwMode="auto">
                  <a:xfrm flipV="1">
                    <a:off x="262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7" name="Line 4673"/>
                  <p:cNvSpPr>
                    <a:spLocks noChangeShapeType="1"/>
                  </p:cNvSpPr>
                  <p:nvPr/>
                </p:nvSpPr>
                <p:spPr bwMode="auto">
                  <a:xfrm flipV="1">
                    <a:off x="262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8" name="Line 4674"/>
                  <p:cNvSpPr>
                    <a:spLocks noChangeShapeType="1"/>
                  </p:cNvSpPr>
                  <p:nvPr/>
                </p:nvSpPr>
                <p:spPr bwMode="auto">
                  <a:xfrm flipV="1">
                    <a:off x="262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9" name="Line 4675"/>
                  <p:cNvSpPr>
                    <a:spLocks noChangeShapeType="1"/>
                  </p:cNvSpPr>
                  <p:nvPr/>
                </p:nvSpPr>
                <p:spPr bwMode="auto">
                  <a:xfrm flipV="1">
                    <a:off x="262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0" name="Line 4676"/>
                  <p:cNvSpPr>
                    <a:spLocks noChangeShapeType="1"/>
                  </p:cNvSpPr>
                  <p:nvPr/>
                </p:nvSpPr>
                <p:spPr bwMode="auto">
                  <a:xfrm flipV="1">
                    <a:off x="262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1" name="Line 4677"/>
                  <p:cNvSpPr>
                    <a:spLocks noChangeShapeType="1"/>
                  </p:cNvSpPr>
                  <p:nvPr/>
                </p:nvSpPr>
                <p:spPr bwMode="auto">
                  <a:xfrm flipV="1">
                    <a:off x="262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2" name="Line 4678"/>
                  <p:cNvSpPr>
                    <a:spLocks noChangeShapeType="1"/>
                  </p:cNvSpPr>
                  <p:nvPr/>
                </p:nvSpPr>
                <p:spPr bwMode="auto">
                  <a:xfrm flipV="1">
                    <a:off x="262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3" name="Line 4679"/>
                  <p:cNvSpPr>
                    <a:spLocks noChangeShapeType="1"/>
                  </p:cNvSpPr>
                  <p:nvPr/>
                </p:nvSpPr>
                <p:spPr bwMode="auto">
                  <a:xfrm flipV="1">
                    <a:off x="262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4" name="Line 4680"/>
                  <p:cNvSpPr>
                    <a:spLocks noChangeShapeType="1"/>
                  </p:cNvSpPr>
                  <p:nvPr/>
                </p:nvSpPr>
                <p:spPr bwMode="auto">
                  <a:xfrm flipV="1">
                    <a:off x="262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5" name="Line 4681"/>
                  <p:cNvSpPr>
                    <a:spLocks noChangeShapeType="1"/>
                  </p:cNvSpPr>
                  <p:nvPr/>
                </p:nvSpPr>
                <p:spPr bwMode="auto">
                  <a:xfrm flipV="1">
                    <a:off x="262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6" name="Line 4682"/>
                  <p:cNvSpPr>
                    <a:spLocks noChangeShapeType="1"/>
                  </p:cNvSpPr>
                  <p:nvPr/>
                </p:nvSpPr>
                <p:spPr bwMode="auto">
                  <a:xfrm flipV="1">
                    <a:off x="262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7" name="Line 4683"/>
                  <p:cNvSpPr>
                    <a:spLocks noChangeShapeType="1"/>
                  </p:cNvSpPr>
                  <p:nvPr/>
                </p:nvSpPr>
                <p:spPr bwMode="auto">
                  <a:xfrm flipV="1">
                    <a:off x="262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8" name="Line 4684"/>
                  <p:cNvSpPr>
                    <a:spLocks noChangeShapeType="1"/>
                  </p:cNvSpPr>
                  <p:nvPr/>
                </p:nvSpPr>
                <p:spPr bwMode="auto">
                  <a:xfrm flipV="1">
                    <a:off x="262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9" name="Line 4685"/>
                  <p:cNvSpPr>
                    <a:spLocks noChangeShapeType="1"/>
                  </p:cNvSpPr>
                  <p:nvPr/>
                </p:nvSpPr>
                <p:spPr bwMode="auto">
                  <a:xfrm flipV="1">
                    <a:off x="262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0" name="Line 4686"/>
                  <p:cNvSpPr>
                    <a:spLocks noChangeShapeType="1"/>
                  </p:cNvSpPr>
                  <p:nvPr/>
                </p:nvSpPr>
                <p:spPr bwMode="auto">
                  <a:xfrm flipV="1">
                    <a:off x="262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1" name="Line 4687"/>
                  <p:cNvSpPr>
                    <a:spLocks noChangeShapeType="1"/>
                  </p:cNvSpPr>
                  <p:nvPr/>
                </p:nvSpPr>
                <p:spPr bwMode="auto">
                  <a:xfrm flipV="1">
                    <a:off x="262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2" name="Line 4688"/>
                  <p:cNvSpPr>
                    <a:spLocks noChangeShapeType="1"/>
                  </p:cNvSpPr>
                  <p:nvPr/>
                </p:nvSpPr>
                <p:spPr bwMode="auto">
                  <a:xfrm flipV="1">
                    <a:off x="262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3" name="Line 4689"/>
                  <p:cNvSpPr>
                    <a:spLocks noChangeShapeType="1"/>
                  </p:cNvSpPr>
                  <p:nvPr/>
                </p:nvSpPr>
                <p:spPr bwMode="auto">
                  <a:xfrm flipV="1">
                    <a:off x="262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4" name="Line 4690"/>
                  <p:cNvSpPr>
                    <a:spLocks noChangeShapeType="1"/>
                  </p:cNvSpPr>
                  <p:nvPr/>
                </p:nvSpPr>
                <p:spPr bwMode="auto">
                  <a:xfrm flipV="1">
                    <a:off x="262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5" name="Line 4691"/>
                  <p:cNvSpPr>
                    <a:spLocks noChangeShapeType="1"/>
                  </p:cNvSpPr>
                  <p:nvPr/>
                </p:nvSpPr>
                <p:spPr bwMode="auto">
                  <a:xfrm flipV="1">
                    <a:off x="262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6" name="Line 4692"/>
                  <p:cNvSpPr>
                    <a:spLocks noChangeShapeType="1"/>
                  </p:cNvSpPr>
                  <p:nvPr/>
                </p:nvSpPr>
                <p:spPr bwMode="auto">
                  <a:xfrm flipV="1">
                    <a:off x="262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7" name="Line 4693"/>
                  <p:cNvSpPr>
                    <a:spLocks noChangeShapeType="1"/>
                  </p:cNvSpPr>
                  <p:nvPr/>
                </p:nvSpPr>
                <p:spPr bwMode="auto">
                  <a:xfrm flipV="1">
                    <a:off x="262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8" name="Line 4694"/>
                  <p:cNvSpPr>
                    <a:spLocks noChangeShapeType="1"/>
                  </p:cNvSpPr>
                  <p:nvPr/>
                </p:nvSpPr>
                <p:spPr bwMode="auto">
                  <a:xfrm flipV="1">
                    <a:off x="262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9" name="Line 4695"/>
                  <p:cNvSpPr>
                    <a:spLocks noChangeShapeType="1"/>
                  </p:cNvSpPr>
                  <p:nvPr/>
                </p:nvSpPr>
                <p:spPr bwMode="auto">
                  <a:xfrm flipV="1">
                    <a:off x="262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0" name="Line 4696"/>
                  <p:cNvSpPr>
                    <a:spLocks noChangeShapeType="1"/>
                  </p:cNvSpPr>
                  <p:nvPr/>
                </p:nvSpPr>
                <p:spPr bwMode="auto">
                  <a:xfrm flipV="1">
                    <a:off x="262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1" name="Line 4697"/>
                  <p:cNvSpPr>
                    <a:spLocks noChangeShapeType="1"/>
                  </p:cNvSpPr>
                  <p:nvPr/>
                </p:nvSpPr>
                <p:spPr bwMode="auto">
                  <a:xfrm flipV="1">
                    <a:off x="262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2" name="Line 4698"/>
                  <p:cNvSpPr>
                    <a:spLocks noChangeShapeType="1"/>
                  </p:cNvSpPr>
                  <p:nvPr/>
                </p:nvSpPr>
                <p:spPr bwMode="auto">
                  <a:xfrm flipV="1">
                    <a:off x="262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3" name="Line 4699"/>
                  <p:cNvSpPr>
                    <a:spLocks noChangeShapeType="1"/>
                  </p:cNvSpPr>
                  <p:nvPr/>
                </p:nvSpPr>
                <p:spPr bwMode="auto">
                  <a:xfrm flipV="1">
                    <a:off x="262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4" name="Line 4700"/>
                  <p:cNvSpPr>
                    <a:spLocks noChangeShapeType="1"/>
                  </p:cNvSpPr>
                  <p:nvPr/>
                </p:nvSpPr>
                <p:spPr bwMode="auto">
                  <a:xfrm flipV="1">
                    <a:off x="262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5" name="Line 4701"/>
                  <p:cNvSpPr>
                    <a:spLocks noChangeShapeType="1"/>
                  </p:cNvSpPr>
                  <p:nvPr/>
                </p:nvSpPr>
                <p:spPr bwMode="auto">
                  <a:xfrm flipV="1">
                    <a:off x="262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6" name="Line 4702"/>
                  <p:cNvSpPr>
                    <a:spLocks noChangeShapeType="1"/>
                  </p:cNvSpPr>
                  <p:nvPr/>
                </p:nvSpPr>
                <p:spPr bwMode="auto">
                  <a:xfrm flipV="1">
                    <a:off x="262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7" name="Line 4703"/>
                  <p:cNvSpPr>
                    <a:spLocks noChangeShapeType="1"/>
                  </p:cNvSpPr>
                  <p:nvPr/>
                </p:nvSpPr>
                <p:spPr bwMode="auto">
                  <a:xfrm flipV="1">
                    <a:off x="262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8" name="Line 4704"/>
                  <p:cNvSpPr>
                    <a:spLocks noChangeShapeType="1"/>
                  </p:cNvSpPr>
                  <p:nvPr/>
                </p:nvSpPr>
                <p:spPr bwMode="auto">
                  <a:xfrm flipV="1">
                    <a:off x="262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9" name="Line 4705"/>
                  <p:cNvSpPr>
                    <a:spLocks noChangeShapeType="1"/>
                  </p:cNvSpPr>
                  <p:nvPr/>
                </p:nvSpPr>
                <p:spPr bwMode="auto">
                  <a:xfrm flipV="1">
                    <a:off x="262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0" name="Line 4706"/>
                  <p:cNvSpPr>
                    <a:spLocks noChangeShapeType="1"/>
                  </p:cNvSpPr>
                  <p:nvPr/>
                </p:nvSpPr>
                <p:spPr bwMode="auto">
                  <a:xfrm flipV="1">
                    <a:off x="262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1" name="Line 4707"/>
                  <p:cNvSpPr>
                    <a:spLocks noChangeShapeType="1"/>
                  </p:cNvSpPr>
                  <p:nvPr/>
                </p:nvSpPr>
                <p:spPr bwMode="auto">
                  <a:xfrm flipV="1">
                    <a:off x="262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2" name="Line 4708"/>
                  <p:cNvSpPr>
                    <a:spLocks noChangeShapeType="1"/>
                  </p:cNvSpPr>
                  <p:nvPr/>
                </p:nvSpPr>
                <p:spPr bwMode="auto">
                  <a:xfrm flipV="1">
                    <a:off x="262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3" name="Line 4709"/>
                  <p:cNvSpPr>
                    <a:spLocks noChangeShapeType="1"/>
                  </p:cNvSpPr>
                  <p:nvPr/>
                </p:nvSpPr>
                <p:spPr bwMode="auto">
                  <a:xfrm flipV="1">
                    <a:off x="262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4" name="Line 4710"/>
                  <p:cNvSpPr>
                    <a:spLocks noChangeShapeType="1"/>
                  </p:cNvSpPr>
                  <p:nvPr/>
                </p:nvSpPr>
                <p:spPr bwMode="auto">
                  <a:xfrm flipV="1">
                    <a:off x="262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5" name="Line 4711"/>
                  <p:cNvSpPr>
                    <a:spLocks noChangeShapeType="1"/>
                  </p:cNvSpPr>
                  <p:nvPr/>
                </p:nvSpPr>
                <p:spPr bwMode="auto">
                  <a:xfrm flipV="1">
                    <a:off x="262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6" name="Line 4712"/>
                  <p:cNvSpPr>
                    <a:spLocks noChangeShapeType="1"/>
                  </p:cNvSpPr>
                  <p:nvPr/>
                </p:nvSpPr>
                <p:spPr bwMode="auto">
                  <a:xfrm flipV="1">
                    <a:off x="262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7" name="Line 4713"/>
                  <p:cNvSpPr>
                    <a:spLocks noChangeShapeType="1"/>
                  </p:cNvSpPr>
                  <p:nvPr/>
                </p:nvSpPr>
                <p:spPr bwMode="auto">
                  <a:xfrm flipV="1">
                    <a:off x="262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8" name="Line 4714"/>
                  <p:cNvSpPr>
                    <a:spLocks noChangeShapeType="1"/>
                  </p:cNvSpPr>
                  <p:nvPr/>
                </p:nvSpPr>
                <p:spPr bwMode="auto">
                  <a:xfrm flipV="1">
                    <a:off x="262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9" name="Line 4715"/>
                  <p:cNvSpPr>
                    <a:spLocks noChangeShapeType="1"/>
                  </p:cNvSpPr>
                  <p:nvPr/>
                </p:nvSpPr>
                <p:spPr bwMode="auto">
                  <a:xfrm flipV="1">
                    <a:off x="262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0" name="Line 4716"/>
                  <p:cNvSpPr>
                    <a:spLocks noChangeShapeType="1"/>
                  </p:cNvSpPr>
                  <p:nvPr/>
                </p:nvSpPr>
                <p:spPr bwMode="auto">
                  <a:xfrm flipV="1">
                    <a:off x="262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1" name="Line 4717"/>
                  <p:cNvSpPr>
                    <a:spLocks noChangeShapeType="1"/>
                  </p:cNvSpPr>
                  <p:nvPr/>
                </p:nvSpPr>
                <p:spPr bwMode="auto">
                  <a:xfrm flipV="1">
                    <a:off x="262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2" name="Line 4718"/>
                  <p:cNvSpPr>
                    <a:spLocks noChangeShapeType="1"/>
                  </p:cNvSpPr>
                  <p:nvPr/>
                </p:nvSpPr>
                <p:spPr bwMode="auto">
                  <a:xfrm flipV="1">
                    <a:off x="262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3" name="Line 4719"/>
                  <p:cNvSpPr>
                    <a:spLocks noChangeShapeType="1"/>
                  </p:cNvSpPr>
                  <p:nvPr/>
                </p:nvSpPr>
                <p:spPr bwMode="auto">
                  <a:xfrm flipV="1">
                    <a:off x="262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4" name="Line 4720"/>
                  <p:cNvSpPr>
                    <a:spLocks noChangeShapeType="1"/>
                  </p:cNvSpPr>
                  <p:nvPr/>
                </p:nvSpPr>
                <p:spPr bwMode="auto">
                  <a:xfrm flipV="1">
                    <a:off x="262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5" name="Line 4721"/>
                  <p:cNvSpPr>
                    <a:spLocks noChangeShapeType="1"/>
                  </p:cNvSpPr>
                  <p:nvPr/>
                </p:nvSpPr>
                <p:spPr bwMode="auto">
                  <a:xfrm flipV="1">
                    <a:off x="262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6" name="Line 4722"/>
                  <p:cNvSpPr>
                    <a:spLocks noChangeShapeType="1"/>
                  </p:cNvSpPr>
                  <p:nvPr/>
                </p:nvSpPr>
                <p:spPr bwMode="auto">
                  <a:xfrm flipV="1">
                    <a:off x="262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7" name="Line 4723"/>
                  <p:cNvSpPr>
                    <a:spLocks noChangeShapeType="1"/>
                  </p:cNvSpPr>
                  <p:nvPr/>
                </p:nvSpPr>
                <p:spPr bwMode="auto">
                  <a:xfrm flipV="1">
                    <a:off x="262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8" name="Line 4724"/>
                  <p:cNvSpPr>
                    <a:spLocks noChangeShapeType="1"/>
                  </p:cNvSpPr>
                  <p:nvPr/>
                </p:nvSpPr>
                <p:spPr bwMode="auto">
                  <a:xfrm flipV="1">
                    <a:off x="262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9" name="Line 4725"/>
                  <p:cNvSpPr>
                    <a:spLocks noChangeShapeType="1"/>
                  </p:cNvSpPr>
                  <p:nvPr/>
                </p:nvSpPr>
                <p:spPr bwMode="auto">
                  <a:xfrm flipV="1">
                    <a:off x="262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0" name="Line 4726"/>
                  <p:cNvSpPr>
                    <a:spLocks noChangeShapeType="1"/>
                  </p:cNvSpPr>
                  <p:nvPr/>
                </p:nvSpPr>
                <p:spPr bwMode="auto">
                  <a:xfrm flipV="1">
                    <a:off x="262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1" name="Line 4727"/>
                  <p:cNvSpPr>
                    <a:spLocks noChangeShapeType="1"/>
                  </p:cNvSpPr>
                  <p:nvPr/>
                </p:nvSpPr>
                <p:spPr bwMode="auto">
                  <a:xfrm flipV="1">
                    <a:off x="262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2" name="Line 4728"/>
                  <p:cNvSpPr>
                    <a:spLocks noChangeShapeType="1"/>
                  </p:cNvSpPr>
                  <p:nvPr/>
                </p:nvSpPr>
                <p:spPr bwMode="auto">
                  <a:xfrm flipV="1">
                    <a:off x="262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3" name="Line 4729"/>
                  <p:cNvSpPr>
                    <a:spLocks noChangeShapeType="1"/>
                  </p:cNvSpPr>
                  <p:nvPr/>
                </p:nvSpPr>
                <p:spPr bwMode="auto">
                  <a:xfrm flipV="1">
                    <a:off x="262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4" name="Line 4730"/>
                  <p:cNvSpPr>
                    <a:spLocks noChangeShapeType="1"/>
                  </p:cNvSpPr>
                  <p:nvPr/>
                </p:nvSpPr>
                <p:spPr bwMode="auto">
                  <a:xfrm flipV="1">
                    <a:off x="262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5" name="Line 4731"/>
                  <p:cNvSpPr>
                    <a:spLocks noChangeShapeType="1"/>
                  </p:cNvSpPr>
                  <p:nvPr/>
                </p:nvSpPr>
                <p:spPr bwMode="auto">
                  <a:xfrm flipV="1">
                    <a:off x="262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6" name="Line 4732"/>
                  <p:cNvSpPr>
                    <a:spLocks noChangeShapeType="1"/>
                  </p:cNvSpPr>
                  <p:nvPr/>
                </p:nvSpPr>
                <p:spPr bwMode="auto">
                  <a:xfrm flipV="1">
                    <a:off x="262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7" name="Line 4733"/>
                  <p:cNvSpPr>
                    <a:spLocks noChangeShapeType="1"/>
                  </p:cNvSpPr>
                  <p:nvPr/>
                </p:nvSpPr>
                <p:spPr bwMode="auto">
                  <a:xfrm flipV="1">
                    <a:off x="262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8" name="Line 4734"/>
                  <p:cNvSpPr>
                    <a:spLocks noChangeShapeType="1"/>
                  </p:cNvSpPr>
                  <p:nvPr/>
                </p:nvSpPr>
                <p:spPr bwMode="auto">
                  <a:xfrm flipV="1">
                    <a:off x="262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9" name="Line 4735"/>
                  <p:cNvSpPr>
                    <a:spLocks noChangeShapeType="1"/>
                  </p:cNvSpPr>
                  <p:nvPr/>
                </p:nvSpPr>
                <p:spPr bwMode="auto">
                  <a:xfrm flipV="1">
                    <a:off x="262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0" name="Line 4736"/>
                  <p:cNvSpPr>
                    <a:spLocks noChangeShapeType="1"/>
                  </p:cNvSpPr>
                  <p:nvPr/>
                </p:nvSpPr>
                <p:spPr bwMode="auto">
                  <a:xfrm flipV="1">
                    <a:off x="262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1" name="Rectangle 4737"/>
                  <p:cNvSpPr>
                    <a:spLocks noChangeArrowheads="1"/>
                  </p:cNvSpPr>
                  <p:nvPr/>
                </p:nvSpPr>
                <p:spPr bwMode="auto">
                  <a:xfrm>
                    <a:off x="257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a:t>
                    </a:r>
                    <a:endParaRPr lang="en-GB" altLang="de-DE" dirty="0">
                      <a:cs typeface="Arial" panose="020B0604020202020204" pitchFamily="34" charset="0"/>
                    </a:endParaRPr>
                  </a:p>
                </p:txBody>
              </p:sp>
            </p:grpSp>
            <p:grpSp>
              <p:nvGrpSpPr>
                <p:cNvPr id="33" name="Group 4939"/>
                <p:cNvGrpSpPr>
                  <a:grpSpLocks/>
                </p:cNvGrpSpPr>
                <p:nvPr/>
              </p:nvGrpSpPr>
              <p:grpSpPr bwMode="auto">
                <a:xfrm>
                  <a:off x="2393" y="425"/>
                  <a:ext cx="1" cy="2153"/>
                  <a:chOff x="2924" y="1105"/>
                  <a:chExt cx="1" cy="2153"/>
                </a:xfrm>
              </p:grpSpPr>
              <p:sp>
                <p:nvSpPr>
                  <p:cNvPr id="552" name="Line 4739"/>
                  <p:cNvSpPr>
                    <a:spLocks noChangeShapeType="1"/>
                  </p:cNvSpPr>
                  <p:nvPr/>
                </p:nvSpPr>
                <p:spPr bwMode="auto">
                  <a:xfrm>
                    <a:off x="292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3" name="Line 4740"/>
                  <p:cNvSpPr>
                    <a:spLocks noChangeShapeType="1"/>
                  </p:cNvSpPr>
                  <p:nvPr/>
                </p:nvSpPr>
                <p:spPr bwMode="auto">
                  <a:xfrm flipV="1">
                    <a:off x="292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4" name="Line 4741"/>
                  <p:cNvSpPr>
                    <a:spLocks noChangeShapeType="1"/>
                  </p:cNvSpPr>
                  <p:nvPr/>
                </p:nvSpPr>
                <p:spPr bwMode="auto">
                  <a:xfrm flipV="1">
                    <a:off x="292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5" name="Line 4742"/>
                  <p:cNvSpPr>
                    <a:spLocks noChangeShapeType="1"/>
                  </p:cNvSpPr>
                  <p:nvPr/>
                </p:nvSpPr>
                <p:spPr bwMode="auto">
                  <a:xfrm flipV="1">
                    <a:off x="292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6" name="Line 4743"/>
                  <p:cNvSpPr>
                    <a:spLocks noChangeShapeType="1"/>
                  </p:cNvSpPr>
                  <p:nvPr/>
                </p:nvSpPr>
                <p:spPr bwMode="auto">
                  <a:xfrm flipV="1">
                    <a:off x="292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7" name="Line 4744"/>
                  <p:cNvSpPr>
                    <a:spLocks noChangeShapeType="1"/>
                  </p:cNvSpPr>
                  <p:nvPr/>
                </p:nvSpPr>
                <p:spPr bwMode="auto">
                  <a:xfrm flipV="1">
                    <a:off x="292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8" name="Line 4745"/>
                  <p:cNvSpPr>
                    <a:spLocks noChangeShapeType="1"/>
                  </p:cNvSpPr>
                  <p:nvPr/>
                </p:nvSpPr>
                <p:spPr bwMode="auto">
                  <a:xfrm flipV="1">
                    <a:off x="292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9" name="Line 4746"/>
                  <p:cNvSpPr>
                    <a:spLocks noChangeShapeType="1"/>
                  </p:cNvSpPr>
                  <p:nvPr/>
                </p:nvSpPr>
                <p:spPr bwMode="auto">
                  <a:xfrm flipV="1">
                    <a:off x="292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0" name="Line 4747"/>
                  <p:cNvSpPr>
                    <a:spLocks noChangeShapeType="1"/>
                  </p:cNvSpPr>
                  <p:nvPr/>
                </p:nvSpPr>
                <p:spPr bwMode="auto">
                  <a:xfrm flipV="1">
                    <a:off x="292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1" name="Line 4748"/>
                  <p:cNvSpPr>
                    <a:spLocks noChangeShapeType="1"/>
                  </p:cNvSpPr>
                  <p:nvPr/>
                </p:nvSpPr>
                <p:spPr bwMode="auto">
                  <a:xfrm flipV="1">
                    <a:off x="292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2" name="Line 4749"/>
                  <p:cNvSpPr>
                    <a:spLocks noChangeShapeType="1"/>
                  </p:cNvSpPr>
                  <p:nvPr/>
                </p:nvSpPr>
                <p:spPr bwMode="auto">
                  <a:xfrm flipV="1">
                    <a:off x="292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3" name="Line 4750"/>
                  <p:cNvSpPr>
                    <a:spLocks noChangeShapeType="1"/>
                  </p:cNvSpPr>
                  <p:nvPr/>
                </p:nvSpPr>
                <p:spPr bwMode="auto">
                  <a:xfrm flipV="1">
                    <a:off x="292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4" name="Line 4751"/>
                  <p:cNvSpPr>
                    <a:spLocks noChangeShapeType="1"/>
                  </p:cNvSpPr>
                  <p:nvPr/>
                </p:nvSpPr>
                <p:spPr bwMode="auto">
                  <a:xfrm flipV="1">
                    <a:off x="292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5" name="Line 4752"/>
                  <p:cNvSpPr>
                    <a:spLocks noChangeShapeType="1"/>
                  </p:cNvSpPr>
                  <p:nvPr/>
                </p:nvSpPr>
                <p:spPr bwMode="auto">
                  <a:xfrm flipV="1">
                    <a:off x="292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6" name="Line 4753"/>
                  <p:cNvSpPr>
                    <a:spLocks noChangeShapeType="1"/>
                  </p:cNvSpPr>
                  <p:nvPr/>
                </p:nvSpPr>
                <p:spPr bwMode="auto">
                  <a:xfrm flipV="1">
                    <a:off x="292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7" name="Line 4754"/>
                  <p:cNvSpPr>
                    <a:spLocks noChangeShapeType="1"/>
                  </p:cNvSpPr>
                  <p:nvPr/>
                </p:nvSpPr>
                <p:spPr bwMode="auto">
                  <a:xfrm flipV="1">
                    <a:off x="292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8" name="Line 4755"/>
                  <p:cNvSpPr>
                    <a:spLocks noChangeShapeType="1"/>
                  </p:cNvSpPr>
                  <p:nvPr/>
                </p:nvSpPr>
                <p:spPr bwMode="auto">
                  <a:xfrm flipV="1">
                    <a:off x="292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9" name="Line 4756"/>
                  <p:cNvSpPr>
                    <a:spLocks noChangeShapeType="1"/>
                  </p:cNvSpPr>
                  <p:nvPr/>
                </p:nvSpPr>
                <p:spPr bwMode="auto">
                  <a:xfrm flipV="1">
                    <a:off x="292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0" name="Line 4757"/>
                  <p:cNvSpPr>
                    <a:spLocks noChangeShapeType="1"/>
                  </p:cNvSpPr>
                  <p:nvPr/>
                </p:nvSpPr>
                <p:spPr bwMode="auto">
                  <a:xfrm flipV="1">
                    <a:off x="292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1" name="Line 4758"/>
                  <p:cNvSpPr>
                    <a:spLocks noChangeShapeType="1"/>
                  </p:cNvSpPr>
                  <p:nvPr/>
                </p:nvSpPr>
                <p:spPr bwMode="auto">
                  <a:xfrm flipV="1">
                    <a:off x="292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2" name="Line 4759"/>
                  <p:cNvSpPr>
                    <a:spLocks noChangeShapeType="1"/>
                  </p:cNvSpPr>
                  <p:nvPr/>
                </p:nvSpPr>
                <p:spPr bwMode="auto">
                  <a:xfrm flipV="1">
                    <a:off x="292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3" name="Line 4760"/>
                  <p:cNvSpPr>
                    <a:spLocks noChangeShapeType="1"/>
                  </p:cNvSpPr>
                  <p:nvPr/>
                </p:nvSpPr>
                <p:spPr bwMode="auto">
                  <a:xfrm flipV="1">
                    <a:off x="292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4" name="Line 4761"/>
                  <p:cNvSpPr>
                    <a:spLocks noChangeShapeType="1"/>
                  </p:cNvSpPr>
                  <p:nvPr/>
                </p:nvSpPr>
                <p:spPr bwMode="auto">
                  <a:xfrm flipV="1">
                    <a:off x="292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5" name="Line 4762"/>
                  <p:cNvSpPr>
                    <a:spLocks noChangeShapeType="1"/>
                  </p:cNvSpPr>
                  <p:nvPr/>
                </p:nvSpPr>
                <p:spPr bwMode="auto">
                  <a:xfrm flipV="1">
                    <a:off x="292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6" name="Line 4763"/>
                  <p:cNvSpPr>
                    <a:spLocks noChangeShapeType="1"/>
                  </p:cNvSpPr>
                  <p:nvPr/>
                </p:nvSpPr>
                <p:spPr bwMode="auto">
                  <a:xfrm flipV="1">
                    <a:off x="292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7" name="Line 4764"/>
                  <p:cNvSpPr>
                    <a:spLocks noChangeShapeType="1"/>
                  </p:cNvSpPr>
                  <p:nvPr/>
                </p:nvSpPr>
                <p:spPr bwMode="auto">
                  <a:xfrm flipV="1">
                    <a:off x="292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8" name="Line 4765"/>
                  <p:cNvSpPr>
                    <a:spLocks noChangeShapeType="1"/>
                  </p:cNvSpPr>
                  <p:nvPr/>
                </p:nvSpPr>
                <p:spPr bwMode="auto">
                  <a:xfrm flipV="1">
                    <a:off x="292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9" name="Line 4766"/>
                  <p:cNvSpPr>
                    <a:spLocks noChangeShapeType="1"/>
                  </p:cNvSpPr>
                  <p:nvPr/>
                </p:nvSpPr>
                <p:spPr bwMode="auto">
                  <a:xfrm flipV="1">
                    <a:off x="292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0" name="Line 4767"/>
                  <p:cNvSpPr>
                    <a:spLocks noChangeShapeType="1"/>
                  </p:cNvSpPr>
                  <p:nvPr/>
                </p:nvSpPr>
                <p:spPr bwMode="auto">
                  <a:xfrm flipV="1">
                    <a:off x="292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1" name="Line 4768"/>
                  <p:cNvSpPr>
                    <a:spLocks noChangeShapeType="1"/>
                  </p:cNvSpPr>
                  <p:nvPr/>
                </p:nvSpPr>
                <p:spPr bwMode="auto">
                  <a:xfrm flipV="1">
                    <a:off x="292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2" name="Line 4769"/>
                  <p:cNvSpPr>
                    <a:spLocks noChangeShapeType="1"/>
                  </p:cNvSpPr>
                  <p:nvPr/>
                </p:nvSpPr>
                <p:spPr bwMode="auto">
                  <a:xfrm flipV="1">
                    <a:off x="292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3" name="Line 4770"/>
                  <p:cNvSpPr>
                    <a:spLocks noChangeShapeType="1"/>
                  </p:cNvSpPr>
                  <p:nvPr/>
                </p:nvSpPr>
                <p:spPr bwMode="auto">
                  <a:xfrm flipV="1">
                    <a:off x="292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4" name="Line 4771"/>
                  <p:cNvSpPr>
                    <a:spLocks noChangeShapeType="1"/>
                  </p:cNvSpPr>
                  <p:nvPr/>
                </p:nvSpPr>
                <p:spPr bwMode="auto">
                  <a:xfrm flipV="1">
                    <a:off x="292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5" name="Line 4772"/>
                  <p:cNvSpPr>
                    <a:spLocks noChangeShapeType="1"/>
                  </p:cNvSpPr>
                  <p:nvPr/>
                </p:nvSpPr>
                <p:spPr bwMode="auto">
                  <a:xfrm flipV="1">
                    <a:off x="292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6" name="Line 4773"/>
                  <p:cNvSpPr>
                    <a:spLocks noChangeShapeType="1"/>
                  </p:cNvSpPr>
                  <p:nvPr/>
                </p:nvSpPr>
                <p:spPr bwMode="auto">
                  <a:xfrm flipV="1">
                    <a:off x="292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7" name="Line 4774"/>
                  <p:cNvSpPr>
                    <a:spLocks noChangeShapeType="1"/>
                  </p:cNvSpPr>
                  <p:nvPr/>
                </p:nvSpPr>
                <p:spPr bwMode="auto">
                  <a:xfrm flipV="1">
                    <a:off x="292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8" name="Line 4775"/>
                  <p:cNvSpPr>
                    <a:spLocks noChangeShapeType="1"/>
                  </p:cNvSpPr>
                  <p:nvPr/>
                </p:nvSpPr>
                <p:spPr bwMode="auto">
                  <a:xfrm flipV="1">
                    <a:off x="292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9" name="Line 4776"/>
                  <p:cNvSpPr>
                    <a:spLocks noChangeShapeType="1"/>
                  </p:cNvSpPr>
                  <p:nvPr/>
                </p:nvSpPr>
                <p:spPr bwMode="auto">
                  <a:xfrm flipV="1">
                    <a:off x="292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0" name="Line 4777"/>
                  <p:cNvSpPr>
                    <a:spLocks noChangeShapeType="1"/>
                  </p:cNvSpPr>
                  <p:nvPr/>
                </p:nvSpPr>
                <p:spPr bwMode="auto">
                  <a:xfrm flipV="1">
                    <a:off x="292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1" name="Line 4778"/>
                  <p:cNvSpPr>
                    <a:spLocks noChangeShapeType="1"/>
                  </p:cNvSpPr>
                  <p:nvPr/>
                </p:nvSpPr>
                <p:spPr bwMode="auto">
                  <a:xfrm flipV="1">
                    <a:off x="292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2" name="Line 4779"/>
                  <p:cNvSpPr>
                    <a:spLocks noChangeShapeType="1"/>
                  </p:cNvSpPr>
                  <p:nvPr/>
                </p:nvSpPr>
                <p:spPr bwMode="auto">
                  <a:xfrm flipV="1">
                    <a:off x="292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3" name="Line 4780"/>
                  <p:cNvSpPr>
                    <a:spLocks noChangeShapeType="1"/>
                  </p:cNvSpPr>
                  <p:nvPr/>
                </p:nvSpPr>
                <p:spPr bwMode="auto">
                  <a:xfrm flipV="1">
                    <a:off x="292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4" name="Line 4781"/>
                  <p:cNvSpPr>
                    <a:spLocks noChangeShapeType="1"/>
                  </p:cNvSpPr>
                  <p:nvPr/>
                </p:nvSpPr>
                <p:spPr bwMode="auto">
                  <a:xfrm flipV="1">
                    <a:off x="292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5" name="Line 4782"/>
                  <p:cNvSpPr>
                    <a:spLocks noChangeShapeType="1"/>
                  </p:cNvSpPr>
                  <p:nvPr/>
                </p:nvSpPr>
                <p:spPr bwMode="auto">
                  <a:xfrm flipV="1">
                    <a:off x="292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6" name="Line 4783"/>
                  <p:cNvSpPr>
                    <a:spLocks noChangeShapeType="1"/>
                  </p:cNvSpPr>
                  <p:nvPr/>
                </p:nvSpPr>
                <p:spPr bwMode="auto">
                  <a:xfrm flipV="1">
                    <a:off x="292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7" name="Line 4784"/>
                  <p:cNvSpPr>
                    <a:spLocks noChangeShapeType="1"/>
                  </p:cNvSpPr>
                  <p:nvPr/>
                </p:nvSpPr>
                <p:spPr bwMode="auto">
                  <a:xfrm flipV="1">
                    <a:off x="292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8" name="Line 4785"/>
                  <p:cNvSpPr>
                    <a:spLocks noChangeShapeType="1"/>
                  </p:cNvSpPr>
                  <p:nvPr/>
                </p:nvSpPr>
                <p:spPr bwMode="auto">
                  <a:xfrm flipV="1">
                    <a:off x="292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9" name="Line 4786"/>
                  <p:cNvSpPr>
                    <a:spLocks noChangeShapeType="1"/>
                  </p:cNvSpPr>
                  <p:nvPr/>
                </p:nvSpPr>
                <p:spPr bwMode="auto">
                  <a:xfrm flipV="1">
                    <a:off x="292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0" name="Line 4787"/>
                  <p:cNvSpPr>
                    <a:spLocks noChangeShapeType="1"/>
                  </p:cNvSpPr>
                  <p:nvPr/>
                </p:nvSpPr>
                <p:spPr bwMode="auto">
                  <a:xfrm flipV="1">
                    <a:off x="292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1" name="Line 4788"/>
                  <p:cNvSpPr>
                    <a:spLocks noChangeShapeType="1"/>
                  </p:cNvSpPr>
                  <p:nvPr/>
                </p:nvSpPr>
                <p:spPr bwMode="auto">
                  <a:xfrm flipV="1">
                    <a:off x="292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2" name="Line 4789"/>
                  <p:cNvSpPr>
                    <a:spLocks noChangeShapeType="1"/>
                  </p:cNvSpPr>
                  <p:nvPr/>
                </p:nvSpPr>
                <p:spPr bwMode="auto">
                  <a:xfrm flipV="1">
                    <a:off x="292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3" name="Line 4790"/>
                  <p:cNvSpPr>
                    <a:spLocks noChangeShapeType="1"/>
                  </p:cNvSpPr>
                  <p:nvPr/>
                </p:nvSpPr>
                <p:spPr bwMode="auto">
                  <a:xfrm flipV="1">
                    <a:off x="292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4" name="Line 4791"/>
                  <p:cNvSpPr>
                    <a:spLocks noChangeShapeType="1"/>
                  </p:cNvSpPr>
                  <p:nvPr/>
                </p:nvSpPr>
                <p:spPr bwMode="auto">
                  <a:xfrm flipV="1">
                    <a:off x="292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5" name="Line 4792"/>
                  <p:cNvSpPr>
                    <a:spLocks noChangeShapeType="1"/>
                  </p:cNvSpPr>
                  <p:nvPr/>
                </p:nvSpPr>
                <p:spPr bwMode="auto">
                  <a:xfrm flipV="1">
                    <a:off x="292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6" name="Line 4793"/>
                  <p:cNvSpPr>
                    <a:spLocks noChangeShapeType="1"/>
                  </p:cNvSpPr>
                  <p:nvPr/>
                </p:nvSpPr>
                <p:spPr bwMode="auto">
                  <a:xfrm flipV="1">
                    <a:off x="292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7" name="Line 4794"/>
                  <p:cNvSpPr>
                    <a:spLocks noChangeShapeType="1"/>
                  </p:cNvSpPr>
                  <p:nvPr/>
                </p:nvSpPr>
                <p:spPr bwMode="auto">
                  <a:xfrm flipV="1">
                    <a:off x="292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8" name="Line 4795"/>
                  <p:cNvSpPr>
                    <a:spLocks noChangeShapeType="1"/>
                  </p:cNvSpPr>
                  <p:nvPr/>
                </p:nvSpPr>
                <p:spPr bwMode="auto">
                  <a:xfrm flipV="1">
                    <a:off x="292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9" name="Line 4796"/>
                  <p:cNvSpPr>
                    <a:spLocks noChangeShapeType="1"/>
                  </p:cNvSpPr>
                  <p:nvPr/>
                </p:nvSpPr>
                <p:spPr bwMode="auto">
                  <a:xfrm flipV="1">
                    <a:off x="292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0" name="Line 4797"/>
                  <p:cNvSpPr>
                    <a:spLocks noChangeShapeType="1"/>
                  </p:cNvSpPr>
                  <p:nvPr/>
                </p:nvSpPr>
                <p:spPr bwMode="auto">
                  <a:xfrm flipV="1">
                    <a:off x="292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1" name="Line 4798"/>
                  <p:cNvSpPr>
                    <a:spLocks noChangeShapeType="1"/>
                  </p:cNvSpPr>
                  <p:nvPr/>
                </p:nvSpPr>
                <p:spPr bwMode="auto">
                  <a:xfrm flipV="1">
                    <a:off x="292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2" name="Line 4799"/>
                  <p:cNvSpPr>
                    <a:spLocks noChangeShapeType="1"/>
                  </p:cNvSpPr>
                  <p:nvPr/>
                </p:nvSpPr>
                <p:spPr bwMode="auto">
                  <a:xfrm flipV="1">
                    <a:off x="292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3" name="Line 4800"/>
                  <p:cNvSpPr>
                    <a:spLocks noChangeShapeType="1"/>
                  </p:cNvSpPr>
                  <p:nvPr/>
                </p:nvSpPr>
                <p:spPr bwMode="auto">
                  <a:xfrm flipV="1">
                    <a:off x="292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4" name="Line 4801"/>
                  <p:cNvSpPr>
                    <a:spLocks noChangeShapeType="1"/>
                  </p:cNvSpPr>
                  <p:nvPr/>
                </p:nvSpPr>
                <p:spPr bwMode="auto">
                  <a:xfrm flipV="1">
                    <a:off x="292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5" name="Line 4802"/>
                  <p:cNvSpPr>
                    <a:spLocks noChangeShapeType="1"/>
                  </p:cNvSpPr>
                  <p:nvPr/>
                </p:nvSpPr>
                <p:spPr bwMode="auto">
                  <a:xfrm flipV="1">
                    <a:off x="292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6" name="Line 4803"/>
                  <p:cNvSpPr>
                    <a:spLocks noChangeShapeType="1"/>
                  </p:cNvSpPr>
                  <p:nvPr/>
                </p:nvSpPr>
                <p:spPr bwMode="auto">
                  <a:xfrm flipV="1">
                    <a:off x="292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7" name="Line 4804"/>
                  <p:cNvSpPr>
                    <a:spLocks noChangeShapeType="1"/>
                  </p:cNvSpPr>
                  <p:nvPr/>
                </p:nvSpPr>
                <p:spPr bwMode="auto">
                  <a:xfrm flipV="1">
                    <a:off x="292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8" name="Line 4805"/>
                  <p:cNvSpPr>
                    <a:spLocks noChangeShapeType="1"/>
                  </p:cNvSpPr>
                  <p:nvPr/>
                </p:nvSpPr>
                <p:spPr bwMode="auto">
                  <a:xfrm flipV="1">
                    <a:off x="292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9" name="Line 4806"/>
                  <p:cNvSpPr>
                    <a:spLocks noChangeShapeType="1"/>
                  </p:cNvSpPr>
                  <p:nvPr/>
                </p:nvSpPr>
                <p:spPr bwMode="auto">
                  <a:xfrm flipV="1">
                    <a:off x="292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0" name="Line 4807"/>
                  <p:cNvSpPr>
                    <a:spLocks noChangeShapeType="1"/>
                  </p:cNvSpPr>
                  <p:nvPr/>
                </p:nvSpPr>
                <p:spPr bwMode="auto">
                  <a:xfrm flipV="1">
                    <a:off x="292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1" name="Line 4808"/>
                  <p:cNvSpPr>
                    <a:spLocks noChangeShapeType="1"/>
                  </p:cNvSpPr>
                  <p:nvPr/>
                </p:nvSpPr>
                <p:spPr bwMode="auto">
                  <a:xfrm flipV="1">
                    <a:off x="292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2" name="Line 4809"/>
                  <p:cNvSpPr>
                    <a:spLocks noChangeShapeType="1"/>
                  </p:cNvSpPr>
                  <p:nvPr/>
                </p:nvSpPr>
                <p:spPr bwMode="auto">
                  <a:xfrm flipV="1">
                    <a:off x="292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3" name="Line 4810"/>
                  <p:cNvSpPr>
                    <a:spLocks noChangeShapeType="1"/>
                  </p:cNvSpPr>
                  <p:nvPr/>
                </p:nvSpPr>
                <p:spPr bwMode="auto">
                  <a:xfrm flipV="1">
                    <a:off x="292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4" name="Line 4811"/>
                  <p:cNvSpPr>
                    <a:spLocks noChangeShapeType="1"/>
                  </p:cNvSpPr>
                  <p:nvPr/>
                </p:nvSpPr>
                <p:spPr bwMode="auto">
                  <a:xfrm flipV="1">
                    <a:off x="292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5" name="Line 4812"/>
                  <p:cNvSpPr>
                    <a:spLocks noChangeShapeType="1"/>
                  </p:cNvSpPr>
                  <p:nvPr/>
                </p:nvSpPr>
                <p:spPr bwMode="auto">
                  <a:xfrm flipV="1">
                    <a:off x="292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6" name="Line 4813"/>
                  <p:cNvSpPr>
                    <a:spLocks noChangeShapeType="1"/>
                  </p:cNvSpPr>
                  <p:nvPr/>
                </p:nvSpPr>
                <p:spPr bwMode="auto">
                  <a:xfrm flipV="1">
                    <a:off x="292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7" name="Line 4814"/>
                  <p:cNvSpPr>
                    <a:spLocks noChangeShapeType="1"/>
                  </p:cNvSpPr>
                  <p:nvPr/>
                </p:nvSpPr>
                <p:spPr bwMode="auto">
                  <a:xfrm flipV="1">
                    <a:off x="292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8" name="Line 4815"/>
                  <p:cNvSpPr>
                    <a:spLocks noChangeShapeType="1"/>
                  </p:cNvSpPr>
                  <p:nvPr/>
                </p:nvSpPr>
                <p:spPr bwMode="auto">
                  <a:xfrm flipV="1">
                    <a:off x="292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9" name="Line 4816"/>
                  <p:cNvSpPr>
                    <a:spLocks noChangeShapeType="1"/>
                  </p:cNvSpPr>
                  <p:nvPr/>
                </p:nvSpPr>
                <p:spPr bwMode="auto">
                  <a:xfrm flipV="1">
                    <a:off x="292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0" name="Line 4817"/>
                  <p:cNvSpPr>
                    <a:spLocks noChangeShapeType="1"/>
                  </p:cNvSpPr>
                  <p:nvPr/>
                </p:nvSpPr>
                <p:spPr bwMode="auto">
                  <a:xfrm flipV="1">
                    <a:off x="292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1" name="Line 4818"/>
                  <p:cNvSpPr>
                    <a:spLocks noChangeShapeType="1"/>
                  </p:cNvSpPr>
                  <p:nvPr/>
                </p:nvSpPr>
                <p:spPr bwMode="auto">
                  <a:xfrm flipV="1">
                    <a:off x="292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2" name="Line 4819"/>
                  <p:cNvSpPr>
                    <a:spLocks noChangeShapeType="1"/>
                  </p:cNvSpPr>
                  <p:nvPr/>
                </p:nvSpPr>
                <p:spPr bwMode="auto">
                  <a:xfrm flipV="1">
                    <a:off x="292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3" name="Line 4820"/>
                  <p:cNvSpPr>
                    <a:spLocks noChangeShapeType="1"/>
                  </p:cNvSpPr>
                  <p:nvPr/>
                </p:nvSpPr>
                <p:spPr bwMode="auto">
                  <a:xfrm flipV="1">
                    <a:off x="292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4" name="Line 4821"/>
                  <p:cNvSpPr>
                    <a:spLocks noChangeShapeType="1"/>
                  </p:cNvSpPr>
                  <p:nvPr/>
                </p:nvSpPr>
                <p:spPr bwMode="auto">
                  <a:xfrm flipV="1">
                    <a:off x="292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5" name="Line 4822"/>
                  <p:cNvSpPr>
                    <a:spLocks noChangeShapeType="1"/>
                  </p:cNvSpPr>
                  <p:nvPr/>
                </p:nvSpPr>
                <p:spPr bwMode="auto">
                  <a:xfrm flipV="1">
                    <a:off x="292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6" name="Line 4823"/>
                  <p:cNvSpPr>
                    <a:spLocks noChangeShapeType="1"/>
                  </p:cNvSpPr>
                  <p:nvPr/>
                </p:nvSpPr>
                <p:spPr bwMode="auto">
                  <a:xfrm flipV="1">
                    <a:off x="292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7" name="Line 4824"/>
                  <p:cNvSpPr>
                    <a:spLocks noChangeShapeType="1"/>
                  </p:cNvSpPr>
                  <p:nvPr/>
                </p:nvSpPr>
                <p:spPr bwMode="auto">
                  <a:xfrm flipV="1">
                    <a:off x="292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8" name="Line 4825"/>
                  <p:cNvSpPr>
                    <a:spLocks noChangeShapeType="1"/>
                  </p:cNvSpPr>
                  <p:nvPr/>
                </p:nvSpPr>
                <p:spPr bwMode="auto">
                  <a:xfrm flipV="1">
                    <a:off x="292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9" name="Line 4826"/>
                  <p:cNvSpPr>
                    <a:spLocks noChangeShapeType="1"/>
                  </p:cNvSpPr>
                  <p:nvPr/>
                </p:nvSpPr>
                <p:spPr bwMode="auto">
                  <a:xfrm flipV="1">
                    <a:off x="292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0" name="Line 4827"/>
                  <p:cNvSpPr>
                    <a:spLocks noChangeShapeType="1"/>
                  </p:cNvSpPr>
                  <p:nvPr/>
                </p:nvSpPr>
                <p:spPr bwMode="auto">
                  <a:xfrm flipV="1">
                    <a:off x="292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1" name="Line 4828"/>
                  <p:cNvSpPr>
                    <a:spLocks noChangeShapeType="1"/>
                  </p:cNvSpPr>
                  <p:nvPr/>
                </p:nvSpPr>
                <p:spPr bwMode="auto">
                  <a:xfrm flipV="1">
                    <a:off x="292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2" name="Line 4829"/>
                  <p:cNvSpPr>
                    <a:spLocks noChangeShapeType="1"/>
                  </p:cNvSpPr>
                  <p:nvPr/>
                </p:nvSpPr>
                <p:spPr bwMode="auto">
                  <a:xfrm flipV="1">
                    <a:off x="292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3" name="Line 4830"/>
                  <p:cNvSpPr>
                    <a:spLocks noChangeShapeType="1"/>
                  </p:cNvSpPr>
                  <p:nvPr/>
                </p:nvSpPr>
                <p:spPr bwMode="auto">
                  <a:xfrm flipV="1">
                    <a:off x="292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4" name="Line 4831"/>
                  <p:cNvSpPr>
                    <a:spLocks noChangeShapeType="1"/>
                  </p:cNvSpPr>
                  <p:nvPr/>
                </p:nvSpPr>
                <p:spPr bwMode="auto">
                  <a:xfrm flipV="1">
                    <a:off x="292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5" name="Line 4832"/>
                  <p:cNvSpPr>
                    <a:spLocks noChangeShapeType="1"/>
                  </p:cNvSpPr>
                  <p:nvPr/>
                </p:nvSpPr>
                <p:spPr bwMode="auto">
                  <a:xfrm flipV="1">
                    <a:off x="292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6" name="Line 4833"/>
                  <p:cNvSpPr>
                    <a:spLocks noChangeShapeType="1"/>
                  </p:cNvSpPr>
                  <p:nvPr/>
                </p:nvSpPr>
                <p:spPr bwMode="auto">
                  <a:xfrm flipV="1">
                    <a:off x="292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7" name="Line 4834"/>
                  <p:cNvSpPr>
                    <a:spLocks noChangeShapeType="1"/>
                  </p:cNvSpPr>
                  <p:nvPr/>
                </p:nvSpPr>
                <p:spPr bwMode="auto">
                  <a:xfrm flipV="1">
                    <a:off x="292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8" name="Line 4835"/>
                  <p:cNvSpPr>
                    <a:spLocks noChangeShapeType="1"/>
                  </p:cNvSpPr>
                  <p:nvPr/>
                </p:nvSpPr>
                <p:spPr bwMode="auto">
                  <a:xfrm flipV="1">
                    <a:off x="292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9" name="Line 4836"/>
                  <p:cNvSpPr>
                    <a:spLocks noChangeShapeType="1"/>
                  </p:cNvSpPr>
                  <p:nvPr/>
                </p:nvSpPr>
                <p:spPr bwMode="auto">
                  <a:xfrm flipV="1">
                    <a:off x="292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0" name="Line 4837"/>
                  <p:cNvSpPr>
                    <a:spLocks noChangeShapeType="1"/>
                  </p:cNvSpPr>
                  <p:nvPr/>
                </p:nvSpPr>
                <p:spPr bwMode="auto">
                  <a:xfrm flipV="1">
                    <a:off x="292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1" name="Line 4838"/>
                  <p:cNvSpPr>
                    <a:spLocks noChangeShapeType="1"/>
                  </p:cNvSpPr>
                  <p:nvPr/>
                </p:nvSpPr>
                <p:spPr bwMode="auto">
                  <a:xfrm flipV="1">
                    <a:off x="292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2" name="Line 4839"/>
                  <p:cNvSpPr>
                    <a:spLocks noChangeShapeType="1"/>
                  </p:cNvSpPr>
                  <p:nvPr/>
                </p:nvSpPr>
                <p:spPr bwMode="auto">
                  <a:xfrm flipV="1">
                    <a:off x="292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3" name="Line 4840"/>
                  <p:cNvSpPr>
                    <a:spLocks noChangeShapeType="1"/>
                  </p:cNvSpPr>
                  <p:nvPr/>
                </p:nvSpPr>
                <p:spPr bwMode="auto">
                  <a:xfrm flipV="1">
                    <a:off x="292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4" name="Line 4841"/>
                  <p:cNvSpPr>
                    <a:spLocks noChangeShapeType="1"/>
                  </p:cNvSpPr>
                  <p:nvPr/>
                </p:nvSpPr>
                <p:spPr bwMode="auto">
                  <a:xfrm flipV="1">
                    <a:off x="292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5" name="Line 4842"/>
                  <p:cNvSpPr>
                    <a:spLocks noChangeShapeType="1"/>
                  </p:cNvSpPr>
                  <p:nvPr/>
                </p:nvSpPr>
                <p:spPr bwMode="auto">
                  <a:xfrm flipV="1">
                    <a:off x="292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6" name="Line 4843"/>
                  <p:cNvSpPr>
                    <a:spLocks noChangeShapeType="1"/>
                  </p:cNvSpPr>
                  <p:nvPr/>
                </p:nvSpPr>
                <p:spPr bwMode="auto">
                  <a:xfrm flipV="1">
                    <a:off x="292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7" name="Line 4844"/>
                  <p:cNvSpPr>
                    <a:spLocks noChangeShapeType="1"/>
                  </p:cNvSpPr>
                  <p:nvPr/>
                </p:nvSpPr>
                <p:spPr bwMode="auto">
                  <a:xfrm flipV="1">
                    <a:off x="292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8" name="Line 4845"/>
                  <p:cNvSpPr>
                    <a:spLocks noChangeShapeType="1"/>
                  </p:cNvSpPr>
                  <p:nvPr/>
                </p:nvSpPr>
                <p:spPr bwMode="auto">
                  <a:xfrm flipV="1">
                    <a:off x="292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9" name="Line 4846"/>
                  <p:cNvSpPr>
                    <a:spLocks noChangeShapeType="1"/>
                  </p:cNvSpPr>
                  <p:nvPr/>
                </p:nvSpPr>
                <p:spPr bwMode="auto">
                  <a:xfrm flipV="1">
                    <a:off x="292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0" name="Line 4847"/>
                  <p:cNvSpPr>
                    <a:spLocks noChangeShapeType="1"/>
                  </p:cNvSpPr>
                  <p:nvPr/>
                </p:nvSpPr>
                <p:spPr bwMode="auto">
                  <a:xfrm flipV="1">
                    <a:off x="292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1" name="Line 4848"/>
                  <p:cNvSpPr>
                    <a:spLocks noChangeShapeType="1"/>
                  </p:cNvSpPr>
                  <p:nvPr/>
                </p:nvSpPr>
                <p:spPr bwMode="auto">
                  <a:xfrm flipV="1">
                    <a:off x="292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2" name="Line 4849"/>
                  <p:cNvSpPr>
                    <a:spLocks noChangeShapeType="1"/>
                  </p:cNvSpPr>
                  <p:nvPr/>
                </p:nvSpPr>
                <p:spPr bwMode="auto">
                  <a:xfrm flipV="1">
                    <a:off x="292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3" name="Line 4850"/>
                  <p:cNvSpPr>
                    <a:spLocks noChangeShapeType="1"/>
                  </p:cNvSpPr>
                  <p:nvPr/>
                </p:nvSpPr>
                <p:spPr bwMode="auto">
                  <a:xfrm flipV="1">
                    <a:off x="292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4" name="Line 4851"/>
                  <p:cNvSpPr>
                    <a:spLocks noChangeShapeType="1"/>
                  </p:cNvSpPr>
                  <p:nvPr/>
                </p:nvSpPr>
                <p:spPr bwMode="auto">
                  <a:xfrm flipV="1">
                    <a:off x="292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5" name="Line 4852"/>
                  <p:cNvSpPr>
                    <a:spLocks noChangeShapeType="1"/>
                  </p:cNvSpPr>
                  <p:nvPr/>
                </p:nvSpPr>
                <p:spPr bwMode="auto">
                  <a:xfrm flipV="1">
                    <a:off x="292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6" name="Line 4853"/>
                  <p:cNvSpPr>
                    <a:spLocks noChangeShapeType="1"/>
                  </p:cNvSpPr>
                  <p:nvPr/>
                </p:nvSpPr>
                <p:spPr bwMode="auto">
                  <a:xfrm flipV="1">
                    <a:off x="292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7" name="Line 4854"/>
                  <p:cNvSpPr>
                    <a:spLocks noChangeShapeType="1"/>
                  </p:cNvSpPr>
                  <p:nvPr/>
                </p:nvSpPr>
                <p:spPr bwMode="auto">
                  <a:xfrm flipV="1">
                    <a:off x="292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8" name="Line 4855"/>
                  <p:cNvSpPr>
                    <a:spLocks noChangeShapeType="1"/>
                  </p:cNvSpPr>
                  <p:nvPr/>
                </p:nvSpPr>
                <p:spPr bwMode="auto">
                  <a:xfrm flipV="1">
                    <a:off x="292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9" name="Line 4856"/>
                  <p:cNvSpPr>
                    <a:spLocks noChangeShapeType="1"/>
                  </p:cNvSpPr>
                  <p:nvPr/>
                </p:nvSpPr>
                <p:spPr bwMode="auto">
                  <a:xfrm flipV="1">
                    <a:off x="292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0" name="Line 4857"/>
                  <p:cNvSpPr>
                    <a:spLocks noChangeShapeType="1"/>
                  </p:cNvSpPr>
                  <p:nvPr/>
                </p:nvSpPr>
                <p:spPr bwMode="auto">
                  <a:xfrm flipV="1">
                    <a:off x="292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1" name="Line 4858"/>
                  <p:cNvSpPr>
                    <a:spLocks noChangeShapeType="1"/>
                  </p:cNvSpPr>
                  <p:nvPr/>
                </p:nvSpPr>
                <p:spPr bwMode="auto">
                  <a:xfrm flipV="1">
                    <a:off x="292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2" name="Line 4859"/>
                  <p:cNvSpPr>
                    <a:spLocks noChangeShapeType="1"/>
                  </p:cNvSpPr>
                  <p:nvPr/>
                </p:nvSpPr>
                <p:spPr bwMode="auto">
                  <a:xfrm flipV="1">
                    <a:off x="292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3" name="Line 4860"/>
                  <p:cNvSpPr>
                    <a:spLocks noChangeShapeType="1"/>
                  </p:cNvSpPr>
                  <p:nvPr/>
                </p:nvSpPr>
                <p:spPr bwMode="auto">
                  <a:xfrm flipV="1">
                    <a:off x="292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4" name="Line 4861"/>
                  <p:cNvSpPr>
                    <a:spLocks noChangeShapeType="1"/>
                  </p:cNvSpPr>
                  <p:nvPr/>
                </p:nvSpPr>
                <p:spPr bwMode="auto">
                  <a:xfrm flipV="1">
                    <a:off x="292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5" name="Line 4862"/>
                  <p:cNvSpPr>
                    <a:spLocks noChangeShapeType="1"/>
                  </p:cNvSpPr>
                  <p:nvPr/>
                </p:nvSpPr>
                <p:spPr bwMode="auto">
                  <a:xfrm flipV="1">
                    <a:off x="292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6" name="Line 4863"/>
                  <p:cNvSpPr>
                    <a:spLocks noChangeShapeType="1"/>
                  </p:cNvSpPr>
                  <p:nvPr/>
                </p:nvSpPr>
                <p:spPr bwMode="auto">
                  <a:xfrm flipV="1">
                    <a:off x="292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7" name="Line 4864"/>
                  <p:cNvSpPr>
                    <a:spLocks noChangeShapeType="1"/>
                  </p:cNvSpPr>
                  <p:nvPr/>
                </p:nvSpPr>
                <p:spPr bwMode="auto">
                  <a:xfrm flipV="1">
                    <a:off x="292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8" name="Line 4865"/>
                  <p:cNvSpPr>
                    <a:spLocks noChangeShapeType="1"/>
                  </p:cNvSpPr>
                  <p:nvPr/>
                </p:nvSpPr>
                <p:spPr bwMode="auto">
                  <a:xfrm flipV="1">
                    <a:off x="292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9" name="Line 4866"/>
                  <p:cNvSpPr>
                    <a:spLocks noChangeShapeType="1"/>
                  </p:cNvSpPr>
                  <p:nvPr/>
                </p:nvSpPr>
                <p:spPr bwMode="auto">
                  <a:xfrm flipV="1">
                    <a:off x="292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0" name="Line 4867"/>
                  <p:cNvSpPr>
                    <a:spLocks noChangeShapeType="1"/>
                  </p:cNvSpPr>
                  <p:nvPr/>
                </p:nvSpPr>
                <p:spPr bwMode="auto">
                  <a:xfrm flipV="1">
                    <a:off x="292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1" name="Line 4868"/>
                  <p:cNvSpPr>
                    <a:spLocks noChangeShapeType="1"/>
                  </p:cNvSpPr>
                  <p:nvPr/>
                </p:nvSpPr>
                <p:spPr bwMode="auto">
                  <a:xfrm flipV="1">
                    <a:off x="292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2" name="Line 4869"/>
                  <p:cNvSpPr>
                    <a:spLocks noChangeShapeType="1"/>
                  </p:cNvSpPr>
                  <p:nvPr/>
                </p:nvSpPr>
                <p:spPr bwMode="auto">
                  <a:xfrm flipV="1">
                    <a:off x="292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3" name="Line 4870"/>
                  <p:cNvSpPr>
                    <a:spLocks noChangeShapeType="1"/>
                  </p:cNvSpPr>
                  <p:nvPr/>
                </p:nvSpPr>
                <p:spPr bwMode="auto">
                  <a:xfrm flipV="1">
                    <a:off x="292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4" name="Line 4871"/>
                  <p:cNvSpPr>
                    <a:spLocks noChangeShapeType="1"/>
                  </p:cNvSpPr>
                  <p:nvPr/>
                </p:nvSpPr>
                <p:spPr bwMode="auto">
                  <a:xfrm flipV="1">
                    <a:off x="292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5" name="Line 4872"/>
                  <p:cNvSpPr>
                    <a:spLocks noChangeShapeType="1"/>
                  </p:cNvSpPr>
                  <p:nvPr/>
                </p:nvSpPr>
                <p:spPr bwMode="auto">
                  <a:xfrm flipV="1">
                    <a:off x="292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6" name="Line 4873"/>
                  <p:cNvSpPr>
                    <a:spLocks noChangeShapeType="1"/>
                  </p:cNvSpPr>
                  <p:nvPr/>
                </p:nvSpPr>
                <p:spPr bwMode="auto">
                  <a:xfrm flipV="1">
                    <a:off x="292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7" name="Line 4874"/>
                  <p:cNvSpPr>
                    <a:spLocks noChangeShapeType="1"/>
                  </p:cNvSpPr>
                  <p:nvPr/>
                </p:nvSpPr>
                <p:spPr bwMode="auto">
                  <a:xfrm flipV="1">
                    <a:off x="292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8" name="Line 4875"/>
                  <p:cNvSpPr>
                    <a:spLocks noChangeShapeType="1"/>
                  </p:cNvSpPr>
                  <p:nvPr/>
                </p:nvSpPr>
                <p:spPr bwMode="auto">
                  <a:xfrm flipV="1">
                    <a:off x="292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9" name="Line 4876"/>
                  <p:cNvSpPr>
                    <a:spLocks noChangeShapeType="1"/>
                  </p:cNvSpPr>
                  <p:nvPr/>
                </p:nvSpPr>
                <p:spPr bwMode="auto">
                  <a:xfrm flipV="1">
                    <a:off x="292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0" name="Line 4877"/>
                  <p:cNvSpPr>
                    <a:spLocks noChangeShapeType="1"/>
                  </p:cNvSpPr>
                  <p:nvPr/>
                </p:nvSpPr>
                <p:spPr bwMode="auto">
                  <a:xfrm flipV="1">
                    <a:off x="292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1" name="Line 4878"/>
                  <p:cNvSpPr>
                    <a:spLocks noChangeShapeType="1"/>
                  </p:cNvSpPr>
                  <p:nvPr/>
                </p:nvSpPr>
                <p:spPr bwMode="auto">
                  <a:xfrm flipV="1">
                    <a:off x="292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2" name="Line 4879"/>
                  <p:cNvSpPr>
                    <a:spLocks noChangeShapeType="1"/>
                  </p:cNvSpPr>
                  <p:nvPr/>
                </p:nvSpPr>
                <p:spPr bwMode="auto">
                  <a:xfrm flipV="1">
                    <a:off x="292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3" name="Line 4880"/>
                  <p:cNvSpPr>
                    <a:spLocks noChangeShapeType="1"/>
                  </p:cNvSpPr>
                  <p:nvPr/>
                </p:nvSpPr>
                <p:spPr bwMode="auto">
                  <a:xfrm flipV="1">
                    <a:off x="292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4" name="Line 4881"/>
                  <p:cNvSpPr>
                    <a:spLocks noChangeShapeType="1"/>
                  </p:cNvSpPr>
                  <p:nvPr/>
                </p:nvSpPr>
                <p:spPr bwMode="auto">
                  <a:xfrm flipV="1">
                    <a:off x="292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5" name="Line 4882"/>
                  <p:cNvSpPr>
                    <a:spLocks noChangeShapeType="1"/>
                  </p:cNvSpPr>
                  <p:nvPr/>
                </p:nvSpPr>
                <p:spPr bwMode="auto">
                  <a:xfrm flipV="1">
                    <a:off x="292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6" name="Line 4883"/>
                  <p:cNvSpPr>
                    <a:spLocks noChangeShapeType="1"/>
                  </p:cNvSpPr>
                  <p:nvPr/>
                </p:nvSpPr>
                <p:spPr bwMode="auto">
                  <a:xfrm flipV="1">
                    <a:off x="292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7" name="Line 4884"/>
                  <p:cNvSpPr>
                    <a:spLocks noChangeShapeType="1"/>
                  </p:cNvSpPr>
                  <p:nvPr/>
                </p:nvSpPr>
                <p:spPr bwMode="auto">
                  <a:xfrm flipV="1">
                    <a:off x="292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8" name="Line 4885"/>
                  <p:cNvSpPr>
                    <a:spLocks noChangeShapeType="1"/>
                  </p:cNvSpPr>
                  <p:nvPr/>
                </p:nvSpPr>
                <p:spPr bwMode="auto">
                  <a:xfrm flipV="1">
                    <a:off x="292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9" name="Line 4886"/>
                  <p:cNvSpPr>
                    <a:spLocks noChangeShapeType="1"/>
                  </p:cNvSpPr>
                  <p:nvPr/>
                </p:nvSpPr>
                <p:spPr bwMode="auto">
                  <a:xfrm flipV="1">
                    <a:off x="292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0" name="Line 4887"/>
                  <p:cNvSpPr>
                    <a:spLocks noChangeShapeType="1"/>
                  </p:cNvSpPr>
                  <p:nvPr/>
                </p:nvSpPr>
                <p:spPr bwMode="auto">
                  <a:xfrm flipV="1">
                    <a:off x="292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1" name="Line 4888"/>
                  <p:cNvSpPr>
                    <a:spLocks noChangeShapeType="1"/>
                  </p:cNvSpPr>
                  <p:nvPr/>
                </p:nvSpPr>
                <p:spPr bwMode="auto">
                  <a:xfrm flipV="1">
                    <a:off x="292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2" name="Line 4889"/>
                  <p:cNvSpPr>
                    <a:spLocks noChangeShapeType="1"/>
                  </p:cNvSpPr>
                  <p:nvPr/>
                </p:nvSpPr>
                <p:spPr bwMode="auto">
                  <a:xfrm flipV="1">
                    <a:off x="292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3" name="Line 4890"/>
                  <p:cNvSpPr>
                    <a:spLocks noChangeShapeType="1"/>
                  </p:cNvSpPr>
                  <p:nvPr/>
                </p:nvSpPr>
                <p:spPr bwMode="auto">
                  <a:xfrm flipV="1">
                    <a:off x="292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4" name="Line 4891"/>
                  <p:cNvSpPr>
                    <a:spLocks noChangeShapeType="1"/>
                  </p:cNvSpPr>
                  <p:nvPr/>
                </p:nvSpPr>
                <p:spPr bwMode="auto">
                  <a:xfrm flipV="1">
                    <a:off x="292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5" name="Line 4892"/>
                  <p:cNvSpPr>
                    <a:spLocks noChangeShapeType="1"/>
                  </p:cNvSpPr>
                  <p:nvPr/>
                </p:nvSpPr>
                <p:spPr bwMode="auto">
                  <a:xfrm flipV="1">
                    <a:off x="292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6" name="Line 4893"/>
                  <p:cNvSpPr>
                    <a:spLocks noChangeShapeType="1"/>
                  </p:cNvSpPr>
                  <p:nvPr/>
                </p:nvSpPr>
                <p:spPr bwMode="auto">
                  <a:xfrm flipV="1">
                    <a:off x="292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7" name="Line 4894"/>
                  <p:cNvSpPr>
                    <a:spLocks noChangeShapeType="1"/>
                  </p:cNvSpPr>
                  <p:nvPr/>
                </p:nvSpPr>
                <p:spPr bwMode="auto">
                  <a:xfrm flipV="1">
                    <a:off x="292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8" name="Line 4895"/>
                  <p:cNvSpPr>
                    <a:spLocks noChangeShapeType="1"/>
                  </p:cNvSpPr>
                  <p:nvPr/>
                </p:nvSpPr>
                <p:spPr bwMode="auto">
                  <a:xfrm flipV="1">
                    <a:off x="292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9" name="Line 4896"/>
                  <p:cNvSpPr>
                    <a:spLocks noChangeShapeType="1"/>
                  </p:cNvSpPr>
                  <p:nvPr/>
                </p:nvSpPr>
                <p:spPr bwMode="auto">
                  <a:xfrm flipV="1">
                    <a:off x="292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0" name="Line 4897"/>
                  <p:cNvSpPr>
                    <a:spLocks noChangeShapeType="1"/>
                  </p:cNvSpPr>
                  <p:nvPr/>
                </p:nvSpPr>
                <p:spPr bwMode="auto">
                  <a:xfrm flipV="1">
                    <a:off x="292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1" name="Line 4898"/>
                  <p:cNvSpPr>
                    <a:spLocks noChangeShapeType="1"/>
                  </p:cNvSpPr>
                  <p:nvPr/>
                </p:nvSpPr>
                <p:spPr bwMode="auto">
                  <a:xfrm flipV="1">
                    <a:off x="292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2" name="Line 4899"/>
                  <p:cNvSpPr>
                    <a:spLocks noChangeShapeType="1"/>
                  </p:cNvSpPr>
                  <p:nvPr/>
                </p:nvSpPr>
                <p:spPr bwMode="auto">
                  <a:xfrm flipV="1">
                    <a:off x="292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3" name="Line 4900"/>
                  <p:cNvSpPr>
                    <a:spLocks noChangeShapeType="1"/>
                  </p:cNvSpPr>
                  <p:nvPr/>
                </p:nvSpPr>
                <p:spPr bwMode="auto">
                  <a:xfrm flipV="1">
                    <a:off x="292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4" name="Line 4901"/>
                  <p:cNvSpPr>
                    <a:spLocks noChangeShapeType="1"/>
                  </p:cNvSpPr>
                  <p:nvPr/>
                </p:nvSpPr>
                <p:spPr bwMode="auto">
                  <a:xfrm flipV="1">
                    <a:off x="292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5" name="Line 4902"/>
                  <p:cNvSpPr>
                    <a:spLocks noChangeShapeType="1"/>
                  </p:cNvSpPr>
                  <p:nvPr/>
                </p:nvSpPr>
                <p:spPr bwMode="auto">
                  <a:xfrm flipV="1">
                    <a:off x="292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6" name="Line 4903"/>
                  <p:cNvSpPr>
                    <a:spLocks noChangeShapeType="1"/>
                  </p:cNvSpPr>
                  <p:nvPr/>
                </p:nvSpPr>
                <p:spPr bwMode="auto">
                  <a:xfrm flipV="1">
                    <a:off x="292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7" name="Line 4904"/>
                  <p:cNvSpPr>
                    <a:spLocks noChangeShapeType="1"/>
                  </p:cNvSpPr>
                  <p:nvPr/>
                </p:nvSpPr>
                <p:spPr bwMode="auto">
                  <a:xfrm flipV="1">
                    <a:off x="292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8" name="Line 4905"/>
                  <p:cNvSpPr>
                    <a:spLocks noChangeShapeType="1"/>
                  </p:cNvSpPr>
                  <p:nvPr/>
                </p:nvSpPr>
                <p:spPr bwMode="auto">
                  <a:xfrm flipV="1">
                    <a:off x="292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9" name="Line 4906"/>
                  <p:cNvSpPr>
                    <a:spLocks noChangeShapeType="1"/>
                  </p:cNvSpPr>
                  <p:nvPr/>
                </p:nvSpPr>
                <p:spPr bwMode="auto">
                  <a:xfrm flipV="1">
                    <a:off x="292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0" name="Line 4907"/>
                  <p:cNvSpPr>
                    <a:spLocks noChangeShapeType="1"/>
                  </p:cNvSpPr>
                  <p:nvPr/>
                </p:nvSpPr>
                <p:spPr bwMode="auto">
                  <a:xfrm flipV="1">
                    <a:off x="292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1" name="Line 4908"/>
                  <p:cNvSpPr>
                    <a:spLocks noChangeShapeType="1"/>
                  </p:cNvSpPr>
                  <p:nvPr/>
                </p:nvSpPr>
                <p:spPr bwMode="auto">
                  <a:xfrm flipV="1">
                    <a:off x="292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2" name="Line 4909"/>
                  <p:cNvSpPr>
                    <a:spLocks noChangeShapeType="1"/>
                  </p:cNvSpPr>
                  <p:nvPr/>
                </p:nvSpPr>
                <p:spPr bwMode="auto">
                  <a:xfrm flipV="1">
                    <a:off x="292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3" name="Line 4910"/>
                  <p:cNvSpPr>
                    <a:spLocks noChangeShapeType="1"/>
                  </p:cNvSpPr>
                  <p:nvPr/>
                </p:nvSpPr>
                <p:spPr bwMode="auto">
                  <a:xfrm flipV="1">
                    <a:off x="292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4" name="Line 4911"/>
                  <p:cNvSpPr>
                    <a:spLocks noChangeShapeType="1"/>
                  </p:cNvSpPr>
                  <p:nvPr/>
                </p:nvSpPr>
                <p:spPr bwMode="auto">
                  <a:xfrm flipV="1">
                    <a:off x="292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5" name="Line 4912"/>
                  <p:cNvSpPr>
                    <a:spLocks noChangeShapeType="1"/>
                  </p:cNvSpPr>
                  <p:nvPr/>
                </p:nvSpPr>
                <p:spPr bwMode="auto">
                  <a:xfrm flipV="1">
                    <a:off x="292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6" name="Line 4913"/>
                  <p:cNvSpPr>
                    <a:spLocks noChangeShapeType="1"/>
                  </p:cNvSpPr>
                  <p:nvPr/>
                </p:nvSpPr>
                <p:spPr bwMode="auto">
                  <a:xfrm flipV="1">
                    <a:off x="292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7" name="Line 4914"/>
                  <p:cNvSpPr>
                    <a:spLocks noChangeShapeType="1"/>
                  </p:cNvSpPr>
                  <p:nvPr/>
                </p:nvSpPr>
                <p:spPr bwMode="auto">
                  <a:xfrm flipV="1">
                    <a:off x="292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8" name="Line 4915"/>
                  <p:cNvSpPr>
                    <a:spLocks noChangeShapeType="1"/>
                  </p:cNvSpPr>
                  <p:nvPr/>
                </p:nvSpPr>
                <p:spPr bwMode="auto">
                  <a:xfrm flipV="1">
                    <a:off x="292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9" name="Line 4916"/>
                  <p:cNvSpPr>
                    <a:spLocks noChangeShapeType="1"/>
                  </p:cNvSpPr>
                  <p:nvPr/>
                </p:nvSpPr>
                <p:spPr bwMode="auto">
                  <a:xfrm flipV="1">
                    <a:off x="292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0" name="Line 4917"/>
                  <p:cNvSpPr>
                    <a:spLocks noChangeShapeType="1"/>
                  </p:cNvSpPr>
                  <p:nvPr/>
                </p:nvSpPr>
                <p:spPr bwMode="auto">
                  <a:xfrm flipV="1">
                    <a:off x="292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1" name="Line 4918"/>
                  <p:cNvSpPr>
                    <a:spLocks noChangeShapeType="1"/>
                  </p:cNvSpPr>
                  <p:nvPr/>
                </p:nvSpPr>
                <p:spPr bwMode="auto">
                  <a:xfrm flipV="1">
                    <a:off x="292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2" name="Line 4919"/>
                  <p:cNvSpPr>
                    <a:spLocks noChangeShapeType="1"/>
                  </p:cNvSpPr>
                  <p:nvPr/>
                </p:nvSpPr>
                <p:spPr bwMode="auto">
                  <a:xfrm flipV="1">
                    <a:off x="292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3" name="Line 4920"/>
                  <p:cNvSpPr>
                    <a:spLocks noChangeShapeType="1"/>
                  </p:cNvSpPr>
                  <p:nvPr/>
                </p:nvSpPr>
                <p:spPr bwMode="auto">
                  <a:xfrm flipV="1">
                    <a:off x="292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4" name="Line 4921"/>
                  <p:cNvSpPr>
                    <a:spLocks noChangeShapeType="1"/>
                  </p:cNvSpPr>
                  <p:nvPr/>
                </p:nvSpPr>
                <p:spPr bwMode="auto">
                  <a:xfrm flipV="1">
                    <a:off x="292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5" name="Line 4922"/>
                  <p:cNvSpPr>
                    <a:spLocks noChangeShapeType="1"/>
                  </p:cNvSpPr>
                  <p:nvPr/>
                </p:nvSpPr>
                <p:spPr bwMode="auto">
                  <a:xfrm flipV="1">
                    <a:off x="292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6" name="Line 4923"/>
                  <p:cNvSpPr>
                    <a:spLocks noChangeShapeType="1"/>
                  </p:cNvSpPr>
                  <p:nvPr/>
                </p:nvSpPr>
                <p:spPr bwMode="auto">
                  <a:xfrm flipV="1">
                    <a:off x="292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7" name="Line 4924"/>
                  <p:cNvSpPr>
                    <a:spLocks noChangeShapeType="1"/>
                  </p:cNvSpPr>
                  <p:nvPr/>
                </p:nvSpPr>
                <p:spPr bwMode="auto">
                  <a:xfrm flipV="1">
                    <a:off x="292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8" name="Line 4925"/>
                  <p:cNvSpPr>
                    <a:spLocks noChangeShapeType="1"/>
                  </p:cNvSpPr>
                  <p:nvPr/>
                </p:nvSpPr>
                <p:spPr bwMode="auto">
                  <a:xfrm flipV="1">
                    <a:off x="292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9" name="Line 4926"/>
                  <p:cNvSpPr>
                    <a:spLocks noChangeShapeType="1"/>
                  </p:cNvSpPr>
                  <p:nvPr/>
                </p:nvSpPr>
                <p:spPr bwMode="auto">
                  <a:xfrm flipV="1">
                    <a:off x="292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0" name="Line 4927"/>
                  <p:cNvSpPr>
                    <a:spLocks noChangeShapeType="1"/>
                  </p:cNvSpPr>
                  <p:nvPr/>
                </p:nvSpPr>
                <p:spPr bwMode="auto">
                  <a:xfrm flipV="1">
                    <a:off x="292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1" name="Line 4928"/>
                  <p:cNvSpPr>
                    <a:spLocks noChangeShapeType="1"/>
                  </p:cNvSpPr>
                  <p:nvPr/>
                </p:nvSpPr>
                <p:spPr bwMode="auto">
                  <a:xfrm flipV="1">
                    <a:off x="292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2" name="Line 4929"/>
                  <p:cNvSpPr>
                    <a:spLocks noChangeShapeType="1"/>
                  </p:cNvSpPr>
                  <p:nvPr/>
                </p:nvSpPr>
                <p:spPr bwMode="auto">
                  <a:xfrm flipV="1">
                    <a:off x="292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3" name="Line 4930"/>
                  <p:cNvSpPr>
                    <a:spLocks noChangeShapeType="1"/>
                  </p:cNvSpPr>
                  <p:nvPr/>
                </p:nvSpPr>
                <p:spPr bwMode="auto">
                  <a:xfrm flipV="1">
                    <a:off x="292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4" name="Line 4931"/>
                  <p:cNvSpPr>
                    <a:spLocks noChangeShapeType="1"/>
                  </p:cNvSpPr>
                  <p:nvPr/>
                </p:nvSpPr>
                <p:spPr bwMode="auto">
                  <a:xfrm flipV="1">
                    <a:off x="292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5" name="Line 4932"/>
                  <p:cNvSpPr>
                    <a:spLocks noChangeShapeType="1"/>
                  </p:cNvSpPr>
                  <p:nvPr/>
                </p:nvSpPr>
                <p:spPr bwMode="auto">
                  <a:xfrm flipV="1">
                    <a:off x="292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6" name="Line 4933"/>
                  <p:cNvSpPr>
                    <a:spLocks noChangeShapeType="1"/>
                  </p:cNvSpPr>
                  <p:nvPr/>
                </p:nvSpPr>
                <p:spPr bwMode="auto">
                  <a:xfrm flipV="1">
                    <a:off x="292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7" name="Line 4934"/>
                  <p:cNvSpPr>
                    <a:spLocks noChangeShapeType="1"/>
                  </p:cNvSpPr>
                  <p:nvPr/>
                </p:nvSpPr>
                <p:spPr bwMode="auto">
                  <a:xfrm flipV="1">
                    <a:off x="292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8" name="Line 4935"/>
                  <p:cNvSpPr>
                    <a:spLocks noChangeShapeType="1"/>
                  </p:cNvSpPr>
                  <p:nvPr/>
                </p:nvSpPr>
                <p:spPr bwMode="auto">
                  <a:xfrm flipV="1">
                    <a:off x="292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9" name="Line 4936"/>
                  <p:cNvSpPr>
                    <a:spLocks noChangeShapeType="1"/>
                  </p:cNvSpPr>
                  <p:nvPr/>
                </p:nvSpPr>
                <p:spPr bwMode="auto">
                  <a:xfrm flipV="1">
                    <a:off x="292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0" name="Line 4937"/>
                  <p:cNvSpPr>
                    <a:spLocks noChangeShapeType="1"/>
                  </p:cNvSpPr>
                  <p:nvPr/>
                </p:nvSpPr>
                <p:spPr bwMode="auto">
                  <a:xfrm flipV="1">
                    <a:off x="292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1" name="Line 4938"/>
                  <p:cNvSpPr>
                    <a:spLocks noChangeShapeType="1"/>
                  </p:cNvSpPr>
                  <p:nvPr/>
                </p:nvSpPr>
                <p:spPr bwMode="auto">
                  <a:xfrm flipV="1">
                    <a:off x="292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4" name="Group 5140"/>
                <p:cNvGrpSpPr>
                  <a:grpSpLocks/>
                </p:cNvGrpSpPr>
                <p:nvPr/>
              </p:nvGrpSpPr>
              <p:grpSpPr bwMode="auto">
                <a:xfrm>
                  <a:off x="2341" y="425"/>
                  <a:ext cx="348" cy="2337"/>
                  <a:chOff x="2872" y="1105"/>
                  <a:chExt cx="348" cy="2337"/>
                </a:xfrm>
              </p:grpSpPr>
              <p:sp>
                <p:nvSpPr>
                  <p:cNvPr id="352" name="Line 4940"/>
                  <p:cNvSpPr>
                    <a:spLocks noChangeShapeType="1"/>
                  </p:cNvSpPr>
                  <p:nvPr/>
                </p:nvSpPr>
                <p:spPr bwMode="auto">
                  <a:xfrm flipV="1">
                    <a:off x="292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3" name="Line 4941"/>
                  <p:cNvSpPr>
                    <a:spLocks noChangeShapeType="1"/>
                  </p:cNvSpPr>
                  <p:nvPr/>
                </p:nvSpPr>
                <p:spPr bwMode="auto">
                  <a:xfrm flipV="1">
                    <a:off x="292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4" name="Line 4942"/>
                  <p:cNvSpPr>
                    <a:spLocks noChangeShapeType="1"/>
                  </p:cNvSpPr>
                  <p:nvPr/>
                </p:nvSpPr>
                <p:spPr bwMode="auto">
                  <a:xfrm flipV="1">
                    <a:off x="292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5" name="Line 4943"/>
                  <p:cNvSpPr>
                    <a:spLocks noChangeShapeType="1"/>
                  </p:cNvSpPr>
                  <p:nvPr/>
                </p:nvSpPr>
                <p:spPr bwMode="auto">
                  <a:xfrm flipV="1">
                    <a:off x="292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6" name="Line 4944"/>
                  <p:cNvSpPr>
                    <a:spLocks noChangeShapeType="1"/>
                  </p:cNvSpPr>
                  <p:nvPr/>
                </p:nvSpPr>
                <p:spPr bwMode="auto">
                  <a:xfrm flipV="1">
                    <a:off x="292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7" name="Line 4945"/>
                  <p:cNvSpPr>
                    <a:spLocks noChangeShapeType="1"/>
                  </p:cNvSpPr>
                  <p:nvPr/>
                </p:nvSpPr>
                <p:spPr bwMode="auto">
                  <a:xfrm flipV="1">
                    <a:off x="292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8" name="Line 4946"/>
                  <p:cNvSpPr>
                    <a:spLocks noChangeShapeType="1"/>
                  </p:cNvSpPr>
                  <p:nvPr/>
                </p:nvSpPr>
                <p:spPr bwMode="auto">
                  <a:xfrm flipV="1">
                    <a:off x="292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9" name="Line 4947"/>
                  <p:cNvSpPr>
                    <a:spLocks noChangeShapeType="1"/>
                  </p:cNvSpPr>
                  <p:nvPr/>
                </p:nvSpPr>
                <p:spPr bwMode="auto">
                  <a:xfrm flipV="1">
                    <a:off x="292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0" name="Line 4948"/>
                  <p:cNvSpPr>
                    <a:spLocks noChangeShapeType="1"/>
                  </p:cNvSpPr>
                  <p:nvPr/>
                </p:nvSpPr>
                <p:spPr bwMode="auto">
                  <a:xfrm flipV="1">
                    <a:off x="292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1" name="Line 4949"/>
                  <p:cNvSpPr>
                    <a:spLocks noChangeShapeType="1"/>
                  </p:cNvSpPr>
                  <p:nvPr/>
                </p:nvSpPr>
                <p:spPr bwMode="auto">
                  <a:xfrm flipV="1">
                    <a:off x="292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2" name="Line 4950"/>
                  <p:cNvSpPr>
                    <a:spLocks noChangeShapeType="1"/>
                  </p:cNvSpPr>
                  <p:nvPr/>
                </p:nvSpPr>
                <p:spPr bwMode="auto">
                  <a:xfrm flipV="1">
                    <a:off x="292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3" name="Line 4951"/>
                  <p:cNvSpPr>
                    <a:spLocks noChangeShapeType="1"/>
                  </p:cNvSpPr>
                  <p:nvPr/>
                </p:nvSpPr>
                <p:spPr bwMode="auto">
                  <a:xfrm flipV="1">
                    <a:off x="292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4" name="Line 4952"/>
                  <p:cNvSpPr>
                    <a:spLocks noChangeShapeType="1"/>
                  </p:cNvSpPr>
                  <p:nvPr/>
                </p:nvSpPr>
                <p:spPr bwMode="auto">
                  <a:xfrm flipV="1">
                    <a:off x="292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5" name="Line 4953"/>
                  <p:cNvSpPr>
                    <a:spLocks noChangeShapeType="1"/>
                  </p:cNvSpPr>
                  <p:nvPr/>
                </p:nvSpPr>
                <p:spPr bwMode="auto">
                  <a:xfrm flipV="1">
                    <a:off x="292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6" name="Line 4954"/>
                  <p:cNvSpPr>
                    <a:spLocks noChangeShapeType="1"/>
                  </p:cNvSpPr>
                  <p:nvPr/>
                </p:nvSpPr>
                <p:spPr bwMode="auto">
                  <a:xfrm flipV="1">
                    <a:off x="292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7" name="Line 4955"/>
                  <p:cNvSpPr>
                    <a:spLocks noChangeShapeType="1"/>
                  </p:cNvSpPr>
                  <p:nvPr/>
                </p:nvSpPr>
                <p:spPr bwMode="auto">
                  <a:xfrm flipV="1">
                    <a:off x="292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8" name="Line 4956"/>
                  <p:cNvSpPr>
                    <a:spLocks noChangeShapeType="1"/>
                  </p:cNvSpPr>
                  <p:nvPr/>
                </p:nvSpPr>
                <p:spPr bwMode="auto">
                  <a:xfrm flipV="1">
                    <a:off x="292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9" name="Line 4957"/>
                  <p:cNvSpPr>
                    <a:spLocks noChangeShapeType="1"/>
                  </p:cNvSpPr>
                  <p:nvPr/>
                </p:nvSpPr>
                <p:spPr bwMode="auto">
                  <a:xfrm flipV="1">
                    <a:off x="292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0" name="Line 4958"/>
                  <p:cNvSpPr>
                    <a:spLocks noChangeShapeType="1"/>
                  </p:cNvSpPr>
                  <p:nvPr/>
                </p:nvSpPr>
                <p:spPr bwMode="auto">
                  <a:xfrm flipV="1">
                    <a:off x="292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1" name="Line 4959"/>
                  <p:cNvSpPr>
                    <a:spLocks noChangeShapeType="1"/>
                  </p:cNvSpPr>
                  <p:nvPr/>
                </p:nvSpPr>
                <p:spPr bwMode="auto">
                  <a:xfrm flipV="1">
                    <a:off x="292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2" name="Line 4960"/>
                  <p:cNvSpPr>
                    <a:spLocks noChangeShapeType="1"/>
                  </p:cNvSpPr>
                  <p:nvPr/>
                </p:nvSpPr>
                <p:spPr bwMode="auto">
                  <a:xfrm flipV="1">
                    <a:off x="292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3" name="Line 4961"/>
                  <p:cNvSpPr>
                    <a:spLocks noChangeShapeType="1"/>
                  </p:cNvSpPr>
                  <p:nvPr/>
                </p:nvSpPr>
                <p:spPr bwMode="auto">
                  <a:xfrm flipV="1">
                    <a:off x="292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4" name="Line 4962"/>
                  <p:cNvSpPr>
                    <a:spLocks noChangeShapeType="1"/>
                  </p:cNvSpPr>
                  <p:nvPr/>
                </p:nvSpPr>
                <p:spPr bwMode="auto">
                  <a:xfrm flipV="1">
                    <a:off x="292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5" name="Line 4963"/>
                  <p:cNvSpPr>
                    <a:spLocks noChangeShapeType="1"/>
                  </p:cNvSpPr>
                  <p:nvPr/>
                </p:nvSpPr>
                <p:spPr bwMode="auto">
                  <a:xfrm flipV="1">
                    <a:off x="292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6" name="Line 4964"/>
                  <p:cNvSpPr>
                    <a:spLocks noChangeShapeType="1"/>
                  </p:cNvSpPr>
                  <p:nvPr/>
                </p:nvSpPr>
                <p:spPr bwMode="auto">
                  <a:xfrm flipV="1">
                    <a:off x="292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7" name="Line 4965"/>
                  <p:cNvSpPr>
                    <a:spLocks noChangeShapeType="1"/>
                  </p:cNvSpPr>
                  <p:nvPr/>
                </p:nvSpPr>
                <p:spPr bwMode="auto">
                  <a:xfrm flipV="1">
                    <a:off x="292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8" name="Line 4966"/>
                  <p:cNvSpPr>
                    <a:spLocks noChangeShapeType="1"/>
                  </p:cNvSpPr>
                  <p:nvPr/>
                </p:nvSpPr>
                <p:spPr bwMode="auto">
                  <a:xfrm flipV="1">
                    <a:off x="292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9" name="Line 4967"/>
                  <p:cNvSpPr>
                    <a:spLocks noChangeShapeType="1"/>
                  </p:cNvSpPr>
                  <p:nvPr/>
                </p:nvSpPr>
                <p:spPr bwMode="auto">
                  <a:xfrm flipV="1">
                    <a:off x="292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0" name="Line 4968"/>
                  <p:cNvSpPr>
                    <a:spLocks noChangeShapeType="1"/>
                  </p:cNvSpPr>
                  <p:nvPr/>
                </p:nvSpPr>
                <p:spPr bwMode="auto">
                  <a:xfrm flipV="1">
                    <a:off x="292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1" name="Line 4969"/>
                  <p:cNvSpPr>
                    <a:spLocks noChangeShapeType="1"/>
                  </p:cNvSpPr>
                  <p:nvPr/>
                </p:nvSpPr>
                <p:spPr bwMode="auto">
                  <a:xfrm flipV="1">
                    <a:off x="292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2" name="Line 4970"/>
                  <p:cNvSpPr>
                    <a:spLocks noChangeShapeType="1"/>
                  </p:cNvSpPr>
                  <p:nvPr/>
                </p:nvSpPr>
                <p:spPr bwMode="auto">
                  <a:xfrm flipV="1">
                    <a:off x="292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3" name="Rectangle 4971"/>
                  <p:cNvSpPr>
                    <a:spLocks noChangeArrowheads="1"/>
                  </p:cNvSpPr>
                  <p:nvPr/>
                </p:nvSpPr>
                <p:spPr bwMode="auto">
                  <a:xfrm>
                    <a:off x="2872"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384" name="Line 4972"/>
                  <p:cNvSpPr>
                    <a:spLocks noChangeShapeType="1"/>
                  </p:cNvSpPr>
                  <p:nvPr/>
                </p:nvSpPr>
                <p:spPr bwMode="auto">
                  <a:xfrm>
                    <a:off x="321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5" name="Line 4973"/>
                  <p:cNvSpPr>
                    <a:spLocks noChangeShapeType="1"/>
                  </p:cNvSpPr>
                  <p:nvPr/>
                </p:nvSpPr>
                <p:spPr bwMode="auto">
                  <a:xfrm flipV="1">
                    <a:off x="321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6" name="Line 4974"/>
                  <p:cNvSpPr>
                    <a:spLocks noChangeShapeType="1"/>
                  </p:cNvSpPr>
                  <p:nvPr/>
                </p:nvSpPr>
                <p:spPr bwMode="auto">
                  <a:xfrm flipV="1">
                    <a:off x="321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7" name="Line 4975"/>
                  <p:cNvSpPr>
                    <a:spLocks noChangeShapeType="1"/>
                  </p:cNvSpPr>
                  <p:nvPr/>
                </p:nvSpPr>
                <p:spPr bwMode="auto">
                  <a:xfrm flipV="1">
                    <a:off x="321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8" name="Line 4976"/>
                  <p:cNvSpPr>
                    <a:spLocks noChangeShapeType="1"/>
                  </p:cNvSpPr>
                  <p:nvPr/>
                </p:nvSpPr>
                <p:spPr bwMode="auto">
                  <a:xfrm flipV="1">
                    <a:off x="321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9" name="Line 4977"/>
                  <p:cNvSpPr>
                    <a:spLocks noChangeShapeType="1"/>
                  </p:cNvSpPr>
                  <p:nvPr/>
                </p:nvSpPr>
                <p:spPr bwMode="auto">
                  <a:xfrm flipV="1">
                    <a:off x="321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0" name="Line 4978"/>
                  <p:cNvSpPr>
                    <a:spLocks noChangeShapeType="1"/>
                  </p:cNvSpPr>
                  <p:nvPr/>
                </p:nvSpPr>
                <p:spPr bwMode="auto">
                  <a:xfrm flipV="1">
                    <a:off x="321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1" name="Line 4979"/>
                  <p:cNvSpPr>
                    <a:spLocks noChangeShapeType="1"/>
                  </p:cNvSpPr>
                  <p:nvPr/>
                </p:nvSpPr>
                <p:spPr bwMode="auto">
                  <a:xfrm flipV="1">
                    <a:off x="321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2" name="Line 4980"/>
                  <p:cNvSpPr>
                    <a:spLocks noChangeShapeType="1"/>
                  </p:cNvSpPr>
                  <p:nvPr/>
                </p:nvSpPr>
                <p:spPr bwMode="auto">
                  <a:xfrm flipV="1">
                    <a:off x="321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3" name="Line 4981"/>
                  <p:cNvSpPr>
                    <a:spLocks noChangeShapeType="1"/>
                  </p:cNvSpPr>
                  <p:nvPr/>
                </p:nvSpPr>
                <p:spPr bwMode="auto">
                  <a:xfrm flipV="1">
                    <a:off x="321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4" name="Line 4982"/>
                  <p:cNvSpPr>
                    <a:spLocks noChangeShapeType="1"/>
                  </p:cNvSpPr>
                  <p:nvPr/>
                </p:nvSpPr>
                <p:spPr bwMode="auto">
                  <a:xfrm flipV="1">
                    <a:off x="321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5" name="Line 4983"/>
                  <p:cNvSpPr>
                    <a:spLocks noChangeShapeType="1"/>
                  </p:cNvSpPr>
                  <p:nvPr/>
                </p:nvSpPr>
                <p:spPr bwMode="auto">
                  <a:xfrm flipV="1">
                    <a:off x="321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6" name="Line 4984"/>
                  <p:cNvSpPr>
                    <a:spLocks noChangeShapeType="1"/>
                  </p:cNvSpPr>
                  <p:nvPr/>
                </p:nvSpPr>
                <p:spPr bwMode="auto">
                  <a:xfrm flipV="1">
                    <a:off x="321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7" name="Line 4985"/>
                  <p:cNvSpPr>
                    <a:spLocks noChangeShapeType="1"/>
                  </p:cNvSpPr>
                  <p:nvPr/>
                </p:nvSpPr>
                <p:spPr bwMode="auto">
                  <a:xfrm flipV="1">
                    <a:off x="321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8" name="Line 4986"/>
                  <p:cNvSpPr>
                    <a:spLocks noChangeShapeType="1"/>
                  </p:cNvSpPr>
                  <p:nvPr/>
                </p:nvSpPr>
                <p:spPr bwMode="auto">
                  <a:xfrm flipV="1">
                    <a:off x="321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9" name="Line 4987"/>
                  <p:cNvSpPr>
                    <a:spLocks noChangeShapeType="1"/>
                  </p:cNvSpPr>
                  <p:nvPr/>
                </p:nvSpPr>
                <p:spPr bwMode="auto">
                  <a:xfrm flipV="1">
                    <a:off x="321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0" name="Line 4988"/>
                  <p:cNvSpPr>
                    <a:spLocks noChangeShapeType="1"/>
                  </p:cNvSpPr>
                  <p:nvPr/>
                </p:nvSpPr>
                <p:spPr bwMode="auto">
                  <a:xfrm flipV="1">
                    <a:off x="321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1" name="Line 4989"/>
                  <p:cNvSpPr>
                    <a:spLocks noChangeShapeType="1"/>
                  </p:cNvSpPr>
                  <p:nvPr/>
                </p:nvSpPr>
                <p:spPr bwMode="auto">
                  <a:xfrm flipV="1">
                    <a:off x="321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2" name="Line 4990"/>
                  <p:cNvSpPr>
                    <a:spLocks noChangeShapeType="1"/>
                  </p:cNvSpPr>
                  <p:nvPr/>
                </p:nvSpPr>
                <p:spPr bwMode="auto">
                  <a:xfrm flipV="1">
                    <a:off x="321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3" name="Line 4991"/>
                  <p:cNvSpPr>
                    <a:spLocks noChangeShapeType="1"/>
                  </p:cNvSpPr>
                  <p:nvPr/>
                </p:nvSpPr>
                <p:spPr bwMode="auto">
                  <a:xfrm flipV="1">
                    <a:off x="321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4" name="Line 4992"/>
                  <p:cNvSpPr>
                    <a:spLocks noChangeShapeType="1"/>
                  </p:cNvSpPr>
                  <p:nvPr/>
                </p:nvSpPr>
                <p:spPr bwMode="auto">
                  <a:xfrm flipV="1">
                    <a:off x="321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5" name="Line 4993"/>
                  <p:cNvSpPr>
                    <a:spLocks noChangeShapeType="1"/>
                  </p:cNvSpPr>
                  <p:nvPr/>
                </p:nvSpPr>
                <p:spPr bwMode="auto">
                  <a:xfrm flipV="1">
                    <a:off x="321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6" name="Line 4994"/>
                  <p:cNvSpPr>
                    <a:spLocks noChangeShapeType="1"/>
                  </p:cNvSpPr>
                  <p:nvPr/>
                </p:nvSpPr>
                <p:spPr bwMode="auto">
                  <a:xfrm flipV="1">
                    <a:off x="321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7" name="Line 4995"/>
                  <p:cNvSpPr>
                    <a:spLocks noChangeShapeType="1"/>
                  </p:cNvSpPr>
                  <p:nvPr/>
                </p:nvSpPr>
                <p:spPr bwMode="auto">
                  <a:xfrm flipV="1">
                    <a:off x="321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8" name="Line 4996"/>
                  <p:cNvSpPr>
                    <a:spLocks noChangeShapeType="1"/>
                  </p:cNvSpPr>
                  <p:nvPr/>
                </p:nvSpPr>
                <p:spPr bwMode="auto">
                  <a:xfrm flipV="1">
                    <a:off x="321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9" name="Line 4997"/>
                  <p:cNvSpPr>
                    <a:spLocks noChangeShapeType="1"/>
                  </p:cNvSpPr>
                  <p:nvPr/>
                </p:nvSpPr>
                <p:spPr bwMode="auto">
                  <a:xfrm flipV="1">
                    <a:off x="321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0" name="Line 4998"/>
                  <p:cNvSpPr>
                    <a:spLocks noChangeShapeType="1"/>
                  </p:cNvSpPr>
                  <p:nvPr/>
                </p:nvSpPr>
                <p:spPr bwMode="auto">
                  <a:xfrm flipV="1">
                    <a:off x="321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1" name="Line 4999"/>
                  <p:cNvSpPr>
                    <a:spLocks noChangeShapeType="1"/>
                  </p:cNvSpPr>
                  <p:nvPr/>
                </p:nvSpPr>
                <p:spPr bwMode="auto">
                  <a:xfrm flipV="1">
                    <a:off x="321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2" name="Line 5000"/>
                  <p:cNvSpPr>
                    <a:spLocks noChangeShapeType="1"/>
                  </p:cNvSpPr>
                  <p:nvPr/>
                </p:nvSpPr>
                <p:spPr bwMode="auto">
                  <a:xfrm flipV="1">
                    <a:off x="321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3" name="Line 5001"/>
                  <p:cNvSpPr>
                    <a:spLocks noChangeShapeType="1"/>
                  </p:cNvSpPr>
                  <p:nvPr/>
                </p:nvSpPr>
                <p:spPr bwMode="auto">
                  <a:xfrm flipV="1">
                    <a:off x="321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4" name="Line 5002"/>
                  <p:cNvSpPr>
                    <a:spLocks noChangeShapeType="1"/>
                  </p:cNvSpPr>
                  <p:nvPr/>
                </p:nvSpPr>
                <p:spPr bwMode="auto">
                  <a:xfrm flipV="1">
                    <a:off x="321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5" name="Line 5003"/>
                  <p:cNvSpPr>
                    <a:spLocks noChangeShapeType="1"/>
                  </p:cNvSpPr>
                  <p:nvPr/>
                </p:nvSpPr>
                <p:spPr bwMode="auto">
                  <a:xfrm flipV="1">
                    <a:off x="321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6" name="Line 5004"/>
                  <p:cNvSpPr>
                    <a:spLocks noChangeShapeType="1"/>
                  </p:cNvSpPr>
                  <p:nvPr/>
                </p:nvSpPr>
                <p:spPr bwMode="auto">
                  <a:xfrm flipV="1">
                    <a:off x="321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7" name="Line 5005"/>
                  <p:cNvSpPr>
                    <a:spLocks noChangeShapeType="1"/>
                  </p:cNvSpPr>
                  <p:nvPr/>
                </p:nvSpPr>
                <p:spPr bwMode="auto">
                  <a:xfrm flipV="1">
                    <a:off x="321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8" name="Line 5006"/>
                  <p:cNvSpPr>
                    <a:spLocks noChangeShapeType="1"/>
                  </p:cNvSpPr>
                  <p:nvPr/>
                </p:nvSpPr>
                <p:spPr bwMode="auto">
                  <a:xfrm flipV="1">
                    <a:off x="321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9" name="Line 5007"/>
                  <p:cNvSpPr>
                    <a:spLocks noChangeShapeType="1"/>
                  </p:cNvSpPr>
                  <p:nvPr/>
                </p:nvSpPr>
                <p:spPr bwMode="auto">
                  <a:xfrm flipV="1">
                    <a:off x="321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0" name="Line 5008"/>
                  <p:cNvSpPr>
                    <a:spLocks noChangeShapeType="1"/>
                  </p:cNvSpPr>
                  <p:nvPr/>
                </p:nvSpPr>
                <p:spPr bwMode="auto">
                  <a:xfrm flipV="1">
                    <a:off x="321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1" name="Line 5009"/>
                  <p:cNvSpPr>
                    <a:spLocks noChangeShapeType="1"/>
                  </p:cNvSpPr>
                  <p:nvPr/>
                </p:nvSpPr>
                <p:spPr bwMode="auto">
                  <a:xfrm flipV="1">
                    <a:off x="321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2" name="Line 5010"/>
                  <p:cNvSpPr>
                    <a:spLocks noChangeShapeType="1"/>
                  </p:cNvSpPr>
                  <p:nvPr/>
                </p:nvSpPr>
                <p:spPr bwMode="auto">
                  <a:xfrm flipV="1">
                    <a:off x="321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3" name="Line 5011"/>
                  <p:cNvSpPr>
                    <a:spLocks noChangeShapeType="1"/>
                  </p:cNvSpPr>
                  <p:nvPr/>
                </p:nvSpPr>
                <p:spPr bwMode="auto">
                  <a:xfrm flipV="1">
                    <a:off x="321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4" name="Line 5012"/>
                  <p:cNvSpPr>
                    <a:spLocks noChangeShapeType="1"/>
                  </p:cNvSpPr>
                  <p:nvPr/>
                </p:nvSpPr>
                <p:spPr bwMode="auto">
                  <a:xfrm flipV="1">
                    <a:off x="321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5" name="Line 5013"/>
                  <p:cNvSpPr>
                    <a:spLocks noChangeShapeType="1"/>
                  </p:cNvSpPr>
                  <p:nvPr/>
                </p:nvSpPr>
                <p:spPr bwMode="auto">
                  <a:xfrm flipV="1">
                    <a:off x="321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6" name="Line 5014"/>
                  <p:cNvSpPr>
                    <a:spLocks noChangeShapeType="1"/>
                  </p:cNvSpPr>
                  <p:nvPr/>
                </p:nvSpPr>
                <p:spPr bwMode="auto">
                  <a:xfrm flipV="1">
                    <a:off x="321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7" name="Line 5015"/>
                  <p:cNvSpPr>
                    <a:spLocks noChangeShapeType="1"/>
                  </p:cNvSpPr>
                  <p:nvPr/>
                </p:nvSpPr>
                <p:spPr bwMode="auto">
                  <a:xfrm flipV="1">
                    <a:off x="321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8" name="Line 5016"/>
                  <p:cNvSpPr>
                    <a:spLocks noChangeShapeType="1"/>
                  </p:cNvSpPr>
                  <p:nvPr/>
                </p:nvSpPr>
                <p:spPr bwMode="auto">
                  <a:xfrm flipV="1">
                    <a:off x="321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9" name="Line 5017"/>
                  <p:cNvSpPr>
                    <a:spLocks noChangeShapeType="1"/>
                  </p:cNvSpPr>
                  <p:nvPr/>
                </p:nvSpPr>
                <p:spPr bwMode="auto">
                  <a:xfrm flipV="1">
                    <a:off x="321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0" name="Line 5018"/>
                  <p:cNvSpPr>
                    <a:spLocks noChangeShapeType="1"/>
                  </p:cNvSpPr>
                  <p:nvPr/>
                </p:nvSpPr>
                <p:spPr bwMode="auto">
                  <a:xfrm flipV="1">
                    <a:off x="321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1" name="Line 5019"/>
                  <p:cNvSpPr>
                    <a:spLocks noChangeShapeType="1"/>
                  </p:cNvSpPr>
                  <p:nvPr/>
                </p:nvSpPr>
                <p:spPr bwMode="auto">
                  <a:xfrm flipV="1">
                    <a:off x="321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2" name="Line 5020"/>
                  <p:cNvSpPr>
                    <a:spLocks noChangeShapeType="1"/>
                  </p:cNvSpPr>
                  <p:nvPr/>
                </p:nvSpPr>
                <p:spPr bwMode="auto">
                  <a:xfrm flipV="1">
                    <a:off x="321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3" name="Line 5021"/>
                  <p:cNvSpPr>
                    <a:spLocks noChangeShapeType="1"/>
                  </p:cNvSpPr>
                  <p:nvPr/>
                </p:nvSpPr>
                <p:spPr bwMode="auto">
                  <a:xfrm flipV="1">
                    <a:off x="321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4" name="Line 5022"/>
                  <p:cNvSpPr>
                    <a:spLocks noChangeShapeType="1"/>
                  </p:cNvSpPr>
                  <p:nvPr/>
                </p:nvSpPr>
                <p:spPr bwMode="auto">
                  <a:xfrm flipV="1">
                    <a:off x="321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5" name="Line 5023"/>
                  <p:cNvSpPr>
                    <a:spLocks noChangeShapeType="1"/>
                  </p:cNvSpPr>
                  <p:nvPr/>
                </p:nvSpPr>
                <p:spPr bwMode="auto">
                  <a:xfrm flipV="1">
                    <a:off x="321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6" name="Line 5024"/>
                  <p:cNvSpPr>
                    <a:spLocks noChangeShapeType="1"/>
                  </p:cNvSpPr>
                  <p:nvPr/>
                </p:nvSpPr>
                <p:spPr bwMode="auto">
                  <a:xfrm flipV="1">
                    <a:off x="321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7" name="Line 5025"/>
                  <p:cNvSpPr>
                    <a:spLocks noChangeShapeType="1"/>
                  </p:cNvSpPr>
                  <p:nvPr/>
                </p:nvSpPr>
                <p:spPr bwMode="auto">
                  <a:xfrm flipV="1">
                    <a:off x="321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8" name="Line 5026"/>
                  <p:cNvSpPr>
                    <a:spLocks noChangeShapeType="1"/>
                  </p:cNvSpPr>
                  <p:nvPr/>
                </p:nvSpPr>
                <p:spPr bwMode="auto">
                  <a:xfrm flipV="1">
                    <a:off x="321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9" name="Line 5027"/>
                  <p:cNvSpPr>
                    <a:spLocks noChangeShapeType="1"/>
                  </p:cNvSpPr>
                  <p:nvPr/>
                </p:nvSpPr>
                <p:spPr bwMode="auto">
                  <a:xfrm flipV="1">
                    <a:off x="321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0" name="Line 5028"/>
                  <p:cNvSpPr>
                    <a:spLocks noChangeShapeType="1"/>
                  </p:cNvSpPr>
                  <p:nvPr/>
                </p:nvSpPr>
                <p:spPr bwMode="auto">
                  <a:xfrm flipV="1">
                    <a:off x="321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1" name="Line 5029"/>
                  <p:cNvSpPr>
                    <a:spLocks noChangeShapeType="1"/>
                  </p:cNvSpPr>
                  <p:nvPr/>
                </p:nvSpPr>
                <p:spPr bwMode="auto">
                  <a:xfrm flipV="1">
                    <a:off x="321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2" name="Line 5030"/>
                  <p:cNvSpPr>
                    <a:spLocks noChangeShapeType="1"/>
                  </p:cNvSpPr>
                  <p:nvPr/>
                </p:nvSpPr>
                <p:spPr bwMode="auto">
                  <a:xfrm flipV="1">
                    <a:off x="321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3" name="Line 5031"/>
                  <p:cNvSpPr>
                    <a:spLocks noChangeShapeType="1"/>
                  </p:cNvSpPr>
                  <p:nvPr/>
                </p:nvSpPr>
                <p:spPr bwMode="auto">
                  <a:xfrm flipV="1">
                    <a:off x="321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4" name="Line 5032"/>
                  <p:cNvSpPr>
                    <a:spLocks noChangeShapeType="1"/>
                  </p:cNvSpPr>
                  <p:nvPr/>
                </p:nvSpPr>
                <p:spPr bwMode="auto">
                  <a:xfrm flipV="1">
                    <a:off x="321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5" name="Line 5033"/>
                  <p:cNvSpPr>
                    <a:spLocks noChangeShapeType="1"/>
                  </p:cNvSpPr>
                  <p:nvPr/>
                </p:nvSpPr>
                <p:spPr bwMode="auto">
                  <a:xfrm flipV="1">
                    <a:off x="321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6" name="Line 5034"/>
                  <p:cNvSpPr>
                    <a:spLocks noChangeShapeType="1"/>
                  </p:cNvSpPr>
                  <p:nvPr/>
                </p:nvSpPr>
                <p:spPr bwMode="auto">
                  <a:xfrm flipV="1">
                    <a:off x="321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7" name="Line 5035"/>
                  <p:cNvSpPr>
                    <a:spLocks noChangeShapeType="1"/>
                  </p:cNvSpPr>
                  <p:nvPr/>
                </p:nvSpPr>
                <p:spPr bwMode="auto">
                  <a:xfrm flipV="1">
                    <a:off x="321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8" name="Line 5036"/>
                  <p:cNvSpPr>
                    <a:spLocks noChangeShapeType="1"/>
                  </p:cNvSpPr>
                  <p:nvPr/>
                </p:nvSpPr>
                <p:spPr bwMode="auto">
                  <a:xfrm flipV="1">
                    <a:off x="321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9" name="Line 5037"/>
                  <p:cNvSpPr>
                    <a:spLocks noChangeShapeType="1"/>
                  </p:cNvSpPr>
                  <p:nvPr/>
                </p:nvSpPr>
                <p:spPr bwMode="auto">
                  <a:xfrm flipV="1">
                    <a:off x="321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0" name="Line 5038"/>
                  <p:cNvSpPr>
                    <a:spLocks noChangeShapeType="1"/>
                  </p:cNvSpPr>
                  <p:nvPr/>
                </p:nvSpPr>
                <p:spPr bwMode="auto">
                  <a:xfrm flipV="1">
                    <a:off x="321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1" name="Line 5039"/>
                  <p:cNvSpPr>
                    <a:spLocks noChangeShapeType="1"/>
                  </p:cNvSpPr>
                  <p:nvPr/>
                </p:nvSpPr>
                <p:spPr bwMode="auto">
                  <a:xfrm flipV="1">
                    <a:off x="321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2" name="Line 5040"/>
                  <p:cNvSpPr>
                    <a:spLocks noChangeShapeType="1"/>
                  </p:cNvSpPr>
                  <p:nvPr/>
                </p:nvSpPr>
                <p:spPr bwMode="auto">
                  <a:xfrm flipV="1">
                    <a:off x="321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3" name="Line 5041"/>
                  <p:cNvSpPr>
                    <a:spLocks noChangeShapeType="1"/>
                  </p:cNvSpPr>
                  <p:nvPr/>
                </p:nvSpPr>
                <p:spPr bwMode="auto">
                  <a:xfrm flipV="1">
                    <a:off x="321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4" name="Line 5042"/>
                  <p:cNvSpPr>
                    <a:spLocks noChangeShapeType="1"/>
                  </p:cNvSpPr>
                  <p:nvPr/>
                </p:nvSpPr>
                <p:spPr bwMode="auto">
                  <a:xfrm flipV="1">
                    <a:off x="321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5" name="Line 5043"/>
                  <p:cNvSpPr>
                    <a:spLocks noChangeShapeType="1"/>
                  </p:cNvSpPr>
                  <p:nvPr/>
                </p:nvSpPr>
                <p:spPr bwMode="auto">
                  <a:xfrm flipV="1">
                    <a:off x="321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6" name="Line 5044"/>
                  <p:cNvSpPr>
                    <a:spLocks noChangeShapeType="1"/>
                  </p:cNvSpPr>
                  <p:nvPr/>
                </p:nvSpPr>
                <p:spPr bwMode="auto">
                  <a:xfrm flipV="1">
                    <a:off x="321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7" name="Line 5045"/>
                  <p:cNvSpPr>
                    <a:spLocks noChangeShapeType="1"/>
                  </p:cNvSpPr>
                  <p:nvPr/>
                </p:nvSpPr>
                <p:spPr bwMode="auto">
                  <a:xfrm flipV="1">
                    <a:off x="321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8" name="Line 5046"/>
                  <p:cNvSpPr>
                    <a:spLocks noChangeShapeType="1"/>
                  </p:cNvSpPr>
                  <p:nvPr/>
                </p:nvSpPr>
                <p:spPr bwMode="auto">
                  <a:xfrm flipV="1">
                    <a:off x="321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9" name="Line 5047"/>
                  <p:cNvSpPr>
                    <a:spLocks noChangeShapeType="1"/>
                  </p:cNvSpPr>
                  <p:nvPr/>
                </p:nvSpPr>
                <p:spPr bwMode="auto">
                  <a:xfrm flipV="1">
                    <a:off x="321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0" name="Line 5048"/>
                  <p:cNvSpPr>
                    <a:spLocks noChangeShapeType="1"/>
                  </p:cNvSpPr>
                  <p:nvPr/>
                </p:nvSpPr>
                <p:spPr bwMode="auto">
                  <a:xfrm flipV="1">
                    <a:off x="321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1" name="Line 5049"/>
                  <p:cNvSpPr>
                    <a:spLocks noChangeShapeType="1"/>
                  </p:cNvSpPr>
                  <p:nvPr/>
                </p:nvSpPr>
                <p:spPr bwMode="auto">
                  <a:xfrm flipV="1">
                    <a:off x="321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2" name="Line 5050"/>
                  <p:cNvSpPr>
                    <a:spLocks noChangeShapeType="1"/>
                  </p:cNvSpPr>
                  <p:nvPr/>
                </p:nvSpPr>
                <p:spPr bwMode="auto">
                  <a:xfrm flipV="1">
                    <a:off x="321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3" name="Line 5051"/>
                  <p:cNvSpPr>
                    <a:spLocks noChangeShapeType="1"/>
                  </p:cNvSpPr>
                  <p:nvPr/>
                </p:nvSpPr>
                <p:spPr bwMode="auto">
                  <a:xfrm flipV="1">
                    <a:off x="321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4" name="Line 5052"/>
                  <p:cNvSpPr>
                    <a:spLocks noChangeShapeType="1"/>
                  </p:cNvSpPr>
                  <p:nvPr/>
                </p:nvSpPr>
                <p:spPr bwMode="auto">
                  <a:xfrm flipV="1">
                    <a:off x="321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5" name="Line 5053"/>
                  <p:cNvSpPr>
                    <a:spLocks noChangeShapeType="1"/>
                  </p:cNvSpPr>
                  <p:nvPr/>
                </p:nvSpPr>
                <p:spPr bwMode="auto">
                  <a:xfrm flipV="1">
                    <a:off x="321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6" name="Line 5054"/>
                  <p:cNvSpPr>
                    <a:spLocks noChangeShapeType="1"/>
                  </p:cNvSpPr>
                  <p:nvPr/>
                </p:nvSpPr>
                <p:spPr bwMode="auto">
                  <a:xfrm flipV="1">
                    <a:off x="321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7" name="Line 5055"/>
                  <p:cNvSpPr>
                    <a:spLocks noChangeShapeType="1"/>
                  </p:cNvSpPr>
                  <p:nvPr/>
                </p:nvSpPr>
                <p:spPr bwMode="auto">
                  <a:xfrm flipV="1">
                    <a:off x="321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8" name="Line 5056"/>
                  <p:cNvSpPr>
                    <a:spLocks noChangeShapeType="1"/>
                  </p:cNvSpPr>
                  <p:nvPr/>
                </p:nvSpPr>
                <p:spPr bwMode="auto">
                  <a:xfrm flipV="1">
                    <a:off x="321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9" name="Line 5057"/>
                  <p:cNvSpPr>
                    <a:spLocks noChangeShapeType="1"/>
                  </p:cNvSpPr>
                  <p:nvPr/>
                </p:nvSpPr>
                <p:spPr bwMode="auto">
                  <a:xfrm flipV="1">
                    <a:off x="321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0" name="Line 5058"/>
                  <p:cNvSpPr>
                    <a:spLocks noChangeShapeType="1"/>
                  </p:cNvSpPr>
                  <p:nvPr/>
                </p:nvSpPr>
                <p:spPr bwMode="auto">
                  <a:xfrm flipV="1">
                    <a:off x="321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1" name="Line 5059"/>
                  <p:cNvSpPr>
                    <a:spLocks noChangeShapeType="1"/>
                  </p:cNvSpPr>
                  <p:nvPr/>
                </p:nvSpPr>
                <p:spPr bwMode="auto">
                  <a:xfrm flipV="1">
                    <a:off x="321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2" name="Line 5060"/>
                  <p:cNvSpPr>
                    <a:spLocks noChangeShapeType="1"/>
                  </p:cNvSpPr>
                  <p:nvPr/>
                </p:nvSpPr>
                <p:spPr bwMode="auto">
                  <a:xfrm flipV="1">
                    <a:off x="321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3" name="Line 5061"/>
                  <p:cNvSpPr>
                    <a:spLocks noChangeShapeType="1"/>
                  </p:cNvSpPr>
                  <p:nvPr/>
                </p:nvSpPr>
                <p:spPr bwMode="auto">
                  <a:xfrm flipV="1">
                    <a:off x="321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4" name="Line 5062"/>
                  <p:cNvSpPr>
                    <a:spLocks noChangeShapeType="1"/>
                  </p:cNvSpPr>
                  <p:nvPr/>
                </p:nvSpPr>
                <p:spPr bwMode="auto">
                  <a:xfrm flipV="1">
                    <a:off x="321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5" name="Line 5063"/>
                  <p:cNvSpPr>
                    <a:spLocks noChangeShapeType="1"/>
                  </p:cNvSpPr>
                  <p:nvPr/>
                </p:nvSpPr>
                <p:spPr bwMode="auto">
                  <a:xfrm flipV="1">
                    <a:off x="321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6" name="Line 5064"/>
                  <p:cNvSpPr>
                    <a:spLocks noChangeShapeType="1"/>
                  </p:cNvSpPr>
                  <p:nvPr/>
                </p:nvSpPr>
                <p:spPr bwMode="auto">
                  <a:xfrm flipV="1">
                    <a:off x="321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7" name="Line 5065"/>
                  <p:cNvSpPr>
                    <a:spLocks noChangeShapeType="1"/>
                  </p:cNvSpPr>
                  <p:nvPr/>
                </p:nvSpPr>
                <p:spPr bwMode="auto">
                  <a:xfrm flipV="1">
                    <a:off x="321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8" name="Line 5066"/>
                  <p:cNvSpPr>
                    <a:spLocks noChangeShapeType="1"/>
                  </p:cNvSpPr>
                  <p:nvPr/>
                </p:nvSpPr>
                <p:spPr bwMode="auto">
                  <a:xfrm flipV="1">
                    <a:off x="321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9" name="Line 5067"/>
                  <p:cNvSpPr>
                    <a:spLocks noChangeShapeType="1"/>
                  </p:cNvSpPr>
                  <p:nvPr/>
                </p:nvSpPr>
                <p:spPr bwMode="auto">
                  <a:xfrm flipV="1">
                    <a:off x="321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0" name="Line 5068"/>
                  <p:cNvSpPr>
                    <a:spLocks noChangeShapeType="1"/>
                  </p:cNvSpPr>
                  <p:nvPr/>
                </p:nvSpPr>
                <p:spPr bwMode="auto">
                  <a:xfrm flipV="1">
                    <a:off x="321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1" name="Line 5069"/>
                  <p:cNvSpPr>
                    <a:spLocks noChangeShapeType="1"/>
                  </p:cNvSpPr>
                  <p:nvPr/>
                </p:nvSpPr>
                <p:spPr bwMode="auto">
                  <a:xfrm flipV="1">
                    <a:off x="321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2" name="Line 5070"/>
                  <p:cNvSpPr>
                    <a:spLocks noChangeShapeType="1"/>
                  </p:cNvSpPr>
                  <p:nvPr/>
                </p:nvSpPr>
                <p:spPr bwMode="auto">
                  <a:xfrm flipV="1">
                    <a:off x="321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3" name="Line 5071"/>
                  <p:cNvSpPr>
                    <a:spLocks noChangeShapeType="1"/>
                  </p:cNvSpPr>
                  <p:nvPr/>
                </p:nvSpPr>
                <p:spPr bwMode="auto">
                  <a:xfrm flipV="1">
                    <a:off x="321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4" name="Line 5072"/>
                  <p:cNvSpPr>
                    <a:spLocks noChangeShapeType="1"/>
                  </p:cNvSpPr>
                  <p:nvPr/>
                </p:nvSpPr>
                <p:spPr bwMode="auto">
                  <a:xfrm flipV="1">
                    <a:off x="321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5" name="Line 5073"/>
                  <p:cNvSpPr>
                    <a:spLocks noChangeShapeType="1"/>
                  </p:cNvSpPr>
                  <p:nvPr/>
                </p:nvSpPr>
                <p:spPr bwMode="auto">
                  <a:xfrm flipV="1">
                    <a:off x="321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6" name="Line 5074"/>
                  <p:cNvSpPr>
                    <a:spLocks noChangeShapeType="1"/>
                  </p:cNvSpPr>
                  <p:nvPr/>
                </p:nvSpPr>
                <p:spPr bwMode="auto">
                  <a:xfrm flipV="1">
                    <a:off x="321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7" name="Line 5075"/>
                  <p:cNvSpPr>
                    <a:spLocks noChangeShapeType="1"/>
                  </p:cNvSpPr>
                  <p:nvPr/>
                </p:nvSpPr>
                <p:spPr bwMode="auto">
                  <a:xfrm flipV="1">
                    <a:off x="321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8" name="Line 5076"/>
                  <p:cNvSpPr>
                    <a:spLocks noChangeShapeType="1"/>
                  </p:cNvSpPr>
                  <p:nvPr/>
                </p:nvSpPr>
                <p:spPr bwMode="auto">
                  <a:xfrm flipV="1">
                    <a:off x="321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9" name="Line 5077"/>
                  <p:cNvSpPr>
                    <a:spLocks noChangeShapeType="1"/>
                  </p:cNvSpPr>
                  <p:nvPr/>
                </p:nvSpPr>
                <p:spPr bwMode="auto">
                  <a:xfrm flipV="1">
                    <a:off x="321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0" name="Line 5078"/>
                  <p:cNvSpPr>
                    <a:spLocks noChangeShapeType="1"/>
                  </p:cNvSpPr>
                  <p:nvPr/>
                </p:nvSpPr>
                <p:spPr bwMode="auto">
                  <a:xfrm flipV="1">
                    <a:off x="321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1" name="Line 5079"/>
                  <p:cNvSpPr>
                    <a:spLocks noChangeShapeType="1"/>
                  </p:cNvSpPr>
                  <p:nvPr/>
                </p:nvSpPr>
                <p:spPr bwMode="auto">
                  <a:xfrm flipV="1">
                    <a:off x="321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2" name="Line 5080"/>
                  <p:cNvSpPr>
                    <a:spLocks noChangeShapeType="1"/>
                  </p:cNvSpPr>
                  <p:nvPr/>
                </p:nvSpPr>
                <p:spPr bwMode="auto">
                  <a:xfrm flipV="1">
                    <a:off x="321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3" name="Line 5081"/>
                  <p:cNvSpPr>
                    <a:spLocks noChangeShapeType="1"/>
                  </p:cNvSpPr>
                  <p:nvPr/>
                </p:nvSpPr>
                <p:spPr bwMode="auto">
                  <a:xfrm flipV="1">
                    <a:off x="321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4" name="Line 5082"/>
                  <p:cNvSpPr>
                    <a:spLocks noChangeShapeType="1"/>
                  </p:cNvSpPr>
                  <p:nvPr/>
                </p:nvSpPr>
                <p:spPr bwMode="auto">
                  <a:xfrm flipV="1">
                    <a:off x="321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5" name="Line 5083"/>
                  <p:cNvSpPr>
                    <a:spLocks noChangeShapeType="1"/>
                  </p:cNvSpPr>
                  <p:nvPr/>
                </p:nvSpPr>
                <p:spPr bwMode="auto">
                  <a:xfrm flipV="1">
                    <a:off x="321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6" name="Line 5084"/>
                  <p:cNvSpPr>
                    <a:spLocks noChangeShapeType="1"/>
                  </p:cNvSpPr>
                  <p:nvPr/>
                </p:nvSpPr>
                <p:spPr bwMode="auto">
                  <a:xfrm flipV="1">
                    <a:off x="321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7" name="Line 5085"/>
                  <p:cNvSpPr>
                    <a:spLocks noChangeShapeType="1"/>
                  </p:cNvSpPr>
                  <p:nvPr/>
                </p:nvSpPr>
                <p:spPr bwMode="auto">
                  <a:xfrm flipV="1">
                    <a:off x="321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8" name="Line 5086"/>
                  <p:cNvSpPr>
                    <a:spLocks noChangeShapeType="1"/>
                  </p:cNvSpPr>
                  <p:nvPr/>
                </p:nvSpPr>
                <p:spPr bwMode="auto">
                  <a:xfrm flipV="1">
                    <a:off x="321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9" name="Line 5087"/>
                  <p:cNvSpPr>
                    <a:spLocks noChangeShapeType="1"/>
                  </p:cNvSpPr>
                  <p:nvPr/>
                </p:nvSpPr>
                <p:spPr bwMode="auto">
                  <a:xfrm flipV="1">
                    <a:off x="321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0" name="Line 5088"/>
                  <p:cNvSpPr>
                    <a:spLocks noChangeShapeType="1"/>
                  </p:cNvSpPr>
                  <p:nvPr/>
                </p:nvSpPr>
                <p:spPr bwMode="auto">
                  <a:xfrm flipV="1">
                    <a:off x="321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1" name="Line 5089"/>
                  <p:cNvSpPr>
                    <a:spLocks noChangeShapeType="1"/>
                  </p:cNvSpPr>
                  <p:nvPr/>
                </p:nvSpPr>
                <p:spPr bwMode="auto">
                  <a:xfrm flipV="1">
                    <a:off x="321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2" name="Line 5090"/>
                  <p:cNvSpPr>
                    <a:spLocks noChangeShapeType="1"/>
                  </p:cNvSpPr>
                  <p:nvPr/>
                </p:nvSpPr>
                <p:spPr bwMode="auto">
                  <a:xfrm flipV="1">
                    <a:off x="321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3" name="Line 5091"/>
                  <p:cNvSpPr>
                    <a:spLocks noChangeShapeType="1"/>
                  </p:cNvSpPr>
                  <p:nvPr/>
                </p:nvSpPr>
                <p:spPr bwMode="auto">
                  <a:xfrm flipV="1">
                    <a:off x="321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4" name="Line 5092"/>
                  <p:cNvSpPr>
                    <a:spLocks noChangeShapeType="1"/>
                  </p:cNvSpPr>
                  <p:nvPr/>
                </p:nvSpPr>
                <p:spPr bwMode="auto">
                  <a:xfrm flipV="1">
                    <a:off x="321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5" name="Line 5093"/>
                  <p:cNvSpPr>
                    <a:spLocks noChangeShapeType="1"/>
                  </p:cNvSpPr>
                  <p:nvPr/>
                </p:nvSpPr>
                <p:spPr bwMode="auto">
                  <a:xfrm flipV="1">
                    <a:off x="321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6" name="Line 5094"/>
                  <p:cNvSpPr>
                    <a:spLocks noChangeShapeType="1"/>
                  </p:cNvSpPr>
                  <p:nvPr/>
                </p:nvSpPr>
                <p:spPr bwMode="auto">
                  <a:xfrm flipV="1">
                    <a:off x="321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7" name="Line 5095"/>
                  <p:cNvSpPr>
                    <a:spLocks noChangeShapeType="1"/>
                  </p:cNvSpPr>
                  <p:nvPr/>
                </p:nvSpPr>
                <p:spPr bwMode="auto">
                  <a:xfrm flipV="1">
                    <a:off x="321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8" name="Line 5096"/>
                  <p:cNvSpPr>
                    <a:spLocks noChangeShapeType="1"/>
                  </p:cNvSpPr>
                  <p:nvPr/>
                </p:nvSpPr>
                <p:spPr bwMode="auto">
                  <a:xfrm flipV="1">
                    <a:off x="321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9" name="Line 5097"/>
                  <p:cNvSpPr>
                    <a:spLocks noChangeShapeType="1"/>
                  </p:cNvSpPr>
                  <p:nvPr/>
                </p:nvSpPr>
                <p:spPr bwMode="auto">
                  <a:xfrm flipV="1">
                    <a:off x="321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0" name="Line 5098"/>
                  <p:cNvSpPr>
                    <a:spLocks noChangeShapeType="1"/>
                  </p:cNvSpPr>
                  <p:nvPr/>
                </p:nvSpPr>
                <p:spPr bwMode="auto">
                  <a:xfrm flipV="1">
                    <a:off x="321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1" name="Line 5099"/>
                  <p:cNvSpPr>
                    <a:spLocks noChangeShapeType="1"/>
                  </p:cNvSpPr>
                  <p:nvPr/>
                </p:nvSpPr>
                <p:spPr bwMode="auto">
                  <a:xfrm flipV="1">
                    <a:off x="321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2" name="Line 5100"/>
                  <p:cNvSpPr>
                    <a:spLocks noChangeShapeType="1"/>
                  </p:cNvSpPr>
                  <p:nvPr/>
                </p:nvSpPr>
                <p:spPr bwMode="auto">
                  <a:xfrm flipV="1">
                    <a:off x="321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3" name="Line 5101"/>
                  <p:cNvSpPr>
                    <a:spLocks noChangeShapeType="1"/>
                  </p:cNvSpPr>
                  <p:nvPr/>
                </p:nvSpPr>
                <p:spPr bwMode="auto">
                  <a:xfrm flipV="1">
                    <a:off x="321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4" name="Line 5102"/>
                  <p:cNvSpPr>
                    <a:spLocks noChangeShapeType="1"/>
                  </p:cNvSpPr>
                  <p:nvPr/>
                </p:nvSpPr>
                <p:spPr bwMode="auto">
                  <a:xfrm flipV="1">
                    <a:off x="321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5" name="Line 5103"/>
                  <p:cNvSpPr>
                    <a:spLocks noChangeShapeType="1"/>
                  </p:cNvSpPr>
                  <p:nvPr/>
                </p:nvSpPr>
                <p:spPr bwMode="auto">
                  <a:xfrm flipV="1">
                    <a:off x="321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6" name="Line 5104"/>
                  <p:cNvSpPr>
                    <a:spLocks noChangeShapeType="1"/>
                  </p:cNvSpPr>
                  <p:nvPr/>
                </p:nvSpPr>
                <p:spPr bwMode="auto">
                  <a:xfrm flipV="1">
                    <a:off x="321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7" name="Line 5105"/>
                  <p:cNvSpPr>
                    <a:spLocks noChangeShapeType="1"/>
                  </p:cNvSpPr>
                  <p:nvPr/>
                </p:nvSpPr>
                <p:spPr bwMode="auto">
                  <a:xfrm flipV="1">
                    <a:off x="321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8" name="Line 5106"/>
                  <p:cNvSpPr>
                    <a:spLocks noChangeShapeType="1"/>
                  </p:cNvSpPr>
                  <p:nvPr/>
                </p:nvSpPr>
                <p:spPr bwMode="auto">
                  <a:xfrm flipV="1">
                    <a:off x="321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9" name="Line 5107"/>
                  <p:cNvSpPr>
                    <a:spLocks noChangeShapeType="1"/>
                  </p:cNvSpPr>
                  <p:nvPr/>
                </p:nvSpPr>
                <p:spPr bwMode="auto">
                  <a:xfrm flipV="1">
                    <a:off x="321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0" name="Line 5108"/>
                  <p:cNvSpPr>
                    <a:spLocks noChangeShapeType="1"/>
                  </p:cNvSpPr>
                  <p:nvPr/>
                </p:nvSpPr>
                <p:spPr bwMode="auto">
                  <a:xfrm flipV="1">
                    <a:off x="321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1" name="Line 5109"/>
                  <p:cNvSpPr>
                    <a:spLocks noChangeShapeType="1"/>
                  </p:cNvSpPr>
                  <p:nvPr/>
                </p:nvSpPr>
                <p:spPr bwMode="auto">
                  <a:xfrm flipV="1">
                    <a:off x="321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2" name="Line 5110"/>
                  <p:cNvSpPr>
                    <a:spLocks noChangeShapeType="1"/>
                  </p:cNvSpPr>
                  <p:nvPr/>
                </p:nvSpPr>
                <p:spPr bwMode="auto">
                  <a:xfrm flipV="1">
                    <a:off x="321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3" name="Line 5111"/>
                  <p:cNvSpPr>
                    <a:spLocks noChangeShapeType="1"/>
                  </p:cNvSpPr>
                  <p:nvPr/>
                </p:nvSpPr>
                <p:spPr bwMode="auto">
                  <a:xfrm flipV="1">
                    <a:off x="321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4" name="Line 5112"/>
                  <p:cNvSpPr>
                    <a:spLocks noChangeShapeType="1"/>
                  </p:cNvSpPr>
                  <p:nvPr/>
                </p:nvSpPr>
                <p:spPr bwMode="auto">
                  <a:xfrm flipV="1">
                    <a:off x="321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5" name="Line 5113"/>
                  <p:cNvSpPr>
                    <a:spLocks noChangeShapeType="1"/>
                  </p:cNvSpPr>
                  <p:nvPr/>
                </p:nvSpPr>
                <p:spPr bwMode="auto">
                  <a:xfrm flipV="1">
                    <a:off x="321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6" name="Line 5114"/>
                  <p:cNvSpPr>
                    <a:spLocks noChangeShapeType="1"/>
                  </p:cNvSpPr>
                  <p:nvPr/>
                </p:nvSpPr>
                <p:spPr bwMode="auto">
                  <a:xfrm flipV="1">
                    <a:off x="321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7" name="Line 5115"/>
                  <p:cNvSpPr>
                    <a:spLocks noChangeShapeType="1"/>
                  </p:cNvSpPr>
                  <p:nvPr/>
                </p:nvSpPr>
                <p:spPr bwMode="auto">
                  <a:xfrm flipV="1">
                    <a:off x="321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8" name="Line 5116"/>
                  <p:cNvSpPr>
                    <a:spLocks noChangeShapeType="1"/>
                  </p:cNvSpPr>
                  <p:nvPr/>
                </p:nvSpPr>
                <p:spPr bwMode="auto">
                  <a:xfrm flipV="1">
                    <a:off x="321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9" name="Line 5117"/>
                  <p:cNvSpPr>
                    <a:spLocks noChangeShapeType="1"/>
                  </p:cNvSpPr>
                  <p:nvPr/>
                </p:nvSpPr>
                <p:spPr bwMode="auto">
                  <a:xfrm flipV="1">
                    <a:off x="321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0" name="Line 5118"/>
                  <p:cNvSpPr>
                    <a:spLocks noChangeShapeType="1"/>
                  </p:cNvSpPr>
                  <p:nvPr/>
                </p:nvSpPr>
                <p:spPr bwMode="auto">
                  <a:xfrm flipV="1">
                    <a:off x="321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1" name="Line 5119"/>
                  <p:cNvSpPr>
                    <a:spLocks noChangeShapeType="1"/>
                  </p:cNvSpPr>
                  <p:nvPr/>
                </p:nvSpPr>
                <p:spPr bwMode="auto">
                  <a:xfrm flipV="1">
                    <a:off x="321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2" name="Line 5120"/>
                  <p:cNvSpPr>
                    <a:spLocks noChangeShapeType="1"/>
                  </p:cNvSpPr>
                  <p:nvPr/>
                </p:nvSpPr>
                <p:spPr bwMode="auto">
                  <a:xfrm flipV="1">
                    <a:off x="321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3" name="Line 5121"/>
                  <p:cNvSpPr>
                    <a:spLocks noChangeShapeType="1"/>
                  </p:cNvSpPr>
                  <p:nvPr/>
                </p:nvSpPr>
                <p:spPr bwMode="auto">
                  <a:xfrm flipV="1">
                    <a:off x="321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4" name="Line 5122"/>
                  <p:cNvSpPr>
                    <a:spLocks noChangeShapeType="1"/>
                  </p:cNvSpPr>
                  <p:nvPr/>
                </p:nvSpPr>
                <p:spPr bwMode="auto">
                  <a:xfrm flipV="1">
                    <a:off x="321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5" name="Line 5123"/>
                  <p:cNvSpPr>
                    <a:spLocks noChangeShapeType="1"/>
                  </p:cNvSpPr>
                  <p:nvPr/>
                </p:nvSpPr>
                <p:spPr bwMode="auto">
                  <a:xfrm flipV="1">
                    <a:off x="321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6" name="Line 5124"/>
                  <p:cNvSpPr>
                    <a:spLocks noChangeShapeType="1"/>
                  </p:cNvSpPr>
                  <p:nvPr/>
                </p:nvSpPr>
                <p:spPr bwMode="auto">
                  <a:xfrm flipV="1">
                    <a:off x="321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7" name="Line 5125"/>
                  <p:cNvSpPr>
                    <a:spLocks noChangeShapeType="1"/>
                  </p:cNvSpPr>
                  <p:nvPr/>
                </p:nvSpPr>
                <p:spPr bwMode="auto">
                  <a:xfrm flipV="1">
                    <a:off x="321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8" name="Line 5126"/>
                  <p:cNvSpPr>
                    <a:spLocks noChangeShapeType="1"/>
                  </p:cNvSpPr>
                  <p:nvPr/>
                </p:nvSpPr>
                <p:spPr bwMode="auto">
                  <a:xfrm flipV="1">
                    <a:off x="321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9" name="Line 5127"/>
                  <p:cNvSpPr>
                    <a:spLocks noChangeShapeType="1"/>
                  </p:cNvSpPr>
                  <p:nvPr/>
                </p:nvSpPr>
                <p:spPr bwMode="auto">
                  <a:xfrm flipV="1">
                    <a:off x="321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0" name="Line 5128"/>
                  <p:cNvSpPr>
                    <a:spLocks noChangeShapeType="1"/>
                  </p:cNvSpPr>
                  <p:nvPr/>
                </p:nvSpPr>
                <p:spPr bwMode="auto">
                  <a:xfrm flipV="1">
                    <a:off x="321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1" name="Line 5129"/>
                  <p:cNvSpPr>
                    <a:spLocks noChangeShapeType="1"/>
                  </p:cNvSpPr>
                  <p:nvPr/>
                </p:nvSpPr>
                <p:spPr bwMode="auto">
                  <a:xfrm flipV="1">
                    <a:off x="321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2" name="Line 5130"/>
                  <p:cNvSpPr>
                    <a:spLocks noChangeShapeType="1"/>
                  </p:cNvSpPr>
                  <p:nvPr/>
                </p:nvSpPr>
                <p:spPr bwMode="auto">
                  <a:xfrm flipV="1">
                    <a:off x="321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3" name="Line 5131"/>
                  <p:cNvSpPr>
                    <a:spLocks noChangeShapeType="1"/>
                  </p:cNvSpPr>
                  <p:nvPr/>
                </p:nvSpPr>
                <p:spPr bwMode="auto">
                  <a:xfrm flipV="1">
                    <a:off x="321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4" name="Line 5132"/>
                  <p:cNvSpPr>
                    <a:spLocks noChangeShapeType="1"/>
                  </p:cNvSpPr>
                  <p:nvPr/>
                </p:nvSpPr>
                <p:spPr bwMode="auto">
                  <a:xfrm flipV="1">
                    <a:off x="321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5" name="Line 5133"/>
                  <p:cNvSpPr>
                    <a:spLocks noChangeShapeType="1"/>
                  </p:cNvSpPr>
                  <p:nvPr/>
                </p:nvSpPr>
                <p:spPr bwMode="auto">
                  <a:xfrm flipV="1">
                    <a:off x="321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6" name="Line 5134"/>
                  <p:cNvSpPr>
                    <a:spLocks noChangeShapeType="1"/>
                  </p:cNvSpPr>
                  <p:nvPr/>
                </p:nvSpPr>
                <p:spPr bwMode="auto">
                  <a:xfrm flipV="1">
                    <a:off x="321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7" name="Line 5135"/>
                  <p:cNvSpPr>
                    <a:spLocks noChangeShapeType="1"/>
                  </p:cNvSpPr>
                  <p:nvPr/>
                </p:nvSpPr>
                <p:spPr bwMode="auto">
                  <a:xfrm flipV="1">
                    <a:off x="321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8" name="Line 5136"/>
                  <p:cNvSpPr>
                    <a:spLocks noChangeShapeType="1"/>
                  </p:cNvSpPr>
                  <p:nvPr/>
                </p:nvSpPr>
                <p:spPr bwMode="auto">
                  <a:xfrm flipV="1">
                    <a:off x="321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9" name="Line 5137"/>
                  <p:cNvSpPr>
                    <a:spLocks noChangeShapeType="1"/>
                  </p:cNvSpPr>
                  <p:nvPr/>
                </p:nvSpPr>
                <p:spPr bwMode="auto">
                  <a:xfrm flipV="1">
                    <a:off x="321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0" name="Line 5138"/>
                  <p:cNvSpPr>
                    <a:spLocks noChangeShapeType="1"/>
                  </p:cNvSpPr>
                  <p:nvPr/>
                </p:nvSpPr>
                <p:spPr bwMode="auto">
                  <a:xfrm flipV="1">
                    <a:off x="321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1" name="Line 5139"/>
                  <p:cNvSpPr>
                    <a:spLocks noChangeShapeType="1"/>
                  </p:cNvSpPr>
                  <p:nvPr/>
                </p:nvSpPr>
                <p:spPr bwMode="auto">
                  <a:xfrm flipV="1">
                    <a:off x="321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5" name="Group 5341"/>
                <p:cNvGrpSpPr>
                  <a:grpSpLocks/>
                </p:cNvGrpSpPr>
                <p:nvPr/>
              </p:nvGrpSpPr>
              <p:grpSpPr bwMode="auto">
                <a:xfrm>
                  <a:off x="2636" y="425"/>
                  <a:ext cx="348" cy="2337"/>
                  <a:chOff x="3167" y="1105"/>
                  <a:chExt cx="348" cy="2337"/>
                </a:xfrm>
              </p:grpSpPr>
              <p:sp>
                <p:nvSpPr>
                  <p:cNvPr id="152" name="Line 5141"/>
                  <p:cNvSpPr>
                    <a:spLocks noChangeShapeType="1"/>
                  </p:cNvSpPr>
                  <p:nvPr/>
                </p:nvSpPr>
                <p:spPr bwMode="auto">
                  <a:xfrm flipV="1">
                    <a:off x="321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 name="Line 5142"/>
                  <p:cNvSpPr>
                    <a:spLocks noChangeShapeType="1"/>
                  </p:cNvSpPr>
                  <p:nvPr/>
                </p:nvSpPr>
                <p:spPr bwMode="auto">
                  <a:xfrm flipV="1">
                    <a:off x="321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 name="Line 5143"/>
                  <p:cNvSpPr>
                    <a:spLocks noChangeShapeType="1"/>
                  </p:cNvSpPr>
                  <p:nvPr/>
                </p:nvSpPr>
                <p:spPr bwMode="auto">
                  <a:xfrm flipV="1">
                    <a:off x="321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 name="Line 5144"/>
                  <p:cNvSpPr>
                    <a:spLocks noChangeShapeType="1"/>
                  </p:cNvSpPr>
                  <p:nvPr/>
                </p:nvSpPr>
                <p:spPr bwMode="auto">
                  <a:xfrm flipV="1">
                    <a:off x="321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 name="Line 5145"/>
                  <p:cNvSpPr>
                    <a:spLocks noChangeShapeType="1"/>
                  </p:cNvSpPr>
                  <p:nvPr/>
                </p:nvSpPr>
                <p:spPr bwMode="auto">
                  <a:xfrm flipV="1">
                    <a:off x="321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 name="Line 5146"/>
                  <p:cNvSpPr>
                    <a:spLocks noChangeShapeType="1"/>
                  </p:cNvSpPr>
                  <p:nvPr/>
                </p:nvSpPr>
                <p:spPr bwMode="auto">
                  <a:xfrm flipV="1">
                    <a:off x="321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 name="Line 5147"/>
                  <p:cNvSpPr>
                    <a:spLocks noChangeShapeType="1"/>
                  </p:cNvSpPr>
                  <p:nvPr/>
                </p:nvSpPr>
                <p:spPr bwMode="auto">
                  <a:xfrm flipV="1">
                    <a:off x="321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 name="Line 5148"/>
                  <p:cNvSpPr>
                    <a:spLocks noChangeShapeType="1"/>
                  </p:cNvSpPr>
                  <p:nvPr/>
                </p:nvSpPr>
                <p:spPr bwMode="auto">
                  <a:xfrm flipV="1">
                    <a:off x="321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 name="Line 5149"/>
                  <p:cNvSpPr>
                    <a:spLocks noChangeShapeType="1"/>
                  </p:cNvSpPr>
                  <p:nvPr/>
                </p:nvSpPr>
                <p:spPr bwMode="auto">
                  <a:xfrm flipV="1">
                    <a:off x="321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 name="Line 5150"/>
                  <p:cNvSpPr>
                    <a:spLocks noChangeShapeType="1"/>
                  </p:cNvSpPr>
                  <p:nvPr/>
                </p:nvSpPr>
                <p:spPr bwMode="auto">
                  <a:xfrm flipV="1">
                    <a:off x="321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 name="Line 5151"/>
                  <p:cNvSpPr>
                    <a:spLocks noChangeShapeType="1"/>
                  </p:cNvSpPr>
                  <p:nvPr/>
                </p:nvSpPr>
                <p:spPr bwMode="auto">
                  <a:xfrm flipV="1">
                    <a:off x="321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 name="Line 5152"/>
                  <p:cNvSpPr>
                    <a:spLocks noChangeShapeType="1"/>
                  </p:cNvSpPr>
                  <p:nvPr/>
                </p:nvSpPr>
                <p:spPr bwMode="auto">
                  <a:xfrm flipV="1">
                    <a:off x="321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 name="Line 5153"/>
                  <p:cNvSpPr>
                    <a:spLocks noChangeShapeType="1"/>
                  </p:cNvSpPr>
                  <p:nvPr/>
                </p:nvSpPr>
                <p:spPr bwMode="auto">
                  <a:xfrm flipV="1">
                    <a:off x="321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 name="Line 5154"/>
                  <p:cNvSpPr>
                    <a:spLocks noChangeShapeType="1"/>
                  </p:cNvSpPr>
                  <p:nvPr/>
                </p:nvSpPr>
                <p:spPr bwMode="auto">
                  <a:xfrm flipV="1">
                    <a:off x="321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 name="Line 5155"/>
                  <p:cNvSpPr>
                    <a:spLocks noChangeShapeType="1"/>
                  </p:cNvSpPr>
                  <p:nvPr/>
                </p:nvSpPr>
                <p:spPr bwMode="auto">
                  <a:xfrm flipV="1">
                    <a:off x="321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 name="Line 5156"/>
                  <p:cNvSpPr>
                    <a:spLocks noChangeShapeType="1"/>
                  </p:cNvSpPr>
                  <p:nvPr/>
                </p:nvSpPr>
                <p:spPr bwMode="auto">
                  <a:xfrm flipV="1">
                    <a:off x="321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 name="Line 5157"/>
                  <p:cNvSpPr>
                    <a:spLocks noChangeShapeType="1"/>
                  </p:cNvSpPr>
                  <p:nvPr/>
                </p:nvSpPr>
                <p:spPr bwMode="auto">
                  <a:xfrm flipV="1">
                    <a:off x="321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 name="Line 5158"/>
                  <p:cNvSpPr>
                    <a:spLocks noChangeShapeType="1"/>
                  </p:cNvSpPr>
                  <p:nvPr/>
                </p:nvSpPr>
                <p:spPr bwMode="auto">
                  <a:xfrm flipV="1">
                    <a:off x="321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 name="Line 5159"/>
                  <p:cNvSpPr>
                    <a:spLocks noChangeShapeType="1"/>
                  </p:cNvSpPr>
                  <p:nvPr/>
                </p:nvSpPr>
                <p:spPr bwMode="auto">
                  <a:xfrm flipV="1">
                    <a:off x="321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 name="Line 5160"/>
                  <p:cNvSpPr>
                    <a:spLocks noChangeShapeType="1"/>
                  </p:cNvSpPr>
                  <p:nvPr/>
                </p:nvSpPr>
                <p:spPr bwMode="auto">
                  <a:xfrm flipV="1">
                    <a:off x="321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 name="Line 5161"/>
                  <p:cNvSpPr>
                    <a:spLocks noChangeShapeType="1"/>
                  </p:cNvSpPr>
                  <p:nvPr/>
                </p:nvSpPr>
                <p:spPr bwMode="auto">
                  <a:xfrm flipV="1">
                    <a:off x="321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 name="Line 5162"/>
                  <p:cNvSpPr>
                    <a:spLocks noChangeShapeType="1"/>
                  </p:cNvSpPr>
                  <p:nvPr/>
                </p:nvSpPr>
                <p:spPr bwMode="auto">
                  <a:xfrm flipV="1">
                    <a:off x="321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 name="Line 5163"/>
                  <p:cNvSpPr>
                    <a:spLocks noChangeShapeType="1"/>
                  </p:cNvSpPr>
                  <p:nvPr/>
                </p:nvSpPr>
                <p:spPr bwMode="auto">
                  <a:xfrm flipV="1">
                    <a:off x="321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 name="Line 5164"/>
                  <p:cNvSpPr>
                    <a:spLocks noChangeShapeType="1"/>
                  </p:cNvSpPr>
                  <p:nvPr/>
                </p:nvSpPr>
                <p:spPr bwMode="auto">
                  <a:xfrm flipV="1">
                    <a:off x="321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 name="Line 5165"/>
                  <p:cNvSpPr>
                    <a:spLocks noChangeShapeType="1"/>
                  </p:cNvSpPr>
                  <p:nvPr/>
                </p:nvSpPr>
                <p:spPr bwMode="auto">
                  <a:xfrm flipV="1">
                    <a:off x="321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 name="Line 5166"/>
                  <p:cNvSpPr>
                    <a:spLocks noChangeShapeType="1"/>
                  </p:cNvSpPr>
                  <p:nvPr/>
                </p:nvSpPr>
                <p:spPr bwMode="auto">
                  <a:xfrm flipV="1">
                    <a:off x="321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 name="Line 5167"/>
                  <p:cNvSpPr>
                    <a:spLocks noChangeShapeType="1"/>
                  </p:cNvSpPr>
                  <p:nvPr/>
                </p:nvSpPr>
                <p:spPr bwMode="auto">
                  <a:xfrm flipV="1">
                    <a:off x="321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 name="Line 5168"/>
                  <p:cNvSpPr>
                    <a:spLocks noChangeShapeType="1"/>
                  </p:cNvSpPr>
                  <p:nvPr/>
                </p:nvSpPr>
                <p:spPr bwMode="auto">
                  <a:xfrm flipV="1">
                    <a:off x="321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 name="Line 5169"/>
                  <p:cNvSpPr>
                    <a:spLocks noChangeShapeType="1"/>
                  </p:cNvSpPr>
                  <p:nvPr/>
                </p:nvSpPr>
                <p:spPr bwMode="auto">
                  <a:xfrm flipV="1">
                    <a:off x="321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 name="Line 5170"/>
                  <p:cNvSpPr>
                    <a:spLocks noChangeShapeType="1"/>
                  </p:cNvSpPr>
                  <p:nvPr/>
                </p:nvSpPr>
                <p:spPr bwMode="auto">
                  <a:xfrm flipV="1">
                    <a:off x="321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 name="Line 5171"/>
                  <p:cNvSpPr>
                    <a:spLocks noChangeShapeType="1"/>
                  </p:cNvSpPr>
                  <p:nvPr/>
                </p:nvSpPr>
                <p:spPr bwMode="auto">
                  <a:xfrm flipV="1">
                    <a:off x="321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 name="Line 5172"/>
                  <p:cNvSpPr>
                    <a:spLocks noChangeShapeType="1"/>
                  </p:cNvSpPr>
                  <p:nvPr/>
                </p:nvSpPr>
                <p:spPr bwMode="auto">
                  <a:xfrm flipV="1">
                    <a:off x="321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 name="Line 5173"/>
                  <p:cNvSpPr>
                    <a:spLocks noChangeShapeType="1"/>
                  </p:cNvSpPr>
                  <p:nvPr/>
                </p:nvSpPr>
                <p:spPr bwMode="auto">
                  <a:xfrm flipV="1">
                    <a:off x="321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 name="Line 5174"/>
                  <p:cNvSpPr>
                    <a:spLocks noChangeShapeType="1"/>
                  </p:cNvSpPr>
                  <p:nvPr/>
                </p:nvSpPr>
                <p:spPr bwMode="auto">
                  <a:xfrm flipV="1">
                    <a:off x="321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 name="Line 5175"/>
                  <p:cNvSpPr>
                    <a:spLocks noChangeShapeType="1"/>
                  </p:cNvSpPr>
                  <p:nvPr/>
                </p:nvSpPr>
                <p:spPr bwMode="auto">
                  <a:xfrm flipV="1">
                    <a:off x="321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 name="Line 5176"/>
                  <p:cNvSpPr>
                    <a:spLocks noChangeShapeType="1"/>
                  </p:cNvSpPr>
                  <p:nvPr/>
                </p:nvSpPr>
                <p:spPr bwMode="auto">
                  <a:xfrm flipV="1">
                    <a:off x="321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 name="Line 5177"/>
                  <p:cNvSpPr>
                    <a:spLocks noChangeShapeType="1"/>
                  </p:cNvSpPr>
                  <p:nvPr/>
                </p:nvSpPr>
                <p:spPr bwMode="auto">
                  <a:xfrm flipV="1">
                    <a:off x="321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 name="Line 5178"/>
                  <p:cNvSpPr>
                    <a:spLocks noChangeShapeType="1"/>
                  </p:cNvSpPr>
                  <p:nvPr/>
                </p:nvSpPr>
                <p:spPr bwMode="auto">
                  <a:xfrm flipV="1">
                    <a:off x="321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 name="Line 5179"/>
                  <p:cNvSpPr>
                    <a:spLocks noChangeShapeType="1"/>
                  </p:cNvSpPr>
                  <p:nvPr/>
                </p:nvSpPr>
                <p:spPr bwMode="auto">
                  <a:xfrm flipV="1">
                    <a:off x="321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 name="Line 5180"/>
                  <p:cNvSpPr>
                    <a:spLocks noChangeShapeType="1"/>
                  </p:cNvSpPr>
                  <p:nvPr/>
                </p:nvSpPr>
                <p:spPr bwMode="auto">
                  <a:xfrm flipV="1">
                    <a:off x="321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 name="Line 5181"/>
                  <p:cNvSpPr>
                    <a:spLocks noChangeShapeType="1"/>
                  </p:cNvSpPr>
                  <p:nvPr/>
                </p:nvSpPr>
                <p:spPr bwMode="auto">
                  <a:xfrm flipV="1">
                    <a:off x="321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 name="Line 5182"/>
                  <p:cNvSpPr>
                    <a:spLocks noChangeShapeType="1"/>
                  </p:cNvSpPr>
                  <p:nvPr/>
                </p:nvSpPr>
                <p:spPr bwMode="auto">
                  <a:xfrm flipV="1">
                    <a:off x="321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 name="Line 5183"/>
                  <p:cNvSpPr>
                    <a:spLocks noChangeShapeType="1"/>
                  </p:cNvSpPr>
                  <p:nvPr/>
                </p:nvSpPr>
                <p:spPr bwMode="auto">
                  <a:xfrm flipV="1">
                    <a:off x="321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 name="Line 5184"/>
                  <p:cNvSpPr>
                    <a:spLocks noChangeShapeType="1"/>
                  </p:cNvSpPr>
                  <p:nvPr/>
                </p:nvSpPr>
                <p:spPr bwMode="auto">
                  <a:xfrm flipV="1">
                    <a:off x="321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 name="Line 5185"/>
                  <p:cNvSpPr>
                    <a:spLocks noChangeShapeType="1"/>
                  </p:cNvSpPr>
                  <p:nvPr/>
                </p:nvSpPr>
                <p:spPr bwMode="auto">
                  <a:xfrm flipV="1">
                    <a:off x="321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 name="Line 5186"/>
                  <p:cNvSpPr>
                    <a:spLocks noChangeShapeType="1"/>
                  </p:cNvSpPr>
                  <p:nvPr/>
                </p:nvSpPr>
                <p:spPr bwMode="auto">
                  <a:xfrm flipV="1">
                    <a:off x="321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 name="Line 5187"/>
                  <p:cNvSpPr>
                    <a:spLocks noChangeShapeType="1"/>
                  </p:cNvSpPr>
                  <p:nvPr/>
                </p:nvSpPr>
                <p:spPr bwMode="auto">
                  <a:xfrm flipV="1">
                    <a:off x="321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 name="Line 5188"/>
                  <p:cNvSpPr>
                    <a:spLocks noChangeShapeType="1"/>
                  </p:cNvSpPr>
                  <p:nvPr/>
                </p:nvSpPr>
                <p:spPr bwMode="auto">
                  <a:xfrm flipV="1">
                    <a:off x="321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 name="Line 5189"/>
                  <p:cNvSpPr>
                    <a:spLocks noChangeShapeType="1"/>
                  </p:cNvSpPr>
                  <p:nvPr/>
                </p:nvSpPr>
                <p:spPr bwMode="auto">
                  <a:xfrm flipV="1">
                    <a:off x="321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 name="Line 5190"/>
                  <p:cNvSpPr>
                    <a:spLocks noChangeShapeType="1"/>
                  </p:cNvSpPr>
                  <p:nvPr/>
                </p:nvSpPr>
                <p:spPr bwMode="auto">
                  <a:xfrm flipV="1">
                    <a:off x="321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 name="Line 5191"/>
                  <p:cNvSpPr>
                    <a:spLocks noChangeShapeType="1"/>
                  </p:cNvSpPr>
                  <p:nvPr/>
                </p:nvSpPr>
                <p:spPr bwMode="auto">
                  <a:xfrm flipV="1">
                    <a:off x="321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 name="Line 5192"/>
                  <p:cNvSpPr>
                    <a:spLocks noChangeShapeType="1"/>
                  </p:cNvSpPr>
                  <p:nvPr/>
                </p:nvSpPr>
                <p:spPr bwMode="auto">
                  <a:xfrm flipV="1">
                    <a:off x="321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 name="Line 5193"/>
                  <p:cNvSpPr>
                    <a:spLocks noChangeShapeType="1"/>
                  </p:cNvSpPr>
                  <p:nvPr/>
                </p:nvSpPr>
                <p:spPr bwMode="auto">
                  <a:xfrm flipV="1">
                    <a:off x="321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 name="Line 5194"/>
                  <p:cNvSpPr>
                    <a:spLocks noChangeShapeType="1"/>
                  </p:cNvSpPr>
                  <p:nvPr/>
                </p:nvSpPr>
                <p:spPr bwMode="auto">
                  <a:xfrm flipV="1">
                    <a:off x="321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 name="Line 5195"/>
                  <p:cNvSpPr>
                    <a:spLocks noChangeShapeType="1"/>
                  </p:cNvSpPr>
                  <p:nvPr/>
                </p:nvSpPr>
                <p:spPr bwMode="auto">
                  <a:xfrm flipV="1">
                    <a:off x="321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 name="Line 5196"/>
                  <p:cNvSpPr>
                    <a:spLocks noChangeShapeType="1"/>
                  </p:cNvSpPr>
                  <p:nvPr/>
                </p:nvSpPr>
                <p:spPr bwMode="auto">
                  <a:xfrm flipV="1">
                    <a:off x="321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 name="Line 5197"/>
                  <p:cNvSpPr>
                    <a:spLocks noChangeShapeType="1"/>
                  </p:cNvSpPr>
                  <p:nvPr/>
                </p:nvSpPr>
                <p:spPr bwMode="auto">
                  <a:xfrm flipV="1">
                    <a:off x="321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 name="Line 5198"/>
                  <p:cNvSpPr>
                    <a:spLocks noChangeShapeType="1"/>
                  </p:cNvSpPr>
                  <p:nvPr/>
                </p:nvSpPr>
                <p:spPr bwMode="auto">
                  <a:xfrm flipV="1">
                    <a:off x="321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 name="Line 5199"/>
                  <p:cNvSpPr>
                    <a:spLocks noChangeShapeType="1"/>
                  </p:cNvSpPr>
                  <p:nvPr/>
                </p:nvSpPr>
                <p:spPr bwMode="auto">
                  <a:xfrm flipV="1">
                    <a:off x="321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 name="Line 5200"/>
                  <p:cNvSpPr>
                    <a:spLocks noChangeShapeType="1"/>
                  </p:cNvSpPr>
                  <p:nvPr/>
                </p:nvSpPr>
                <p:spPr bwMode="auto">
                  <a:xfrm flipV="1">
                    <a:off x="321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 name="Line 5201"/>
                  <p:cNvSpPr>
                    <a:spLocks noChangeShapeType="1"/>
                  </p:cNvSpPr>
                  <p:nvPr/>
                </p:nvSpPr>
                <p:spPr bwMode="auto">
                  <a:xfrm flipV="1">
                    <a:off x="321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 name="Line 5202"/>
                  <p:cNvSpPr>
                    <a:spLocks noChangeShapeType="1"/>
                  </p:cNvSpPr>
                  <p:nvPr/>
                </p:nvSpPr>
                <p:spPr bwMode="auto">
                  <a:xfrm flipV="1">
                    <a:off x="321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 name="Line 5203"/>
                  <p:cNvSpPr>
                    <a:spLocks noChangeShapeType="1"/>
                  </p:cNvSpPr>
                  <p:nvPr/>
                </p:nvSpPr>
                <p:spPr bwMode="auto">
                  <a:xfrm flipV="1">
                    <a:off x="321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 name="Rectangle 5204"/>
                  <p:cNvSpPr>
                    <a:spLocks noChangeArrowheads="1"/>
                  </p:cNvSpPr>
                  <p:nvPr/>
                </p:nvSpPr>
                <p:spPr bwMode="auto">
                  <a:xfrm>
                    <a:off x="316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216" name="Line 5205"/>
                  <p:cNvSpPr>
                    <a:spLocks noChangeShapeType="1"/>
                  </p:cNvSpPr>
                  <p:nvPr/>
                </p:nvSpPr>
                <p:spPr bwMode="auto">
                  <a:xfrm>
                    <a:off x="351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 name="Line 5206"/>
                  <p:cNvSpPr>
                    <a:spLocks noChangeShapeType="1"/>
                  </p:cNvSpPr>
                  <p:nvPr/>
                </p:nvSpPr>
                <p:spPr bwMode="auto">
                  <a:xfrm flipV="1">
                    <a:off x="351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 name="Line 5207"/>
                  <p:cNvSpPr>
                    <a:spLocks noChangeShapeType="1"/>
                  </p:cNvSpPr>
                  <p:nvPr/>
                </p:nvSpPr>
                <p:spPr bwMode="auto">
                  <a:xfrm flipV="1">
                    <a:off x="351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 name="Line 5208"/>
                  <p:cNvSpPr>
                    <a:spLocks noChangeShapeType="1"/>
                  </p:cNvSpPr>
                  <p:nvPr/>
                </p:nvSpPr>
                <p:spPr bwMode="auto">
                  <a:xfrm flipV="1">
                    <a:off x="351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 name="Line 5209"/>
                  <p:cNvSpPr>
                    <a:spLocks noChangeShapeType="1"/>
                  </p:cNvSpPr>
                  <p:nvPr/>
                </p:nvSpPr>
                <p:spPr bwMode="auto">
                  <a:xfrm flipV="1">
                    <a:off x="351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 name="Line 5210"/>
                  <p:cNvSpPr>
                    <a:spLocks noChangeShapeType="1"/>
                  </p:cNvSpPr>
                  <p:nvPr/>
                </p:nvSpPr>
                <p:spPr bwMode="auto">
                  <a:xfrm flipV="1">
                    <a:off x="351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 name="Line 5211"/>
                  <p:cNvSpPr>
                    <a:spLocks noChangeShapeType="1"/>
                  </p:cNvSpPr>
                  <p:nvPr/>
                </p:nvSpPr>
                <p:spPr bwMode="auto">
                  <a:xfrm flipV="1">
                    <a:off x="351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 name="Line 5212"/>
                  <p:cNvSpPr>
                    <a:spLocks noChangeShapeType="1"/>
                  </p:cNvSpPr>
                  <p:nvPr/>
                </p:nvSpPr>
                <p:spPr bwMode="auto">
                  <a:xfrm flipV="1">
                    <a:off x="351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 name="Line 5213"/>
                  <p:cNvSpPr>
                    <a:spLocks noChangeShapeType="1"/>
                  </p:cNvSpPr>
                  <p:nvPr/>
                </p:nvSpPr>
                <p:spPr bwMode="auto">
                  <a:xfrm flipV="1">
                    <a:off x="351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 name="Line 5214"/>
                  <p:cNvSpPr>
                    <a:spLocks noChangeShapeType="1"/>
                  </p:cNvSpPr>
                  <p:nvPr/>
                </p:nvSpPr>
                <p:spPr bwMode="auto">
                  <a:xfrm flipV="1">
                    <a:off x="351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 name="Line 5215"/>
                  <p:cNvSpPr>
                    <a:spLocks noChangeShapeType="1"/>
                  </p:cNvSpPr>
                  <p:nvPr/>
                </p:nvSpPr>
                <p:spPr bwMode="auto">
                  <a:xfrm flipV="1">
                    <a:off x="351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 name="Line 5216"/>
                  <p:cNvSpPr>
                    <a:spLocks noChangeShapeType="1"/>
                  </p:cNvSpPr>
                  <p:nvPr/>
                </p:nvSpPr>
                <p:spPr bwMode="auto">
                  <a:xfrm flipV="1">
                    <a:off x="351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 name="Line 5217"/>
                  <p:cNvSpPr>
                    <a:spLocks noChangeShapeType="1"/>
                  </p:cNvSpPr>
                  <p:nvPr/>
                </p:nvSpPr>
                <p:spPr bwMode="auto">
                  <a:xfrm flipV="1">
                    <a:off x="351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 name="Line 5218"/>
                  <p:cNvSpPr>
                    <a:spLocks noChangeShapeType="1"/>
                  </p:cNvSpPr>
                  <p:nvPr/>
                </p:nvSpPr>
                <p:spPr bwMode="auto">
                  <a:xfrm flipV="1">
                    <a:off x="351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 name="Line 5219"/>
                  <p:cNvSpPr>
                    <a:spLocks noChangeShapeType="1"/>
                  </p:cNvSpPr>
                  <p:nvPr/>
                </p:nvSpPr>
                <p:spPr bwMode="auto">
                  <a:xfrm flipV="1">
                    <a:off x="351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 name="Line 5220"/>
                  <p:cNvSpPr>
                    <a:spLocks noChangeShapeType="1"/>
                  </p:cNvSpPr>
                  <p:nvPr/>
                </p:nvSpPr>
                <p:spPr bwMode="auto">
                  <a:xfrm flipV="1">
                    <a:off x="351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 name="Line 5221"/>
                  <p:cNvSpPr>
                    <a:spLocks noChangeShapeType="1"/>
                  </p:cNvSpPr>
                  <p:nvPr/>
                </p:nvSpPr>
                <p:spPr bwMode="auto">
                  <a:xfrm flipV="1">
                    <a:off x="351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 name="Line 5222"/>
                  <p:cNvSpPr>
                    <a:spLocks noChangeShapeType="1"/>
                  </p:cNvSpPr>
                  <p:nvPr/>
                </p:nvSpPr>
                <p:spPr bwMode="auto">
                  <a:xfrm flipV="1">
                    <a:off x="351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 name="Line 5223"/>
                  <p:cNvSpPr>
                    <a:spLocks noChangeShapeType="1"/>
                  </p:cNvSpPr>
                  <p:nvPr/>
                </p:nvSpPr>
                <p:spPr bwMode="auto">
                  <a:xfrm flipV="1">
                    <a:off x="351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 name="Line 5224"/>
                  <p:cNvSpPr>
                    <a:spLocks noChangeShapeType="1"/>
                  </p:cNvSpPr>
                  <p:nvPr/>
                </p:nvSpPr>
                <p:spPr bwMode="auto">
                  <a:xfrm flipV="1">
                    <a:off x="351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 name="Line 5225"/>
                  <p:cNvSpPr>
                    <a:spLocks noChangeShapeType="1"/>
                  </p:cNvSpPr>
                  <p:nvPr/>
                </p:nvSpPr>
                <p:spPr bwMode="auto">
                  <a:xfrm flipV="1">
                    <a:off x="351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 name="Line 5226"/>
                  <p:cNvSpPr>
                    <a:spLocks noChangeShapeType="1"/>
                  </p:cNvSpPr>
                  <p:nvPr/>
                </p:nvSpPr>
                <p:spPr bwMode="auto">
                  <a:xfrm flipV="1">
                    <a:off x="351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 name="Line 5227"/>
                  <p:cNvSpPr>
                    <a:spLocks noChangeShapeType="1"/>
                  </p:cNvSpPr>
                  <p:nvPr/>
                </p:nvSpPr>
                <p:spPr bwMode="auto">
                  <a:xfrm flipV="1">
                    <a:off x="351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 name="Line 5228"/>
                  <p:cNvSpPr>
                    <a:spLocks noChangeShapeType="1"/>
                  </p:cNvSpPr>
                  <p:nvPr/>
                </p:nvSpPr>
                <p:spPr bwMode="auto">
                  <a:xfrm flipV="1">
                    <a:off x="351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 name="Line 5229"/>
                  <p:cNvSpPr>
                    <a:spLocks noChangeShapeType="1"/>
                  </p:cNvSpPr>
                  <p:nvPr/>
                </p:nvSpPr>
                <p:spPr bwMode="auto">
                  <a:xfrm flipV="1">
                    <a:off x="351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 name="Line 5230"/>
                  <p:cNvSpPr>
                    <a:spLocks noChangeShapeType="1"/>
                  </p:cNvSpPr>
                  <p:nvPr/>
                </p:nvSpPr>
                <p:spPr bwMode="auto">
                  <a:xfrm flipV="1">
                    <a:off x="351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 name="Line 5231"/>
                  <p:cNvSpPr>
                    <a:spLocks noChangeShapeType="1"/>
                  </p:cNvSpPr>
                  <p:nvPr/>
                </p:nvSpPr>
                <p:spPr bwMode="auto">
                  <a:xfrm flipV="1">
                    <a:off x="351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 name="Line 5232"/>
                  <p:cNvSpPr>
                    <a:spLocks noChangeShapeType="1"/>
                  </p:cNvSpPr>
                  <p:nvPr/>
                </p:nvSpPr>
                <p:spPr bwMode="auto">
                  <a:xfrm flipV="1">
                    <a:off x="351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 name="Line 5233"/>
                  <p:cNvSpPr>
                    <a:spLocks noChangeShapeType="1"/>
                  </p:cNvSpPr>
                  <p:nvPr/>
                </p:nvSpPr>
                <p:spPr bwMode="auto">
                  <a:xfrm flipV="1">
                    <a:off x="351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 name="Line 5234"/>
                  <p:cNvSpPr>
                    <a:spLocks noChangeShapeType="1"/>
                  </p:cNvSpPr>
                  <p:nvPr/>
                </p:nvSpPr>
                <p:spPr bwMode="auto">
                  <a:xfrm flipV="1">
                    <a:off x="351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 name="Line 5235"/>
                  <p:cNvSpPr>
                    <a:spLocks noChangeShapeType="1"/>
                  </p:cNvSpPr>
                  <p:nvPr/>
                </p:nvSpPr>
                <p:spPr bwMode="auto">
                  <a:xfrm flipV="1">
                    <a:off x="351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 name="Line 5236"/>
                  <p:cNvSpPr>
                    <a:spLocks noChangeShapeType="1"/>
                  </p:cNvSpPr>
                  <p:nvPr/>
                </p:nvSpPr>
                <p:spPr bwMode="auto">
                  <a:xfrm flipV="1">
                    <a:off x="351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 name="Line 5237"/>
                  <p:cNvSpPr>
                    <a:spLocks noChangeShapeType="1"/>
                  </p:cNvSpPr>
                  <p:nvPr/>
                </p:nvSpPr>
                <p:spPr bwMode="auto">
                  <a:xfrm flipV="1">
                    <a:off x="351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 name="Line 5238"/>
                  <p:cNvSpPr>
                    <a:spLocks noChangeShapeType="1"/>
                  </p:cNvSpPr>
                  <p:nvPr/>
                </p:nvSpPr>
                <p:spPr bwMode="auto">
                  <a:xfrm flipV="1">
                    <a:off x="351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 name="Line 5239"/>
                  <p:cNvSpPr>
                    <a:spLocks noChangeShapeType="1"/>
                  </p:cNvSpPr>
                  <p:nvPr/>
                </p:nvSpPr>
                <p:spPr bwMode="auto">
                  <a:xfrm flipV="1">
                    <a:off x="351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 name="Line 5240"/>
                  <p:cNvSpPr>
                    <a:spLocks noChangeShapeType="1"/>
                  </p:cNvSpPr>
                  <p:nvPr/>
                </p:nvSpPr>
                <p:spPr bwMode="auto">
                  <a:xfrm flipV="1">
                    <a:off x="351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 name="Line 5241"/>
                  <p:cNvSpPr>
                    <a:spLocks noChangeShapeType="1"/>
                  </p:cNvSpPr>
                  <p:nvPr/>
                </p:nvSpPr>
                <p:spPr bwMode="auto">
                  <a:xfrm flipV="1">
                    <a:off x="351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 name="Line 5242"/>
                  <p:cNvSpPr>
                    <a:spLocks noChangeShapeType="1"/>
                  </p:cNvSpPr>
                  <p:nvPr/>
                </p:nvSpPr>
                <p:spPr bwMode="auto">
                  <a:xfrm flipV="1">
                    <a:off x="351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 name="Line 5243"/>
                  <p:cNvSpPr>
                    <a:spLocks noChangeShapeType="1"/>
                  </p:cNvSpPr>
                  <p:nvPr/>
                </p:nvSpPr>
                <p:spPr bwMode="auto">
                  <a:xfrm flipV="1">
                    <a:off x="351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 name="Line 5244"/>
                  <p:cNvSpPr>
                    <a:spLocks noChangeShapeType="1"/>
                  </p:cNvSpPr>
                  <p:nvPr/>
                </p:nvSpPr>
                <p:spPr bwMode="auto">
                  <a:xfrm flipV="1">
                    <a:off x="351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 name="Line 5245"/>
                  <p:cNvSpPr>
                    <a:spLocks noChangeShapeType="1"/>
                  </p:cNvSpPr>
                  <p:nvPr/>
                </p:nvSpPr>
                <p:spPr bwMode="auto">
                  <a:xfrm flipV="1">
                    <a:off x="351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 name="Line 5246"/>
                  <p:cNvSpPr>
                    <a:spLocks noChangeShapeType="1"/>
                  </p:cNvSpPr>
                  <p:nvPr/>
                </p:nvSpPr>
                <p:spPr bwMode="auto">
                  <a:xfrm flipV="1">
                    <a:off x="351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 name="Line 5247"/>
                  <p:cNvSpPr>
                    <a:spLocks noChangeShapeType="1"/>
                  </p:cNvSpPr>
                  <p:nvPr/>
                </p:nvSpPr>
                <p:spPr bwMode="auto">
                  <a:xfrm flipV="1">
                    <a:off x="351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 name="Line 5248"/>
                  <p:cNvSpPr>
                    <a:spLocks noChangeShapeType="1"/>
                  </p:cNvSpPr>
                  <p:nvPr/>
                </p:nvSpPr>
                <p:spPr bwMode="auto">
                  <a:xfrm flipV="1">
                    <a:off x="351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 name="Line 5249"/>
                  <p:cNvSpPr>
                    <a:spLocks noChangeShapeType="1"/>
                  </p:cNvSpPr>
                  <p:nvPr/>
                </p:nvSpPr>
                <p:spPr bwMode="auto">
                  <a:xfrm flipV="1">
                    <a:off x="351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 name="Line 5250"/>
                  <p:cNvSpPr>
                    <a:spLocks noChangeShapeType="1"/>
                  </p:cNvSpPr>
                  <p:nvPr/>
                </p:nvSpPr>
                <p:spPr bwMode="auto">
                  <a:xfrm flipV="1">
                    <a:off x="351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 name="Line 5251"/>
                  <p:cNvSpPr>
                    <a:spLocks noChangeShapeType="1"/>
                  </p:cNvSpPr>
                  <p:nvPr/>
                </p:nvSpPr>
                <p:spPr bwMode="auto">
                  <a:xfrm flipV="1">
                    <a:off x="351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 name="Line 5252"/>
                  <p:cNvSpPr>
                    <a:spLocks noChangeShapeType="1"/>
                  </p:cNvSpPr>
                  <p:nvPr/>
                </p:nvSpPr>
                <p:spPr bwMode="auto">
                  <a:xfrm flipV="1">
                    <a:off x="351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 name="Line 5253"/>
                  <p:cNvSpPr>
                    <a:spLocks noChangeShapeType="1"/>
                  </p:cNvSpPr>
                  <p:nvPr/>
                </p:nvSpPr>
                <p:spPr bwMode="auto">
                  <a:xfrm flipV="1">
                    <a:off x="351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 name="Line 5254"/>
                  <p:cNvSpPr>
                    <a:spLocks noChangeShapeType="1"/>
                  </p:cNvSpPr>
                  <p:nvPr/>
                </p:nvSpPr>
                <p:spPr bwMode="auto">
                  <a:xfrm flipV="1">
                    <a:off x="351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 name="Line 5255"/>
                  <p:cNvSpPr>
                    <a:spLocks noChangeShapeType="1"/>
                  </p:cNvSpPr>
                  <p:nvPr/>
                </p:nvSpPr>
                <p:spPr bwMode="auto">
                  <a:xfrm flipV="1">
                    <a:off x="351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 name="Line 5256"/>
                  <p:cNvSpPr>
                    <a:spLocks noChangeShapeType="1"/>
                  </p:cNvSpPr>
                  <p:nvPr/>
                </p:nvSpPr>
                <p:spPr bwMode="auto">
                  <a:xfrm flipV="1">
                    <a:off x="351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 name="Line 5257"/>
                  <p:cNvSpPr>
                    <a:spLocks noChangeShapeType="1"/>
                  </p:cNvSpPr>
                  <p:nvPr/>
                </p:nvSpPr>
                <p:spPr bwMode="auto">
                  <a:xfrm flipV="1">
                    <a:off x="351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 name="Line 5258"/>
                  <p:cNvSpPr>
                    <a:spLocks noChangeShapeType="1"/>
                  </p:cNvSpPr>
                  <p:nvPr/>
                </p:nvSpPr>
                <p:spPr bwMode="auto">
                  <a:xfrm flipV="1">
                    <a:off x="351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 name="Line 5259"/>
                  <p:cNvSpPr>
                    <a:spLocks noChangeShapeType="1"/>
                  </p:cNvSpPr>
                  <p:nvPr/>
                </p:nvSpPr>
                <p:spPr bwMode="auto">
                  <a:xfrm flipV="1">
                    <a:off x="351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 name="Line 5260"/>
                  <p:cNvSpPr>
                    <a:spLocks noChangeShapeType="1"/>
                  </p:cNvSpPr>
                  <p:nvPr/>
                </p:nvSpPr>
                <p:spPr bwMode="auto">
                  <a:xfrm flipV="1">
                    <a:off x="351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 name="Line 5261"/>
                  <p:cNvSpPr>
                    <a:spLocks noChangeShapeType="1"/>
                  </p:cNvSpPr>
                  <p:nvPr/>
                </p:nvSpPr>
                <p:spPr bwMode="auto">
                  <a:xfrm flipV="1">
                    <a:off x="351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 name="Line 5262"/>
                  <p:cNvSpPr>
                    <a:spLocks noChangeShapeType="1"/>
                  </p:cNvSpPr>
                  <p:nvPr/>
                </p:nvSpPr>
                <p:spPr bwMode="auto">
                  <a:xfrm flipV="1">
                    <a:off x="351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 name="Line 5263"/>
                  <p:cNvSpPr>
                    <a:spLocks noChangeShapeType="1"/>
                  </p:cNvSpPr>
                  <p:nvPr/>
                </p:nvSpPr>
                <p:spPr bwMode="auto">
                  <a:xfrm flipV="1">
                    <a:off x="351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 name="Line 5264"/>
                  <p:cNvSpPr>
                    <a:spLocks noChangeShapeType="1"/>
                  </p:cNvSpPr>
                  <p:nvPr/>
                </p:nvSpPr>
                <p:spPr bwMode="auto">
                  <a:xfrm flipV="1">
                    <a:off x="351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6" name="Line 5265"/>
                  <p:cNvSpPr>
                    <a:spLocks noChangeShapeType="1"/>
                  </p:cNvSpPr>
                  <p:nvPr/>
                </p:nvSpPr>
                <p:spPr bwMode="auto">
                  <a:xfrm flipV="1">
                    <a:off x="351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7" name="Line 5266"/>
                  <p:cNvSpPr>
                    <a:spLocks noChangeShapeType="1"/>
                  </p:cNvSpPr>
                  <p:nvPr/>
                </p:nvSpPr>
                <p:spPr bwMode="auto">
                  <a:xfrm flipV="1">
                    <a:off x="351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8" name="Line 5267"/>
                  <p:cNvSpPr>
                    <a:spLocks noChangeShapeType="1"/>
                  </p:cNvSpPr>
                  <p:nvPr/>
                </p:nvSpPr>
                <p:spPr bwMode="auto">
                  <a:xfrm flipV="1">
                    <a:off x="351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9" name="Line 5268"/>
                  <p:cNvSpPr>
                    <a:spLocks noChangeShapeType="1"/>
                  </p:cNvSpPr>
                  <p:nvPr/>
                </p:nvSpPr>
                <p:spPr bwMode="auto">
                  <a:xfrm flipV="1">
                    <a:off x="351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0" name="Line 5269"/>
                  <p:cNvSpPr>
                    <a:spLocks noChangeShapeType="1"/>
                  </p:cNvSpPr>
                  <p:nvPr/>
                </p:nvSpPr>
                <p:spPr bwMode="auto">
                  <a:xfrm flipV="1">
                    <a:off x="351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1" name="Line 5270"/>
                  <p:cNvSpPr>
                    <a:spLocks noChangeShapeType="1"/>
                  </p:cNvSpPr>
                  <p:nvPr/>
                </p:nvSpPr>
                <p:spPr bwMode="auto">
                  <a:xfrm flipV="1">
                    <a:off x="351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2" name="Line 5271"/>
                  <p:cNvSpPr>
                    <a:spLocks noChangeShapeType="1"/>
                  </p:cNvSpPr>
                  <p:nvPr/>
                </p:nvSpPr>
                <p:spPr bwMode="auto">
                  <a:xfrm flipV="1">
                    <a:off x="351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3" name="Line 5272"/>
                  <p:cNvSpPr>
                    <a:spLocks noChangeShapeType="1"/>
                  </p:cNvSpPr>
                  <p:nvPr/>
                </p:nvSpPr>
                <p:spPr bwMode="auto">
                  <a:xfrm flipV="1">
                    <a:off x="351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4" name="Line 5273"/>
                  <p:cNvSpPr>
                    <a:spLocks noChangeShapeType="1"/>
                  </p:cNvSpPr>
                  <p:nvPr/>
                </p:nvSpPr>
                <p:spPr bwMode="auto">
                  <a:xfrm flipV="1">
                    <a:off x="351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5" name="Line 5274"/>
                  <p:cNvSpPr>
                    <a:spLocks noChangeShapeType="1"/>
                  </p:cNvSpPr>
                  <p:nvPr/>
                </p:nvSpPr>
                <p:spPr bwMode="auto">
                  <a:xfrm flipV="1">
                    <a:off x="351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6" name="Line 5275"/>
                  <p:cNvSpPr>
                    <a:spLocks noChangeShapeType="1"/>
                  </p:cNvSpPr>
                  <p:nvPr/>
                </p:nvSpPr>
                <p:spPr bwMode="auto">
                  <a:xfrm flipV="1">
                    <a:off x="351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7" name="Line 5276"/>
                  <p:cNvSpPr>
                    <a:spLocks noChangeShapeType="1"/>
                  </p:cNvSpPr>
                  <p:nvPr/>
                </p:nvSpPr>
                <p:spPr bwMode="auto">
                  <a:xfrm flipV="1">
                    <a:off x="351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8" name="Line 5277"/>
                  <p:cNvSpPr>
                    <a:spLocks noChangeShapeType="1"/>
                  </p:cNvSpPr>
                  <p:nvPr/>
                </p:nvSpPr>
                <p:spPr bwMode="auto">
                  <a:xfrm flipV="1">
                    <a:off x="351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9" name="Line 5278"/>
                  <p:cNvSpPr>
                    <a:spLocks noChangeShapeType="1"/>
                  </p:cNvSpPr>
                  <p:nvPr/>
                </p:nvSpPr>
                <p:spPr bwMode="auto">
                  <a:xfrm flipV="1">
                    <a:off x="351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0" name="Line 5279"/>
                  <p:cNvSpPr>
                    <a:spLocks noChangeShapeType="1"/>
                  </p:cNvSpPr>
                  <p:nvPr/>
                </p:nvSpPr>
                <p:spPr bwMode="auto">
                  <a:xfrm flipV="1">
                    <a:off x="351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1" name="Line 5280"/>
                  <p:cNvSpPr>
                    <a:spLocks noChangeShapeType="1"/>
                  </p:cNvSpPr>
                  <p:nvPr/>
                </p:nvSpPr>
                <p:spPr bwMode="auto">
                  <a:xfrm flipV="1">
                    <a:off x="351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2" name="Line 5281"/>
                  <p:cNvSpPr>
                    <a:spLocks noChangeShapeType="1"/>
                  </p:cNvSpPr>
                  <p:nvPr/>
                </p:nvSpPr>
                <p:spPr bwMode="auto">
                  <a:xfrm flipV="1">
                    <a:off x="351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3" name="Line 5282"/>
                  <p:cNvSpPr>
                    <a:spLocks noChangeShapeType="1"/>
                  </p:cNvSpPr>
                  <p:nvPr/>
                </p:nvSpPr>
                <p:spPr bwMode="auto">
                  <a:xfrm flipV="1">
                    <a:off x="351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4" name="Line 5283"/>
                  <p:cNvSpPr>
                    <a:spLocks noChangeShapeType="1"/>
                  </p:cNvSpPr>
                  <p:nvPr/>
                </p:nvSpPr>
                <p:spPr bwMode="auto">
                  <a:xfrm flipV="1">
                    <a:off x="351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5" name="Line 5284"/>
                  <p:cNvSpPr>
                    <a:spLocks noChangeShapeType="1"/>
                  </p:cNvSpPr>
                  <p:nvPr/>
                </p:nvSpPr>
                <p:spPr bwMode="auto">
                  <a:xfrm flipV="1">
                    <a:off x="351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6" name="Line 5285"/>
                  <p:cNvSpPr>
                    <a:spLocks noChangeShapeType="1"/>
                  </p:cNvSpPr>
                  <p:nvPr/>
                </p:nvSpPr>
                <p:spPr bwMode="auto">
                  <a:xfrm flipV="1">
                    <a:off x="351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7" name="Line 5286"/>
                  <p:cNvSpPr>
                    <a:spLocks noChangeShapeType="1"/>
                  </p:cNvSpPr>
                  <p:nvPr/>
                </p:nvSpPr>
                <p:spPr bwMode="auto">
                  <a:xfrm flipV="1">
                    <a:off x="351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8" name="Line 5287"/>
                  <p:cNvSpPr>
                    <a:spLocks noChangeShapeType="1"/>
                  </p:cNvSpPr>
                  <p:nvPr/>
                </p:nvSpPr>
                <p:spPr bwMode="auto">
                  <a:xfrm flipV="1">
                    <a:off x="351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9" name="Line 5288"/>
                  <p:cNvSpPr>
                    <a:spLocks noChangeShapeType="1"/>
                  </p:cNvSpPr>
                  <p:nvPr/>
                </p:nvSpPr>
                <p:spPr bwMode="auto">
                  <a:xfrm flipV="1">
                    <a:off x="351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0" name="Line 5289"/>
                  <p:cNvSpPr>
                    <a:spLocks noChangeShapeType="1"/>
                  </p:cNvSpPr>
                  <p:nvPr/>
                </p:nvSpPr>
                <p:spPr bwMode="auto">
                  <a:xfrm flipV="1">
                    <a:off x="351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1" name="Line 5290"/>
                  <p:cNvSpPr>
                    <a:spLocks noChangeShapeType="1"/>
                  </p:cNvSpPr>
                  <p:nvPr/>
                </p:nvSpPr>
                <p:spPr bwMode="auto">
                  <a:xfrm flipV="1">
                    <a:off x="351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2" name="Line 5291"/>
                  <p:cNvSpPr>
                    <a:spLocks noChangeShapeType="1"/>
                  </p:cNvSpPr>
                  <p:nvPr/>
                </p:nvSpPr>
                <p:spPr bwMode="auto">
                  <a:xfrm flipV="1">
                    <a:off x="351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3" name="Line 5292"/>
                  <p:cNvSpPr>
                    <a:spLocks noChangeShapeType="1"/>
                  </p:cNvSpPr>
                  <p:nvPr/>
                </p:nvSpPr>
                <p:spPr bwMode="auto">
                  <a:xfrm flipV="1">
                    <a:off x="351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4" name="Line 5293"/>
                  <p:cNvSpPr>
                    <a:spLocks noChangeShapeType="1"/>
                  </p:cNvSpPr>
                  <p:nvPr/>
                </p:nvSpPr>
                <p:spPr bwMode="auto">
                  <a:xfrm flipV="1">
                    <a:off x="351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5" name="Line 5294"/>
                  <p:cNvSpPr>
                    <a:spLocks noChangeShapeType="1"/>
                  </p:cNvSpPr>
                  <p:nvPr/>
                </p:nvSpPr>
                <p:spPr bwMode="auto">
                  <a:xfrm flipV="1">
                    <a:off x="351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6" name="Line 5295"/>
                  <p:cNvSpPr>
                    <a:spLocks noChangeShapeType="1"/>
                  </p:cNvSpPr>
                  <p:nvPr/>
                </p:nvSpPr>
                <p:spPr bwMode="auto">
                  <a:xfrm flipV="1">
                    <a:off x="351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7" name="Line 5296"/>
                  <p:cNvSpPr>
                    <a:spLocks noChangeShapeType="1"/>
                  </p:cNvSpPr>
                  <p:nvPr/>
                </p:nvSpPr>
                <p:spPr bwMode="auto">
                  <a:xfrm flipV="1">
                    <a:off x="351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8" name="Line 5297"/>
                  <p:cNvSpPr>
                    <a:spLocks noChangeShapeType="1"/>
                  </p:cNvSpPr>
                  <p:nvPr/>
                </p:nvSpPr>
                <p:spPr bwMode="auto">
                  <a:xfrm flipV="1">
                    <a:off x="351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9" name="Line 5298"/>
                  <p:cNvSpPr>
                    <a:spLocks noChangeShapeType="1"/>
                  </p:cNvSpPr>
                  <p:nvPr/>
                </p:nvSpPr>
                <p:spPr bwMode="auto">
                  <a:xfrm flipV="1">
                    <a:off x="351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0" name="Line 5299"/>
                  <p:cNvSpPr>
                    <a:spLocks noChangeShapeType="1"/>
                  </p:cNvSpPr>
                  <p:nvPr/>
                </p:nvSpPr>
                <p:spPr bwMode="auto">
                  <a:xfrm flipV="1">
                    <a:off x="351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1" name="Line 5300"/>
                  <p:cNvSpPr>
                    <a:spLocks noChangeShapeType="1"/>
                  </p:cNvSpPr>
                  <p:nvPr/>
                </p:nvSpPr>
                <p:spPr bwMode="auto">
                  <a:xfrm flipV="1">
                    <a:off x="351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2" name="Line 5301"/>
                  <p:cNvSpPr>
                    <a:spLocks noChangeShapeType="1"/>
                  </p:cNvSpPr>
                  <p:nvPr/>
                </p:nvSpPr>
                <p:spPr bwMode="auto">
                  <a:xfrm flipV="1">
                    <a:off x="351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3" name="Line 5302"/>
                  <p:cNvSpPr>
                    <a:spLocks noChangeShapeType="1"/>
                  </p:cNvSpPr>
                  <p:nvPr/>
                </p:nvSpPr>
                <p:spPr bwMode="auto">
                  <a:xfrm flipV="1">
                    <a:off x="351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4" name="Line 5303"/>
                  <p:cNvSpPr>
                    <a:spLocks noChangeShapeType="1"/>
                  </p:cNvSpPr>
                  <p:nvPr/>
                </p:nvSpPr>
                <p:spPr bwMode="auto">
                  <a:xfrm flipV="1">
                    <a:off x="351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5" name="Line 5304"/>
                  <p:cNvSpPr>
                    <a:spLocks noChangeShapeType="1"/>
                  </p:cNvSpPr>
                  <p:nvPr/>
                </p:nvSpPr>
                <p:spPr bwMode="auto">
                  <a:xfrm flipV="1">
                    <a:off x="351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6" name="Line 5305"/>
                  <p:cNvSpPr>
                    <a:spLocks noChangeShapeType="1"/>
                  </p:cNvSpPr>
                  <p:nvPr/>
                </p:nvSpPr>
                <p:spPr bwMode="auto">
                  <a:xfrm flipV="1">
                    <a:off x="351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7" name="Line 5306"/>
                  <p:cNvSpPr>
                    <a:spLocks noChangeShapeType="1"/>
                  </p:cNvSpPr>
                  <p:nvPr/>
                </p:nvSpPr>
                <p:spPr bwMode="auto">
                  <a:xfrm flipV="1">
                    <a:off x="351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8" name="Line 5307"/>
                  <p:cNvSpPr>
                    <a:spLocks noChangeShapeType="1"/>
                  </p:cNvSpPr>
                  <p:nvPr/>
                </p:nvSpPr>
                <p:spPr bwMode="auto">
                  <a:xfrm flipV="1">
                    <a:off x="351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9" name="Line 5308"/>
                  <p:cNvSpPr>
                    <a:spLocks noChangeShapeType="1"/>
                  </p:cNvSpPr>
                  <p:nvPr/>
                </p:nvSpPr>
                <p:spPr bwMode="auto">
                  <a:xfrm flipV="1">
                    <a:off x="351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0" name="Line 5309"/>
                  <p:cNvSpPr>
                    <a:spLocks noChangeShapeType="1"/>
                  </p:cNvSpPr>
                  <p:nvPr/>
                </p:nvSpPr>
                <p:spPr bwMode="auto">
                  <a:xfrm flipV="1">
                    <a:off x="351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1" name="Line 5310"/>
                  <p:cNvSpPr>
                    <a:spLocks noChangeShapeType="1"/>
                  </p:cNvSpPr>
                  <p:nvPr/>
                </p:nvSpPr>
                <p:spPr bwMode="auto">
                  <a:xfrm flipV="1">
                    <a:off x="351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2" name="Line 5311"/>
                  <p:cNvSpPr>
                    <a:spLocks noChangeShapeType="1"/>
                  </p:cNvSpPr>
                  <p:nvPr/>
                </p:nvSpPr>
                <p:spPr bwMode="auto">
                  <a:xfrm flipV="1">
                    <a:off x="351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3" name="Line 5312"/>
                  <p:cNvSpPr>
                    <a:spLocks noChangeShapeType="1"/>
                  </p:cNvSpPr>
                  <p:nvPr/>
                </p:nvSpPr>
                <p:spPr bwMode="auto">
                  <a:xfrm flipV="1">
                    <a:off x="351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4" name="Line 5313"/>
                  <p:cNvSpPr>
                    <a:spLocks noChangeShapeType="1"/>
                  </p:cNvSpPr>
                  <p:nvPr/>
                </p:nvSpPr>
                <p:spPr bwMode="auto">
                  <a:xfrm flipV="1">
                    <a:off x="351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5" name="Line 5314"/>
                  <p:cNvSpPr>
                    <a:spLocks noChangeShapeType="1"/>
                  </p:cNvSpPr>
                  <p:nvPr/>
                </p:nvSpPr>
                <p:spPr bwMode="auto">
                  <a:xfrm flipV="1">
                    <a:off x="351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6" name="Line 5315"/>
                  <p:cNvSpPr>
                    <a:spLocks noChangeShapeType="1"/>
                  </p:cNvSpPr>
                  <p:nvPr/>
                </p:nvSpPr>
                <p:spPr bwMode="auto">
                  <a:xfrm flipV="1">
                    <a:off x="351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7" name="Line 5316"/>
                  <p:cNvSpPr>
                    <a:spLocks noChangeShapeType="1"/>
                  </p:cNvSpPr>
                  <p:nvPr/>
                </p:nvSpPr>
                <p:spPr bwMode="auto">
                  <a:xfrm flipV="1">
                    <a:off x="351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8" name="Line 5317"/>
                  <p:cNvSpPr>
                    <a:spLocks noChangeShapeType="1"/>
                  </p:cNvSpPr>
                  <p:nvPr/>
                </p:nvSpPr>
                <p:spPr bwMode="auto">
                  <a:xfrm flipV="1">
                    <a:off x="351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9" name="Line 5318"/>
                  <p:cNvSpPr>
                    <a:spLocks noChangeShapeType="1"/>
                  </p:cNvSpPr>
                  <p:nvPr/>
                </p:nvSpPr>
                <p:spPr bwMode="auto">
                  <a:xfrm flipV="1">
                    <a:off x="351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0" name="Line 5319"/>
                  <p:cNvSpPr>
                    <a:spLocks noChangeShapeType="1"/>
                  </p:cNvSpPr>
                  <p:nvPr/>
                </p:nvSpPr>
                <p:spPr bwMode="auto">
                  <a:xfrm flipV="1">
                    <a:off x="351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1" name="Line 5320"/>
                  <p:cNvSpPr>
                    <a:spLocks noChangeShapeType="1"/>
                  </p:cNvSpPr>
                  <p:nvPr/>
                </p:nvSpPr>
                <p:spPr bwMode="auto">
                  <a:xfrm flipV="1">
                    <a:off x="351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2" name="Line 5321"/>
                  <p:cNvSpPr>
                    <a:spLocks noChangeShapeType="1"/>
                  </p:cNvSpPr>
                  <p:nvPr/>
                </p:nvSpPr>
                <p:spPr bwMode="auto">
                  <a:xfrm flipV="1">
                    <a:off x="351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3" name="Line 5322"/>
                  <p:cNvSpPr>
                    <a:spLocks noChangeShapeType="1"/>
                  </p:cNvSpPr>
                  <p:nvPr/>
                </p:nvSpPr>
                <p:spPr bwMode="auto">
                  <a:xfrm flipV="1">
                    <a:off x="351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4" name="Line 5323"/>
                  <p:cNvSpPr>
                    <a:spLocks noChangeShapeType="1"/>
                  </p:cNvSpPr>
                  <p:nvPr/>
                </p:nvSpPr>
                <p:spPr bwMode="auto">
                  <a:xfrm flipV="1">
                    <a:off x="351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5" name="Line 5324"/>
                  <p:cNvSpPr>
                    <a:spLocks noChangeShapeType="1"/>
                  </p:cNvSpPr>
                  <p:nvPr/>
                </p:nvSpPr>
                <p:spPr bwMode="auto">
                  <a:xfrm flipV="1">
                    <a:off x="351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6" name="Line 5325"/>
                  <p:cNvSpPr>
                    <a:spLocks noChangeShapeType="1"/>
                  </p:cNvSpPr>
                  <p:nvPr/>
                </p:nvSpPr>
                <p:spPr bwMode="auto">
                  <a:xfrm flipV="1">
                    <a:off x="351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7" name="Line 5326"/>
                  <p:cNvSpPr>
                    <a:spLocks noChangeShapeType="1"/>
                  </p:cNvSpPr>
                  <p:nvPr/>
                </p:nvSpPr>
                <p:spPr bwMode="auto">
                  <a:xfrm flipV="1">
                    <a:off x="351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8" name="Line 5327"/>
                  <p:cNvSpPr>
                    <a:spLocks noChangeShapeType="1"/>
                  </p:cNvSpPr>
                  <p:nvPr/>
                </p:nvSpPr>
                <p:spPr bwMode="auto">
                  <a:xfrm flipV="1">
                    <a:off x="351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9" name="Line 5328"/>
                  <p:cNvSpPr>
                    <a:spLocks noChangeShapeType="1"/>
                  </p:cNvSpPr>
                  <p:nvPr/>
                </p:nvSpPr>
                <p:spPr bwMode="auto">
                  <a:xfrm flipV="1">
                    <a:off x="351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0" name="Line 5329"/>
                  <p:cNvSpPr>
                    <a:spLocks noChangeShapeType="1"/>
                  </p:cNvSpPr>
                  <p:nvPr/>
                </p:nvSpPr>
                <p:spPr bwMode="auto">
                  <a:xfrm flipV="1">
                    <a:off x="351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1" name="Line 5330"/>
                  <p:cNvSpPr>
                    <a:spLocks noChangeShapeType="1"/>
                  </p:cNvSpPr>
                  <p:nvPr/>
                </p:nvSpPr>
                <p:spPr bwMode="auto">
                  <a:xfrm flipV="1">
                    <a:off x="351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2" name="Line 5331"/>
                  <p:cNvSpPr>
                    <a:spLocks noChangeShapeType="1"/>
                  </p:cNvSpPr>
                  <p:nvPr/>
                </p:nvSpPr>
                <p:spPr bwMode="auto">
                  <a:xfrm flipV="1">
                    <a:off x="351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3" name="Line 5332"/>
                  <p:cNvSpPr>
                    <a:spLocks noChangeShapeType="1"/>
                  </p:cNvSpPr>
                  <p:nvPr/>
                </p:nvSpPr>
                <p:spPr bwMode="auto">
                  <a:xfrm flipV="1">
                    <a:off x="351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4" name="Line 5333"/>
                  <p:cNvSpPr>
                    <a:spLocks noChangeShapeType="1"/>
                  </p:cNvSpPr>
                  <p:nvPr/>
                </p:nvSpPr>
                <p:spPr bwMode="auto">
                  <a:xfrm flipV="1">
                    <a:off x="351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5" name="Line 5334"/>
                  <p:cNvSpPr>
                    <a:spLocks noChangeShapeType="1"/>
                  </p:cNvSpPr>
                  <p:nvPr/>
                </p:nvSpPr>
                <p:spPr bwMode="auto">
                  <a:xfrm flipV="1">
                    <a:off x="351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6" name="Line 5335"/>
                  <p:cNvSpPr>
                    <a:spLocks noChangeShapeType="1"/>
                  </p:cNvSpPr>
                  <p:nvPr/>
                </p:nvSpPr>
                <p:spPr bwMode="auto">
                  <a:xfrm flipV="1">
                    <a:off x="351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7" name="Line 5336"/>
                  <p:cNvSpPr>
                    <a:spLocks noChangeShapeType="1"/>
                  </p:cNvSpPr>
                  <p:nvPr/>
                </p:nvSpPr>
                <p:spPr bwMode="auto">
                  <a:xfrm flipV="1">
                    <a:off x="351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8" name="Line 5337"/>
                  <p:cNvSpPr>
                    <a:spLocks noChangeShapeType="1"/>
                  </p:cNvSpPr>
                  <p:nvPr/>
                </p:nvSpPr>
                <p:spPr bwMode="auto">
                  <a:xfrm flipV="1">
                    <a:off x="351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9" name="Line 5338"/>
                  <p:cNvSpPr>
                    <a:spLocks noChangeShapeType="1"/>
                  </p:cNvSpPr>
                  <p:nvPr/>
                </p:nvSpPr>
                <p:spPr bwMode="auto">
                  <a:xfrm flipV="1">
                    <a:off x="351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0" name="Line 5339"/>
                  <p:cNvSpPr>
                    <a:spLocks noChangeShapeType="1"/>
                  </p:cNvSpPr>
                  <p:nvPr/>
                </p:nvSpPr>
                <p:spPr bwMode="auto">
                  <a:xfrm flipV="1">
                    <a:off x="351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1" name="Line 5340"/>
                  <p:cNvSpPr>
                    <a:spLocks noChangeShapeType="1"/>
                  </p:cNvSpPr>
                  <p:nvPr/>
                </p:nvSpPr>
                <p:spPr bwMode="auto">
                  <a:xfrm flipV="1">
                    <a:off x="351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36" name="Line 5342"/>
                <p:cNvSpPr>
                  <a:spLocks noChangeShapeType="1"/>
                </p:cNvSpPr>
                <p:nvPr/>
              </p:nvSpPr>
              <p:spPr bwMode="auto">
                <a:xfrm flipV="1">
                  <a:off x="2983" y="131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5343"/>
                <p:cNvSpPr>
                  <a:spLocks noChangeShapeType="1"/>
                </p:cNvSpPr>
                <p:nvPr/>
              </p:nvSpPr>
              <p:spPr bwMode="auto">
                <a:xfrm flipV="1">
                  <a:off x="2983" y="130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 name="Line 5344"/>
                <p:cNvSpPr>
                  <a:spLocks noChangeShapeType="1"/>
                </p:cNvSpPr>
                <p:nvPr/>
              </p:nvSpPr>
              <p:spPr bwMode="auto">
                <a:xfrm flipV="1">
                  <a:off x="2983" y="12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5345"/>
                <p:cNvSpPr>
                  <a:spLocks noChangeShapeType="1"/>
                </p:cNvSpPr>
                <p:nvPr/>
              </p:nvSpPr>
              <p:spPr bwMode="auto">
                <a:xfrm flipV="1">
                  <a:off x="2983" y="129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 name="Line 5346"/>
                <p:cNvSpPr>
                  <a:spLocks noChangeShapeType="1"/>
                </p:cNvSpPr>
                <p:nvPr/>
              </p:nvSpPr>
              <p:spPr bwMode="auto">
                <a:xfrm flipV="1">
                  <a:off x="2983" y="127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5347"/>
                <p:cNvSpPr>
                  <a:spLocks noChangeShapeType="1"/>
                </p:cNvSpPr>
                <p:nvPr/>
              </p:nvSpPr>
              <p:spPr bwMode="auto">
                <a:xfrm flipV="1">
                  <a:off x="2983" y="127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 name="Line 5348"/>
                <p:cNvSpPr>
                  <a:spLocks noChangeShapeType="1"/>
                </p:cNvSpPr>
                <p:nvPr/>
              </p:nvSpPr>
              <p:spPr bwMode="auto">
                <a:xfrm flipV="1">
                  <a:off x="2983" y="126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5349"/>
                <p:cNvSpPr>
                  <a:spLocks noChangeShapeType="1"/>
                </p:cNvSpPr>
                <p:nvPr/>
              </p:nvSpPr>
              <p:spPr bwMode="auto">
                <a:xfrm flipV="1">
                  <a:off x="2983" y="125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 name="Line 5350"/>
                <p:cNvSpPr>
                  <a:spLocks noChangeShapeType="1"/>
                </p:cNvSpPr>
                <p:nvPr/>
              </p:nvSpPr>
              <p:spPr bwMode="auto">
                <a:xfrm flipV="1">
                  <a:off x="2983" y="124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Line 5351"/>
                <p:cNvSpPr>
                  <a:spLocks noChangeShapeType="1"/>
                </p:cNvSpPr>
                <p:nvPr/>
              </p:nvSpPr>
              <p:spPr bwMode="auto">
                <a:xfrm flipV="1">
                  <a:off x="2983" y="12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 name="Line 5352"/>
                <p:cNvSpPr>
                  <a:spLocks noChangeShapeType="1"/>
                </p:cNvSpPr>
                <p:nvPr/>
              </p:nvSpPr>
              <p:spPr bwMode="auto">
                <a:xfrm flipV="1">
                  <a:off x="2983" y="122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 name="Line 5353"/>
                <p:cNvSpPr>
                  <a:spLocks noChangeShapeType="1"/>
                </p:cNvSpPr>
                <p:nvPr/>
              </p:nvSpPr>
              <p:spPr bwMode="auto">
                <a:xfrm flipV="1">
                  <a:off x="2983" y="12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 name="Line 5354"/>
                <p:cNvSpPr>
                  <a:spLocks noChangeShapeType="1"/>
                </p:cNvSpPr>
                <p:nvPr/>
              </p:nvSpPr>
              <p:spPr bwMode="auto">
                <a:xfrm flipV="1">
                  <a:off x="2983" y="12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 name="Line 5355"/>
                <p:cNvSpPr>
                  <a:spLocks noChangeShapeType="1"/>
                </p:cNvSpPr>
                <p:nvPr/>
              </p:nvSpPr>
              <p:spPr bwMode="auto">
                <a:xfrm flipV="1">
                  <a:off x="2983" y="119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 name="Line 5356"/>
                <p:cNvSpPr>
                  <a:spLocks noChangeShapeType="1"/>
                </p:cNvSpPr>
                <p:nvPr/>
              </p:nvSpPr>
              <p:spPr bwMode="auto">
                <a:xfrm flipV="1">
                  <a:off x="2983" y="1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 name="Line 5357"/>
                <p:cNvSpPr>
                  <a:spLocks noChangeShapeType="1"/>
                </p:cNvSpPr>
                <p:nvPr/>
              </p:nvSpPr>
              <p:spPr bwMode="auto">
                <a:xfrm flipV="1">
                  <a:off x="2983" y="11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 name="Line 5358"/>
                <p:cNvSpPr>
                  <a:spLocks noChangeShapeType="1"/>
                </p:cNvSpPr>
                <p:nvPr/>
              </p:nvSpPr>
              <p:spPr bwMode="auto">
                <a:xfrm flipV="1">
                  <a:off x="2983" y="11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 name="Line 5359"/>
                <p:cNvSpPr>
                  <a:spLocks noChangeShapeType="1"/>
                </p:cNvSpPr>
                <p:nvPr/>
              </p:nvSpPr>
              <p:spPr bwMode="auto">
                <a:xfrm flipV="1">
                  <a:off x="2983" y="1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 name="Line 5360"/>
                <p:cNvSpPr>
                  <a:spLocks noChangeShapeType="1"/>
                </p:cNvSpPr>
                <p:nvPr/>
              </p:nvSpPr>
              <p:spPr bwMode="auto">
                <a:xfrm flipV="1">
                  <a:off x="2983" y="11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 name="Line 5361"/>
                <p:cNvSpPr>
                  <a:spLocks noChangeShapeType="1"/>
                </p:cNvSpPr>
                <p:nvPr/>
              </p:nvSpPr>
              <p:spPr bwMode="auto">
                <a:xfrm flipV="1">
                  <a:off x="2983" y="11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 name="Line 5362"/>
                <p:cNvSpPr>
                  <a:spLocks noChangeShapeType="1"/>
                </p:cNvSpPr>
                <p:nvPr/>
              </p:nvSpPr>
              <p:spPr bwMode="auto">
                <a:xfrm flipV="1">
                  <a:off x="2983" y="11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Line 5363"/>
                <p:cNvSpPr>
                  <a:spLocks noChangeShapeType="1"/>
                </p:cNvSpPr>
                <p:nvPr/>
              </p:nvSpPr>
              <p:spPr bwMode="auto">
                <a:xfrm flipV="1">
                  <a:off x="2983" y="113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 name="Line 5364"/>
                <p:cNvSpPr>
                  <a:spLocks noChangeShapeType="1"/>
                </p:cNvSpPr>
                <p:nvPr/>
              </p:nvSpPr>
              <p:spPr bwMode="auto">
                <a:xfrm flipV="1">
                  <a:off x="2983" y="11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 name="Line 5365"/>
                <p:cNvSpPr>
                  <a:spLocks noChangeShapeType="1"/>
                </p:cNvSpPr>
                <p:nvPr/>
              </p:nvSpPr>
              <p:spPr bwMode="auto">
                <a:xfrm flipV="1">
                  <a:off x="2983" y="11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 name="Line 5366"/>
                <p:cNvSpPr>
                  <a:spLocks noChangeShapeType="1"/>
                </p:cNvSpPr>
                <p:nvPr/>
              </p:nvSpPr>
              <p:spPr bwMode="auto">
                <a:xfrm flipV="1">
                  <a:off x="2983" y="110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 name="Line 5367"/>
                <p:cNvSpPr>
                  <a:spLocks noChangeShapeType="1"/>
                </p:cNvSpPr>
                <p:nvPr/>
              </p:nvSpPr>
              <p:spPr bwMode="auto">
                <a:xfrm flipV="1">
                  <a:off x="2983" y="10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 name="Line 5368"/>
                <p:cNvSpPr>
                  <a:spLocks noChangeShapeType="1"/>
                </p:cNvSpPr>
                <p:nvPr/>
              </p:nvSpPr>
              <p:spPr bwMode="auto">
                <a:xfrm flipV="1">
                  <a:off x="2983" y="10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 name="Line 5369"/>
                <p:cNvSpPr>
                  <a:spLocks noChangeShapeType="1"/>
                </p:cNvSpPr>
                <p:nvPr/>
              </p:nvSpPr>
              <p:spPr bwMode="auto">
                <a:xfrm flipV="1">
                  <a:off x="2983" y="10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 name="Line 5370"/>
                <p:cNvSpPr>
                  <a:spLocks noChangeShapeType="1"/>
                </p:cNvSpPr>
                <p:nvPr/>
              </p:nvSpPr>
              <p:spPr bwMode="auto">
                <a:xfrm flipV="1">
                  <a:off x="2983" y="106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 name="Line 5371"/>
                <p:cNvSpPr>
                  <a:spLocks noChangeShapeType="1"/>
                </p:cNvSpPr>
                <p:nvPr/>
              </p:nvSpPr>
              <p:spPr bwMode="auto">
                <a:xfrm flipV="1">
                  <a:off x="2983" y="10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 name="Line 5372"/>
                <p:cNvSpPr>
                  <a:spLocks noChangeShapeType="1"/>
                </p:cNvSpPr>
                <p:nvPr/>
              </p:nvSpPr>
              <p:spPr bwMode="auto">
                <a:xfrm flipV="1">
                  <a:off x="2983" y="10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 name="Line 5373"/>
                <p:cNvSpPr>
                  <a:spLocks noChangeShapeType="1"/>
                </p:cNvSpPr>
                <p:nvPr/>
              </p:nvSpPr>
              <p:spPr bwMode="auto">
                <a:xfrm flipV="1">
                  <a:off x="2983" y="103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 name="Line 5374"/>
                <p:cNvSpPr>
                  <a:spLocks noChangeShapeType="1"/>
                </p:cNvSpPr>
                <p:nvPr/>
              </p:nvSpPr>
              <p:spPr bwMode="auto">
                <a:xfrm flipV="1">
                  <a:off x="2983" y="102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 name="Line 5375"/>
                <p:cNvSpPr>
                  <a:spLocks noChangeShapeType="1"/>
                </p:cNvSpPr>
                <p:nvPr/>
              </p:nvSpPr>
              <p:spPr bwMode="auto">
                <a:xfrm flipV="1">
                  <a:off x="2983" y="10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 name="Line 5376"/>
                <p:cNvSpPr>
                  <a:spLocks noChangeShapeType="1"/>
                </p:cNvSpPr>
                <p:nvPr/>
              </p:nvSpPr>
              <p:spPr bwMode="auto">
                <a:xfrm flipV="1">
                  <a:off x="2983" y="100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Line 5377"/>
                <p:cNvSpPr>
                  <a:spLocks noChangeShapeType="1"/>
                </p:cNvSpPr>
                <p:nvPr/>
              </p:nvSpPr>
              <p:spPr bwMode="auto">
                <a:xfrm flipV="1">
                  <a:off x="2983" y="100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 name="Line 5378"/>
                <p:cNvSpPr>
                  <a:spLocks noChangeShapeType="1"/>
                </p:cNvSpPr>
                <p:nvPr/>
              </p:nvSpPr>
              <p:spPr bwMode="auto">
                <a:xfrm flipV="1">
                  <a:off x="2983" y="99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 name="Line 5379"/>
                <p:cNvSpPr>
                  <a:spLocks noChangeShapeType="1"/>
                </p:cNvSpPr>
                <p:nvPr/>
              </p:nvSpPr>
              <p:spPr bwMode="auto">
                <a:xfrm flipV="1">
                  <a:off x="2983" y="98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 name="Line 5380"/>
                <p:cNvSpPr>
                  <a:spLocks noChangeShapeType="1"/>
                </p:cNvSpPr>
                <p:nvPr/>
              </p:nvSpPr>
              <p:spPr bwMode="auto">
                <a:xfrm flipV="1">
                  <a:off x="2983" y="9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 name="Line 5381"/>
                <p:cNvSpPr>
                  <a:spLocks noChangeShapeType="1"/>
                </p:cNvSpPr>
                <p:nvPr/>
              </p:nvSpPr>
              <p:spPr bwMode="auto">
                <a:xfrm flipV="1">
                  <a:off x="2983" y="96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 name="Line 5382"/>
                <p:cNvSpPr>
                  <a:spLocks noChangeShapeType="1"/>
                </p:cNvSpPr>
                <p:nvPr/>
              </p:nvSpPr>
              <p:spPr bwMode="auto">
                <a:xfrm flipV="1">
                  <a:off x="2983" y="95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 name="Line 5383"/>
                <p:cNvSpPr>
                  <a:spLocks noChangeShapeType="1"/>
                </p:cNvSpPr>
                <p:nvPr/>
              </p:nvSpPr>
              <p:spPr bwMode="auto">
                <a:xfrm flipV="1">
                  <a:off x="2983" y="9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 name="Line 5384"/>
                <p:cNvSpPr>
                  <a:spLocks noChangeShapeType="1"/>
                </p:cNvSpPr>
                <p:nvPr/>
              </p:nvSpPr>
              <p:spPr bwMode="auto">
                <a:xfrm flipV="1">
                  <a:off x="2983" y="94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 name="Line 5385"/>
                <p:cNvSpPr>
                  <a:spLocks noChangeShapeType="1"/>
                </p:cNvSpPr>
                <p:nvPr/>
              </p:nvSpPr>
              <p:spPr bwMode="auto">
                <a:xfrm flipV="1">
                  <a:off x="2983" y="92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 name="Line 5386"/>
                <p:cNvSpPr>
                  <a:spLocks noChangeShapeType="1"/>
                </p:cNvSpPr>
                <p:nvPr/>
              </p:nvSpPr>
              <p:spPr bwMode="auto">
                <a:xfrm flipV="1">
                  <a:off x="2983" y="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 name="Line 5387"/>
                <p:cNvSpPr>
                  <a:spLocks noChangeShapeType="1"/>
                </p:cNvSpPr>
                <p:nvPr/>
              </p:nvSpPr>
              <p:spPr bwMode="auto">
                <a:xfrm flipV="1">
                  <a:off x="2983" y="91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 name="Line 5388"/>
                <p:cNvSpPr>
                  <a:spLocks noChangeShapeType="1"/>
                </p:cNvSpPr>
                <p:nvPr/>
              </p:nvSpPr>
              <p:spPr bwMode="auto">
                <a:xfrm flipV="1">
                  <a:off x="2983" y="90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 name="Line 5389"/>
                <p:cNvSpPr>
                  <a:spLocks noChangeShapeType="1"/>
                </p:cNvSpPr>
                <p:nvPr/>
              </p:nvSpPr>
              <p:spPr bwMode="auto">
                <a:xfrm flipV="1">
                  <a:off x="2983" y="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 name="Line 5390"/>
                <p:cNvSpPr>
                  <a:spLocks noChangeShapeType="1"/>
                </p:cNvSpPr>
                <p:nvPr/>
              </p:nvSpPr>
              <p:spPr bwMode="auto">
                <a:xfrm flipV="1">
                  <a:off x="2983" y="88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 name="Line 5391"/>
                <p:cNvSpPr>
                  <a:spLocks noChangeShapeType="1"/>
                </p:cNvSpPr>
                <p:nvPr/>
              </p:nvSpPr>
              <p:spPr bwMode="auto">
                <a:xfrm flipV="1">
                  <a:off x="2983" y="87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 name="Line 5392"/>
                <p:cNvSpPr>
                  <a:spLocks noChangeShapeType="1"/>
                </p:cNvSpPr>
                <p:nvPr/>
              </p:nvSpPr>
              <p:spPr bwMode="auto">
                <a:xfrm flipV="1">
                  <a:off x="2983" y="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 name="Line 5393"/>
                <p:cNvSpPr>
                  <a:spLocks noChangeShapeType="1"/>
                </p:cNvSpPr>
                <p:nvPr/>
              </p:nvSpPr>
              <p:spPr bwMode="auto">
                <a:xfrm flipV="1">
                  <a:off x="2983" y="85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 name="Line 5394"/>
                <p:cNvSpPr>
                  <a:spLocks noChangeShapeType="1"/>
                </p:cNvSpPr>
                <p:nvPr/>
              </p:nvSpPr>
              <p:spPr bwMode="auto">
                <a:xfrm flipV="1">
                  <a:off x="2983" y="84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 name="Line 5395"/>
                <p:cNvSpPr>
                  <a:spLocks noChangeShapeType="1"/>
                </p:cNvSpPr>
                <p:nvPr/>
              </p:nvSpPr>
              <p:spPr bwMode="auto">
                <a:xfrm flipV="1">
                  <a:off x="2983" y="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 name="Line 5396"/>
                <p:cNvSpPr>
                  <a:spLocks noChangeShapeType="1"/>
                </p:cNvSpPr>
                <p:nvPr/>
              </p:nvSpPr>
              <p:spPr bwMode="auto">
                <a:xfrm flipV="1">
                  <a:off x="2983" y="83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 name="Line 5397"/>
                <p:cNvSpPr>
                  <a:spLocks noChangeShapeType="1"/>
                </p:cNvSpPr>
                <p:nvPr/>
              </p:nvSpPr>
              <p:spPr bwMode="auto">
                <a:xfrm flipV="1">
                  <a:off x="2983" y="81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 name="Line 5398"/>
                <p:cNvSpPr>
                  <a:spLocks noChangeShapeType="1"/>
                </p:cNvSpPr>
                <p:nvPr/>
              </p:nvSpPr>
              <p:spPr bwMode="auto">
                <a:xfrm flipV="1">
                  <a:off x="2983" y="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 name="Line 5399"/>
                <p:cNvSpPr>
                  <a:spLocks noChangeShapeType="1"/>
                </p:cNvSpPr>
                <p:nvPr/>
              </p:nvSpPr>
              <p:spPr bwMode="auto">
                <a:xfrm flipV="1">
                  <a:off x="2983" y="80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 name="Line 5400"/>
                <p:cNvSpPr>
                  <a:spLocks noChangeShapeType="1"/>
                </p:cNvSpPr>
                <p:nvPr/>
              </p:nvSpPr>
              <p:spPr bwMode="auto">
                <a:xfrm flipV="1">
                  <a:off x="2983" y="7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 name="Line 5401"/>
                <p:cNvSpPr>
                  <a:spLocks noChangeShapeType="1"/>
                </p:cNvSpPr>
                <p:nvPr/>
              </p:nvSpPr>
              <p:spPr bwMode="auto">
                <a:xfrm flipV="1">
                  <a:off x="2983" y="7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5402"/>
                <p:cNvSpPr>
                  <a:spLocks noChangeShapeType="1"/>
                </p:cNvSpPr>
                <p:nvPr/>
              </p:nvSpPr>
              <p:spPr bwMode="auto">
                <a:xfrm flipV="1">
                  <a:off x="2983" y="77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5403"/>
                <p:cNvSpPr>
                  <a:spLocks noChangeShapeType="1"/>
                </p:cNvSpPr>
                <p:nvPr/>
              </p:nvSpPr>
              <p:spPr bwMode="auto">
                <a:xfrm flipV="1">
                  <a:off x="2983" y="7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5404"/>
                <p:cNvSpPr>
                  <a:spLocks noChangeShapeType="1"/>
                </p:cNvSpPr>
                <p:nvPr/>
              </p:nvSpPr>
              <p:spPr bwMode="auto">
                <a:xfrm flipV="1">
                  <a:off x="2983" y="7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Line 5405"/>
                <p:cNvSpPr>
                  <a:spLocks noChangeShapeType="1"/>
                </p:cNvSpPr>
                <p:nvPr/>
              </p:nvSpPr>
              <p:spPr bwMode="auto">
                <a:xfrm flipV="1">
                  <a:off x="2983" y="75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 name="Line 5406"/>
                <p:cNvSpPr>
                  <a:spLocks noChangeShapeType="1"/>
                </p:cNvSpPr>
                <p:nvPr/>
              </p:nvSpPr>
              <p:spPr bwMode="auto">
                <a:xfrm flipV="1">
                  <a:off x="2983" y="7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Line 5407"/>
                <p:cNvSpPr>
                  <a:spLocks noChangeShapeType="1"/>
                </p:cNvSpPr>
                <p:nvPr/>
              </p:nvSpPr>
              <p:spPr bwMode="auto">
                <a:xfrm flipV="1">
                  <a:off x="2983" y="7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 name="Line 5408"/>
                <p:cNvSpPr>
                  <a:spLocks noChangeShapeType="1"/>
                </p:cNvSpPr>
                <p:nvPr/>
              </p:nvSpPr>
              <p:spPr bwMode="auto">
                <a:xfrm flipV="1">
                  <a:off x="2983" y="72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Line 5409"/>
                <p:cNvSpPr>
                  <a:spLocks noChangeShapeType="1"/>
                </p:cNvSpPr>
                <p:nvPr/>
              </p:nvSpPr>
              <p:spPr bwMode="auto">
                <a:xfrm flipV="1">
                  <a:off x="2983" y="7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 name="Line 5410"/>
                <p:cNvSpPr>
                  <a:spLocks noChangeShapeType="1"/>
                </p:cNvSpPr>
                <p:nvPr/>
              </p:nvSpPr>
              <p:spPr bwMode="auto">
                <a:xfrm flipV="1">
                  <a:off x="2983" y="7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Line 5411"/>
                <p:cNvSpPr>
                  <a:spLocks noChangeShapeType="1"/>
                </p:cNvSpPr>
                <p:nvPr/>
              </p:nvSpPr>
              <p:spPr bwMode="auto">
                <a:xfrm flipV="1">
                  <a:off x="2983" y="6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 name="Line 5412"/>
                <p:cNvSpPr>
                  <a:spLocks noChangeShapeType="1"/>
                </p:cNvSpPr>
                <p:nvPr/>
              </p:nvSpPr>
              <p:spPr bwMode="auto">
                <a:xfrm flipV="1">
                  <a:off x="2983" y="68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 name="Line 5413"/>
                <p:cNvSpPr>
                  <a:spLocks noChangeShapeType="1"/>
                </p:cNvSpPr>
                <p:nvPr/>
              </p:nvSpPr>
              <p:spPr bwMode="auto">
                <a:xfrm flipV="1">
                  <a:off x="2983" y="6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Line 5414"/>
                <p:cNvSpPr>
                  <a:spLocks noChangeShapeType="1"/>
                </p:cNvSpPr>
                <p:nvPr/>
              </p:nvSpPr>
              <p:spPr bwMode="auto">
                <a:xfrm flipV="1">
                  <a:off x="2983" y="6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 name="Line 5415"/>
                <p:cNvSpPr>
                  <a:spLocks noChangeShapeType="1"/>
                </p:cNvSpPr>
                <p:nvPr/>
              </p:nvSpPr>
              <p:spPr bwMode="auto">
                <a:xfrm flipV="1">
                  <a:off x="2983" y="65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Line 5416"/>
                <p:cNvSpPr>
                  <a:spLocks noChangeShapeType="1"/>
                </p:cNvSpPr>
                <p:nvPr/>
              </p:nvSpPr>
              <p:spPr bwMode="auto">
                <a:xfrm flipV="1">
                  <a:off x="2983" y="64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 name="Line 5417"/>
                <p:cNvSpPr>
                  <a:spLocks noChangeShapeType="1"/>
                </p:cNvSpPr>
                <p:nvPr/>
              </p:nvSpPr>
              <p:spPr bwMode="auto">
                <a:xfrm flipV="1">
                  <a:off x="2983" y="6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Line 5418"/>
                <p:cNvSpPr>
                  <a:spLocks noChangeShapeType="1"/>
                </p:cNvSpPr>
                <p:nvPr/>
              </p:nvSpPr>
              <p:spPr bwMode="auto">
                <a:xfrm flipV="1">
                  <a:off x="2983" y="62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 name="Line 5419"/>
                <p:cNvSpPr>
                  <a:spLocks noChangeShapeType="1"/>
                </p:cNvSpPr>
                <p:nvPr/>
              </p:nvSpPr>
              <p:spPr bwMode="auto">
                <a:xfrm flipV="1">
                  <a:off x="2983" y="62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Line 5420"/>
                <p:cNvSpPr>
                  <a:spLocks noChangeShapeType="1"/>
                </p:cNvSpPr>
                <p:nvPr/>
              </p:nvSpPr>
              <p:spPr bwMode="auto">
                <a:xfrm flipV="1">
                  <a:off x="2983" y="61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 name="Line 5421"/>
                <p:cNvSpPr>
                  <a:spLocks noChangeShapeType="1"/>
                </p:cNvSpPr>
                <p:nvPr/>
              </p:nvSpPr>
              <p:spPr bwMode="auto">
                <a:xfrm flipV="1">
                  <a:off x="2983" y="60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5422"/>
                <p:cNvSpPr>
                  <a:spLocks noChangeShapeType="1"/>
                </p:cNvSpPr>
                <p:nvPr/>
              </p:nvSpPr>
              <p:spPr bwMode="auto">
                <a:xfrm flipV="1">
                  <a:off x="2983" y="5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5423"/>
                <p:cNvSpPr>
                  <a:spLocks noChangeShapeType="1"/>
                </p:cNvSpPr>
                <p:nvPr/>
              </p:nvSpPr>
              <p:spPr bwMode="auto">
                <a:xfrm flipV="1">
                  <a:off x="2983" y="58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5424"/>
                <p:cNvSpPr>
                  <a:spLocks noChangeShapeType="1"/>
                </p:cNvSpPr>
                <p:nvPr/>
              </p:nvSpPr>
              <p:spPr bwMode="auto">
                <a:xfrm flipV="1">
                  <a:off x="2983" y="57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5425"/>
                <p:cNvSpPr>
                  <a:spLocks noChangeShapeType="1"/>
                </p:cNvSpPr>
                <p:nvPr/>
              </p:nvSpPr>
              <p:spPr bwMode="auto">
                <a:xfrm flipV="1">
                  <a:off x="2983" y="5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5426"/>
                <p:cNvSpPr>
                  <a:spLocks noChangeShapeType="1"/>
                </p:cNvSpPr>
                <p:nvPr/>
              </p:nvSpPr>
              <p:spPr bwMode="auto">
                <a:xfrm flipV="1">
                  <a:off x="2983" y="56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5427"/>
                <p:cNvSpPr>
                  <a:spLocks noChangeShapeType="1"/>
                </p:cNvSpPr>
                <p:nvPr/>
              </p:nvSpPr>
              <p:spPr bwMode="auto">
                <a:xfrm flipV="1">
                  <a:off x="2983" y="54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Line 5428"/>
                <p:cNvSpPr>
                  <a:spLocks noChangeShapeType="1"/>
                </p:cNvSpPr>
                <p:nvPr/>
              </p:nvSpPr>
              <p:spPr bwMode="auto">
                <a:xfrm flipV="1">
                  <a:off x="2983" y="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 name="Line 5429"/>
                <p:cNvSpPr>
                  <a:spLocks noChangeShapeType="1"/>
                </p:cNvSpPr>
                <p:nvPr/>
              </p:nvSpPr>
              <p:spPr bwMode="auto">
                <a:xfrm flipV="1">
                  <a:off x="2983" y="53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 name="Line 5430"/>
                <p:cNvSpPr>
                  <a:spLocks noChangeShapeType="1"/>
                </p:cNvSpPr>
                <p:nvPr/>
              </p:nvSpPr>
              <p:spPr bwMode="auto">
                <a:xfrm flipV="1">
                  <a:off x="2983" y="52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 name="Line 5431"/>
                <p:cNvSpPr>
                  <a:spLocks noChangeShapeType="1"/>
                </p:cNvSpPr>
                <p:nvPr/>
              </p:nvSpPr>
              <p:spPr bwMode="auto">
                <a:xfrm flipV="1">
                  <a:off x="2983" y="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 name="Line 5432"/>
                <p:cNvSpPr>
                  <a:spLocks noChangeShapeType="1"/>
                </p:cNvSpPr>
                <p:nvPr/>
              </p:nvSpPr>
              <p:spPr bwMode="auto">
                <a:xfrm flipV="1">
                  <a:off x="2983" y="50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 name="Line 5433"/>
                <p:cNvSpPr>
                  <a:spLocks noChangeShapeType="1"/>
                </p:cNvSpPr>
                <p:nvPr/>
              </p:nvSpPr>
              <p:spPr bwMode="auto">
                <a:xfrm flipV="1">
                  <a:off x="2983" y="49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 name="Line 5434"/>
                <p:cNvSpPr>
                  <a:spLocks noChangeShapeType="1"/>
                </p:cNvSpPr>
                <p:nvPr/>
              </p:nvSpPr>
              <p:spPr bwMode="auto">
                <a:xfrm flipV="1">
                  <a:off x="2983" y="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 name="Line 5435"/>
                <p:cNvSpPr>
                  <a:spLocks noChangeShapeType="1"/>
                </p:cNvSpPr>
                <p:nvPr/>
              </p:nvSpPr>
              <p:spPr bwMode="auto">
                <a:xfrm flipV="1">
                  <a:off x="2983" y="48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 name="Line 5436"/>
                <p:cNvSpPr>
                  <a:spLocks noChangeShapeType="1"/>
                </p:cNvSpPr>
                <p:nvPr/>
              </p:nvSpPr>
              <p:spPr bwMode="auto">
                <a:xfrm flipV="1">
                  <a:off x="2983" y="46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 name="Rectangle 5437"/>
                <p:cNvSpPr>
                  <a:spLocks noChangeArrowheads="1"/>
                </p:cNvSpPr>
                <p:nvPr/>
              </p:nvSpPr>
              <p:spPr bwMode="auto">
                <a:xfrm>
                  <a:off x="2931" y="258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32" name="Line 5438"/>
                <p:cNvSpPr>
                  <a:spLocks noChangeShapeType="1"/>
                </p:cNvSpPr>
                <p:nvPr/>
              </p:nvSpPr>
              <p:spPr bwMode="auto">
                <a:xfrm>
                  <a:off x="3278" y="253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 name="Line 5439"/>
                <p:cNvSpPr>
                  <a:spLocks noChangeShapeType="1"/>
                </p:cNvSpPr>
                <p:nvPr/>
              </p:nvSpPr>
              <p:spPr bwMode="auto">
                <a:xfrm flipV="1">
                  <a:off x="3278" y="42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 name="Rectangle 5440"/>
                <p:cNvSpPr>
                  <a:spLocks noChangeArrowheads="1"/>
                </p:cNvSpPr>
                <p:nvPr/>
              </p:nvSpPr>
              <p:spPr bwMode="auto">
                <a:xfrm>
                  <a:off x="3226" y="258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36" name="Freeform 5442"/>
                <p:cNvSpPr>
                  <a:spLocks/>
                </p:cNvSpPr>
                <p:nvPr/>
              </p:nvSpPr>
              <p:spPr bwMode="auto">
                <a:xfrm>
                  <a:off x="928" y="573"/>
                  <a:ext cx="2329" cy="1960"/>
                </a:xfrm>
                <a:custGeom>
                  <a:avLst/>
                  <a:gdLst>
                    <a:gd name="T0" fmla="*/ 0 w 4659"/>
                    <a:gd name="T1" fmla="*/ 31 h 3920"/>
                    <a:gd name="T2" fmla="*/ 1 w 4659"/>
                    <a:gd name="T3" fmla="*/ 31 h 3920"/>
                    <a:gd name="T4" fmla="*/ 1 w 4659"/>
                    <a:gd name="T5" fmla="*/ 31 h 3920"/>
                    <a:gd name="T6" fmla="*/ 2 w 4659"/>
                    <a:gd name="T7" fmla="*/ 31 h 3920"/>
                    <a:gd name="T8" fmla="*/ 2 w 4659"/>
                    <a:gd name="T9" fmla="*/ 31 h 3920"/>
                    <a:gd name="T10" fmla="*/ 3 w 4659"/>
                    <a:gd name="T11" fmla="*/ 31 h 3920"/>
                    <a:gd name="T12" fmla="*/ 4 w 4659"/>
                    <a:gd name="T13" fmla="*/ 31 h 3920"/>
                    <a:gd name="T14" fmla="*/ 4 w 4659"/>
                    <a:gd name="T15" fmla="*/ 31 h 3920"/>
                    <a:gd name="T16" fmla="*/ 5 w 4659"/>
                    <a:gd name="T17" fmla="*/ 31 h 3920"/>
                    <a:gd name="T18" fmla="*/ 5 w 4659"/>
                    <a:gd name="T19" fmla="*/ 30 h 3920"/>
                    <a:gd name="T20" fmla="*/ 6 w 4659"/>
                    <a:gd name="T21" fmla="*/ 30 h 3920"/>
                    <a:gd name="T22" fmla="*/ 7 w 4659"/>
                    <a:gd name="T23" fmla="*/ 30 h 3920"/>
                    <a:gd name="T24" fmla="*/ 7 w 4659"/>
                    <a:gd name="T25" fmla="*/ 29 h 3920"/>
                    <a:gd name="T26" fmla="*/ 8 w 4659"/>
                    <a:gd name="T27" fmla="*/ 28 h 3920"/>
                    <a:gd name="T28" fmla="*/ 9 w 4659"/>
                    <a:gd name="T29" fmla="*/ 27 h 3920"/>
                    <a:gd name="T30" fmla="*/ 9 w 4659"/>
                    <a:gd name="T31" fmla="*/ 26 h 3920"/>
                    <a:gd name="T32" fmla="*/ 10 w 4659"/>
                    <a:gd name="T33" fmla="*/ 25 h 3920"/>
                    <a:gd name="T34" fmla="*/ 10 w 4659"/>
                    <a:gd name="T35" fmla="*/ 23 h 3920"/>
                    <a:gd name="T36" fmla="*/ 11 w 4659"/>
                    <a:gd name="T37" fmla="*/ 21 h 3920"/>
                    <a:gd name="T38" fmla="*/ 12 w 4659"/>
                    <a:gd name="T39" fmla="*/ 19 h 3920"/>
                    <a:gd name="T40" fmla="*/ 12 w 4659"/>
                    <a:gd name="T41" fmla="*/ 17 h 3920"/>
                    <a:gd name="T42" fmla="*/ 13 w 4659"/>
                    <a:gd name="T43" fmla="*/ 14 h 3920"/>
                    <a:gd name="T44" fmla="*/ 13 w 4659"/>
                    <a:gd name="T45" fmla="*/ 12 h 3920"/>
                    <a:gd name="T46" fmla="*/ 14 w 4659"/>
                    <a:gd name="T47" fmla="*/ 9 h 3920"/>
                    <a:gd name="T48" fmla="*/ 15 w 4659"/>
                    <a:gd name="T49" fmla="*/ 7 h 3920"/>
                    <a:gd name="T50" fmla="*/ 15 w 4659"/>
                    <a:gd name="T51" fmla="*/ 5 h 3920"/>
                    <a:gd name="T52" fmla="*/ 16 w 4659"/>
                    <a:gd name="T53" fmla="*/ 3 h 3920"/>
                    <a:gd name="T54" fmla="*/ 17 w 4659"/>
                    <a:gd name="T55" fmla="*/ 2 h 3920"/>
                    <a:gd name="T56" fmla="*/ 17 w 4659"/>
                    <a:gd name="T57" fmla="*/ 1 h 3920"/>
                    <a:gd name="T58" fmla="*/ 18 w 4659"/>
                    <a:gd name="T59" fmla="*/ 0 h 3920"/>
                    <a:gd name="T60" fmla="*/ 18 w 4659"/>
                    <a:gd name="T61" fmla="*/ 1 h 3920"/>
                    <a:gd name="T62" fmla="*/ 19 w 4659"/>
                    <a:gd name="T63" fmla="*/ 1 h 3920"/>
                    <a:gd name="T64" fmla="*/ 20 w 4659"/>
                    <a:gd name="T65" fmla="*/ 3 h 3920"/>
                    <a:gd name="T66" fmla="*/ 20 w 4659"/>
                    <a:gd name="T67" fmla="*/ 4 h 3920"/>
                    <a:gd name="T68" fmla="*/ 21 w 4659"/>
                    <a:gd name="T69" fmla="*/ 6 h 3920"/>
                    <a:gd name="T70" fmla="*/ 21 w 4659"/>
                    <a:gd name="T71" fmla="*/ 9 h 3920"/>
                    <a:gd name="T72" fmla="*/ 22 w 4659"/>
                    <a:gd name="T73" fmla="*/ 11 h 3920"/>
                    <a:gd name="T74" fmla="*/ 23 w 4659"/>
                    <a:gd name="T75" fmla="*/ 14 h 3920"/>
                    <a:gd name="T76" fmla="*/ 23 w 4659"/>
                    <a:gd name="T77" fmla="*/ 16 h 3920"/>
                    <a:gd name="T78" fmla="*/ 24 w 4659"/>
                    <a:gd name="T79" fmla="*/ 18 h 3920"/>
                    <a:gd name="T80" fmla="*/ 25 w 4659"/>
                    <a:gd name="T81" fmla="*/ 21 h 3920"/>
                    <a:gd name="T82" fmla="*/ 25 w 4659"/>
                    <a:gd name="T83" fmla="*/ 22 h 3920"/>
                    <a:gd name="T84" fmla="*/ 26 w 4659"/>
                    <a:gd name="T85" fmla="*/ 24 h 3920"/>
                    <a:gd name="T86" fmla="*/ 26 w 4659"/>
                    <a:gd name="T87" fmla="*/ 26 h 3920"/>
                    <a:gd name="T88" fmla="*/ 27 w 4659"/>
                    <a:gd name="T89" fmla="*/ 27 h 3920"/>
                    <a:gd name="T90" fmla="*/ 28 w 4659"/>
                    <a:gd name="T91" fmla="*/ 28 h 3920"/>
                    <a:gd name="T92" fmla="*/ 28 w 4659"/>
                    <a:gd name="T93" fmla="*/ 29 h 3920"/>
                    <a:gd name="T94" fmla="*/ 29 w 4659"/>
                    <a:gd name="T95" fmla="*/ 29 h 3920"/>
                    <a:gd name="T96" fmla="*/ 29 w 4659"/>
                    <a:gd name="T97" fmla="*/ 30 h 3920"/>
                    <a:gd name="T98" fmla="*/ 30 w 4659"/>
                    <a:gd name="T99" fmla="*/ 30 h 3920"/>
                    <a:gd name="T100" fmla="*/ 31 w 4659"/>
                    <a:gd name="T101" fmla="*/ 31 h 3920"/>
                    <a:gd name="T102" fmla="*/ 31 w 4659"/>
                    <a:gd name="T103" fmla="*/ 31 h 3920"/>
                    <a:gd name="T104" fmla="*/ 32 w 4659"/>
                    <a:gd name="T105" fmla="*/ 31 h 3920"/>
                    <a:gd name="T106" fmla="*/ 33 w 4659"/>
                    <a:gd name="T107" fmla="*/ 31 h 3920"/>
                    <a:gd name="T108" fmla="*/ 33 w 4659"/>
                    <a:gd name="T109" fmla="*/ 31 h 3920"/>
                    <a:gd name="T110" fmla="*/ 34 w 4659"/>
                    <a:gd name="T111" fmla="*/ 31 h 3920"/>
                    <a:gd name="T112" fmla="*/ 34 w 4659"/>
                    <a:gd name="T113" fmla="*/ 31 h 3920"/>
                    <a:gd name="T114" fmla="*/ 35 w 4659"/>
                    <a:gd name="T115" fmla="*/ 31 h 3920"/>
                    <a:gd name="T116" fmla="*/ 36 w 4659"/>
                    <a:gd name="T117" fmla="*/ 31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 name="Freeform 5443"/>
                <p:cNvSpPr>
                  <a:spLocks/>
                </p:cNvSpPr>
                <p:nvPr/>
              </p:nvSpPr>
              <p:spPr bwMode="auto">
                <a:xfrm>
                  <a:off x="3257" y="2533"/>
                  <a:ext cx="21" cy="1"/>
                </a:xfrm>
                <a:custGeom>
                  <a:avLst/>
                  <a:gdLst>
                    <a:gd name="T0" fmla="*/ 0 w 40"/>
                    <a:gd name="T1" fmla="*/ 0 h 1"/>
                    <a:gd name="T2" fmla="*/ 1 w 40"/>
                    <a:gd name="T3" fmla="*/ 0 h 1"/>
                    <a:gd name="T4" fmla="*/ 1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 name="Text Box 5453"/>
                <p:cNvSpPr txBox="1">
                  <a:spLocks noChangeArrowheads="1"/>
                </p:cNvSpPr>
                <p:nvPr/>
              </p:nvSpPr>
              <p:spPr bwMode="auto">
                <a:xfrm>
                  <a:off x="1882" y="3022"/>
                  <a:ext cx="5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GB" altLang="de-DE" dirty="0">
                    <a:solidFill>
                      <a:srgbClr val="FF0000"/>
                    </a:solidFill>
                    <a:cs typeface="Arial" panose="020B0604020202020204" pitchFamily="34" charset="0"/>
                  </a:endParaRPr>
                </a:p>
              </p:txBody>
            </p:sp>
            <p:sp>
              <p:nvSpPr>
                <p:cNvPr id="151" name="Text Box 5457"/>
                <p:cNvSpPr txBox="1">
                  <a:spLocks noChangeArrowheads="1"/>
                </p:cNvSpPr>
                <p:nvPr/>
              </p:nvSpPr>
              <p:spPr bwMode="auto">
                <a:xfrm>
                  <a:off x="528" y="119"/>
                  <a:ext cx="2760"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cs typeface="Arial" panose="020B0604020202020204" pitchFamily="34" charset="0"/>
                    </a:rPr>
                    <a:t>                    Normalized Gaussian distribution; walk in steps of size „1 SD“</a:t>
                  </a:r>
                </a:p>
              </p:txBody>
            </p:sp>
          </p:grpSp>
          <p:sp>
            <p:nvSpPr>
              <p:cNvPr id="18" name="Line 5468"/>
              <p:cNvSpPr>
                <a:spLocks noChangeShapeType="1"/>
              </p:cNvSpPr>
              <p:nvPr/>
            </p:nvSpPr>
            <p:spPr bwMode="auto">
              <a:xfrm flipH="1">
                <a:off x="2397" y="1661"/>
                <a:ext cx="75" cy="154"/>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9" name="Line 5469"/>
              <p:cNvSpPr>
                <a:spLocks noChangeShapeType="1"/>
              </p:cNvSpPr>
              <p:nvPr/>
            </p:nvSpPr>
            <p:spPr bwMode="auto">
              <a:xfrm flipH="1">
                <a:off x="2398" y="1860"/>
                <a:ext cx="138" cy="265"/>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0" name="Line 5470"/>
              <p:cNvSpPr>
                <a:spLocks noChangeShapeType="1"/>
              </p:cNvSpPr>
              <p:nvPr/>
            </p:nvSpPr>
            <p:spPr bwMode="auto">
              <a:xfrm flipH="1">
                <a:off x="2398" y="2043"/>
                <a:ext cx="195" cy="394"/>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1" name="Line 5471"/>
              <p:cNvSpPr>
                <a:spLocks noChangeShapeType="1"/>
              </p:cNvSpPr>
              <p:nvPr/>
            </p:nvSpPr>
            <p:spPr bwMode="auto">
              <a:xfrm flipH="1">
                <a:off x="2512" y="2232"/>
                <a:ext cx="150" cy="298"/>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2" name="Line 5472"/>
              <p:cNvSpPr>
                <a:spLocks noChangeShapeType="1"/>
              </p:cNvSpPr>
              <p:nvPr/>
            </p:nvSpPr>
            <p:spPr bwMode="auto">
              <a:xfrm flipH="1">
                <a:off x="2704" y="2397"/>
                <a:ext cx="66" cy="139"/>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3" name="Line 5473"/>
              <p:cNvSpPr>
                <a:spLocks noChangeShapeType="1"/>
              </p:cNvSpPr>
              <p:nvPr/>
            </p:nvSpPr>
            <p:spPr bwMode="auto">
              <a:xfrm flipH="1">
                <a:off x="2914" y="2499"/>
                <a:ext cx="15" cy="31"/>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grpSp>
      </p:grpSp>
      <p:sp>
        <p:nvSpPr>
          <p:cNvPr id="2752" name="TextBox 2751"/>
          <p:cNvSpPr txBox="1"/>
          <p:nvPr/>
        </p:nvSpPr>
        <p:spPr>
          <a:xfrm>
            <a:off x="42305" y="42945"/>
            <a:ext cx="7966492" cy="7694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200" dirty="0">
                <a:latin typeface="Arial" panose="020B0604020202020204" pitchFamily="34" charset="0"/>
                <a:cs typeface="Arial" panose="020B0604020202020204" pitchFamily="34" charset="0"/>
              </a:rPr>
              <a:t>Did you ever try to walk ... not one step but  ... </a:t>
            </a:r>
            <a:r>
              <a:rPr lang="en-GB" sz="2200" dirty="0">
                <a:solidFill>
                  <a:srgbClr val="0000FF"/>
                </a:solidFill>
                <a:latin typeface="Arial" panose="020B0604020202020204" pitchFamily="34" charset="0"/>
                <a:cs typeface="Arial" panose="020B0604020202020204" pitchFamily="34" charset="0"/>
              </a:rPr>
              <a:t>1.522 steps ;-) </a:t>
            </a:r>
            <a:br>
              <a:rPr lang="en-GB" sz="2200" dirty="0">
                <a:solidFill>
                  <a:srgbClr val="0000FF"/>
                </a:solidFill>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and employ exact length-of-one-step of 1 Standard Deviation!?</a:t>
            </a:r>
          </a:p>
        </p:txBody>
      </p:sp>
      <p:sp>
        <p:nvSpPr>
          <p:cNvPr id="2755"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15</a:t>
            </a:fld>
            <a:endParaRPr lang="en-GB" sz="2400" dirty="0">
              <a:latin typeface="Arial" panose="020B0604020202020204" pitchFamily="34" charset="0"/>
              <a:cs typeface="Arial" panose="020B0604020202020204" pitchFamily="34" charset="0"/>
            </a:endParaRPr>
          </a:p>
        </p:txBody>
      </p:sp>
      <p:sp>
        <p:nvSpPr>
          <p:cNvPr id="2756" name="Line 2744"/>
          <p:cNvSpPr>
            <a:spLocks noChangeShapeType="1"/>
          </p:cNvSpPr>
          <p:nvPr/>
        </p:nvSpPr>
        <p:spPr bwMode="auto">
          <a:xfrm rot="5400000" flipH="1" flipV="1">
            <a:off x="5302891" y="2265270"/>
            <a:ext cx="0" cy="1270552"/>
          </a:xfrm>
          <a:prstGeom prst="line">
            <a:avLst/>
          </a:prstGeom>
          <a:solidFill>
            <a:schemeClr val="bg1"/>
          </a:solidFill>
          <a:ln w="57150">
            <a:solidFill>
              <a:srgbClr val="0000CC"/>
            </a:solidFill>
            <a:round/>
            <a:headEnd/>
            <a:tailEnd type="stealth" w="med" len="med"/>
          </a:ln>
          <a:effectLst>
            <a:outerShdw dist="35921" dir="2700000" algn="ctr" rotWithShape="0">
              <a:schemeClr val="bg2"/>
            </a:outerShdw>
          </a:effectLst>
        </p:spPr>
        <p:txBody>
          <a:bodyPr/>
          <a:lstStyle/>
          <a:p>
            <a:endParaRPr lang="en-GB" dirty="0"/>
          </a:p>
        </p:txBody>
      </p:sp>
      <p:sp>
        <p:nvSpPr>
          <p:cNvPr id="2758" name="Line 2744"/>
          <p:cNvSpPr>
            <a:spLocks noChangeShapeType="1"/>
          </p:cNvSpPr>
          <p:nvPr/>
        </p:nvSpPr>
        <p:spPr bwMode="auto">
          <a:xfrm rot="5400000" flipH="1" flipV="1">
            <a:off x="5302888" y="4200100"/>
            <a:ext cx="0" cy="1270552"/>
          </a:xfrm>
          <a:prstGeom prst="line">
            <a:avLst/>
          </a:prstGeom>
          <a:solidFill>
            <a:schemeClr val="bg1"/>
          </a:solidFill>
          <a:ln w="57150">
            <a:solidFill>
              <a:srgbClr val="0000CC"/>
            </a:solidFill>
            <a:round/>
            <a:headEnd/>
            <a:tailEnd type="stealth" w="med" len="med"/>
          </a:ln>
          <a:effectLst>
            <a:outerShdw dist="35921" dir="2700000" algn="ctr" rotWithShape="0">
              <a:schemeClr val="bg2"/>
            </a:outerShdw>
          </a:effectLst>
        </p:spPr>
        <p:txBody>
          <a:bodyPr/>
          <a:lstStyle/>
          <a:p>
            <a:endParaRPr lang="en-GB" dirty="0"/>
          </a:p>
        </p:txBody>
      </p:sp>
      <p:sp>
        <p:nvSpPr>
          <p:cNvPr id="2" name="TextBox 1"/>
          <p:cNvSpPr txBox="1"/>
          <p:nvPr/>
        </p:nvSpPr>
        <p:spPr>
          <a:xfrm>
            <a:off x="8715375" y="963280"/>
            <a:ext cx="2909888" cy="369332"/>
          </a:xfrm>
          <a:prstGeom prst="rect">
            <a:avLst/>
          </a:prstGeom>
          <a:noFill/>
        </p:spPr>
        <p:txBody>
          <a:bodyPr wrap="square" rtlCol="0">
            <a:spAutoFit/>
          </a:bodyPr>
          <a:lstStyle/>
          <a:p>
            <a:r>
              <a:rPr lang="en-GB" dirty="0"/>
              <a:t>Gauss-</a:t>
            </a:r>
            <a:r>
              <a:rPr lang="en-GB" dirty="0" err="1"/>
              <a:t>Foto</a:t>
            </a:r>
            <a:endParaRPr lang="en-GB" dirty="0"/>
          </a:p>
        </p:txBody>
      </p:sp>
      <p:sp>
        <p:nvSpPr>
          <p:cNvPr id="8" name="TextBox 7"/>
          <p:cNvSpPr txBox="1"/>
          <p:nvPr/>
        </p:nvSpPr>
        <p:spPr>
          <a:xfrm>
            <a:off x="385232" y="5190082"/>
            <a:ext cx="11709623"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Think of Selection Intensity as ‚Standardized Selection Differential‘. You divide Your Selection Differential* by the size of the Standard Deviation SD (of the data you use for selection). This division tells you exactly how many Standard Deviations it takes to walk from the old mean up to the new mean value.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*see next page</a:t>
            </a:r>
            <a:endParaRPr lang="en-GB" dirty="0"/>
          </a:p>
        </p:txBody>
      </p:sp>
      <p:sp>
        <p:nvSpPr>
          <p:cNvPr id="2754" name="Right Triangle 275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F4669B3-37BB-41C4-8BCB-68ED813A1F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2853" y="2968809"/>
            <a:ext cx="1744046" cy="1803945"/>
          </a:xfrm>
          <a:prstGeom prst="rect">
            <a:avLst/>
          </a:prstGeom>
        </p:spPr>
      </p:pic>
      <p:sp>
        <p:nvSpPr>
          <p:cNvPr id="6" name="Rectangle 5"/>
          <p:cNvSpPr/>
          <p:nvPr/>
        </p:nvSpPr>
        <p:spPr>
          <a:xfrm>
            <a:off x="4569764" y="2741545"/>
            <a:ext cx="1728998" cy="2052372"/>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7" name="Line 2734"/>
          <p:cNvSpPr>
            <a:spLocks noChangeShapeType="1"/>
          </p:cNvSpPr>
          <p:nvPr/>
        </p:nvSpPr>
        <p:spPr bwMode="auto">
          <a:xfrm flipH="1">
            <a:off x="5929697" y="2914833"/>
            <a:ext cx="7739" cy="1888610"/>
          </a:xfrm>
          <a:prstGeom prst="line">
            <a:avLst/>
          </a:prstGeom>
          <a:grpFill/>
          <a:ln w="19050">
            <a:solidFill>
              <a:srgbClr val="0000FF"/>
            </a:solidFill>
            <a:round/>
            <a:headEnd/>
            <a:tailEnd type="triangle" w="lg" len="lg"/>
          </a:ln>
          <a:effectLst/>
        </p:spPr>
        <p:txBody>
          <a:bodyPr/>
          <a:lstStyle/>
          <a:p>
            <a:endParaRPr lang="en-GB" dirty="0"/>
          </a:p>
        </p:txBody>
      </p:sp>
      <p:sp>
        <p:nvSpPr>
          <p:cNvPr id="3" name="Textfeld 2"/>
          <p:cNvSpPr txBox="1"/>
          <p:nvPr/>
        </p:nvSpPr>
        <p:spPr>
          <a:xfrm rot="16200000">
            <a:off x="5759432" y="3109785"/>
            <a:ext cx="76065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1.522</a:t>
            </a:r>
            <a:endParaRPr lang="en-GB" dirty="0"/>
          </a:p>
        </p:txBody>
      </p:sp>
    </p:spTree>
    <p:extLst>
      <p:ext uri="{BB962C8B-B14F-4D97-AF65-F5344CB8AC3E}">
        <p14:creationId xmlns:p14="http://schemas.microsoft.com/office/powerpoint/2010/main" val="349340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1531" y="797442"/>
            <a:ext cx="8063762" cy="598561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5" name="Group 2929"/>
          <p:cNvGrpSpPr>
            <a:grpSpLocks/>
          </p:cNvGrpSpPr>
          <p:nvPr/>
        </p:nvGrpSpPr>
        <p:grpSpPr bwMode="auto">
          <a:xfrm>
            <a:off x="115037" y="747380"/>
            <a:ext cx="10553184" cy="4752975"/>
            <a:chOff x="1007" y="663"/>
            <a:chExt cx="3746" cy="2994"/>
          </a:xfrm>
        </p:grpSpPr>
        <p:sp>
          <p:nvSpPr>
            <p:cNvPr id="2552" name="Rectangle 2729"/>
            <p:cNvSpPr>
              <a:spLocks noChangeArrowheads="1"/>
            </p:cNvSpPr>
            <p:nvPr/>
          </p:nvSpPr>
          <p:spPr bwMode="auto">
            <a:xfrm>
              <a:off x="1007" y="663"/>
              <a:ext cx="3746" cy="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2553" name="Line 2730"/>
            <p:cNvSpPr>
              <a:spLocks noChangeShapeType="1"/>
            </p:cNvSpPr>
            <p:nvPr/>
          </p:nvSpPr>
          <p:spPr bwMode="auto">
            <a:xfrm flipV="1">
              <a:off x="144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4" name="Line 2731"/>
            <p:cNvSpPr>
              <a:spLocks noChangeShapeType="1"/>
            </p:cNvSpPr>
            <p:nvPr/>
          </p:nvSpPr>
          <p:spPr bwMode="auto">
            <a:xfrm flipV="1">
              <a:off x="380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5" name="Line 2732"/>
            <p:cNvSpPr>
              <a:spLocks noChangeShapeType="1"/>
            </p:cNvSpPr>
            <p:nvPr/>
          </p:nvSpPr>
          <p:spPr bwMode="auto">
            <a:xfrm flipH="1">
              <a:off x="1405" y="321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6" name="Line 2733"/>
            <p:cNvSpPr>
              <a:spLocks noChangeShapeType="1"/>
            </p:cNvSpPr>
            <p:nvPr/>
          </p:nvSpPr>
          <p:spPr bwMode="auto">
            <a:xfrm>
              <a:off x="3809" y="3214"/>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7" name="Rectangle 2734"/>
            <p:cNvSpPr>
              <a:spLocks noChangeArrowheads="1"/>
            </p:cNvSpPr>
            <p:nvPr/>
          </p:nvSpPr>
          <p:spPr bwMode="auto">
            <a:xfrm>
              <a:off x="1204" y="3162"/>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0.0</a:t>
              </a:r>
              <a:endParaRPr lang="en-GB" altLang="de-DE" dirty="0">
                <a:cs typeface="Arial" panose="020B0604020202020204" pitchFamily="34" charset="0"/>
              </a:endParaRPr>
            </a:p>
          </p:txBody>
        </p:sp>
        <p:sp>
          <p:nvSpPr>
            <p:cNvPr id="2558" name="Line 2735"/>
            <p:cNvSpPr>
              <a:spLocks noChangeShapeType="1"/>
            </p:cNvSpPr>
            <p:nvPr/>
          </p:nvSpPr>
          <p:spPr bwMode="auto">
            <a:xfrm flipH="1">
              <a:off x="1405" y="2722"/>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9" name="Line 2736"/>
            <p:cNvSpPr>
              <a:spLocks noChangeShapeType="1"/>
            </p:cNvSpPr>
            <p:nvPr/>
          </p:nvSpPr>
          <p:spPr bwMode="auto">
            <a:xfrm>
              <a:off x="3809" y="2722"/>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0" name="Line 2737"/>
            <p:cNvSpPr>
              <a:spLocks noChangeShapeType="1"/>
            </p:cNvSpPr>
            <p:nvPr/>
          </p:nvSpPr>
          <p:spPr bwMode="auto">
            <a:xfrm>
              <a:off x="144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1" name="Line 2738"/>
            <p:cNvSpPr>
              <a:spLocks noChangeShapeType="1"/>
            </p:cNvSpPr>
            <p:nvPr/>
          </p:nvSpPr>
          <p:spPr bwMode="auto">
            <a:xfrm>
              <a:off x="14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2" name="Line 2739"/>
            <p:cNvSpPr>
              <a:spLocks noChangeShapeType="1"/>
            </p:cNvSpPr>
            <p:nvPr/>
          </p:nvSpPr>
          <p:spPr bwMode="auto">
            <a:xfrm>
              <a:off x="147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3" name="Line 2740"/>
            <p:cNvSpPr>
              <a:spLocks noChangeShapeType="1"/>
            </p:cNvSpPr>
            <p:nvPr/>
          </p:nvSpPr>
          <p:spPr bwMode="auto">
            <a:xfrm>
              <a:off x="147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4" name="Line 2741"/>
            <p:cNvSpPr>
              <a:spLocks noChangeShapeType="1"/>
            </p:cNvSpPr>
            <p:nvPr/>
          </p:nvSpPr>
          <p:spPr bwMode="auto">
            <a:xfrm>
              <a:off x="14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5" name="Line 2742"/>
            <p:cNvSpPr>
              <a:spLocks noChangeShapeType="1"/>
            </p:cNvSpPr>
            <p:nvPr/>
          </p:nvSpPr>
          <p:spPr bwMode="auto">
            <a:xfrm>
              <a:off x="14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6" name="Line 2743"/>
            <p:cNvSpPr>
              <a:spLocks noChangeShapeType="1"/>
            </p:cNvSpPr>
            <p:nvPr/>
          </p:nvSpPr>
          <p:spPr bwMode="auto">
            <a:xfrm>
              <a:off x="150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7" name="Line 2744"/>
            <p:cNvSpPr>
              <a:spLocks noChangeShapeType="1"/>
            </p:cNvSpPr>
            <p:nvPr/>
          </p:nvSpPr>
          <p:spPr bwMode="auto">
            <a:xfrm>
              <a:off x="151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8" name="Line 2745"/>
            <p:cNvSpPr>
              <a:spLocks noChangeShapeType="1"/>
            </p:cNvSpPr>
            <p:nvPr/>
          </p:nvSpPr>
          <p:spPr bwMode="auto">
            <a:xfrm>
              <a:off x="152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9" name="Line 2746"/>
            <p:cNvSpPr>
              <a:spLocks noChangeShapeType="1"/>
            </p:cNvSpPr>
            <p:nvPr/>
          </p:nvSpPr>
          <p:spPr bwMode="auto">
            <a:xfrm>
              <a:off x="153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0" name="Line 2747"/>
            <p:cNvSpPr>
              <a:spLocks noChangeShapeType="1"/>
            </p:cNvSpPr>
            <p:nvPr/>
          </p:nvSpPr>
          <p:spPr bwMode="auto">
            <a:xfrm>
              <a:off x="154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1" name="Line 2748"/>
            <p:cNvSpPr>
              <a:spLocks noChangeShapeType="1"/>
            </p:cNvSpPr>
            <p:nvPr/>
          </p:nvSpPr>
          <p:spPr bwMode="auto">
            <a:xfrm>
              <a:off x="155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2" name="Line 2749"/>
            <p:cNvSpPr>
              <a:spLocks noChangeShapeType="1"/>
            </p:cNvSpPr>
            <p:nvPr/>
          </p:nvSpPr>
          <p:spPr bwMode="auto">
            <a:xfrm>
              <a:off x="155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3" name="Line 2750"/>
            <p:cNvSpPr>
              <a:spLocks noChangeShapeType="1"/>
            </p:cNvSpPr>
            <p:nvPr/>
          </p:nvSpPr>
          <p:spPr bwMode="auto">
            <a:xfrm>
              <a:off x="157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4" name="Line 2751"/>
            <p:cNvSpPr>
              <a:spLocks noChangeShapeType="1"/>
            </p:cNvSpPr>
            <p:nvPr/>
          </p:nvSpPr>
          <p:spPr bwMode="auto">
            <a:xfrm>
              <a:off x="157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5" name="Line 2752"/>
            <p:cNvSpPr>
              <a:spLocks noChangeShapeType="1"/>
            </p:cNvSpPr>
            <p:nvPr/>
          </p:nvSpPr>
          <p:spPr bwMode="auto">
            <a:xfrm>
              <a:off x="158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6" name="Line 2753"/>
            <p:cNvSpPr>
              <a:spLocks noChangeShapeType="1"/>
            </p:cNvSpPr>
            <p:nvPr/>
          </p:nvSpPr>
          <p:spPr bwMode="auto">
            <a:xfrm>
              <a:off x="15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7" name="Line 2754"/>
            <p:cNvSpPr>
              <a:spLocks noChangeShapeType="1"/>
            </p:cNvSpPr>
            <p:nvPr/>
          </p:nvSpPr>
          <p:spPr bwMode="auto">
            <a:xfrm>
              <a:off x="160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8" name="Line 2755"/>
            <p:cNvSpPr>
              <a:spLocks noChangeShapeType="1"/>
            </p:cNvSpPr>
            <p:nvPr/>
          </p:nvSpPr>
          <p:spPr bwMode="auto">
            <a:xfrm>
              <a:off x="161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9" name="Line 2756"/>
            <p:cNvSpPr>
              <a:spLocks noChangeShapeType="1"/>
            </p:cNvSpPr>
            <p:nvPr/>
          </p:nvSpPr>
          <p:spPr bwMode="auto">
            <a:xfrm>
              <a:off x="16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0" name="Line 2757"/>
            <p:cNvSpPr>
              <a:spLocks noChangeShapeType="1"/>
            </p:cNvSpPr>
            <p:nvPr/>
          </p:nvSpPr>
          <p:spPr bwMode="auto">
            <a:xfrm>
              <a:off x="163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1" name="Line 2758"/>
            <p:cNvSpPr>
              <a:spLocks noChangeShapeType="1"/>
            </p:cNvSpPr>
            <p:nvPr/>
          </p:nvSpPr>
          <p:spPr bwMode="auto">
            <a:xfrm>
              <a:off x="163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2" name="Line 2759"/>
            <p:cNvSpPr>
              <a:spLocks noChangeShapeType="1"/>
            </p:cNvSpPr>
            <p:nvPr/>
          </p:nvSpPr>
          <p:spPr bwMode="auto">
            <a:xfrm>
              <a:off x="16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3" name="Line 2760"/>
            <p:cNvSpPr>
              <a:spLocks noChangeShapeType="1"/>
            </p:cNvSpPr>
            <p:nvPr/>
          </p:nvSpPr>
          <p:spPr bwMode="auto">
            <a:xfrm>
              <a:off x="166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4" name="Line 2761"/>
            <p:cNvSpPr>
              <a:spLocks noChangeShapeType="1"/>
            </p:cNvSpPr>
            <p:nvPr/>
          </p:nvSpPr>
          <p:spPr bwMode="auto">
            <a:xfrm>
              <a:off x="166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5" name="Line 2762"/>
            <p:cNvSpPr>
              <a:spLocks noChangeShapeType="1"/>
            </p:cNvSpPr>
            <p:nvPr/>
          </p:nvSpPr>
          <p:spPr bwMode="auto">
            <a:xfrm>
              <a:off x="16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6" name="Line 2763"/>
            <p:cNvSpPr>
              <a:spLocks noChangeShapeType="1"/>
            </p:cNvSpPr>
            <p:nvPr/>
          </p:nvSpPr>
          <p:spPr bwMode="auto">
            <a:xfrm>
              <a:off x="168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7" name="Line 2764"/>
            <p:cNvSpPr>
              <a:spLocks noChangeShapeType="1"/>
            </p:cNvSpPr>
            <p:nvPr/>
          </p:nvSpPr>
          <p:spPr bwMode="auto">
            <a:xfrm>
              <a:off x="169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8" name="Line 2765"/>
            <p:cNvSpPr>
              <a:spLocks noChangeShapeType="1"/>
            </p:cNvSpPr>
            <p:nvPr/>
          </p:nvSpPr>
          <p:spPr bwMode="auto">
            <a:xfrm>
              <a:off x="17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9" name="Line 2766"/>
            <p:cNvSpPr>
              <a:spLocks noChangeShapeType="1"/>
            </p:cNvSpPr>
            <p:nvPr/>
          </p:nvSpPr>
          <p:spPr bwMode="auto">
            <a:xfrm>
              <a:off x="171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0" name="Line 2767"/>
            <p:cNvSpPr>
              <a:spLocks noChangeShapeType="1"/>
            </p:cNvSpPr>
            <p:nvPr/>
          </p:nvSpPr>
          <p:spPr bwMode="auto">
            <a:xfrm>
              <a:off x="172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1" name="Line 2768"/>
            <p:cNvSpPr>
              <a:spLocks noChangeShapeType="1"/>
            </p:cNvSpPr>
            <p:nvPr/>
          </p:nvSpPr>
          <p:spPr bwMode="auto">
            <a:xfrm>
              <a:off x="17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2" name="Line 2769"/>
            <p:cNvSpPr>
              <a:spLocks noChangeShapeType="1"/>
            </p:cNvSpPr>
            <p:nvPr/>
          </p:nvSpPr>
          <p:spPr bwMode="auto">
            <a:xfrm>
              <a:off x="174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3" name="Line 2770"/>
            <p:cNvSpPr>
              <a:spLocks noChangeShapeType="1"/>
            </p:cNvSpPr>
            <p:nvPr/>
          </p:nvSpPr>
          <p:spPr bwMode="auto">
            <a:xfrm>
              <a:off x="17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4" name="Line 2771"/>
            <p:cNvSpPr>
              <a:spLocks noChangeShapeType="1"/>
            </p:cNvSpPr>
            <p:nvPr/>
          </p:nvSpPr>
          <p:spPr bwMode="auto">
            <a:xfrm>
              <a:off x="176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5" name="Line 2772"/>
            <p:cNvSpPr>
              <a:spLocks noChangeShapeType="1"/>
            </p:cNvSpPr>
            <p:nvPr/>
          </p:nvSpPr>
          <p:spPr bwMode="auto">
            <a:xfrm>
              <a:off x="176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6" name="Line 2773"/>
            <p:cNvSpPr>
              <a:spLocks noChangeShapeType="1"/>
            </p:cNvSpPr>
            <p:nvPr/>
          </p:nvSpPr>
          <p:spPr bwMode="auto">
            <a:xfrm>
              <a:off x="17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7" name="Line 2774"/>
            <p:cNvSpPr>
              <a:spLocks noChangeShapeType="1"/>
            </p:cNvSpPr>
            <p:nvPr/>
          </p:nvSpPr>
          <p:spPr bwMode="auto">
            <a:xfrm>
              <a:off x="178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8" name="Line 2775"/>
            <p:cNvSpPr>
              <a:spLocks noChangeShapeType="1"/>
            </p:cNvSpPr>
            <p:nvPr/>
          </p:nvSpPr>
          <p:spPr bwMode="auto">
            <a:xfrm>
              <a:off x="179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9" name="Line 2776"/>
            <p:cNvSpPr>
              <a:spLocks noChangeShapeType="1"/>
            </p:cNvSpPr>
            <p:nvPr/>
          </p:nvSpPr>
          <p:spPr bwMode="auto">
            <a:xfrm>
              <a:off x="18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0" name="Line 2777"/>
            <p:cNvSpPr>
              <a:spLocks noChangeShapeType="1"/>
            </p:cNvSpPr>
            <p:nvPr/>
          </p:nvSpPr>
          <p:spPr bwMode="auto">
            <a:xfrm>
              <a:off x="181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1" name="Line 2778"/>
            <p:cNvSpPr>
              <a:spLocks noChangeShapeType="1"/>
            </p:cNvSpPr>
            <p:nvPr/>
          </p:nvSpPr>
          <p:spPr bwMode="auto">
            <a:xfrm>
              <a:off x="182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2" name="Line 2779"/>
            <p:cNvSpPr>
              <a:spLocks noChangeShapeType="1"/>
            </p:cNvSpPr>
            <p:nvPr/>
          </p:nvSpPr>
          <p:spPr bwMode="auto">
            <a:xfrm>
              <a:off x="182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3" name="Line 2780"/>
            <p:cNvSpPr>
              <a:spLocks noChangeShapeType="1"/>
            </p:cNvSpPr>
            <p:nvPr/>
          </p:nvSpPr>
          <p:spPr bwMode="auto">
            <a:xfrm>
              <a:off x="18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4" name="Line 2781"/>
            <p:cNvSpPr>
              <a:spLocks noChangeShapeType="1"/>
            </p:cNvSpPr>
            <p:nvPr/>
          </p:nvSpPr>
          <p:spPr bwMode="auto">
            <a:xfrm>
              <a:off x="184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5" name="Line 2782"/>
            <p:cNvSpPr>
              <a:spLocks noChangeShapeType="1"/>
            </p:cNvSpPr>
            <p:nvPr/>
          </p:nvSpPr>
          <p:spPr bwMode="auto">
            <a:xfrm>
              <a:off x="185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6" name="Line 2783"/>
            <p:cNvSpPr>
              <a:spLocks noChangeShapeType="1"/>
            </p:cNvSpPr>
            <p:nvPr/>
          </p:nvSpPr>
          <p:spPr bwMode="auto">
            <a:xfrm>
              <a:off x="18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7" name="Line 2784"/>
            <p:cNvSpPr>
              <a:spLocks noChangeShapeType="1"/>
            </p:cNvSpPr>
            <p:nvPr/>
          </p:nvSpPr>
          <p:spPr bwMode="auto">
            <a:xfrm>
              <a:off x="18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8" name="Line 2785"/>
            <p:cNvSpPr>
              <a:spLocks noChangeShapeType="1"/>
            </p:cNvSpPr>
            <p:nvPr/>
          </p:nvSpPr>
          <p:spPr bwMode="auto">
            <a:xfrm>
              <a:off x="188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9" name="Line 2786"/>
            <p:cNvSpPr>
              <a:spLocks noChangeShapeType="1"/>
            </p:cNvSpPr>
            <p:nvPr/>
          </p:nvSpPr>
          <p:spPr bwMode="auto">
            <a:xfrm>
              <a:off x="189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0" name="Line 2787"/>
            <p:cNvSpPr>
              <a:spLocks noChangeShapeType="1"/>
            </p:cNvSpPr>
            <p:nvPr/>
          </p:nvSpPr>
          <p:spPr bwMode="auto">
            <a:xfrm>
              <a:off x="190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1" name="Line 2788"/>
            <p:cNvSpPr>
              <a:spLocks noChangeShapeType="1"/>
            </p:cNvSpPr>
            <p:nvPr/>
          </p:nvSpPr>
          <p:spPr bwMode="auto">
            <a:xfrm>
              <a:off x="191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2" name="Line 2789"/>
            <p:cNvSpPr>
              <a:spLocks noChangeShapeType="1"/>
            </p:cNvSpPr>
            <p:nvPr/>
          </p:nvSpPr>
          <p:spPr bwMode="auto">
            <a:xfrm>
              <a:off x="192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3" name="Line 2790"/>
            <p:cNvSpPr>
              <a:spLocks noChangeShapeType="1"/>
            </p:cNvSpPr>
            <p:nvPr/>
          </p:nvSpPr>
          <p:spPr bwMode="auto">
            <a:xfrm>
              <a:off x="193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4" name="Line 2791"/>
            <p:cNvSpPr>
              <a:spLocks noChangeShapeType="1"/>
            </p:cNvSpPr>
            <p:nvPr/>
          </p:nvSpPr>
          <p:spPr bwMode="auto">
            <a:xfrm>
              <a:off x="193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5" name="Line 2792"/>
            <p:cNvSpPr>
              <a:spLocks noChangeShapeType="1"/>
            </p:cNvSpPr>
            <p:nvPr/>
          </p:nvSpPr>
          <p:spPr bwMode="auto">
            <a:xfrm>
              <a:off x="195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6" name="Line 2793"/>
            <p:cNvSpPr>
              <a:spLocks noChangeShapeType="1"/>
            </p:cNvSpPr>
            <p:nvPr/>
          </p:nvSpPr>
          <p:spPr bwMode="auto">
            <a:xfrm>
              <a:off x="195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7" name="Line 2794"/>
            <p:cNvSpPr>
              <a:spLocks noChangeShapeType="1"/>
            </p:cNvSpPr>
            <p:nvPr/>
          </p:nvSpPr>
          <p:spPr bwMode="auto">
            <a:xfrm>
              <a:off x="196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8" name="Line 2795"/>
            <p:cNvSpPr>
              <a:spLocks noChangeShapeType="1"/>
            </p:cNvSpPr>
            <p:nvPr/>
          </p:nvSpPr>
          <p:spPr bwMode="auto">
            <a:xfrm>
              <a:off x="19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9" name="Line 2796"/>
            <p:cNvSpPr>
              <a:spLocks noChangeShapeType="1"/>
            </p:cNvSpPr>
            <p:nvPr/>
          </p:nvSpPr>
          <p:spPr bwMode="auto">
            <a:xfrm>
              <a:off x="198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0" name="Line 2797"/>
            <p:cNvSpPr>
              <a:spLocks noChangeShapeType="1"/>
            </p:cNvSpPr>
            <p:nvPr/>
          </p:nvSpPr>
          <p:spPr bwMode="auto">
            <a:xfrm>
              <a:off x="199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1" name="Line 2798"/>
            <p:cNvSpPr>
              <a:spLocks noChangeShapeType="1"/>
            </p:cNvSpPr>
            <p:nvPr/>
          </p:nvSpPr>
          <p:spPr bwMode="auto">
            <a:xfrm>
              <a:off x="20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2" name="Line 2799"/>
            <p:cNvSpPr>
              <a:spLocks noChangeShapeType="1"/>
            </p:cNvSpPr>
            <p:nvPr/>
          </p:nvSpPr>
          <p:spPr bwMode="auto">
            <a:xfrm>
              <a:off x="201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3" name="Line 2800"/>
            <p:cNvSpPr>
              <a:spLocks noChangeShapeType="1"/>
            </p:cNvSpPr>
            <p:nvPr/>
          </p:nvSpPr>
          <p:spPr bwMode="auto">
            <a:xfrm>
              <a:off x="201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4" name="Line 2801"/>
            <p:cNvSpPr>
              <a:spLocks noChangeShapeType="1"/>
            </p:cNvSpPr>
            <p:nvPr/>
          </p:nvSpPr>
          <p:spPr bwMode="auto">
            <a:xfrm>
              <a:off x="20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5" name="Line 2802"/>
            <p:cNvSpPr>
              <a:spLocks noChangeShapeType="1"/>
            </p:cNvSpPr>
            <p:nvPr/>
          </p:nvSpPr>
          <p:spPr bwMode="auto">
            <a:xfrm>
              <a:off x="203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6" name="Line 2803"/>
            <p:cNvSpPr>
              <a:spLocks noChangeShapeType="1"/>
            </p:cNvSpPr>
            <p:nvPr/>
          </p:nvSpPr>
          <p:spPr bwMode="auto">
            <a:xfrm>
              <a:off x="204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7" name="Line 2804"/>
            <p:cNvSpPr>
              <a:spLocks noChangeShapeType="1"/>
            </p:cNvSpPr>
            <p:nvPr/>
          </p:nvSpPr>
          <p:spPr bwMode="auto">
            <a:xfrm>
              <a:off x="20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8" name="Line 2805"/>
            <p:cNvSpPr>
              <a:spLocks noChangeShapeType="1"/>
            </p:cNvSpPr>
            <p:nvPr/>
          </p:nvSpPr>
          <p:spPr bwMode="auto">
            <a:xfrm>
              <a:off x="206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9" name="Line 2806"/>
            <p:cNvSpPr>
              <a:spLocks noChangeShapeType="1"/>
            </p:cNvSpPr>
            <p:nvPr/>
          </p:nvSpPr>
          <p:spPr bwMode="auto">
            <a:xfrm>
              <a:off x="207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0" name="Line 2807"/>
            <p:cNvSpPr>
              <a:spLocks noChangeShapeType="1"/>
            </p:cNvSpPr>
            <p:nvPr/>
          </p:nvSpPr>
          <p:spPr bwMode="auto">
            <a:xfrm>
              <a:off x="20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1" name="Line 2808"/>
            <p:cNvSpPr>
              <a:spLocks noChangeShapeType="1"/>
            </p:cNvSpPr>
            <p:nvPr/>
          </p:nvSpPr>
          <p:spPr bwMode="auto">
            <a:xfrm>
              <a:off x="209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2" name="Line 2809"/>
            <p:cNvSpPr>
              <a:spLocks noChangeShapeType="1"/>
            </p:cNvSpPr>
            <p:nvPr/>
          </p:nvSpPr>
          <p:spPr bwMode="auto">
            <a:xfrm>
              <a:off x="209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3" name="Line 2810"/>
            <p:cNvSpPr>
              <a:spLocks noChangeShapeType="1"/>
            </p:cNvSpPr>
            <p:nvPr/>
          </p:nvSpPr>
          <p:spPr bwMode="auto">
            <a:xfrm>
              <a:off x="21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4" name="Line 2811"/>
            <p:cNvSpPr>
              <a:spLocks noChangeShapeType="1"/>
            </p:cNvSpPr>
            <p:nvPr/>
          </p:nvSpPr>
          <p:spPr bwMode="auto">
            <a:xfrm>
              <a:off x="212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5" name="Line 2812"/>
            <p:cNvSpPr>
              <a:spLocks noChangeShapeType="1"/>
            </p:cNvSpPr>
            <p:nvPr/>
          </p:nvSpPr>
          <p:spPr bwMode="auto">
            <a:xfrm>
              <a:off x="21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6" name="Line 2813"/>
            <p:cNvSpPr>
              <a:spLocks noChangeShapeType="1"/>
            </p:cNvSpPr>
            <p:nvPr/>
          </p:nvSpPr>
          <p:spPr bwMode="auto">
            <a:xfrm>
              <a:off x="214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7" name="Line 2814"/>
            <p:cNvSpPr>
              <a:spLocks noChangeShapeType="1"/>
            </p:cNvSpPr>
            <p:nvPr/>
          </p:nvSpPr>
          <p:spPr bwMode="auto">
            <a:xfrm>
              <a:off x="214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8" name="Line 2815"/>
            <p:cNvSpPr>
              <a:spLocks noChangeShapeType="1"/>
            </p:cNvSpPr>
            <p:nvPr/>
          </p:nvSpPr>
          <p:spPr bwMode="auto">
            <a:xfrm>
              <a:off x="21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9" name="Line 2816"/>
            <p:cNvSpPr>
              <a:spLocks noChangeShapeType="1"/>
            </p:cNvSpPr>
            <p:nvPr/>
          </p:nvSpPr>
          <p:spPr bwMode="auto">
            <a:xfrm>
              <a:off x="216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0" name="Line 2817"/>
            <p:cNvSpPr>
              <a:spLocks noChangeShapeType="1"/>
            </p:cNvSpPr>
            <p:nvPr/>
          </p:nvSpPr>
          <p:spPr bwMode="auto">
            <a:xfrm>
              <a:off x="217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1" name="Line 2818"/>
            <p:cNvSpPr>
              <a:spLocks noChangeShapeType="1"/>
            </p:cNvSpPr>
            <p:nvPr/>
          </p:nvSpPr>
          <p:spPr bwMode="auto">
            <a:xfrm>
              <a:off x="21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2" name="Line 2819"/>
            <p:cNvSpPr>
              <a:spLocks noChangeShapeType="1"/>
            </p:cNvSpPr>
            <p:nvPr/>
          </p:nvSpPr>
          <p:spPr bwMode="auto">
            <a:xfrm>
              <a:off x="219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3" name="Line 2820"/>
            <p:cNvSpPr>
              <a:spLocks noChangeShapeType="1"/>
            </p:cNvSpPr>
            <p:nvPr/>
          </p:nvSpPr>
          <p:spPr bwMode="auto">
            <a:xfrm>
              <a:off x="220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4" name="Line 2821"/>
            <p:cNvSpPr>
              <a:spLocks noChangeShapeType="1"/>
            </p:cNvSpPr>
            <p:nvPr/>
          </p:nvSpPr>
          <p:spPr bwMode="auto">
            <a:xfrm>
              <a:off x="220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5" name="Line 2822"/>
            <p:cNvSpPr>
              <a:spLocks noChangeShapeType="1"/>
            </p:cNvSpPr>
            <p:nvPr/>
          </p:nvSpPr>
          <p:spPr bwMode="auto">
            <a:xfrm>
              <a:off x="22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6" name="Line 2823"/>
            <p:cNvSpPr>
              <a:spLocks noChangeShapeType="1"/>
            </p:cNvSpPr>
            <p:nvPr/>
          </p:nvSpPr>
          <p:spPr bwMode="auto">
            <a:xfrm>
              <a:off x="222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7" name="Line 2824"/>
            <p:cNvSpPr>
              <a:spLocks noChangeShapeType="1"/>
            </p:cNvSpPr>
            <p:nvPr/>
          </p:nvSpPr>
          <p:spPr bwMode="auto">
            <a:xfrm>
              <a:off x="223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8" name="Line 2825"/>
            <p:cNvSpPr>
              <a:spLocks noChangeShapeType="1"/>
            </p:cNvSpPr>
            <p:nvPr/>
          </p:nvSpPr>
          <p:spPr bwMode="auto">
            <a:xfrm>
              <a:off x="22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9" name="Line 2826"/>
            <p:cNvSpPr>
              <a:spLocks noChangeShapeType="1"/>
            </p:cNvSpPr>
            <p:nvPr/>
          </p:nvSpPr>
          <p:spPr bwMode="auto">
            <a:xfrm>
              <a:off x="22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0" name="Line 2827"/>
            <p:cNvSpPr>
              <a:spLocks noChangeShapeType="1"/>
            </p:cNvSpPr>
            <p:nvPr/>
          </p:nvSpPr>
          <p:spPr bwMode="auto">
            <a:xfrm>
              <a:off x="226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1" name="Line 2828"/>
            <p:cNvSpPr>
              <a:spLocks noChangeShapeType="1"/>
            </p:cNvSpPr>
            <p:nvPr/>
          </p:nvSpPr>
          <p:spPr bwMode="auto">
            <a:xfrm>
              <a:off x="227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2" name="Line 2829"/>
            <p:cNvSpPr>
              <a:spLocks noChangeShapeType="1"/>
            </p:cNvSpPr>
            <p:nvPr/>
          </p:nvSpPr>
          <p:spPr bwMode="auto">
            <a:xfrm>
              <a:off x="228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3" name="Line 2830"/>
            <p:cNvSpPr>
              <a:spLocks noChangeShapeType="1"/>
            </p:cNvSpPr>
            <p:nvPr/>
          </p:nvSpPr>
          <p:spPr bwMode="auto">
            <a:xfrm>
              <a:off x="228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4" name="Line 2831"/>
            <p:cNvSpPr>
              <a:spLocks noChangeShapeType="1"/>
            </p:cNvSpPr>
            <p:nvPr/>
          </p:nvSpPr>
          <p:spPr bwMode="auto">
            <a:xfrm>
              <a:off x="230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5" name="Line 2832"/>
            <p:cNvSpPr>
              <a:spLocks noChangeShapeType="1"/>
            </p:cNvSpPr>
            <p:nvPr/>
          </p:nvSpPr>
          <p:spPr bwMode="auto">
            <a:xfrm>
              <a:off x="230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6" name="Line 2833"/>
            <p:cNvSpPr>
              <a:spLocks noChangeShapeType="1"/>
            </p:cNvSpPr>
            <p:nvPr/>
          </p:nvSpPr>
          <p:spPr bwMode="auto">
            <a:xfrm>
              <a:off x="231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7" name="Line 2834"/>
            <p:cNvSpPr>
              <a:spLocks noChangeShapeType="1"/>
            </p:cNvSpPr>
            <p:nvPr/>
          </p:nvSpPr>
          <p:spPr bwMode="auto">
            <a:xfrm>
              <a:off x="232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8" name="Line 2835"/>
            <p:cNvSpPr>
              <a:spLocks noChangeShapeType="1"/>
            </p:cNvSpPr>
            <p:nvPr/>
          </p:nvSpPr>
          <p:spPr bwMode="auto">
            <a:xfrm>
              <a:off x="233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9" name="Line 2836"/>
            <p:cNvSpPr>
              <a:spLocks noChangeShapeType="1"/>
            </p:cNvSpPr>
            <p:nvPr/>
          </p:nvSpPr>
          <p:spPr bwMode="auto">
            <a:xfrm>
              <a:off x="234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0" name="Line 2837"/>
            <p:cNvSpPr>
              <a:spLocks noChangeShapeType="1"/>
            </p:cNvSpPr>
            <p:nvPr/>
          </p:nvSpPr>
          <p:spPr bwMode="auto">
            <a:xfrm>
              <a:off x="23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1" name="Line 2838"/>
            <p:cNvSpPr>
              <a:spLocks noChangeShapeType="1"/>
            </p:cNvSpPr>
            <p:nvPr/>
          </p:nvSpPr>
          <p:spPr bwMode="auto">
            <a:xfrm>
              <a:off x="236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2" name="Line 2839"/>
            <p:cNvSpPr>
              <a:spLocks noChangeShapeType="1"/>
            </p:cNvSpPr>
            <p:nvPr/>
          </p:nvSpPr>
          <p:spPr bwMode="auto">
            <a:xfrm>
              <a:off x="237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3" name="Line 2840"/>
            <p:cNvSpPr>
              <a:spLocks noChangeShapeType="1"/>
            </p:cNvSpPr>
            <p:nvPr/>
          </p:nvSpPr>
          <p:spPr bwMode="auto">
            <a:xfrm>
              <a:off x="23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4" name="Line 2841"/>
            <p:cNvSpPr>
              <a:spLocks noChangeShapeType="1"/>
            </p:cNvSpPr>
            <p:nvPr/>
          </p:nvSpPr>
          <p:spPr bwMode="auto">
            <a:xfrm>
              <a:off x="23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5" name="Line 2842"/>
            <p:cNvSpPr>
              <a:spLocks noChangeShapeType="1"/>
            </p:cNvSpPr>
            <p:nvPr/>
          </p:nvSpPr>
          <p:spPr bwMode="auto">
            <a:xfrm>
              <a:off x="239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6" name="Line 2843"/>
            <p:cNvSpPr>
              <a:spLocks noChangeShapeType="1"/>
            </p:cNvSpPr>
            <p:nvPr/>
          </p:nvSpPr>
          <p:spPr bwMode="auto">
            <a:xfrm>
              <a:off x="24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7" name="Line 2844"/>
            <p:cNvSpPr>
              <a:spLocks noChangeShapeType="1"/>
            </p:cNvSpPr>
            <p:nvPr/>
          </p:nvSpPr>
          <p:spPr bwMode="auto">
            <a:xfrm>
              <a:off x="241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8" name="Line 2845"/>
            <p:cNvSpPr>
              <a:spLocks noChangeShapeType="1"/>
            </p:cNvSpPr>
            <p:nvPr/>
          </p:nvSpPr>
          <p:spPr bwMode="auto">
            <a:xfrm>
              <a:off x="242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9" name="Line 2846"/>
            <p:cNvSpPr>
              <a:spLocks noChangeShapeType="1"/>
            </p:cNvSpPr>
            <p:nvPr/>
          </p:nvSpPr>
          <p:spPr bwMode="auto">
            <a:xfrm>
              <a:off x="24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0" name="Line 2847"/>
            <p:cNvSpPr>
              <a:spLocks noChangeShapeType="1"/>
            </p:cNvSpPr>
            <p:nvPr/>
          </p:nvSpPr>
          <p:spPr bwMode="auto">
            <a:xfrm>
              <a:off x="244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1" name="Line 2848"/>
            <p:cNvSpPr>
              <a:spLocks noChangeShapeType="1"/>
            </p:cNvSpPr>
            <p:nvPr/>
          </p:nvSpPr>
          <p:spPr bwMode="auto">
            <a:xfrm>
              <a:off x="245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2" name="Line 2849"/>
            <p:cNvSpPr>
              <a:spLocks noChangeShapeType="1"/>
            </p:cNvSpPr>
            <p:nvPr/>
          </p:nvSpPr>
          <p:spPr bwMode="auto">
            <a:xfrm>
              <a:off x="24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3" name="Line 2850"/>
            <p:cNvSpPr>
              <a:spLocks noChangeShapeType="1"/>
            </p:cNvSpPr>
            <p:nvPr/>
          </p:nvSpPr>
          <p:spPr bwMode="auto">
            <a:xfrm>
              <a:off x="247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4" name="Line 2851"/>
            <p:cNvSpPr>
              <a:spLocks noChangeShapeType="1"/>
            </p:cNvSpPr>
            <p:nvPr/>
          </p:nvSpPr>
          <p:spPr bwMode="auto">
            <a:xfrm>
              <a:off x="247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5" name="Line 2852"/>
            <p:cNvSpPr>
              <a:spLocks noChangeShapeType="1"/>
            </p:cNvSpPr>
            <p:nvPr/>
          </p:nvSpPr>
          <p:spPr bwMode="auto">
            <a:xfrm>
              <a:off x="24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6" name="Line 2853"/>
            <p:cNvSpPr>
              <a:spLocks noChangeShapeType="1"/>
            </p:cNvSpPr>
            <p:nvPr/>
          </p:nvSpPr>
          <p:spPr bwMode="auto">
            <a:xfrm>
              <a:off x="24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7" name="Line 2854"/>
            <p:cNvSpPr>
              <a:spLocks noChangeShapeType="1"/>
            </p:cNvSpPr>
            <p:nvPr/>
          </p:nvSpPr>
          <p:spPr bwMode="auto">
            <a:xfrm>
              <a:off x="250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8" name="Line 2855"/>
            <p:cNvSpPr>
              <a:spLocks noChangeShapeType="1"/>
            </p:cNvSpPr>
            <p:nvPr/>
          </p:nvSpPr>
          <p:spPr bwMode="auto">
            <a:xfrm>
              <a:off x="25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9" name="Line 2856"/>
            <p:cNvSpPr>
              <a:spLocks noChangeShapeType="1"/>
            </p:cNvSpPr>
            <p:nvPr/>
          </p:nvSpPr>
          <p:spPr bwMode="auto">
            <a:xfrm>
              <a:off x="25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0" name="Line 2857"/>
            <p:cNvSpPr>
              <a:spLocks noChangeShapeType="1"/>
            </p:cNvSpPr>
            <p:nvPr/>
          </p:nvSpPr>
          <p:spPr bwMode="auto">
            <a:xfrm>
              <a:off x="253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1" name="Line 2858"/>
            <p:cNvSpPr>
              <a:spLocks noChangeShapeType="1"/>
            </p:cNvSpPr>
            <p:nvPr/>
          </p:nvSpPr>
          <p:spPr bwMode="auto">
            <a:xfrm>
              <a:off x="254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2" name="Line 2859"/>
            <p:cNvSpPr>
              <a:spLocks noChangeShapeType="1"/>
            </p:cNvSpPr>
            <p:nvPr/>
          </p:nvSpPr>
          <p:spPr bwMode="auto">
            <a:xfrm>
              <a:off x="25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3" name="Line 2860"/>
            <p:cNvSpPr>
              <a:spLocks noChangeShapeType="1"/>
            </p:cNvSpPr>
            <p:nvPr/>
          </p:nvSpPr>
          <p:spPr bwMode="auto">
            <a:xfrm>
              <a:off x="255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4" name="Line 2861"/>
            <p:cNvSpPr>
              <a:spLocks noChangeShapeType="1"/>
            </p:cNvSpPr>
            <p:nvPr/>
          </p:nvSpPr>
          <p:spPr bwMode="auto">
            <a:xfrm>
              <a:off x="257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5" name="Line 2862"/>
            <p:cNvSpPr>
              <a:spLocks noChangeShapeType="1"/>
            </p:cNvSpPr>
            <p:nvPr/>
          </p:nvSpPr>
          <p:spPr bwMode="auto">
            <a:xfrm>
              <a:off x="25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6" name="Line 2863"/>
            <p:cNvSpPr>
              <a:spLocks noChangeShapeType="1"/>
            </p:cNvSpPr>
            <p:nvPr/>
          </p:nvSpPr>
          <p:spPr bwMode="auto">
            <a:xfrm>
              <a:off x="258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7" name="Line 2864"/>
            <p:cNvSpPr>
              <a:spLocks noChangeShapeType="1"/>
            </p:cNvSpPr>
            <p:nvPr/>
          </p:nvSpPr>
          <p:spPr bwMode="auto">
            <a:xfrm>
              <a:off x="260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8" name="Line 2865"/>
            <p:cNvSpPr>
              <a:spLocks noChangeShapeType="1"/>
            </p:cNvSpPr>
            <p:nvPr/>
          </p:nvSpPr>
          <p:spPr bwMode="auto">
            <a:xfrm>
              <a:off x="26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9" name="Line 2866"/>
            <p:cNvSpPr>
              <a:spLocks noChangeShapeType="1"/>
            </p:cNvSpPr>
            <p:nvPr/>
          </p:nvSpPr>
          <p:spPr bwMode="auto">
            <a:xfrm>
              <a:off x="261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0" name="Line 2867"/>
            <p:cNvSpPr>
              <a:spLocks noChangeShapeType="1"/>
            </p:cNvSpPr>
            <p:nvPr/>
          </p:nvSpPr>
          <p:spPr bwMode="auto">
            <a:xfrm>
              <a:off x="26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1" name="Line 2868"/>
            <p:cNvSpPr>
              <a:spLocks noChangeShapeType="1"/>
            </p:cNvSpPr>
            <p:nvPr/>
          </p:nvSpPr>
          <p:spPr bwMode="auto">
            <a:xfrm>
              <a:off x="26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2" name="Line 2869"/>
            <p:cNvSpPr>
              <a:spLocks noChangeShapeType="1"/>
            </p:cNvSpPr>
            <p:nvPr/>
          </p:nvSpPr>
          <p:spPr bwMode="auto">
            <a:xfrm>
              <a:off x="264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3" name="Line 2870"/>
            <p:cNvSpPr>
              <a:spLocks noChangeShapeType="1"/>
            </p:cNvSpPr>
            <p:nvPr/>
          </p:nvSpPr>
          <p:spPr bwMode="auto">
            <a:xfrm>
              <a:off x="265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4" name="Line 2871"/>
            <p:cNvSpPr>
              <a:spLocks noChangeShapeType="1"/>
            </p:cNvSpPr>
            <p:nvPr/>
          </p:nvSpPr>
          <p:spPr bwMode="auto">
            <a:xfrm>
              <a:off x="266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5" name="Line 2872"/>
            <p:cNvSpPr>
              <a:spLocks noChangeShapeType="1"/>
            </p:cNvSpPr>
            <p:nvPr/>
          </p:nvSpPr>
          <p:spPr bwMode="auto">
            <a:xfrm>
              <a:off x="266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6" name="Line 2873"/>
            <p:cNvSpPr>
              <a:spLocks noChangeShapeType="1"/>
            </p:cNvSpPr>
            <p:nvPr/>
          </p:nvSpPr>
          <p:spPr bwMode="auto">
            <a:xfrm>
              <a:off x="268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7" name="Line 2874"/>
            <p:cNvSpPr>
              <a:spLocks noChangeShapeType="1"/>
            </p:cNvSpPr>
            <p:nvPr/>
          </p:nvSpPr>
          <p:spPr bwMode="auto">
            <a:xfrm>
              <a:off x="268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8" name="Line 2875"/>
            <p:cNvSpPr>
              <a:spLocks noChangeShapeType="1"/>
            </p:cNvSpPr>
            <p:nvPr/>
          </p:nvSpPr>
          <p:spPr bwMode="auto">
            <a:xfrm>
              <a:off x="269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9" name="Line 2876"/>
            <p:cNvSpPr>
              <a:spLocks noChangeShapeType="1"/>
            </p:cNvSpPr>
            <p:nvPr/>
          </p:nvSpPr>
          <p:spPr bwMode="auto">
            <a:xfrm>
              <a:off x="270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0" name="Line 2877"/>
            <p:cNvSpPr>
              <a:spLocks noChangeShapeType="1"/>
            </p:cNvSpPr>
            <p:nvPr/>
          </p:nvSpPr>
          <p:spPr bwMode="auto">
            <a:xfrm>
              <a:off x="271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1" name="Line 2878"/>
            <p:cNvSpPr>
              <a:spLocks noChangeShapeType="1"/>
            </p:cNvSpPr>
            <p:nvPr/>
          </p:nvSpPr>
          <p:spPr bwMode="auto">
            <a:xfrm>
              <a:off x="272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2" name="Line 2879"/>
            <p:cNvSpPr>
              <a:spLocks noChangeShapeType="1"/>
            </p:cNvSpPr>
            <p:nvPr/>
          </p:nvSpPr>
          <p:spPr bwMode="auto">
            <a:xfrm>
              <a:off x="27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3" name="Line 2880"/>
            <p:cNvSpPr>
              <a:spLocks noChangeShapeType="1"/>
            </p:cNvSpPr>
            <p:nvPr/>
          </p:nvSpPr>
          <p:spPr bwMode="auto">
            <a:xfrm>
              <a:off x="274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4" name="Line 2881"/>
            <p:cNvSpPr>
              <a:spLocks noChangeShapeType="1"/>
            </p:cNvSpPr>
            <p:nvPr/>
          </p:nvSpPr>
          <p:spPr bwMode="auto">
            <a:xfrm>
              <a:off x="274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5" name="Line 2882"/>
            <p:cNvSpPr>
              <a:spLocks noChangeShapeType="1"/>
            </p:cNvSpPr>
            <p:nvPr/>
          </p:nvSpPr>
          <p:spPr bwMode="auto">
            <a:xfrm>
              <a:off x="27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6" name="Line 2883"/>
            <p:cNvSpPr>
              <a:spLocks noChangeShapeType="1"/>
            </p:cNvSpPr>
            <p:nvPr/>
          </p:nvSpPr>
          <p:spPr bwMode="auto">
            <a:xfrm>
              <a:off x="27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7" name="Line 2884"/>
            <p:cNvSpPr>
              <a:spLocks noChangeShapeType="1"/>
            </p:cNvSpPr>
            <p:nvPr/>
          </p:nvSpPr>
          <p:spPr bwMode="auto">
            <a:xfrm>
              <a:off x="277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8" name="Line 2885"/>
            <p:cNvSpPr>
              <a:spLocks noChangeShapeType="1"/>
            </p:cNvSpPr>
            <p:nvPr/>
          </p:nvSpPr>
          <p:spPr bwMode="auto">
            <a:xfrm>
              <a:off x="27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9" name="Line 2886"/>
            <p:cNvSpPr>
              <a:spLocks noChangeShapeType="1"/>
            </p:cNvSpPr>
            <p:nvPr/>
          </p:nvSpPr>
          <p:spPr bwMode="auto">
            <a:xfrm>
              <a:off x="27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0" name="Line 2887"/>
            <p:cNvSpPr>
              <a:spLocks noChangeShapeType="1"/>
            </p:cNvSpPr>
            <p:nvPr/>
          </p:nvSpPr>
          <p:spPr bwMode="auto">
            <a:xfrm>
              <a:off x="280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1" name="Line 2888"/>
            <p:cNvSpPr>
              <a:spLocks noChangeShapeType="1"/>
            </p:cNvSpPr>
            <p:nvPr/>
          </p:nvSpPr>
          <p:spPr bwMode="auto">
            <a:xfrm>
              <a:off x="28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2" name="Line 2889"/>
            <p:cNvSpPr>
              <a:spLocks noChangeShapeType="1"/>
            </p:cNvSpPr>
            <p:nvPr/>
          </p:nvSpPr>
          <p:spPr bwMode="auto">
            <a:xfrm>
              <a:off x="282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3" name="Line 2890"/>
            <p:cNvSpPr>
              <a:spLocks noChangeShapeType="1"/>
            </p:cNvSpPr>
            <p:nvPr/>
          </p:nvSpPr>
          <p:spPr bwMode="auto">
            <a:xfrm>
              <a:off x="283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4" name="Line 2891"/>
            <p:cNvSpPr>
              <a:spLocks noChangeShapeType="1"/>
            </p:cNvSpPr>
            <p:nvPr/>
          </p:nvSpPr>
          <p:spPr bwMode="auto">
            <a:xfrm>
              <a:off x="28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5" name="Line 2892"/>
            <p:cNvSpPr>
              <a:spLocks noChangeShapeType="1"/>
            </p:cNvSpPr>
            <p:nvPr/>
          </p:nvSpPr>
          <p:spPr bwMode="auto">
            <a:xfrm>
              <a:off x="285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6" name="Line 2893"/>
            <p:cNvSpPr>
              <a:spLocks noChangeShapeType="1"/>
            </p:cNvSpPr>
            <p:nvPr/>
          </p:nvSpPr>
          <p:spPr bwMode="auto">
            <a:xfrm>
              <a:off x="285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7" name="Line 2894"/>
            <p:cNvSpPr>
              <a:spLocks noChangeShapeType="1"/>
            </p:cNvSpPr>
            <p:nvPr/>
          </p:nvSpPr>
          <p:spPr bwMode="auto">
            <a:xfrm>
              <a:off x="28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8" name="Line 2895"/>
            <p:cNvSpPr>
              <a:spLocks noChangeShapeType="1"/>
            </p:cNvSpPr>
            <p:nvPr/>
          </p:nvSpPr>
          <p:spPr bwMode="auto">
            <a:xfrm>
              <a:off x="28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9" name="Line 2896"/>
            <p:cNvSpPr>
              <a:spLocks noChangeShapeType="1"/>
            </p:cNvSpPr>
            <p:nvPr/>
          </p:nvSpPr>
          <p:spPr bwMode="auto">
            <a:xfrm>
              <a:off x="288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0" name="Line 2897"/>
            <p:cNvSpPr>
              <a:spLocks noChangeShapeType="1"/>
            </p:cNvSpPr>
            <p:nvPr/>
          </p:nvSpPr>
          <p:spPr bwMode="auto">
            <a:xfrm>
              <a:off x="28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1" name="Line 2898"/>
            <p:cNvSpPr>
              <a:spLocks noChangeShapeType="1"/>
            </p:cNvSpPr>
            <p:nvPr/>
          </p:nvSpPr>
          <p:spPr bwMode="auto">
            <a:xfrm>
              <a:off x="29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2" name="Line 2899"/>
            <p:cNvSpPr>
              <a:spLocks noChangeShapeType="1"/>
            </p:cNvSpPr>
            <p:nvPr/>
          </p:nvSpPr>
          <p:spPr bwMode="auto">
            <a:xfrm>
              <a:off x="291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3" name="Line 2900"/>
            <p:cNvSpPr>
              <a:spLocks noChangeShapeType="1"/>
            </p:cNvSpPr>
            <p:nvPr/>
          </p:nvSpPr>
          <p:spPr bwMode="auto">
            <a:xfrm>
              <a:off x="292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4" name="Line 2901"/>
            <p:cNvSpPr>
              <a:spLocks noChangeShapeType="1"/>
            </p:cNvSpPr>
            <p:nvPr/>
          </p:nvSpPr>
          <p:spPr bwMode="auto">
            <a:xfrm>
              <a:off x="29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5" name="Line 2902"/>
            <p:cNvSpPr>
              <a:spLocks noChangeShapeType="1"/>
            </p:cNvSpPr>
            <p:nvPr/>
          </p:nvSpPr>
          <p:spPr bwMode="auto">
            <a:xfrm>
              <a:off x="293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6" name="Line 2903"/>
            <p:cNvSpPr>
              <a:spLocks noChangeShapeType="1"/>
            </p:cNvSpPr>
            <p:nvPr/>
          </p:nvSpPr>
          <p:spPr bwMode="auto">
            <a:xfrm>
              <a:off x="295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7" name="Line 2904"/>
            <p:cNvSpPr>
              <a:spLocks noChangeShapeType="1"/>
            </p:cNvSpPr>
            <p:nvPr/>
          </p:nvSpPr>
          <p:spPr bwMode="auto">
            <a:xfrm>
              <a:off x="29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8" name="Line 2905"/>
            <p:cNvSpPr>
              <a:spLocks noChangeShapeType="1"/>
            </p:cNvSpPr>
            <p:nvPr/>
          </p:nvSpPr>
          <p:spPr bwMode="auto">
            <a:xfrm>
              <a:off x="296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9" name="Line 2906"/>
            <p:cNvSpPr>
              <a:spLocks noChangeShapeType="1"/>
            </p:cNvSpPr>
            <p:nvPr/>
          </p:nvSpPr>
          <p:spPr bwMode="auto">
            <a:xfrm>
              <a:off x="297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0" name="Line 2907"/>
            <p:cNvSpPr>
              <a:spLocks noChangeShapeType="1"/>
            </p:cNvSpPr>
            <p:nvPr/>
          </p:nvSpPr>
          <p:spPr bwMode="auto">
            <a:xfrm>
              <a:off x="29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1" name="Line 2908"/>
            <p:cNvSpPr>
              <a:spLocks noChangeShapeType="1"/>
            </p:cNvSpPr>
            <p:nvPr/>
          </p:nvSpPr>
          <p:spPr bwMode="auto">
            <a:xfrm>
              <a:off x="299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2" name="Line 2909"/>
            <p:cNvSpPr>
              <a:spLocks noChangeShapeType="1"/>
            </p:cNvSpPr>
            <p:nvPr/>
          </p:nvSpPr>
          <p:spPr bwMode="auto">
            <a:xfrm>
              <a:off x="300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3" name="Line 2910"/>
            <p:cNvSpPr>
              <a:spLocks noChangeShapeType="1"/>
            </p:cNvSpPr>
            <p:nvPr/>
          </p:nvSpPr>
          <p:spPr bwMode="auto">
            <a:xfrm>
              <a:off x="30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4" name="Line 2911"/>
            <p:cNvSpPr>
              <a:spLocks noChangeShapeType="1"/>
            </p:cNvSpPr>
            <p:nvPr/>
          </p:nvSpPr>
          <p:spPr bwMode="auto">
            <a:xfrm>
              <a:off x="301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5" name="Line 2912"/>
            <p:cNvSpPr>
              <a:spLocks noChangeShapeType="1"/>
            </p:cNvSpPr>
            <p:nvPr/>
          </p:nvSpPr>
          <p:spPr bwMode="auto">
            <a:xfrm>
              <a:off x="303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6" name="Line 2913"/>
            <p:cNvSpPr>
              <a:spLocks noChangeShapeType="1"/>
            </p:cNvSpPr>
            <p:nvPr/>
          </p:nvSpPr>
          <p:spPr bwMode="auto">
            <a:xfrm>
              <a:off x="304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7" name="Line 2914"/>
            <p:cNvSpPr>
              <a:spLocks noChangeShapeType="1"/>
            </p:cNvSpPr>
            <p:nvPr/>
          </p:nvSpPr>
          <p:spPr bwMode="auto">
            <a:xfrm>
              <a:off x="30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8" name="Line 2915"/>
            <p:cNvSpPr>
              <a:spLocks noChangeShapeType="1"/>
            </p:cNvSpPr>
            <p:nvPr/>
          </p:nvSpPr>
          <p:spPr bwMode="auto">
            <a:xfrm>
              <a:off x="306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9" name="Line 2916"/>
            <p:cNvSpPr>
              <a:spLocks noChangeShapeType="1"/>
            </p:cNvSpPr>
            <p:nvPr/>
          </p:nvSpPr>
          <p:spPr bwMode="auto">
            <a:xfrm>
              <a:off x="306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0" name="Line 2917"/>
            <p:cNvSpPr>
              <a:spLocks noChangeShapeType="1"/>
            </p:cNvSpPr>
            <p:nvPr/>
          </p:nvSpPr>
          <p:spPr bwMode="auto">
            <a:xfrm>
              <a:off x="30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1" name="Line 2918"/>
            <p:cNvSpPr>
              <a:spLocks noChangeShapeType="1"/>
            </p:cNvSpPr>
            <p:nvPr/>
          </p:nvSpPr>
          <p:spPr bwMode="auto">
            <a:xfrm>
              <a:off x="308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2" name="Line 2919"/>
            <p:cNvSpPr>
              <a:spLocks noChangeShapeType="1"/>
            </p:cNvSpPr>
            <p:nvPr/>
          </p:nvSpPr>
          <p:spPr bwMode="auto">
            <a:xfrm>
              <a:off x="309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3" name="Line 2920"/>
            <p:cNvSpPr>
              <a:spLocks noChangeShapeType="1"/>
            </p:cNvSpPr>
            <p:nvPr/>
          </p:nvSpPr>
          <p:spPr bwMode="auto">
            <a:xfrm>
              <a:off x="31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4" name="Line 2921"/>
            <p:cNvSpPr>
              <a:spLocks noChangeShapeType="1"/>
            </p:cNvSpPr>
            <p:nvPr/>
          </p:nvSpPr>
          <p:spPr bwMode="auto">
            <a:xfrm>
              <a:off x="311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5" name="Line 2922"/>
            <p:cNvSpPr>
              <a:spLocks noChangeShapeType="1"/>
            </p:cNvSpPr>
            <p:nvPr/>
          </p:nvSpPr>
          <p:spPr bwMode="auto">
            <a:xfrm>
              <a:off x="312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6" name="Line 2923"/>
            <p:cNvSpPr>
              <a:spLocks noChangeShapeType="1"/>
            </p:cNvSpPr>
            <p:nvPr/>
          </p:nvSpPr>
          <p:spPr bwMode="auto">
            <a:xfrm>
              <a:off x="312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7" name="Line 2924"/>
            <p:cNvSpPr>
              <a:spLocks noChangeShapeType="1"/>
            </p:cNvSpPr>
            <p:nvPr/>
          </p:nvSpPr>
          <p:spPr bwMode="auto">
            <a:xfrm>
              <a:off x="31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8" name="Line 2925"/>
            <p:cNvSpPr>
              <a:spLocks noChangeShapeType="1"/>
            </p:cNvSpPr>
            <p:nvPr/>
          </p:nvSpPr>
          <p:spPr bwMode="auto">
            <a:xfrm>
              <a:off x="31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9" name="Line 2926"/>
            <p:cNvSpPr>
              <a:spLocks noChangeShapeType="1"/>
            </p:cNvSpPr>
            <p:nvPr/>
          </p:nvSpPr>
          <p:spPr bwMode="auto">
            <a:xfrm>
              <a:off x="315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0" name="Line 2927"/>
            <p:cNvSpPr>
              <a:spLocks noChangeShapeType="1"/>
            </p:cNvSpPr>
            <p:nvPr/>
          </p:nvSpPr>
          <p:spPr bwMode="auto">
            <a:xfrm>
              <a:off x="316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1" name="Line 2928"/>
            <p:cNvSpPr>
              <a:spLocks noChangeShapeType="1"/>
            </p:cNvSpPr>
            <p:nvPr/>
          </p:nvSpPr>
          <p:spPr bwMode="auto">
            <a:xfrm>
              <a:off x="31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4" name="Group 3130"/>
          <p:cNvGrpSpPr>
            <a:grpSpLocks/>
          </p:cNvGrpSpPr>
          <p:nvPr/>
        </p:nvGrpSpPr>
        <p:grpSpPr bwMode="auto">
          <a:xfrm>
            <a:off x="670023" y="3236580"/>
            <a:ext cx="7459912" cy="974725"/>
            <a:chOff x="1204" y="2231"/>
            <a:chExt cx="2648" cy="614"/>
          </a:xfrm>
        </p:grpSpPr>
        <p:sp>
          <p:nvSpPr>
            <p:cNvPr id="2352" name="Line 2930"/>
            <p:cNvSpPr>
              <a:spLocks noChangeShapeType="1"/>
            </p:cNvSpPr>
            <p:nvPr/>
          </p:nvSpPr>
          <p:spPr bwMode="auto">
            <a:xfrm>
              <a:off x="318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3" name="Line 2931"/>
            <p:cNvSpPr>
              <a:spLocks noChangeShapeType="1"/>
            </p:cNvSpPr>
            <p:nvPr/>
          </p:nvSpPr>
          <p:spPr bwMode="auto">
            <a:xfrm>
              <a:off x="319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4" name="Line 2932"/>
            <p:cNvSpPr>
              <a:spLocks noChangeShapeType="1"/>
            </p:cNvSpPr>
            <p:nvPr/>
          </p:nvSpPr>
          <p:spPr bwMode="auto">
            <a:xfrm>
              <a:off x="320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5" name="Line 2933"/>
            <p:cNvSpPr>
              <a:spLocks noChangeShapeType="1"/>
            </p:cNvSpPr>
            <p:nvPr/>
          </p:nvSpPr>
          <p:spPr bwMode="auto">
            <a:xfrm>
              <a:off x="320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6" name="Line 2934"/>
            <p:cNvSpPr>
              <a:spLocks noChangeShapeType="1"/>
            </p:cNvSpPr>
            <p:nvPr/>
          </p:nvSpPr>
          <p:spPr bwMode="auto">
            <a:xfrm>
              <a:off x="322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7" name="Line 2935"/>
            <p:cNvSpPr>
              <a:spLocks noChangeShapeType="1"/>
            </p:cNvSpPr>
            <p:nvPr/>
          </p:nvSpPr>
          <p:spPr bwMode="auto">
            <a:xfrm>
              <a:off x="323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8" name="Line 2936"/>
            <p:cNvSpPr>
              <a:spLocks noChangeShapeType="1"/>
            </p:cNvSpPr>
            <p:nvPr/>
          </p:nvSpPr>
          <p:spPr bwMode="auto">
            <a:xfrm>
              <a:off x="323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9" name="Line 2937"/>
            <p:cNvSpPr>
              <a:spLocks noChangeShapeType="1"/>
            </p:cNvSpPr>
            <p:nvPr/>
          </p:nvSpPr>
          <p:spPr bwMode="auto">
            <a:xfrm>
              <a:off x="325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0" name="Line 2938"/>
            <p:cNvSpPr>
              <a:spLocks noChangeShapeType="1"/>
            </p:cNvSpPr>
            <p:nvPr/>
          </p:nvSpPr>
          <p:spPr bwMode="auto">
            <a:xfrm>
              <a:off x="32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1" name="Line 2939"/>
            <p:cNvSpPr>
              <a:spLocks noChangeShapeType="1"/>
            </p:cNvSpPr>
            <p:nvPr/>
          </p:nvSpPr>
          <p:spPr bwMode="auto">
            <a:xfrm>
              <a:off x="326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2" name="Line 2940"/>
            <p:cNvSpPr>
              <a:spLocks noChangeShapeType="1"/>
            </p:cNvSpPr>
            <p:nvPr/>
          </p:nvSpPr>
          <p:spPr bwMode="auto">
            <a:xfrm>
              <a:off x="327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3" name="Line 2941"/>
            <p:cNvSpPr>
              <a:spLocks noChangeShapeType="1"/>
            </p:cNvSpPr>
            <p:nvPr/>
          </p:nvSpPr>
          <p:spPr bwMode="auto">
            <a:xfrm>
              <a:off x="32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4" name="Line 2942"/>
            <p:cNvSpPr>
              <a:spLocks noChangeShapeType="1"/>
            </p:cNvSpPr>
            <p:nvPr/>
          </p:nvSpPr>
          <p:spPr bwMode="auto">
            <a:xfrm>
              <a:off x="329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5" name="Line 2943"/>
            <p:cNvSpPr>
              <a:spLocks noChangeShapeType="1"/>
            </p:cNvSpPr>
            <p:nvPr/>
          </p:nvSpPr>
          <p:spPr bwMode="auto">
            <a:xfrm>
              <a:off x="330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6" name="Line 2944"/>
            <p:cNvSpPr>
              <a:spLocks noChangeShapeType="1"/>
            </p:cNvSpPr>
            <p:nvPr/>
          </p:nvSpPr>
          <p:spPr bwMode="auto">
            <a:xfrm>
              <a:off x="33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7" name="Line 2945"/>
            <p:cNvSpPr>
              <a:spLocks noChangeShapeType="1"/>
            </p:cNvSpPr>
            <p:nvPr/>
          </p:nvSpPr>
          <p:spPr bwMode="auto">
            <a:xfrm>
              <a:off x="331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8" name="Line 2946"/>
            <p:cNvSpPr>
              <a:spLocks noChangeShapeType="1"/>
            </p:cNvSpPr>
            <p:nvPr/>
          </p:nvSpPr>
          <p:spPr bwMode="auto">
            <a:xfrm>
              <a:off x="333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9" name="Line 2947"/>
            <p:cNvSpPr>
              <a:spLocks noChangeShapeType="1"/>
            </p:cNvSpPr>
            <p:nvPr/>
          </p:nvSpPr>
          <p:spPr bwMode="auto">
            <a:xfrm>
              <a:off x="33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0" name="Line 2948"/>
            <p:cNvSpPr>
              <a:spLocks noChangeShapeType="1"/>
            </p:cNvSpPr>
            <p:nvPr/>
          </p:nvSpPr>
          <p:spPr bwMode="auto">
            <a:xfrm>
              <a:off x="334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1" name="Line 2949"/>
            <p:cNvSpPr>
              <a:spLocks noChangeShapeType="1"/>
            </p:cNvSpPr>
            <p:nvPr/>
          </p:nvSpPr>
          <p:spPr bwMode="auto">
            <a:xfrm>
              <a:off x="335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2" name="Line 2950"/>
            <p:cNvSpPr>
              <a:spLocks noChangeShapeType="1"/>
            </p:cNvSpPr>
            <p:nvPr/>
          </p:nvSpPr>
          <p:spPr bwMode="auto">
            <a:xfrm>
              <a:off x="33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3" name="Line 2951"/>
            <p:cNvSpPr>
              <a:spLocks noChangeShapeType="1"/>
            </p:cNvSpPr>
            <p:nvPr/>
          </p:nvSpPr>
          <p:spPr bwMode="auto">
            <a:xfrm>
              <a:off x="337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4" name="Line 2952"/>
            <p:cNvSpPr>
              <a:spLocks noChangeShapeType="1"/>
            </p:cNvSpPr>
            <p:nvPr/>
          </p:nvSpPr>
          <p:spPr bwMode="auto">
            <a:xfrm>
              <a:off x="338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5" name="Line 2953"/>
            <p:cNvSpPr>
              <a:spLocks noChangeShapeType="1"/>
            </p:cNvSpPr>
            <p:nvPr/>
          </p:nvSpPr>
          <p:spPr bwMode="auto">
            <a:xfrm>
              <a:off x="33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6" name="Line 2954"/>
            <p:cNvSpPr>
              <a:spLocks noChangeShapeType="1"/>
            </p:cNvSpPr>
            <p:nvPr/>
          </p:nvSpPr>
          <p:spPr bwMode="auto">
            <a:xfrm>
              <a:off x="339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7" name="Line 2955"/>
            <p:cNvSpPr>
              <a:spLocks noChangeShapeType="1"/>
            </p:cNvSpPr>
            <p:nvPr/>
          </p:nvSpPr>
          <p:spPr bwMode="auto">
            <a:xfrm>
              <a:off x="341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8" name="Line 2956"/>
            <p:cNvSpPr>
              <a:spLocks noChangeShapeType="1"/>
            </p:cNvSpPr>
            <p:nvPr/>
          </p:nvSpPr>
          <p:spPr bwMode="auto">
            <a:xfrm>
              <a:off x="34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9" name="Line 2957"/>
            <p:cNvSpPr>
              <a:spLocks noChangeShapeType="1"/>
            </p:cNvSpPr>
            <p:nvPr/>
          </p:nvSpPr>
          <p:spPr bwMode="auto">
            <a:xfrm>
              <a:off x="34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0" name="Line 2958"/>
            <p:cNvSpPr>
              <a:spLocks noChangeShapeType="1"/>
            </p:cNvSpPr>
            <p:nvPr/>
          </p:nvSpPr>
          <p:spPr bwMode="auto">
            <a:xfrm>
              <a:off x="343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1" name="Line 2959"/>
            <p:cNvSpPr>
              <a:spLocks noChangeShapeType="1"/>
            </p:cNvSpPr>
            <p:nvPr/>
          </p:nvSpPr>
          <p:spPr bwMode="auto">
            <a:xfrm>
              <a:off x="344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2" name="Line 2960"/>
            <p:cNvSpPr>
              <a:spLocks noChangeShapeType="1"/>
            </p:cNvSpPr>
            <p:nvPr/>
          </p:nvSpPr>
          <p:spPr bwMode="auto">
            <a:xfrm>
              <a:off x="34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3" name="Line 2961"/>
            <p:cNvSpPr>
              <a:spLocks noChangeShapeType="1"/>
            </p:cNvSpPr>
            <p:nvPr/>
          </p:nvSpPr>
          <p:spPr bwMode="auto">
            <a:xfrm>
              <a:off x="346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4" name="Line 2962"/>
            <p:cNvSpPr>
              <a:spLocks noChangeShapeType="1"/>
            </p:cNvSpPr>
            <p:nvPr/>
          </p:nvSpPr>
          <p:spPr bwMode="auto">
            <a:xfrm>
              <a:off x="347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5" name="Line 2963"/>
            <p:cNvSpPr>
              <a:spLocks noChangeShapeType="1"/>
            </p:cNvSpPr>
            <p:nvPr/>
          </p:nvSpPr>
          <p:spPr bwMode="auto">
            <a:xfrm>
              <a:off x="34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6" name="Line 2964"/>
            <p:cNvSpPr>
              <a:spLocks noChangeShapeType="1"/>
            </p:cNvSpPr>
            <p:nvPr/>
          </p:nvSpPr>
          <p:spPr bwMode="auto">
            <a:xfrm>
              <a:off x="349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7" name="Line 2965"/>
            <p:cNvSpPr>
              <a:spLocks noChangeShapeType="1"/>
            </p:cNvSpPr>
            <p:nvPr/>
          </p:nvSpPr>
          <p:spPr bwMode="auto">
            <a:xfrm>
              <a:off x="350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8" name="Line 2966"/>
            <p:cNvSpPr>
              <a:spLocks noChangeShapeType="1"/>
            </p:cNvSpPr>
            <p:nvPr/>
          </p:nvSpPr>
          <p:spPr bwMode="auto">
            <a:xfrm>
              <a:off x="350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9" name="Line 2967"/>
            <p:cNvSpPr>
              <a:spLocks noChangeShapeType="1"/>
            </p:cNvSpPr>
            <p:nvPr/>
          </p:nvSpPr>
          <p:spPr bwMode="auto">
            <a:xfrm>
              <a:off x="35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0" name="Line 2968"/>
            <p:cNvSpPr>
              <a:spLocks noChangeShapeType="1"/>
            </p:cNvSpPr>
            <p:nvPr/>
          </p:nvSpPr>
          <p:spPr bwMode="auto">
            <a:xfrm>
              <a:off x="35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1" name="Line 2969"/>
            <p:cNvSpPr>
              <a:spLocks noChangeShapeType="1"/>
            </p:cNvSpPr>
            <p:nvPr/>
          </p:nvSpPr>
          <p:spPr bwMode="auto">
            <a:xfrm>
              <a:off x="353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2" name="Line 2970"/>
            <p:cNvSpPr>
              <a:spLocks noChangeShapeType="1"/>
            </p:cNvSpPr>
            <p:nvPr/>
          </p:nvSpPr>
          <p:spPr bwMode="auto">
            <a:xfrm>
              <a:off x="354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3" name="Line 2971"/>
            <p:cNvSpPr>
              <a:spLocks noChangeShapeType="1"/>
            </p:cNvSpPr>
            <p:nvPr/>
          </p:nvSpPr>
          <p:spPr bwMode="auto">
            <a:xfrm>
              <a:off x="35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4" name="Line 2972"/>
            <p:cNvSpPr>
              <a:spLocks noChangeShapeType="1"/>
            </p:cNvSpPr>
            <p:nvPr/>
          </p:nvSpPr>
          <p:spPr bwMode="auto">
            <a:xfrm>
              <a:off x="356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5" name="Line 2973"/>
            <p:cNvSpPr>
              <a:spLocks noChangeShapeType="1"/>
            </p:cNvSpPr>
            <p:nvPr/>
          </p:nvSpPr>
          <p:spPr bwMode="auto">
            <a:xfrm>
              <a:off x="357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6" name="Line 2974"/>
            <p:cNvSpPr>
              <a:spLocks noChangeShapeType="1"/>
            </p:cNvSpPr>
            <p:nvPr/>
          </p:nvSpPr>
          <p:spPr bwMode="auto">
            <a:xfrm>
              <a:off x="358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7" name="Line 2975"/>
            <p:cNvSpPr>
              <a:spLocks noChangeShapeType="1"/>
            </p:cNvSpPr>
            <p:nvPr/>
          </p:nvSpPr>
          <p:spPr bwMode="auto">
            <a:xfrm>
              <a:off x="358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8" name="Line 2976"/>
            <p:cNvSpPr>
              <a:spLocks noChangeShapeType="1"/>
            </p:cNvSpPr>
            <p:nvPr/>
          </p:nvSpPr>
          <p:spPr bwMode="auto">
            <a:xfrm>
              <a:off x="360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9" name="Line 2977"/>
            <p:cNvSpPr>
              <a:spLocks noChangeShapeType="1"/>
            </p:cNvSpPr>
            <p:nvPr/>
          </p:nvSpPr>
          <p:spPr bwMode="auto">
            <a:xfrm>
              <a:off x="360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0" name="Line 2978"/>
            <p:cNvSpPr>
              <a:spLocks noChangeShapeType="1"/>
            </p:cNvSpPr>
            <p:nvPr/>
          </p:nvSpPr>
          <p:spPr bwMode="auto">
            <a:xfrm>
              <a:off x="361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1" name="Line 2979"/>
            <p:cNvSpPr>
              <a:spLocks noChangeShapeType="1"/>
            </p:cNvSpPr>
            <p:nvPr/>
          </p:nvSpPr>
          <p:spPr bwMode="auto">
            <a:xfrm>
              <a:off x="362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2" name="Line 2980"/>
            <p:cNvSpPr>
              <a:spLocks noChangeShapeType="1"/>
            </p:cNvSpPr>
            <p:nvPr/>
          </p:nvSpPr>
          <p:spPr bwMode="auto">
            <a:xfrm>
              <a:off x="36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3" name="Line 2981"/>
            <p:cNvSpPr>
              <a:spLocks noChangeShapeType="1"/>
            </p:cNvSpPr>
            <p:nvPr/>
          </p:nvSpPr>
          <p:spPr bwMode="auto">
            <a:xfrm>
              <a:off x="364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4" name="Line 2982"/>
            <p:cNvSpPr>
              <a:spLocks noChangeShapeType="1"/>
            </p:cNvSpPr>
            <p:nvPr/>
          </p:nvSpPr>
          <p:spPr bwMode="auto">
            <a:xfrm>
              <a:off x="365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5" name="Line 2983"/>
            <p:cNvSpPr>
              <a:spLocks noChangeShapeType="1"/>
            </p:cNvSpPr>
            <p:nvPr/>
          </p:nvSpPr>
          <p:spPr bwMode="auto">
            <a:xfrm>
              <a:off x="36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6" name="Line 2984"/>
            <p:cNvSpPr>
              <a:spLocks noChangeShapeType="1"/>
            </p:cNvSpPr>
            <p:nvPr/>
          </p:nvSpPr>
          <p:spPr bwMode="auto">
            <a:xfrm>
              <a:off x="366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7" name="Line 2985"/>
            <p:cNvSpPr>
              <a:spLocks noChangeShapeType="1"/>
            </p:cNvSpPr>
            <p:nvPr/>
          </p:nvSpPr>
          <p:spPr bwMode="auto">
            <a:xfrm>
              <a:off x="368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8" name="Line 2986"/>
            <p:cNvSpPr>
              <a:spLocks noChangeShapeType="1"/>
            </p:cNvSpPr>
            <p:nvPr/>
          </p:nvSpPr>
          <p:spPr bwMode="auto">
            <a:xfrm>
              <a:off x="36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9" name="Line 2987"/>
            <p:cNvSpPr>
              <a:spLocks noChangeShapeType="1"/>
            </p:cNvSpPr>
            <p:nvPr/>
          </p:nvSpPr>
          <p:spPr bwMode="auto">
            <a:xfrm>
              <a:off x="369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0" name="Line 2988"/>
            <p:cNvSpPr>
              <a:spLocks noChangeShapeType="1"/>
            </p:cNvSpPr>
            <p:nvPr/>
          </p:nvSpPr>
          <p:spPr bwMode="auto">
            <a:xfrm>
              <a:off x="371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1" name="Line 2989"/>
            <p:cNvSpPr>
              <a:spLocks noChangeShapeType="1"/>
            </p:cNvSpPr>
            <p:nvPr/>
          </p:nvSpPr>
          <p:spPr bwMode="auto">
            <a:xfrm>
              <a:off x="37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2" name="Line 2990"/>
            <p:cNvSpPr>
              <a:spLocks noChangeShapeType="1"/>
            </p:cNvSpPr>
            <p:nvPr/>
          </p:nvSpPr>
          <p:spPr bwMode="auto">
            <a:xfrm>
              <a:off x="372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3" name="Line 2991"/>
            <p:cNvSpPr>
              <a:spLocks noChangeShapeType="1"/>
            </p:cNvSpPr>
            <p:nvPr/>
          </p:nvSpPr>
          <p:spPr bwMode="auto">
            <a:xfrm>
              <a:off x="373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4" name="Line 2992"/>
            <p:cNvSpPr>
              <a:spLocks noChangeShapeType="1"/>
            </p:cNvSpPr>
            <p:nvPr/>
          </p:nvSpPr>
          <p:spPr bwMode="auto">
            <a:xfrm>
              <a:off x="37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5" name="Line 2993"/>
            <p:cNvSpPr>
              <a:spLocks noChangeShapeType="1"/>
            </p:cNvSpPr>
            <p:nvPr/>
          </p:nvSpPr>
          <p:spPr bwMode="auto">
            <a:xfrm>
              <a:off x="375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6" name="Line 2994"/>
            <p:cNvSpPr>
              <a:spLocks noChangeShapeType="1"/>
            </p:cNvSpPr>
            <p:nvPr/>
          </p:nvSpPr>
          <p:spPr bwMode="auto">
            <a:xfrm>
              <a:off x="376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7" name="Line 2995"/>
            <p:cNvSpPr>
              <a:spLocks noChangeShapeType="1"/>
            </p:cNvSpPr>
            <p:nvPr/>
          </p:nvSpPr>
          <p:spPr bwMode="auto">
            <a:xfrm>
              <a:off x="37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8" name="Line 2996"/>
            <p:cNvSpPr>
              <a:spLocks noChangeShapeType="1"/>
            </p:cNvSpPr>
            <p:nvPr/>
          </p:nvSpPr>
          <p:spPr bwMode="auto">
            <a:xfrm>
              <a:off x="377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9" name="Line 2997"/>
            <p:cNvSpPr>
              <a:spLocks noChangeShapeType="1"/>
            </p:cNvSpPr>
            <p:nvPr/>
          </p:nvSpPr>
          <p:spPr bwMode="auto">
            <a:xfrm>
              <a:off x="379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0" name="Line 2998"/>
            <p:cNvSpPr>
              <a:spLocks noChangeShapeType="1"/>
            </p:cNvSpPr>
            <p:nvPr/>
          </p:nvSpPr>
          <p:spPr bwMode="auto">
            <a:xfrm>
              <a:off x="37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1" name="Line 2999"/>
            <p:cNvSpPr>
              <a:spLocks noChangeShapeType="1"/>
            </p:cNvSpPr>
            <p:nvPr/>
          </p:nvSpPr>
          <p:spPr bwMode="auto">
            <a:xfrm>
              <a:off x="3805" y="2722"/>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2" name="Rectangle 3000"/>
            <p:cNvSpPr>
              <a:spLocks noChangeArrowheads="1"/>
            </p:cNvSpPr>
            <p:nvPr/>
          </p:nvSpPr>
          <p:spPr bwMode="auto">
            <a:xfrm>
              <a:off x="1204" y="2671"/>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0.1</a:t>
              </a:r>
              <a:endParaRPr lang="en-GB" altLang="de-DE" dirty="0">
                <a:cs typeface="Arial" panose="020B0604020202020204" pitchFamily="34" charset="0"/>
              </a:endParaRPr>
            </a:p>
          </p:txBody>
        </p:sp>
        <p:sp>
          <p:nvSpPr>
            <p:cNvPr id="2423" name="Line 3001"/>
            <p:cNvSpPr>
              <a:spLocks noChangeShapeType="1"/>
            </p:cNvSpPr>
            <p:nvPr/>
          </p:nvSpPr>
          <p:spPr bwMode="auto">
            <a:xfrm flipH="1">
              <a:off x="1405" y="223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4" name="Line 3002"/>
            <p:cNvSpPr>
              <a:spLocks noChangeShapeType="1"/>
            </p:cNvSpPr>
            <p:nvPr/>
          </p:nvSpPr>
          <p:spPr bwMode="auto">
            <a:xfrm>
              <a:off x="3809" y="2231"/>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5" name="Line 3003"/>
            <p:cNvSpPr>
              <a:spLocks noChangeShapeType="1"/>
            </p:cNvSpPr>
            <p:nvPr/>
          </p:nvSpPr>
          <p:spPr bwMode="auto">
            <a:xfrm>
              <a:off x="144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6" name="Line 3004"/>
            <p:cNvSpPr>
              <a:spLocks noChangeShapeType="1"/>
            </p:cNvSpPr>
            <p:nvPr/>
          </p:nvSpPr>
          <p:spPr bwMode="auto">
            <a:xfrm>
              <a:off x="14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7" name="Line 3005"/>
            <p:cNvSpPr>
              <a:spLocks noChangeShapeType="1"/>
            </p:cNvSpPr>
            <p:nvPr/>
          </p:nvSpPr>
          <p:spPr bwMode="auto">
            <a:xfrm>
              <a:off x="147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8" name="Line 3006"/>
            <p:cNvSpPr>
              <a:spLocks noChangeShapeType="1"/>
            </p:cNvSpPr>
            <p:nvPr/>
          </p:nvSpPr>
          <p:spPr bwMode="auto">
            <a:xfrm>
              <a:off x="147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9" name="Line 3007"/>
            <p:cNvSpPr>
              <a:spLocks noChangeShapeType="1"/>
            </p:cNvSpPr>
            <p:nvPr/>
          </p:nvSpPr>
          <p:spPr bwMode="auto">
            <a:xfrm>
              <a:off x="14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0" name="Line 3008"/>
            <p:cNvSpPr>
              <a:spLocks noChangeShapeType="1"/>
            </p:cNvSpPr>
            <p:nvPr/>
          </p:nvSpPr>
          <p:spPr bwMode="auto">
            <a:xfrm>
              <a:off x="14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1" name="Line 3009"/>
            <p:cNvSpPr>
              <a:spLocks noChangeShapeType="1"/>
            </p:cNvSpPr>
            <p:nvPr/>
          </p:nvSpPr>
          <p:spPr bwMode="auto">
            <a:xfrm>
              <a:off x="150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2" name="Line 3010"/>
            <p:cNvSpPr>
              <a:spLocks noChangeShapeType="1"/>
            </p:cNvSpPr>
            <p:nvPr/>
          </p:nvSpPr>
          <p:spPr bwMode="auto">
            <a:xfrm>
              <a:off x="151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3" name="Line 3011"/>
            <p:cNvSpPr>
              <a:spLocks noChangeShapeType="1"/>
            </p:cNvSpPr>
            <p:nvPr/>
          </p:nvSpPr>
          <p:spPr bwMode="auto">
            <a:xfrm>
              <a:off x="152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4" name="Line 3012"/>
            <p:cNvSpPr>
              <a:spLocks noChangeShapeType="1"/>
            </p:cNvSpPr>
            <p:nvPr/>
          </p:nvSpPr>
          <p:spPr bwMode="auto">
            <a:xfrm>
              <a:off x="153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5" name="Line 3013"/>
            <p:cNvSpPr>
              <a:spLocks noChangeShapeType="1"/>
            </p:cNvSpPr>
            <p:nvPr/>
          </p:nvSpPr>
          <p:spPr bwMode="auto">
            <a:xfrm>
              <a:off x="154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6" name="Line 3014"/>
            <p:cNvSpPr>
              <a:spLocks noChangeShapeType="1"/>
            </p:cNvSpPr>
            <p:nvPr/>
          </p:nvSpPr>
          <p:spPr bwMode="auto">
            <a:xfrm>
              <a:off x="155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7" name="Line 3015"/>
            <p:cNvSpPr>
              <a:spLocks noChangeShapeType="1"/>
            </p:cNvSpPr>
            <p:nvPr/>
          </p:nvSpPr>
          <p:spPr bwMode="auto">
            <a:xfrm>
              <a:off x="155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8" name="Line 3016"/>
            <p:cNvSpPr>
              <a:spLocks noChangeShapeType="1"/>
            </p:cNvSpPr>
            <p:nvPr/>
          </p:nvSpPr>
          <p:spPr bwMode="auto">
            <a:xfrm>
              <a:off x="157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9" name="Line 3017"/>
            <p:cNvSpPr>
              <a:spLocks noChangeShapeType="1"/>
            </p:cNvSpPr>
            <p:nvPr/>
          </p:nvSpPr>
          <p:spPr bwMode="auto">
            <a:xfrm>
              <a:off x="157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0" name="Line 3018"/>
            <p:cNvSpPr>
              <a:spLocks noChangeShapeType="1"/>
            </p:cNvSpPr>
            <p:nvPr/>
          </p:nvSpPr>
          <p:spPr bwMode="auto">
            <a:xfrm>
              <a:off x="158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1" name="Line 3019"/>
            <p:cNvSpPr>
              <a:spLocks noChangeShapeType="1"/>
            </p:cNvSpPr>
            <p:nvPr/>
          </p:nvSpPr>
          <p:spPr bwMode="auto">
            <a:xfrm>
              <a:off x="15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2" name="Line 3020"/>
            <p:cNvSpPr>
              <a:spLocks noChangeShapeType="1"/>
            </p:cNvSpPr>
            <p:nvPr/>
          </p:nvSpPr>
          <p:spPr bwMode="auto">
            <a:xfrm>
              <a:off x="160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3" name="Line 3021"/>
            <p:cNvSpPr>
              <a:spLocks noChangeShapeType="1"/>
            </p:cNvSpPr>
            <p:nvPr/>
          </p:nvSpPr>
          <p:spPr bwMode="auto">
            <a:xfrm>
              <a:off x="161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4" name="Line 3022"/>
            <p:cNvSpPr>
              <a:spLocks noChangeShapeType="1"/>
            </p:cNvSpPr>
            <p:nvPr/>
          </p:nvSpPr>
          <p:spPr bwMode="auto">
            <a:xfrm>
              <a:off x="16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5" name="Line 3023"/>
            <p:cNvSpPr>
              <a:spLocks noChangeShapeType="1"/>
            </p:cNvSpPr>
            <p:nvPr/>
          </p:nvSpPr>
          <p:spPr bwMode="auto">
            <a:xfrm>
              <a:off x="163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6" name="Line 3024"/>
            <p:cNvSpPr>
              <a:spLocks noChangeShapeType="1"/>
            </p:cNvSpPr>
            <p:nvPr/>
          </p:nvSpPr>
          <p:spPr bwMode="auto">
            <a:xfrm>
              <a:off x="163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7" name="Line 3025"/>
            <p:cNvSpPr>
              <a:spLocks noChangeShapeType="1"/>
            </p:cNvSpPr>
            <p:nvPr/>
          </p:nvSpPr>
          <p:spPr bwMode="auto">
            <a:xfrm>
              <a:off x="16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8" name="Line 3026"/>
            <p:cNvSpPr>
              <a:spLocks noChangeShapeType="1"/>
            </p:cNvSpPr>
            <p:nvPr/>
          </p:nvSpPr>
          <p:spPr bwMode="auto">
            <a:xfrm>
              <a:off x="166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9" name="Line 3027"/>
            <p:cNvSpPr>
              <a:spLocks noChangeShapeType="1"/>
            </p:cNvSpPr>
            <p:nvPr/>
          </p:nvSpPr>
          <p:spPr bwMode="auto">
            <a:xfrm>
              <a:off x="166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0" name="Line 3028"/>
            <p:cNvSpPr>
              <a:spLocks noChangeShapeType="1"/>
            </p:cNvSpPr>
            <p:nvPr/>
          </p:nvSpPr>
          <p:spPr bwMode="auto">
            <a:xfrm>
              <a:off x="16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1" name="Line 3029"/>
            <p:cNvSpPr>
              <a:spLocks noChangeShapeType="1"/>
            </p:cNvSpPr>
            <p:nvPr/>
          </p:nvSpPr>
          <p:spPr bwMode="auto">
            <a:xfrm>
              <a:off x="168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2" name="Line 3030"/>
            <p:cNvSpPr>
              <a:spLocks noChangeShapeType="1"/>
            </p:cNvSpPr>
            <p:nvPr/>
          </p:nvSpPr>
          <p:spPr bwMode="auto">
            <a:xfrm>
              <a:off x="169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3" name="Line 3031"/>
            <p:cNvSpPr>
              <a:spLocks noChangeShapeType="1"/>
            </p:cNvSpPr>
            <p:nvPr/>
          </p:nvSpPr>
          <p:spPr bwMode="auto">
            <a:xfrm>
              <a:off x="17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4" name="Line 3032"/>
            <p:cNvSpPr>
              <a:spLocks noChangeShapeType="1"/>
            </p:cNvSpPr>
            <p:nvPr/>
          </p:nvSpPr>
          <p:spPr bwMode="auto">
            <a:xfrm>
              <a:off x="171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5" name="Line 3033"/>
            <p:cNvSpPr>
              <a:spLocks noChangeShapeType="1"/>
            </p:cNvSpPr>
            <p:nvPr/>
          </p:nvSpPr>
          <p:spPr bwMode="auto">
            <a:xfrm>
              <a:off x="172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6" name="Line 3034"/>
            <p:cNvSpPr>
              <a:spLocks noChangeShapeType="1"/>
            </p:cNvSpPr>
            <p:nvPr/>
          </p:nvSpPr>
          <p:spPr bwMode="auto">
            <a:xfrm>
              <a:off x="17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7" name="Line 3035"/>
            <p:cNvSpPr>
              <a:spLocks noChangeShapeType="1"/>
            </p:cNvSpPr>
            <p:nvPr/>
          </p:nvSpPr>
          <p:spPr bwMode="auto">
            <a:xfrm>
              <a:off x="174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8" name="Line 3036"/>
            <p:cNvSpPr>
              <a:spLocks noChangeShapeType="1"/>
            </p:cNvSpPr>
            <p:nvPr/>
          </p:nvSpPr>
          <p:spPr bwMode="auto">
            <a:xfrm>
              <a:off x="17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9" name="Line 3037"/>
            <p:cNvSpPr>
              <a:spLocks noChangeShapeType="1"/>
            </p:cNvSpPr>
            <p:nvPr/>
          </p:nvSpPr>
          <p:spPr bwMode="auto">
            <a:xfrm>
              <a:off x="176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0" name="Line 3038"/>
            <p:cNvSpPr>
              <a:spLocks noChangeShapeType="1"/>
            </p:cNvSpPr>
            <p:nvPr/>
          </p:nvSpPr>
          <p:spPr bwMode="auto">
            <a:xfrm>
              <a:off x="176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1" name="Line 3039"/>
            <p:cNvSpPr>
              <a:spLocks noChangeShapeType="1"/>
            </p:cNvSpPr>
            <p:nvPr/>
          </p:nvSpPr>
          <p:spPr bwMode="auto">
            <a:xfrm>
              <a:off x="17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2" name="Line 3040"/>
            <p:cNvSpPr>
              <a:spLocks noChangeShapeType="1"/>
            </p:cNvSpPr>
            <p:nvPr/>
          </p:nvSpPr>
          <p:spPr bwMode="auto">
            <a:xfrm>
              <a:off x="178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3" name="Line 3041"/>
            <p:cNvSpPr>
              <a:spLocks noChangeShapeType="1"/>
            </p:cNvSpPr>
            <p:nvPr/>
          </p:nvSpPr>
          <p:spPr bwMode="auto">
            <a:xfrm>
              <a:off x="179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4" name="Line 3042"/>
            <p:cNvSpPr>
              <a:spLocks noChangeShapeType="1"/>
            </p:cNvSpPr>
            <p:nvPr/>
          </p:nvSpPr>
          <p:spPr bwMode="auto">
            <a:xfrm>
              <a:off x="18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5" name="Line 3043"/>
            <p:cNvSpPr>
              <a:spLocks noChangeShapeType="1"/>
            </p:cNvSpPr>
            <p:nvPr/>
          </p:nvSpPr>
          <p:spPr bwMode="auto">
            <a:xfrm>
              <a:off x="181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6" name="Line 3044"/>
            <p:cNvSpPr>
              <a:spLocks noChangeShapeType="1"/>
            </p:cNvSpPr>
            <p:nvPr/>
          </p:nvSpPr>
          <p:spPr bwMode="auto">
            <a:xfrm>
              <a:off x="182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7" name="Line 3045"/>
            <p:cNvSpPr>
              <a:spLocks noChangeShapeType="1"/>
            </p:cNvSpPr>
            <p:nvPr/>
          </p:nvSpPr>
          <p:spPr bwMode="auto">
            <a:xfrm>
              <a:off x="182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8" name="Line 3046"/>
            <p:cNvSpPr>
              <a:spLocks noChangeShapeType="1"/>
            </p:cNvSpPr>
            <p:nvPr/>
          </p:nvSpPr>
          <p:spPr bwMode="auto">
            <a:xfrm>
              <a:off x="18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9" name="Line 3047"/>
            <p:cNvSpPr>
              <a:spLocks noChangeShapeType="1"/>
            </p:cNvSpPr>
            <p:nvPr/>
          </p:nvSpPr>
          <p:spPr bwMode="auto">
            <a:xfrm>
              <a:off x="184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0" name="Line 3048"/>
            <p:cNvSpPr>
              <a:spLocks noChangeShapeType="1"/>
            </p:cNvSpPr>
            <p:nvPr/>
          </p:nvSpPr>
          <p:spPr bwMode="auto">
            <a:xfrm>
              <a:off x="185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1" name="Line 3049"/>
            <p:cNvSpPr>
              <a:spLocks noChangeShapeType="1"/>
            </p:cNvSpPr>
            <p:nvPr/>
          </p:nvSpPr>
          <p:spPr bwMode="auto">
            <a:xfrm>
              <a:off x="18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2" name="Line 3050"/>
            <p:cNvSpPr>
              <a:spLocks noChangeShapeType="1"/>
            </p:cNvSpPr>
            <p:nvPr/>
          </p:nvSpPr>
          <p:spPr bwMode="auto">
            <a:xfrm>
              <a:off x="18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3" name="Line 3051"/>
            <p:cNvSpPr>
              <a:spLocks noChangeShapeType="1"/>
            </p:cNvSpPr>
            <p:nvPr/>
          </p:nvSpPr>
          <p:spPr bwMode="auto">
            <a:xfrm>
              <a:off x="188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4" name="Line 3052"/>
            <p:cNvSpPr>
              <a:spLocks noChangeShapeType="1"/>
            </p:cNvSpPr>
            <p:nvPr/>
          </p:nvSpPr>
          <p:spPr bwMode="auto">
            <a:xfrm>
              <a:off x="189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5" name="Line 3053"/>
            <p:cNvSpPr>
              <a:spLocks noChangeShapeType="1"/>
            </p:cNvSpPr>
            <p:nvPr/>
          </p:nvSpPr>
          <p:spPr bwMode="auto">
            <a:xfrm>
              <a:off x="190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6" name="Line 3054"/>
            <p:cNvSpPr>
              <a:spLocks noChangeShapeType="1"/>
            </p:cNvSpPr>
            <p:nvPr/>
          </p:nvSpPr>
          <p:spPr bwMode="auto">
            <a:xfrm>
              <a:off x="191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7" name="Line 3055"/>
            <p:cNvSpPr>
              <a:spLocks noChangeShapeType="1"/>
            </p:cNvSpPr>
            <p:nvPr/>
          </p:nvSpPr>
          <p:spPr bwMode="auto">
            <a:xfrm>
              <a:off x="192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8" name="Line 3056"/>
            <p:cNvSpPr>
              <a:spLocks noChangeShapeType="1"/>
            </p:cNvSpPr>
            <p:nvPr/>
          </p:nvSpPr>
          <p:spPr bwMode="auto">
            <a:xfrm>
              <a:off x="193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9" name="Line 3057"/>
            <p:cNvSpPr>
              <a:spLocks noChangeShapeType="1"/>
            </p:cNvSpPr>
            <p:nvPr/>
          </p:nvSpPr>
          <p:spPr bwMode="auto">
            <a:xfrm>
              <a:off x="193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0" name="Line 3058"/>
            <p:cNvSpPr>
              <a:spLocks noChangeShapeType="1"/>
            </p:cNvSpPr>
            <p:nvPr/>
          </p:nvSpPr>
          <p:spPr bwMode="auto">
            <a:xfrm>
              <a:off x="195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1" name="Line 3059"/>
            <p:cNvSpPr>
              <a:spLocks noChangeShapeType="1"/>
            </p:cNvSpPr>
            <p:nvPr/>
          </p:nvSpPr>
          <p:spPr bwMode="auto">
            <a:xfrm>
              <a:off x="195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2" name="Line 3060"/>
            <p:cNvSpPr>
              <a:spLocks noChangeShapeType="1"/>
            </p:cNvSpPr>
            <p:nvPr/>
          </p:nvSpPr>
          <p:spPr bwMode="auto">
            <a:xfrm>
              <a:off x="196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3" name="Line 3061"/>
            <p:cNvSpPr>
              <a:spLocks noChangeShapeType="1"/>
            </p:cNvSpPr>
            <p:nvPr/>
          </p:nvSpPr>
          <p:spPr bwMode="auto">
            <a:xfrm>
              <a:off x="19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4" name="Line 3062"/>
            <p:cNvSpPr>
              <a:spLocks noChangeShapeType="1"/>
            </p:cNvSpPr>
            <p:nvPr/>
          </p:nvSpPr>
          <p:spPr bwMode="auto">
            <a:xfrm>
              <a:off x="198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5" name="Line 3063"/>
            <p:cNvSpPr>
              <a:spLocks noChangeShapeType="1"/>
            </p:cNvSpPr>
            <p:nvPr/>
          </p:nvSpPr>
          <p:spPr bwMode="auto">
            <a:xfrm>
              <a:off x="199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6" name="Line 3064"/>
            <p:cNvSpPr>
              <a:spLocks noChangeShapeType="1"/>
            </p:cNvSpPr>
            <p:nvPr/>
          </p:nvSpPr>
          <p:spPr bwMode="auto">
            <a:xfrm>
              <a:off x="20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7" name="Line 3065"/>
            <p:cNvSpPr>
              <a:spLocks noChangeShapeType="1"/>
            </p:cNvSpPr>
            <p:nvPr/>
          </p:nvSpPr>
          <p:spPr bwMode="auto">
            <a:xfrm>
              <a:off x="201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8" name="Line 3066"/>
            <p:cNvSpPr>
              <a:spLocks noChangeShapeType="1"/>
            </p:cNvSpPr>
            <p:nvPr/>
          </p:nvSpPr>
          <p:spPr bwMode="auto">
            <a:xfrm>
              <a:off x="201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9" name="Line 3067"/>
            <p:cNvSpPr>
              <a:spLocks noChangeShapeType="1"/>
            </p:cNvSpPr>
            <p:nvPr/>
          </p:nvSpPr>
          <p:spPr bwMode="auto">
            <a:xfrm>
              <a:off x="20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0" name="Line 3068"/>
            <p:cNvSpPr>
              <a:spLocks noChangeShapeType="1"/>
            </p:cNvSpPr>
            <p:nvPr/>
          </p:nvSpPr>
          <p:spPr bwMode="auto">
            <a:xfrm>
              <a:off x="203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1" name="Line 3069"/>
            <p:cNvSpPr>
              <a:spLocks noChangeShapeType="1"/>
            </p:cNvSpPr>
            <p:nvPr/>
          </p:nvSpPr>
          <p:spPr bwMode="auto">
            <a:xfrm>
              <a:off x="204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2" name="Line 3070"/>
            <p:cNvSpPr>
              <a:spLocks noChangeShapeType="1"/>
            </p:cNvSpPr>
            <p:nvPr/>
          </p:nvSpPr>
          <p:spPr bwMode="auto">
            <a:xfrm>
              <a:off x="20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3" name="Line 3071"/>
            <p:cNvSpPr>
              <a:spLocks noChangeShapeType="1"/>
            </p:cNvSpPr>
            <p:nvPr/>
          </p:nvSpPr>
          <p:spPr bwMode="auto">
            <a:xfrm>
              <a:off x="206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4" name="Line 3072"/>
            <p:cNvSpPr>
              <a:spLocks noChangeShapeType="1"/>
            </p:cNvSpPr>
            <p:nvPr/>
          </p:nvSpPr>
          <p:spPr bwMode="auto">
            <a:xfrm>
              <a:off x="207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5" name="Line 3073"/>
            <p:cNvSpPr>
              <a:spLocks noChangeShapeType="1"/>
            </p:cNvSpPr>
            <p:nvPr/>
          </p:nvSpPr>
          <p:spPr bwMode="auto">
            <a:xfrm>
              <a:off x="20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6" name="Line 3074"/>
            <p:cNvSpPr>
              <a:spLocks noChangeShapeType="1"/>
            </p:cNvSpPr>
            <p:nvPr/>
          </p:nvSpPr>
          <p:spPr bwMode="auto">
            <a:xfrm>
              <a:off x="209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7" name="Line 3075"/>
            <p:cNvSpPr>
              <a:spLocks noChangeShapeType="1"/>
            </p:cNvSpPr>
            <p:nvPr/>
          </p:nvSpPr>
          <p:spPr bwMode="auto">
            <a:xfrm>
              <a:off x="209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8" name="Line 3076"/>
            <p:cNvSpPr>
              <a:spLocks noChangeShapeType="1"/>
            </p:cNvSpPr>
            <p:nvPr/>
          </p:nvSpPr>
          <p:spPr bwMode="auto">
            <a:xfrm>
              <a:off x="21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9" name="Line 3077"/>
            <p:cNvSpPr>
              <a:spLocks noChangeShapeType="1"/>
            </p:cNvSpPr>
            <p:nvPr/>
          </p:nvSpPr>
          <p:spPr bwMode="auto">
            <a:xfrm>
              <a:off x="212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0" name="Line 3078"/>
            <p:cNvSpPr>
              <a:spLocks noChangeShapeType="1"/>
            </p:cNvSpPr>
            <p:nvPr/>
          </p:nvSpPr>
          <p:spPr bwMode="auto">
            <a:xfrm>
              <a:off x="21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1" name="Line 3079"/>
            <p:cNvSpPr>
              <a:spLocks noChangeShapeType="1"/>
            </p:cNvSpPr>
            <p:nvPr/>
          </p:nvSpPr>
          <p:spPr bwMode="auto">
            <a:xfrm>
              <a:off x="214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2" name="Line 3080"/>
            <p:cNvSpPr>
              <a:spLocks noChangeShapeType="1"/>
            </p:cNvSpPr>
            <p:nvPr/>
          </p:nvSpPr>
          <p:spPr bwMode="auto">
            <a:xfrm>
              <a:off x="214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3" name="Line 3081"/>
            <p:cNvSpPr>
              <a:spLocks noChangeShapeType="1"/>
            </p:cNvSpPr>
            <p:nvPr/>
          </p:nvSpPr>
          <p:spPr bwMode="auto">
            <a:xfrm>
              <a:off x="21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4" name="Line 3082"/>
            <p:cNvSpPr>
              <a:spLocks noChangeShapeType="1"/>
            </p:cNvSpPr>
            <p:nvPr/>
          </p:nvSpPr>
          <p:spPr bwMode="auto">
            <a:xfrm>
              <a:off x="216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5" name="Line 3083"/>
            <p:cNvSpPr>
              <a:spLocks noChangeShapeType="1"/>
            </p:cNvSpPr>
            <p:nvPr/>
          </p:nvSpPr>
          <p:spPr bwMode="auto">
            <a:xfrm>
              <a:off x="217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6" name="Line 3084"/>
            <p:cNvSpPr>
              <a:spLocks noChangeShapeType="1"/>
            </p:cNvSpPr>
            <p:nvPr/>
          </p:nvSpPr>
          <p:spPr bwMode="auto">
            <a:xfrm>
              <a:off x="21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7" name="Line 3085"/>
            <p:cNvSpPr>
              <a:spLocks noChangeShapeType="1"/>
            </p:cNvSpPr>
            <p:nvPr/>
          </p:nvSpPr>
          <p:spPr bwMode="auto">
            <a:xfrm>
              <a:off x="219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8" name="Line 3086"/>
            <p:cNvSpPr>
              <a:spLocks noChangeShapeType="1"/>
            </p:cNvSpPr>
            <p:nvPr/>
          </p:nvSpPr>
          <p:spPr bwMode="auto">
            <a:xfrm>
              <a:off x="220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9" name="Line 3087"/>
            <p:cNvSpPr>
              <a:spLocks noChangeShapeType="1"/>
            </p:cNvSpPr>
            <p:nvPr/>
          </p:nvSpPr>
          <p:spPr bwMode="auto">
            <a:xfrm>
              <a:off x="220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0" name="Line 3088"/>
            <p:cNvSpPr>
              <a:spLocks noChangeShapeType="1"/>
            </p:cNvSpPr>
            <p:nvPr/>
          </p:nvSpPr>
          <p:spPr bwMode="auto">
            <a:xfrm>
              <a:off x="22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1" name="Line 3089"/>
            <p:cNvSpPr>
              <a:spLocks noChangeShapeType="1"/>
            </p:cNvSpPr>
            <p:nvPr/>
          </p:nvSpPr>
          <p:spPr bwMode="auto">
            <a:xfrm>
              <a:off x="222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2" name="Line 3090"/>
            <p:cNvSpPr>
              <a:spLocks noChangeShapeType="1"/>
            </p:cNvSpPr>
            <p:nvPr/>
          </p:nvSpPr>
          <p:spPr bwMode="auto">
            <a:xfrm>
              <a:off x="223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3" name="Line 3091"/>
            <p:cNvSpPr>
              <a:spLocks noChangeShapeType="1"/>
            </p:cNvSpPr>
            <p:nvPr/>
          </p:nvSpPr>
          <p:spPr bwMode="auto">
            <a:xfrm>
              <a:off x="22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4" name="Line 3092"/>
            <p:cNvSpPr>
              <a:spLocks noChangeShapeType="1"/>
            </p:cNvSpPr>
            <p:nvPr/>
          </p:nvSpPr>
          <p:spPr bwMode="auto">
            <a:xfrm>
              <a:off x="22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5" name="Line 3093"/>
            <p:cNvSpPr>
              <a:spLocks noChangeShapeType="1"/>
            </p:cNvSpPr>
            <p:nvPr/>
          </p:nvSpPr>
          <p:spPr bwMode="auto">
            <a:xfrm>
              <a:off x="226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6" name="Line 3094"/>
            <p:cNvSpPr>
              <a:spLocks noChangeShapeType="1"/>
            </p:cNvSpPr>
            <p:nvPr/>
          </p:nvSpPr>
          <p:spPr bwMode="auto">
            <a:xfrm>
              <a:off x="227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7" name="Line 3095"/>
            <p:cNvSpPr>
              <a:spLocks noChangeShapeType="1"/>
            </p:cNvSpPr>
            <p:nvPr/>
          </p:nvSpPr>
          <p:spPr bwMode="auto">
            <a:xfrm>
              <a:off x="228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8" name="Line 3096"/>
            <p:cNvSpPr>
              <a:spLocks noChangeShapeType="1"/>
            </p:cNvSpPr>
            <p:nvPr/>
          </p:nvSpPr>
          <p:spPr bwMode="auto">
            <a:xfrm>
              <a:off x="228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9" name="Line 3097"/>
            <p:cNvSpPr>
              <a:spLocks noChangeShapeType="1"/>
            </p:cNvSpPr>
            <p:nvPr/>
          </p:nvSpPr>
          <p:spPr bwMode="auto">
            <a:xfrm>
              <a:off x="230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0" name="Line 3098"/>
            <p:cNvSpPr>
              <a:spLocks noChangeShapeType="1"/>
            </p:cNvSpPr>
            <p:nvPr/>
          </p:nvSpPr>
          <p:spPr bwMode="auto">
            <a:xfrm>
              <a:off x="230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1" name="Line 3099"/>
            <p:cNvSpPr>
              <a:spLocks noChangeShapeType="1"/>
            </p:cNvSpPr>
            <p:nvPr/>
          </p:nvSpPr>
          <p:spPr bwMode="auto">
            <a:xfrm>
              <a:off x="231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2" name="Line 3100"/>
            <p:cNvSpPr>
              <a:spLocks noChangeShapeType="1"/>
            </p:cNvSpPr>
            <p:nvPr/>
          </p:nvSpPr>
          <p:spPr bwMode="auto">
            <a:xfrm>
              <a:off x="232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3" name="Line 3101"/>
            <p:cNvSpPr>
              <a:spLocks noChangeShapeType="1"/>
            </p:cNvSpPr>
            <p:nvPr/>
          </p:nvSpPr>
          <p:spPr bwMode="auto">
            <a:xfrm>
              <a:off x="233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4" name="Line 3102"/>
            <p:cNvSpPr>
              <a:spLocks noChangeShapeType="1"/>
            </p:cNvSpPr>
            <p:nvPr/>
          </p:nvSpPr>
          <p:spPr bwMode="auto">
            <a:xfrm>
              <a:off x="234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5" name="Line 3103"/>
            <p:cNvSpPr>
              <a:spLocks noChangeShapeType="1"/>
            </p:cNvSpPr>
            <p:nvPr/>
          </p:nvSpPr>
          <p:spPr bwMode="auto">
            <a:xfrm>
              <a:off x="23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6" name="Line 3104"/>
            <p:cNvSpPr>
              <a:spLocks noChangeShapeType="1"/>
            </p:cNvSpPr>
            <p:nvPr/>
          </p:nvSpPr>
          <p:spPr bwMode="auto">
            <a:xfrm>
              <a:off x="236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7" name="Line 3105"/>
            <p:cNvSpPr>
              <a:spLocks noChangeShapeType="1"/>
            </p:cNvSpPr>
            <p:nvPr/>
          </p:nvSpPr>
          <p:spPr bwMode="auto">
            <a:xfrm>
              <a:off x="237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8" name="Line 3106"/>
            <p:cNvSpPr>
              <a:spLocks noChangeShapeType="1"/>
            </p:cNvSpPr>
            <p:nvPr/>
          </p:nvSpPr>
          <p:spPr bwMode="auto">
            <a:xfrm>
              <a:off x="23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9" name="Line 3107"/>
            <p:cNvSpPr>
              <a:spLocks noChangeShapeType="1"/>
            </p:cNvSpPr>
            <p:nvPr/>
          </p:nvSpPr>
          <p:spPr bwMode="auto">
            <a:xfrm>
              <a:off x="23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0" name="Line 3108"/>
            <p:cNvSpPr>
              <a:spLocks noChangeShapeType="1"/>
            </p:cNvSpPr>
            <p:nvPr/>
          </p:nvSpPr>
          <p:spPr bwMode="auto">
            <a:xfrm>
              <a:off x="239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1" name="Line 3109"/>
            <p:cNvSpPr>
              <a:spLocks noChangeShapeType="1"/>
            </p:cNvSpPr>
            <p:nvPr/>
          </p:nvSpPr>
          <p:spPr bwMode="auto">
            <a:xfrm>
              <a:off x="24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2" name="Line 3110"/>
            <p:cNvSpPr>
              <a:spLocks noChangeShapeType="1"/>
            </p:cNvSpPr>
            <p:nvPr/>
          </p:nvSpPr>
          <p:spPr bwMode="auto">
            <a:xfrm>
              <a:off x="241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3" name="Line 3111"/>
            <p:cNvSpPr>
              <a:spLocks noChangeShapeType="1"/>
            </p:cNvSpPr>
            <p:nvPr/>
          </p:nvSpPr>
          <p:spPr bwMode="auto">
            <a:xfrm>
              <a:off x="242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4" name="Line 3112"/>
            <p:cNvSpPr>
              <a:spLocks noChangeShapeType="1"/>
            </p:cNvSpPr>
            <p:nvPr/>
          </p:nvSpPr>
          <p:spPr bwMode="auto">
            <a:xfrm>
              <a:off x="24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5" name="Line 3113"/>
            <p:cNvSpPr>
              <a:spLocks noChangeShapeType="1"/>
            </p:cNvSpPr>
            <p:nvPr/>
          </p:nvSpPr>
          <p:spPr bwMode="auto">
            <a:xfrm>
              <a:off x="244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6" name="Line 3114"/>
            <p:cNvSpPr>
              <a:spLocks noChangeShapeType="1"/>
            </p:cNvSpPr>
            <p:nvPr/>
          </p:nvSpPr>
          <p:spPr bwMode="auto">
            <a:xfrm>
              <a:off x="245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7" name="Line 3115"/>
            <p:cNvSpPr>
              <a:spLocks noChangeShapeType="1"/>
            </p:cNvSpPr>
            <p:nvPr/>
          </p:nvSpPr>
          <p:spPr bwMode="auto">
            <a:xfrm>
              <a:off x="24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8" name="Line 3116"/>
            <p:cNvSpPr>
              <a:spLocks noChangeShapeType="1"/>
            </p:cNvSpPr>
            <p:nvPr/>
          </p:nvSpPr>
          <p:spPr bwMode="auto">
            <a:xfrm>
              <a:off x="247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9" name="Line 3117"/>
            <p:cNvSpPr>
              <a:spLocks noChangeShapeType="1"/>
            </p:cNvSpPr>
            <p:nvPr/>
          </p:nvSpPr>
          <p:spPr bwMode="auto">
            <a:xfrm>
              <a:off x="247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0" name="Line 3118"/>
            <p:cNvSpPr>
              <a:spLocks noChangeShapeType="1"/>
            </p:cNvSpPr>
            <p:nvPr/>
          </p:nvSpPr>
          <p:spPr bwMode="auto">
            <a:xfrm>
              <a:off x="24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1" name="Line 3119"/>
            <p:cNvSpPr>
              <a:spLocks noChangeShapeType="1"/>
            </p:cNvSpPr>
            <p:nvPr/>
          </p:nvSpPr>
          <p:spPr bwMode="auto">
            <a:xfrm>
              <a:off x="24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2" name="Line 3120"/>
            <p:cNvSpPr>
              <a:spLocks noChangeShapeType="1"/>
            </p:cNvSpPr>
            <p:nvPr/>
          </p:nvSpPr>
          <p:spPr bwMode="auto">
            <a:xfrm>
              <a:off x="250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3" name="Line 3121"/>
            <p:cNvSpPr>
              <a:spLocks noChangeShapeType="1"/>
            </p:cNvSpPr>
            <p:nvPr/>
          </p:nvSpPr>
          <p:spPr bwMode="auto">
            <a:xfrm>
              <a:off x="25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4" name="Line 3122"/>
            <p:cNvSpPr>
              <a:spLocks noChangeShapeType="1"/>
            </p:cNvSpPr>
            <p:nvPr/>
          </p:nvSpPr>
          <p:spPr bwMode="auto">
            <a:xfrm>
              <a:off x="25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5" name="Line 3123"/>
            <p:cNvSpPr>
              <a:spLocks noChangeShapeType="1"/>
            </p:cNvSpPr>
            <p:nvPr/>
          </p:nvSpPr>
          <p:spPr bwMode="auto">
            <a:xfrm>
              <a:off x="253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6" name="Line 3124"/>
            <p:cNvSpPr>
              <a:spLocks noChangeShapeType="1"/>
            </p:cNvSpPr>
            <p:nvPr/>
          </p:nvSpPr>
          <p:spPr bwMode="auto">
            <a:xfrm>
              <a:off x="254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7" name="Line 3125"/>
            <p:cNvSpPr>
              <a:spLocks noChangeShapeType="1"/>
            </p:cNvSpPr>
            <p:nvPr/>
          </p:nvSpPr>
          <p:spPr bwMode="auto">
            <a:xfrm>
              <a:off x="25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8" name="Line 3126"/>
            <p:cNvSpPr>
              <a:spLocks noChangeShapeType="1"/>
            </p:cNvSpPr>
            <p:nvPr/>
          </p:nvSpPr>
          <p:spPr bwMode="auto">
            <a:xfrm>
              <a:off x="255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9" name="Line 3127"/>
            <p:cNvSpPr>
              <a:spLocks noChangeShapeType="1"/>
            </p:cNvSpPr>
            <p:nvPr/>
          </p:nvSpPr>
          <p:spPr bwMode="auto">
            <a:xfrm>
              <a:off x="257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0" name="Line 3128"/>
            <p:cNvSpPr>
              <a:spLocks noChangeShapeType="1"/>
            </p:cNvSpPr>
            <p:nvPr/>
          </p:nvSpPr>
          <p:spPr bwMode="auto">
            <a:xfrm>
              <a:off x="25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1" name="Line 3129"/>
            <p:cNvSpPr>
              <a:spLocks noChangeShapeType="1"/>
            </p:cNvSpPr>
            <p:nvPr/>
          </p:nvSpPr>
          <p:spPr bwMode="auto">
            <a:xfrm>
              <a:off x="258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5" name="Group 3331"/>
          <p:cNvGrpSpPr>
            <a:grpSpLocks/>
          </p:cNvGrpSpPr>
          <p:nvPr/>
        </p:nvGrpSpPr>
        <p:grpSpPr bwMode="auto">
          <a:xfrm>
            <a:off x="670023" y="2455530"/>
            <a:ext cx="7459912" cy="976313"/>
            <a:chOff x="1204" y="1739"/>
            <a:chExt cx="2648" cy="615"/>
          </a:xfrm>
        </p:grpSpPr>
        <p:sp>
          <p:nvSpPr>
            <p:cNvPr id="2152" name="Line 3131"/>
            <p:cNvSpPr>
              <a:spLocks noChangeShapeType="1"/>
            </p:cNvSpPr>
            <p:nvPr/>
          </p:nvSpPr>
          <p:spPr bwMode="auto">
            <a:xfrm>
              <a:off x="260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3" name="Line 3132"/>
            <p:cNvSpPr>
              <a:spLocks noChangeShapeType="1"/>
            </p:cNvSpPr>
            <p:nvPr/>
          </p:nvSpPr>
          <p:spPr bwMode="auto">
            <a:xfrm>
              <a:off x="26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4" name="Line 3133"/>
            <p:cNvSpPr>
              <a:spLocks noChangeShapeType="1"/>
            </p:cNvSpPr>
            <p:nvPr/>
          </p:nvSpPr>
          <p:spPr bwMode="auto">
            <a:xfrm>
              <a:off x="261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5" name="Line 3134"/>
            <p:cNvSpPr>
              <a:spLocks noChangeShapeType="1"/>
            </p:cNvSpPr>
            <p:nvPr/>
          </p:nvSpPr>
          <p:spPr bwMode="auto">
            <a:xfrm>
              <a:off x="26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6" name="Line 3135"/>
            <p:cNvSpPr>
              <a:spLocks noChangeShapeType="1"/>
            </p:cNvSpPr>
            <p:nvPr/>
          </p:nvSpPr>
          <p:spPr bwMode="auto">
            <a:xfrm>
              <a:off x="26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7" name="Line 3136"/>
            <p:cNvSpPr>
              <a:spLocks noChangeShapeType="1"/>
            </p:cNvSpPr>
            <p:nvPr/>
          </p:nvSpPr>
          <p:spPr bwMode="auto">
            <a:xfrm>
              <a:off x="264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8" name="Line 3137"/>
            <p:cNvSpPr>
              <a:spLocks noChangeShapeType="1"/>
            </p:cNvSpPr>
            <p:nvPr/>
          </p:nvSpPr>
          <p:spPr bwMode="auto">
            <a:xfrm>
              <a:off x="265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9" name="Line 3138"/>
            <p:cNvSpPr>
              <a:spLocks noChangeShapeType="1"/>
            </p:cNvSpPr>
            <p:nvPr/>
          </p:nvSpPr>
          <p:spPr bwMode="auto">
            <a:xfrm>
              <a:off x="266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0" name="Line 3139"/>
            <p:cNvSpPr>
              <a:spLocks noChangeShapeType="1"/>
            </p:cNvSpPr>
            <p:nvPr/>
          </p:nvSpPr>
          <p:spPr bwMode="auto">
            <a:xfrm>
              <a:off x="266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1" name="Line 3140"/>
            <p:cNvSpPr>
              <a:spLocks noChangeShapeType="1"/>
            </p:cNvSpPr>
            <p:nvPr/>
          </p:nvSpPr>
          <p:spPr bwMode="auto">
            <a:xfrm>
              <a:off x="268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2" name="Line 3141"/>
            <p:cNvSpPr>
              <a:spLocks noChangeShapeType="1"/>
            </p:cNvSpPr>
            <p:nvPr/>
          </p:nvSpPr>
          <p:spPr bwMode="auto">
            <a:xfrm>
              <a:off x="268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3" name="Line 3142"/>
            <p:cNvSpPr>
              <a:spLocks noChangeShapeType="1"/>
            </p:cNvSpPr>
            <p:nvPr/>
          </p:nvSpPr>
          <p:spPr bwMode="auto">
            <a:xfrm>
              <a:off x="269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4" name="Line 3143"/>
            <p:cNvSpPr>
              <a:spLocks noChangeShapeType="1"/>
            </p:cNvSpPr>
            <p:nvPr/>
          </p:nvSpPr>
          <p:spPr bwMode="auto">
            <a:xfrm>
              <a:off x="270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5" name="Line 3144"/>
            <p:cNvSpPr>
              <a:spLocks noChangeShapeType="1"/>
            </p:cNvSpPr>
            <p:nvPr/>
          </p:nvSpPr>
          <p:spPr bwMode="auto">
            <a:xfrm>
              <a:off x="271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6" name="Line 3145"/>
            <p:cNvSpPr>
              <a:spLocks noChangeShapeType="1"/>
            </p:cNvSpPr>
            <p:nvPr/>
          </p:nvSpPr>
          <p:spPr bwMode="auto">
            <a:xfrm>
              <a:off x="272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7" name="Line 3146"/>
            <p:cNvSpPr>
              <a:spLocks noChangeShapeType="1"/>
            </p:cNvSpPr>
            <p:nvPr/>
          </p:nvSpPr>
          <p:spPr bwMode="auto">
            <a:xfrm>
              <a:off x="27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8" name="Line 3147"/>
            <p:cNvSpPr>
              <a:spLocks noChangeShapeType="1"/>
            </p:cNvSpPr>
            <p:nvPr/>
          </p:nvSpPr>
          <p:spPr bwMode="auto">
            <a:xfrm>
              <a:off x="274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9" name="Line 3148"/>
            <p:cNvSpPr>
              <a:spLocks noChangeShapeType="1"/>
            </p:cNvSpPr>
            <p:nvPr/>
          </p:nvSpPr>
          <p:spPr bwMode="auto">
            <a:xfrm>
              <a:off x="274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0" name="Line 3149"/>
            <p:cNvSpPr>
              <a:spLocks noChangeShapeType="1"/>
            </p:cNvSpPr>
            <p:nvPr/>
          </p:nvSpPr>
          <p:spPr bwMode="auto">
            <a:xfrm>
              <a:off x="27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1" name="Line 3150"/>
            <p:cNvSpPr>
              <a:spLocks noChangeShapeType="1"/>
            </p:cNvSpPr>
            <p:nvPr/>
          </p:nvSpPr>
          <p:spPr bwMode="auto">
            <a:xfrm>
              <a:off x="27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2" name="Line 3151"/>
            <p:cNvSpPr>
              <a:spLocks noChangeShapeType="1"/>
            </p:cNvSpPr>
            <p:nvPr/>
          </p:nvSpPr>
          <p:spPr bwMode="auto">
            <a:xfrm>
              <a:off x="277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3" name="Line 3152"/>
            <p:cNvSpPr>
              <a:spLocks noChangeShapeType="1"/>
            </p:cNvSpPr>
            <p:nvPr/>
          </p:nvSpPr>
          <p:spPr bwMode="auto">
            <a:xfrm>
              <a:off x="27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4" name="Line 3153"/>
            <p:cNvSpPr>
              <a:spLocks noChangeShapeType="1"/>
            </p:cNvSpPr>
            <p:nvPr/>
          </p:nvSpPr>
          <p:spPr bwMode="auto">
            <a:xfrm>
              <a:off x="27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5" name="Line 3154"/>
            <p:cNvSpPr>
              <a:spLocks noChangeShapeType="1"/>
            </p:cNvSpPr>
            <p:nvPr/>
          </p:nvSpPr>
          <p:spPr bwMode="auto">
            <a:xfrm>
              <a:off x="280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6" name="Line 3155"/>
            <p:cNvSpPr>
              <a:spLocks noChangeShapeType="1"/>
            </p:cNvSpPr>
            <p:nvPr/>
          </p:nvSpPr>
          <p:spPr bwMode="auto">
            <a:xfrm>
              <a:off x="28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7" name="Line 3156"/>
            <p:cNvSpPr>
              <a:spLocks noChangeShapeType="1"/>
            </p:cNvSpPr>
            <p:nvPr/>
          </p:nvSpPr>
          <p:spPr bwMode="auto">
            <a:xfrm>
              <a:off x="282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8" name="Line 3157"/>
            <p:cNvSpPr>
              <a:spLocks noChangeShapeType="1"/>
            </p:cNvSpPr>
            <p:nvPr/>
          </p:nvSpPr>
          <p:spPr bwMode="auto">
            <a:xfrm>
              <a:off x="283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9" name="Line 3158"/>
            <p:cNvSpPr>
              <a:spLocks noChangeShapeType="1"/>
            </p:cNvSpPr>
            <p:nvPr/>
          </p:nvSpPr>
          <p:spPr bwMode="auto">
            <a:xfrm>
              <a:off x="28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0" name="Line 3159"/>
            <p:cNvSpPr>
              <a:spLocks noChangeShapeType="1"/>
            </p:cNvSpPr>
            <p:nvPr/>
          </p:nvSpPr>
          <p:spPr bwMode="auto">
            <a:xfrm>
              <a:off x="285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1" name="Line 3160"/>
            <p:cNvSpPr>
              <a:spLocks noChangeShapeType="1"/>
            </p:cNvSpPr>
            <p:nvPr/>
          </p:nvSpPr>
          <p:spPr bwMode="auto">
            <a:xfrm>
              <a:off x="285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2" name="Line 3161"/>
            <p:cNvSpPr>
              <a:spLocks noChangeShapeType="1"/>
            </p:cNvSpPr>
            <p:nvPr/>
          </p:nvSpPr>
          <p:spPr bwMode="auto">
            <a:xfrm>
              <a:off x="28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3" name="Line 3162"/>
            <p:cNvSpPr>
              <a:spLocks noChangeShapeType="1"/>
            </p:cNvSpPr>
            <p:nvPr/>
          </p:nvSpPr>
          <p:spPr bwMode="auto">
            <a:xfrm>
              <a:off x="28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4" name="Line 3163"/>
            <p:cNvSpPr>
              <a:spLocks noChangeShapeType="1"/>
            </p:cNvSpPr>
            <p:nvPr/>
          </p:nvSpPr>
          <p:spPr bwMode="auto">
            <a:xfrm>
              <a:off x="288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5" name="Line 3164"/>
            <p:cNvSpPr>
              <a:spLocks noChangeShapeType="1"/>
            </p:cNvSpPr>
            <p:nvPr/>
          </p:nvSpPr>
          <p:spPr bwMode="auto">
            <a:xfrm>
              <a:off x="28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6" name="Line 3165"/>
            <p:cNvSpPr>
              <a:spLocks noChangeShapeType="1"/>
            </p:cNvSpPr>
            <p:nvPr/>
          </p:nvSpPr>
          <p:spPr bwMode="auto">
            <a:xfrm>
              <a:off x="29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7" name="Line 3166"/>
            <p:cNvSpPr>
              <a:spLocks noChangeShapeType="1"/>
            </p:cNvSpPr>
            <p:nvPr/>
          </p:nvSpPr>
          <p:spPr bwMode="auto">
            <a:xfrm>
              <a:off x="291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8" name="Line 3167"/>
            <p:cNvSpPr>
              <a:spLocks noChangeShapeType="1"/>
            </p:cNvSpPr>
            <p:nvPr/>
          </p:nvSpPr>
          <p:spPr bwMode="auto">
            <a:xfrm>
              <a:off x="292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9" name="Line 3168"/>
            <p:cNvSpPr>
              <a:spLocks noChangeShapeType="1"/>
            </p:cNvSpPr>
            <p:nvPr/>
          </p:nvSpPr>
          <p:spPr bwMode="auto">
            <a:xfrm>
              <a:off x="29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0" name="Line 3169"/>
            <p:cNvSpPr>
              <a:spLocks noChangeShapeType="1"/>
            </p:cNvSpPr>
            <p:nvPr/>
          </p:nvSpPr>
          <p:spPr bwMode="auto">
            <a:xfrm>
              <a:off x="293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1" name="Line 3170"/>
            <p:cNvSpPr>
              <a:spLocks noChangeShapeType="1"/>
            </p:cNvSpPr>
            <p:nvPr/>
          </p:nvSpPr>
          <p:spPr bwMode="auto">
            <a:xfrm>
              <a:off x="295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2" name="Line 3171"/>
            <p:cNvSpPr>
              <a:spLocks noChangeShapeType="1"/>
            </p:cNvSpPr>
            <p:nvPr/>
          </p:nvSpPr>
          <p:spPr bwMode="auto">
            <a:xfrm>
              <a:off x="29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3" name="Line 3172"/>
            <p:cNvSpPr>
              <a:spLocks noChangeShapeType="1"/>
            </p:cNvSpPr>
            <p:nvPr/>
          </p:nvSpPr>
          <p:spPr bwMode="auto">
            <a:xfrm>
              <a:off x="296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4" name="Line 3173"/>
            <p:cNvSpPr>
              <a:spLocks noChangeShapeType="1"/>
            </p:cNvSpPr>
            <p:nvPr/>
          </p:nvSpPr>
          <p:spPr bwMode="auto">
            <a:xfrm>
              <a:off x="297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5" name="Line 3174"/>
            <p:cNvSpPr>
              <a:spLocks noChangeShapeType="1"/>
            </p:cNvSpPr>
            <p:nvPr/>
          </p:nvSpPr>
          <p:spPr bwMode="auto">
            <a:xfrm>
              <a:off x="29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6" name="Line 3175"/>
            <p:cNvSpPr>
              <a:spLocks noChangeShapeType="1"/>
            </p:cNvSpPr>
            <p:nvPr/>
          </p:nvSpPr>
          <p:spPr bwMode="auto">
            <a:xfrm>
              <a:off x="299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7" name="Line 3176"/>
            <p:cNvSpPr>
              <a:spLocks noChangeShapeType="1"/>
            </p:cNvSpPr>
            <p:nvPr/>
          </p:nvSpPr>
          <p:spPr bwMode="auto">
            <a:xfrm>
              <a:off x="300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8" name="Line 3177"/>
            <p:cNvSpPr>
              <a:spLocks noChangeShapeType="1"/>
            </p:cNvSpPr>
            <p:nvPr/>
          </p:nvSpPr>
          <p:spPr bwMode="auto">
            <a:xfrm>
              <a:off x="30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9" name="Line 3178"/>
            <p:cNvSpPr>
              <a:spLocks noChangeShapeType="1"/>
            </p:cNvSpPr>
            <p:nvPr/>
          </p:nvSpPr>
          <p:spPr bwMode="auto">
            <a:xfrm>
              <a:off x="301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0" name="Line 3179"/>
            <p:cNvSpPr>
              <a:spLocks noChangeShapeType="1"/>
            </p:cNvSpPr>
            <p:nvPr/>
          </p:nvSpPr>
          <p:spPr bwMode="auto">
            <a:xfrm>
              <a:off x="303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1" name="Line 3180"/>
            <p:cNvSpPr>
              <a:spLocks noChangeShapeType="1"/>
            </p:cNvSpPr>
            <p:nvPr/>
          </p:nvSpPr>
          <p:spPr bwMode="auto">
            <a:xfrm>
              <a:off x="304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2" name="Line 3181"/>
            <p:cNvSpPr>
              <a:spLocks noChangeShapeType="1"/>
            </p:cNvSpPr>
            <p:nvPr/>
          </p:nvSpPr>
          <p:spPr bwMode="auto">
            <a:xfrm>
              <a:off x="30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3" name="Line 3182"/>
            <p:cNvSpPr>
              <a:spLocks noChangeShapeType="1"/>
            </p:cNvSpPr>
            <p:nvPr/>
          </p:nvSpPr>
          <p:spPr bwMode="auto">
            <a:xfrm>
              <a:off x="306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4" name="Line 3183"/>
            <p:cNvSpPr>
              <a:spLocks noChangeShapeType="1"/>
            </p:cNvSpPr>
            <p:nvPr/>
          </p:nvSpPr>
          <p:spPr bwMode="auto">
            <a:xfrm>
              <a:off x="306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5" name="Line 3184"/>
            <p:cNvSpPr>
              <a:spLocks noChangeShapeType="1"/>
            </p:cNvSpPr>
            <p:nvPr/>
          </p:nvSpPr>
          <p:spPr bwMode="auto">
            <a:xfrm>
              <a:off x="30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6" name="Line 3185"/>
            <p:cNvSpPr>
              <a:spLocks noChangeShapeType="1"/>
            </p:cNvSpPr>
            <p:nvPr/>
          </p:nvSpPr>
          <p:spPr bwMode="auto">
            <a:xfrm>
              <a:off x="308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7" name="Line 3186"/>
            <p:cNvSpPr>
              <a:spLocks noChangeShapeType="1"/>
            </p:cNvSpPr>
            <p:nvPr/>
          </p:nvSpPr>
          <p:spPr bwMode="auto">
            <a:xfrm>
              <a:off x="309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8" name="Line 3187"/>
            <p:cNvSpPr>
              <a:spLocks noChangeShapeType="1"/>
            </p:cNvSpPr>
            <p:nvPr/>
          </p:nvSpPr>
          <p:spPr bwMode="auto">
            <a:xfrm>
              <a:off x="31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9" name="Line 3188"/>
            <p:cNvSpPr>
              <a:spLocks noChangeShapeType="1"/>
            </p:cNvSpPr>
            <p:nvPr/>
          </p:nvSpPr>
          <p:spPr bwMode="auto">
            <a:xfrm>
              <a:off x="311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0" name="Line 3189"/>
            <p:cNvSpPr>
              <a:spLocks noChangeShapeType="1"/>
            </p:cNvSpPr>
            <p:nvPr/>
          </p:nvSpPr>
          <p:spPr bwMode="auto">
            <a:xfrm>
              <a:off x="312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1" name="Line 3190"/>
            <p:cNvSpPr>
              <a:spLocks noChangeShapeType="1"/>
            </p:cNvSpPr>
            <p:nvPr/>
          </p:nvSpPr>
          <p:spPr bwMode="auto">
            <a:xfrm>
              <a:off x="312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2" name="Line 3191"/>
            <p:cNvSpPr>
              <a:spLocks noChangeShapeType="1"/>
            </p:cNvSpPr>
            <p:nvPr/>
          </p:nvSpPr>
          <p:spPr bwMode="auto">
            <a:xfrm>
              <a:off x="31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3" name="Line 3192"/>
            <p:cNvSpPr>
              <a:spLocks noChangeShapeType="1"/>
            </p:cNvSpPr>
            <p:nvPr/>
          </p:nvSpPr>
          <p:spPr bwMode="auto">
            <a:xfrm>
              <a:off x="31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4" name="Line 3193"/>
            <p:cNvSpPr>
              <a:spLocks noChangeShapeType="1"/>
            </p:cNvSpPr>
            <p:nvPr/>
          </p:nvSpPr>
          <p:spPr bwMode="auto">
            <a:xfrm>
              <a:off x="315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5" name="Line 3194"/>
            <p:cNvSpPr>
              <a:spLocks noChangeShapeType="1"/>
            </p:cNvSpPr>
            <p:nvPr/>
          </p:nvSpPr>
          <p:spPr bwMode="auto">
            <a:xfrm>
              <a:off x="316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6" name="Line 3195"/>
            <p:cNvSpPr>
              <a:spLocks noChangeShapeType="1"/>
            </p:cNvSpPr>
            <p:nvPr/>
          </p:nvSpPr>
          <p:spPr bwMode="auto">
            <a:xfrm>
              <a:off x="31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7" name="Line 3196"/>
            <p:cNvSpPr>
              <a:spLocks noChangeShapeType="1"/>
            </p:cNvSpPr>
            <p:nvPr/>
          </p:nvSpPr>
          <p:spPr bwMode="auto">
            <a:xfrm>
              <a:off x="318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8" name="Line 3197"/>
            <p:cNvSpPr>
              <a:spLocks noChangeShapeType="1"/>
            </p:cNvSpPr>
            <p:nvPr/>
          </p:nvSpPr>
          <p:spPr bwMode="auto">
            <a:xfrm>
              <a:off x="319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9" name="Line 3198"/>
            <p:cNvSpPr>
              <a:spLocks noChangeShapeType="1"/>
            </p:cNvSpPr>
            <p:nvPr/>
          </p:nvSpPr>
          <p:spPr bwMode="auto">
            <a:xfrm>
              <a:off x="320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0" name="Line 3199"/>
            <p:cNvSpPr>
              <a:spLocks noChangeShapeType="1"/>
            </p:cNvSpPr>
            <p:nvPr/>
          </p:nvSpPr>
          <p:spPr bwMode="auto">
            <a:xfrm>
              <a:off x="320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1" name="Line 3200"/>
            <p:cNvSpPr>
              <a:spLocks noChangeShapeType="1"/>
            </p:cNvSpPr>
            <p:nvPr/>
          </p:nvSpPr>
          <p:spPr bwMode="auto">
            <a:xfrm>
              <a:off x="322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2" name="Line 3201"/>
            <p:cNvSpPr>
              <a:spLocks noChangeShapeType="1"/>
            </p:cNvSpPr>
            <p:nvPr/>
          </p:nvSpPr>
          <p:spPr bwMode="auto">
            <a:xfrm>
              <a:off x="323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3" name="Line 3202"/>
            <p:cNvSpPr>
              <a:spLocks noChangeShapeType="1"/>
            </p:cNvSpPr>
            <p:nvPr/>
          </p:nvSpPr>
          <p:spPr bwMode="auto">
            <a:xfrm>
              <a:off x="323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4" name="Line 3203"/>
            <p:cNvSpPr>
              <a:spLocks noChangeShapeType="1"/>
            </p:cNvSpPr>
            <p:nvPr/>
          </p:nvSpPr>
          <p:spPr bwMode="auto">
            <a:xfrm>
              <a:off x="325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5" name="Line 3204"/>
            <p:cNvSpPr>
              <a:spLocks noChangeShapeType="1"/>
            </p:cNvSpPr>
            <p:nvPr/>
          </p:nvSpPr>
          <p:spPr bwMode="auto">
            <a:xfrm>
              <a:off x="32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6" name="Line 3205"/>
            <p:cNvSpPr>
              <a:spLocks noChangeShapeType="1"/>
            </p:cNvSpPr>
            <p:nvPr/>
          </p:nvSpPr>
          <p:spPr bwMode="auto">
            <a:xfrm>
              <a:off x="326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7" name="Line 3206"/>
            <p:cNvSpPr>
              <a:spLocks noChangeShapeType="1"/>
            </p:cNvSpPr>
            <p:nvPr/>
          </p:nvSpPr>
          <p:spPr bwMode="auto">
            <a:xfrm>
              <a:off x="327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8" name="Line 3207"/>
            <p:cNvSpPr>
              <a:spLocks noChangeShapeType="1"/>
            </p:cNvSpPr>
            <p:nvPr/>
          </p:nvSpPr>
          <p:spPr bwMode="auto">
            <a:xfrm>
              <a:off x="32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9" name="Line 3208"/>
            <p:cNvSpPr>
              <a:spLocks noChangeShapeType="1"/>
            </p:cNvSpPr>
            <p:nvPr/>
          </p:nvSpPr>
          <p:spPr bwMode="auto">
            <a:xfrm>
              <a:off x="329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0" name="Line 3209"/>
            <p:cNvSpPr>
              <a:spLocks noChangeShapeType="1"/>
            </p:cNvSpPr>
            <p:nvPr/>
          </p:nvSpPr>
          <p:spPr bwMode="auto">
            <a:xfrm>
              <a:off x="330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1" name="Line 3210"/>
            <p:cNvSpPr>
              <a:spLocks noChangeShapeType="1"/>
            </p:cNvSpPr>
            <p:nvPr/>
          </p:nvSpPr>
          <p:spPr bwMode="auto">
            <a:xfrm>
              <a:off x="33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2" name="Line 3211"/>
            <p:cNvSpPr>
              <a:spLocks noChangeShapeType="1"/>
            </p:cNvSpPr>
            <p:nvPr/>
          </p:nvSpPr>
          <p:spPr bwMode="auto">
            <a:xfrm>
              <a:off x="331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3" name="Line 3212"/>
            <p:cNvSpPr>
              <a:spLocks noChangeShapeType="1"/>
            </p:cNvSpPr>
            <p:nvPr/>
          </p:nvSpPr>
          <p:spPr bwMode="auto">
            <a:xfrm>
              <a:off x="333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4" name="Line 3213"/>
            <p:cNvSpPr>
              <a:spLocks noChangeShapeType="1"/>
            </p:cNvSpPr>
            <p:nvPr/>
          </p:nvSpPr>
          <p:spPr bwMode="auto">
            <a:xfrm>
              <a:off x="33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5" name="Line 3214"/>
            <p:cNvSpPr>
              <a:spLocks noChangeShapeType="1"/>
            </p:cNvSpPr>
            <p:nvPr/>
          </p:nvSpPr>
          <p:spPr bwMode="auto">
            <a:xfrm>
              <a:off x="334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6" name="Line 3215"/>
            <p:cNvSpPr>
              <a:spLocks noChangeShapeType="1"/>
            </p:cNvSpPr>
            <p:nvPr/>
          </p:nvSpPr>
          <p:spPr bwMode="auto">
            <a:xfrm>
              <a:off x="335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7" name="Line 3216"/>
            <p:cNvSpPr>
              <a:spLocks noChangeShapeType="1"/>
            </p:cNvSpPr>
            <p:nvPr/>
          </p:nvSpPr>
          <p:spPr bwMode="auto">
            <a:xfrm>
              <a:off x="33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8" name="Line 3217"/>
            <p:cNvSpPr>
              <a:spLocks noChangeShapeType="1"/>
            </p:cNvSpPr>
            <p:nvPr/>
          </p:nvSpPr>
          <p:spPr bwMode="auto">
            <a:xfrm>
              <a:off x="337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9" name="Line 3218"/>
            <p:cNvSpPr>
              <a:spLocks noChangeShapeType="1"/>
            </p:cNvSpPr>
            <p:nvPr/>
          </p:nvSpPr>
          <p:spPr bwMode="auto">
            <a:xfrm>
              <a:off x="338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0" name="Line 3219"/>
            <p:cNvSpPr>
              <a:spLocks noChangeShapeType="1"/>
            </p:cNvSpPr>
            <p:nvPr/>
          </p:nvSpPr>
          <p:spPr bwMode="auto">
            <a:xfrm>
              <a:off x="33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1" name="Line 3220"/>
            <p:cNvSpPr>
              <a:spLocks noChangeShapeType="1"/>
            </p:cNvSpPr>
            <p:nvPr/>
          </p:nvSpPr>
          <p:spPr bwMode="auto">
            <a:xfrm>
              <a:off x="339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2" name="Line 3221"/>
            <p:cNvSpPr>
              <a:spLocks noChangeShapeType="1"/>
            </p:cNvSpPr>
            <p:nvPr/>
          </p:nvSpPr>
          <p:spPr bwMode="auto">
            <a:xfrm>
              <a:off x="341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3" name="Line 3222"/>
            <p:cNvSpPr>
              <a:spLocks noChangeShapeType="1"/>
            </p:cNvSpPr>
            <p:nvPr/>
          </p:nvSpPr>
          <p:spPr bwMode="auto">
            <a:xfrm>
              <a:off x="34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4" name="Line 3223"/>
            <p:cNvSpPr>
              <a:spLocks noChangeShapeType="1"/>
            </p:cNvSpPr>
            <p:nvPr/>
          </p:nvSpPr>
          <p:spPr bwMode="auto">
            <a:xfrm>
              <a:off x="34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5" name="Line 3224"/>
            <p:cNvSpPr>
              <a:spLocks noChangeShapeType="1"/>
            </p:cNvSpPr>
            <p:nvPr/>
          </p:nvSpPr>
          <p:spPr bwMode="auto">
            <a:xfrm>
              <a:off x="343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6" name="Line 3225"/>
            <p:cNvSpPr>
              <a:spLocks noChangeShapeType="1"/>
            </p:cNvSpPr>
            <p:nvPr/>
          </p:nvSpPr>
          <p:spPr bwMode="auto">
            <a:xfrm>
              <a:off x="344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7" name="Line 3226"/>
            <p:cNvSpPr>
              <a:spLocks noChangeShapeType="1"/>
            </p:cNvSpPr>
            <p:nvPr/>
          </p:nvSpPr>
          <p:spPr bwMode="auto">
            <a:xfrm>
              <a:off x="34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8" name="Line 3227"/>
            <p:cNvSpPr>
              <a:spLocks noChangeShapeType="1"/>
            </p:cNvSpPr>
            <p:nvPr/>
          </p:nvSpPr>
          <p:spPr bwMode="auto">
            <a:xfrm>
              <a:off x="346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9" name="Line 3228"/>
            <p:cNvSpPr>
              <a:spLocks noChangeShapeType="1"/>
            </p:cNvSpPr>
            <p:nvPr/>
          </p:nvSpPr>
          <p:spPr bwMode="auto">
            <a:xfrm>
              <a:off x="347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0" name="Line 3229"/>
            <p:cNvSpPr>
              <a:spLocks noChangeShapeType="1"/>
            </p:cNvSpPr>
            <p:nvPr/>
          </p:nvSpPr>
          <p:spPr bwMode="auto">
            <a:xfrm>
              <a:off x="34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1" name="Line 3230"/>
            <p:cNvSpPr>
              <a:spLocks noChangeShapeType="1"/>
            </p:cNvSpPr>
            <p:nvPr/>
          </p:nvSpPr>
          <p:spPr bwMode="auto">
            <a:xfrm>
              <a:off x="349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2" name="Line 3231"/>
            <p:cNvSpPr>
              <a:spLocks noChangeShapeType="1"/>
            </p:cNvSpPr>
            <p:nvPr/>
          </p:nvSpPr>
          <p:spPr bwMode="auto">
            <a:xfrm>
              <a:off x="350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3" name="Line 3232"/>
            <p:cNvSpPr>
              <a:spLocks noChangeShapeType="1"/>
            </p:cNvSpPr>
            <p:nvPr/>
          </p:nvSpPr>
          <p:spPr bwMode="auto">
            <a:xfrm>
              <a:off x="350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4" name="Line 3233"/>
            <p:cNvSpPr>
              <a:spLocks noChangeShapeType="1"/>
            </p:cNvSpPr>
            <p:nvPr/>
          </p:nvSpPr>
          <p:spPr bwMode="auto">
            <a:xfrm>
              <a:off x="35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5" name="Line 3234"/>
            <p:cNvSpPr>
              <a:spLocks noChangeShapeType="1"/>
            </p:cNvSpPr>
            <p:nvPr/>
          </p:nvSpPr>
          <p:spPr bwMode="auto">
            <a:xfrm>
              <a:off x="35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6" name="Line 3235"/>
            <p:cNvSpPr>
              <a:spLocks noChangeShapeType="1"/>
            </p:cNvSpPr>
            <p:nvPr/>
          </p:nvSpPr>
          <p:spPr bwMode="auto">
            <a:xfrm>
              <a:off x="353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7" name="Line 3236"/>
            <p:cNvSpPr>
              <a:spLocks noChangeShapeType="1"/>
            </p:cNvSpPr>
            <p:nvPr/>
          </p:nvSpPr>
          <p:spPr bwMode="auto">
            <a:xfrm>
              <a:off x="354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8" name="Line 3237"/>
            <p:cNvSpPr>
              <a:spLocks noChangeShapeType="1"/>
            </p:cNvSpPr>
            <p:nvPr/>
          </p:nvSpPr>
          <p:spPr bwMode="auto">
            <a:xfrm>
              <a:off x="35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9" name="Line 3238"/>
            <p:cNvSpPr>
              <a:spLocks noChangeShapeType="1"/>
            </p:cNvSpPr>
            <p:nvPr/>
          </p:nvSpPr>
          <p:spPr bwMode="auto">
            <a:xfrm>
              <a:off x="356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0" name="Line 3239"/>
            <p:cNvSpPr>
              <a:spLocks noChangeShapeType="1"/>
            </p:cNvSpPr>
            <p:nvPr/>
          </p:nvSpPr>
          <p:spPr bwMode="auto">
            <a:xfrm>
              <a:off x="357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1" name="Line 3240"/>
            <p:cNvSpPr>
              <a:spLocks noChangeShapeType="1"/>
            </p:cNvSpPr>
            <p:nvPr/>
          </p:nvSpPr>
          <p:spPr bwMode="auto">
            <a:xfrm>
              <a:off x="358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2" name="Line 3241"/>
            <p:cNvSpPr>
              <a:spLocks noChangeShapeType="1"/>
            </p:cNvSpPr>
            <p:nvPr/>
          </p:nvSpPr>
          <p:spPr bwMode="auto">
            <a:xfrm>
              <a:off x="358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3" name="Line 3242"/>
            <p:cNvSpPr>
              <a:spLocks noChangeShapeType="1"/>
            </p:cNvSpPr>
            <p:nvPr/>
          </p:nvSpPr>
          <p:spPr bwMode="auto">
            <a:xfrm>
              <a:off x="360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4" name="Line 3243"/>
            <p:cNvSpPr>
              <a:spLocks noChangeShapeType="1"/>
            </p:cNvSpPr>
            <p:nvPr/>
          </p:nvSpPr>
          <p:spPr bwMode="auto">
            <a:xfrm>
              <a:off x="360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5" name="Line 3244"/>
            <p:cNvSpPr>
              <a:spLocks noChangeShapeType="1"/>
            </p:cNvSpPr>
            <p:nvPr/>
          </p:nvSpPr>
          <p:spPr bwMode="auto">
            <a:xfrm>
              <a:off x="361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6" name="Line 3245"/>
            <p:cNvSpPr>
              <a:spLocks noChangeShapeType="1"/>
            </p:cNvSpPr>
            <p:nvPr/>
          </p:nvSpPr>
          <p:spPr bwMode="auto">
            <a:xfrm>
              <a:off x="362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7" name="Line 3246"/>
            <p:cNvSpPr>
              <a:spLocks noChangeShapeType="1"/>
            </p:cNvSpPr>
            <p:nvPr/>
          </p:nvSpPr>
          <p:spPr bwMode="auto">
            <a:xfrm>
              <a:off x="36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8" name="Line 3247"/>
            <p:cNvSpPr>
              <a:spLocks noChangeShapeType="1"/>
            </p:cNvSpPr>
            <p:nvPr/>
          </p:nvSpPr>
          <p:spPr bwMode="auto">
            <a:xfrm>
              <a:off x="364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9" name="Line 3248"/>
            <p:cNvSpPr>
              <a:spLocks noChangeShapeType="1"/>
            </p:cNvSpPr>
            <p:nvPr/>
          </p:nvSpPr>
          <p:spPr bwMode="auto">
            <a:xfrm>
              <a:off x="365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0" name="Line 3249"/>
            <p:cNvSpPr>
              <a:spLocks noChangeShapeType="1"/>
            </p:cNvSpPr>
            <p:nvPr/>
          </p:nvSpPr>
          <p:spPr bwMode="auto">
            <a:xfrm>
              <a:off x="36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1" name="Line 3250"/>
            <p:cNvSpPr>
              <a:spLocks noChangeShapeType="1"/>
            </p:cNvSpPr>
            <p:nvPr/>
          </p:nvSpPr>
          <p:spPr bwMode="auto">
            <a:xfrm>
              <a:off x="366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2" name="Line 3251"/>
            <p:cNvSpPr>
              <a:spLocks noChangeShapeType="1"/>
            </p:cNvSpPr>
            <p:nvPr/>
          </p:nvSpPr>
          <p:spPr bwMode="auto">
            <a:xfrm>
              <a:off x="368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3" name="Line 3252"/>
            <p:cNvSpPr>
              <a:spLocks noChangeShapeType="1"/>
            </p:cNvSpPr>
            <p:nvPr/>
          </p:nvSpPr>
          <p:spPr bwMode="auto">
            <a:xfrm>
              <a:off x="36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4" name="Line 3253"/>
            <p:cNvSpPr>
              <a:spLocks noChangeShapeType="1"/>
            </p:cNvSpPr>
            <p:nvPr/>
          </p:nvSpPr>
          <p:spPr bwMode="auto">
            <a:xfrm>
              <a:off x="369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5" name="Line 3254"/>
            <p:cNvSpPr>
              <a:spLocks noChangeShapeType="1"/>
            </p:cNvSpPr>
            <p:nvPr/>
          </p:nvSpPr>
          <p:spPr bwMode="auto">
            <a:xfrm>
              <a:off x="371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6" name="Line 3255"/>
            <p:cNvSpPr>
              <a:spLocks noChangeShapeType="1"/>
            </p:cNvSpPr>
            <p:nvPr/>
          </p:nvSpPr>
          <p:spPr bwMode="auto">
            <a:xfrm>
              <a:off x="37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7" name="Line 3256"/>
            <p:cNvSpPr>
              <a:spLocks noChangeShapeType="1"/>
            </p:cNvSpPr>
            <p:nvPr/>
          </p:nvSpPr>
          <p:spPr bwMode="auto">
            <a:xfrm>
              <a:off x="372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8" name="Line 3257"/>
            <p:cNvSpPr>
              <a:spLocks noChangeShapeType="1"/>
            </p:cNvSpPr>
            <p:nvPr/>
          </p:nvSpPr>
          <p:spPr bwMode="auto">
            <a:xfrm>
              <a:off x="373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9" name="Line 3258"/>
            <p:cNvSpPr>
              <a:spLocks noChangeShapeType="1"/>
            </p:cNvSpPr>
            <p:nvPr/>
          </p:nvSpPr>
          <p:spPr bwMode="auto">
            <a:xfrm>
              <a:off x="37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0" name="Line 3259"/>
            <p:cNvSpPr>
              <a:spLocks noChangeShapeType="1"/>
            </p:cNvSpPr>
            <p:nvPr/>
          </p:nvSpPr>
          <p:spPr bwMode="auto">
            <a:xfrm>
              <a:off x="375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1" name="Line 3260"/>
            <p:cNvSpPr>
              <a:spLocks noChangeShapeType="1"/>
            </p:cNvSpPr>
            <p:nvPr/>
          </p:nvSpPr>
          <p:spPr bwMode="auto">
            <a:xfrm>
              <a:off x="376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2" name="Line 3261"/>
            <p:cNvSpPr>
              <a:spLocks noChangeShapeType="1"/>
            </p:cNvSpPr>
            <p:nvPr/>
          </p:nvSpPr>
          <p:spPr bwMode="auto">
            <a:xfrm>
              <a:off x="37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3" name="Line 3262"/>
            <p:cNvSpPr>
              <a:spLocks noChangeShapeType="1"/>
            </p:cNvSpPr>
            <p:nvPr/>
          </p:nvSpPr>
          <p:spPr bwMode="auto">
            <a:xfrm>
              <a:off x="377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4" name="Line 3263"/>
            <p:cNvSpPr>
              <a:spLocks noChangeShapeType="1"/>
            </p:cNvSpPr>
            <p:nvPr/>
          </p:nvSpPr>
          <p:spPr bwMode="auto">
            <a:xfrm>
              <a:off x="379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5" name="Line 3264"/>
            <p:cNvSpPr>
              <a:spLocks noChangeShapeType="1"/>
            </p:cNvSpPr>
            <p:nvPr/>
          </p:nvSpPr>
          <p:spPr bwMode="auto">
            <a:xfrm>
              <a:off x="37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6" name="Line 3265"/>
            <p:cNvSpPr>
              <a:spLocks noChangeShapeType="1"/>
            </p:cNvSpPr>
            <p:nvPr/>
          </p:nvSpPr>
          <p:spPr bwMode="auto">
            <a:xfrm>
              <a:off x="3805" y="2231"/>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7" name="Rectangle 3266"/>
            <p:cNvSpPr>
              <a:spLocks noChangeArrowheads="1"/>
            </p:cNvSpPr>
            <p:nvPr/>
          </p:nvSpPr>
          <p:spPr bwMode="auto">
            <a:xfrm>
              <a:off x="1204" y="2180"/>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0.2</a:t>
              </a:r>
              <a:endParaRPr lang="en-GB" altLang="de-DE" dirty="0">
                <a:cs typeface="Arial" panose="020B0604020202020204" pitchFamily="34" charset="0"/>
              </a:endParaRPr>
            </a:p>
          </p:txBody>
        </p:sp>
        <p:sp>
          <p:nvSpPr>
            <p:cNvPr id="2288" name="Line 3267"/>
            <p:cNvSpPr>
              <a:spLocks noChangeShapeType="1"/>
            </p:cNvSpPr>
            <p:nvPr/>
          </p:nvSpPr>
          <p:spPr bwMode="auto">
            <a:xfrm flipH="1">
              <a:off x="1405" y="173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9" name="Line 3268"/>
            <p:cNvSpPr>
              <a:spLocks noChangeShapeType="1"/>
            </p:cNvSpPr>
            <p:nvPr/>
          </p:nvSpPr>
          <p:spPr bwMode="auto">
            <a:xfrm>
              <a:off x="3809" y="1739"/>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0" name="Line 3269"/>
            <p:cNvSpPr>
              <a:spLocks noChangeShapeType="1"/>
            </p:cNvSpPr>
            <p:nvPr/>
          </p:nvSpPr>
          <p:spPr bwMode="auto">
            <a:xfrm>
              <a:off x="144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1" name="Line 3270"/>
            <p:cNvSpPr>
              <a:spLocks noChangeShapeType="1"/>
            </p:cNvSpPr>
            <p:nvPr/>
          </p:nvSpPr>
          <p:spPr bwMode="auto">
            <a:xfrm>
              <a:off x="14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2" name="Line 3271"/>
            <p:cNvSpPr>
              <a:spLocks noChangeShapeType="1"/>
            </p:cNvSpPr>
            <p:nvPr/>
          </p:nvSpPr>
          <p:spPr bwMode="auto">
            <a:xfrm>
              <a:off x="147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3" name="Line 3272"/>
            <p:cNvSpPr>
              <a:spLocks noChangeShapeType="1"/>
            </p:cNvSpPr>
            <p:nvPr/>
          </p:nvSpPr>
          <p:spPr bwMode="auto">
            <a:xfrm>
              <a:off x="147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4" name="Line 3273"/>
            <p:cNvSpPr>
              <a:spLocks noChangeShapeType="1"/>
            </p:cNvSpPr>
            <p:nvPr/>
          </p:nvSpPr>
          <p:spPr bwMode="auto">
            <a:xfrm>
              <a:off x="14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5" name="Line 3274"/>
            <p:cNvSpPr>
              <a:spLocks noChangeShapeType="1"/>
            </p:cNvSpPr>
            <p:nvPr/>
          </p:nvSpPr>
          <p:spPr bwMode="auto">
            <a:xfrm>
              <a:off x="14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6" name="Line 3275"/>
            <p:cNvSpPr>
              <a:spLocks noChangeShapeType="1"/>
            </p:cNvSpPr>
            <p:nvPr/>
          </p:nvSpPr>
          <p:spPr bwMode="auto">
            <a:xfrm>
              <a:off x="150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7" name="Line 3276"/>
            <p:cNvSpPr>
              <a:spLocks noChangeShapeType="1"/>
            </p:cNvSpPr>
            <p:nvPr/>
          </p:nvSpPr>
          <p:spPr bwMode="auto">
            <a:xfrm>
              <a:off x="151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8" name="Line 3277"/>
            <p:cNvSpPr>
              <a:spLocks noChangeShapeType="1"/>
            </p:cNvSpPr>
            <p:nvPr/>
          </p:nvSpPr>
          <p:spPr bwMode="auto">
            <a:xfrm>
              <a:off x="152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9" name="Line 3278"/>
            <p:cNvSpPr>
              <a:spLocks noChangeShapeType="1"/>
            </p:cNvSpPr>
            <p:nvPr/>
          </p:nvSpPr>
          <p:spPr bwMode="auto">
            <a:xfrm>
              <a:off x="153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0" name="Line 3279"/>
            <p:cNvSpPr>
              <a:spLocks noChangeShapeType="1"/>
            </p:cNvSpPr>
            <p:nvPr/>
          </p:nvSpPr>
          <p:spPr bwMode="auto">
            <a:xfrm>
              <a:off x="154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1" name="Line 3280"/>
            <p:cNvSpPr>
              <a:spLocks noChangeShapeType="1"/>
            </p:cNvSpPr>
            <p:nvPr/>
          </p:nvSpPr>
          <p:spPr bwMode="auto">
            <a:xfrm>
              <a:off x="155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2" name="Line 3281"/>
            <p:cNvSpPr>
              <a:spLocks noChangeShapeType="1"/>
            </p:cNvSpPr>
            <p:nvPr/>
          </p:nvSpPr>
          <p:spPr bwMode="auto">
            <a:xfrm>
              <a:off x="155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3" name="Line 3282"/>
            <p:cNvSpPr>
              <a:spLocks noChangeShapeType="1"/>
            </p:cNvSpPr>
            <p:nvPr/>
          </p:nvSpPr>
          <p:spPr bwMode="auto">
            <a:xfrm>
              <a:off x="157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4" name="Line 3283"/>
            <p:cNvSpPr>
              <a:spLocks noChangeShapeType="1"/>
            </p:cNvSpPr>
            <p:nvPr/>
          </p:nvSpPr>
          <p:spPr bwMode="auto">
            <a:xfrm>
              <a:off x="157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5" name="Line 3284"/>
            <p:cNvSpPr>
              <a:spLocks noChangeShapeType="1"/>
            </p:cNvSpPr>
            <p:nvPr/>
          </p:nvSpPr>
          <p:spPr bwMode="auto">
            <a:xfrm>
              <a:off x="158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6" name="Line 3285"/>
            <p:cNvSpPr>
              <a:spLocks noChangeShapeType="1"/>
            </p:cNvSpPr>
            <p:nvPr/>
          </p:nvSpPr>
          <p:spPr bwMode="auto">
            <a:xfrm>
              <a:off x="15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7" name="Line 3286"/>
            <p:cNvSpPr>
              <a:spLocks noChangeShapeType="1"/>
            </p:cNvSpPr>
            <p:nvPr/>
          </p:nvSpPr>
          <p:spPr bwMode="auto">
            <a:xfrm>
              <a:off x="160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8" name="Line 3287"/>
            <p:cNvSpPr>
              <a:spLocks noChangeShapeType="1"/>
            </p:cNvSpPr>
            <p:nvPr/>
          </p:nvSpPr>
          <p:spPr bwMode="auto">
            <a:xfrm>
              <a:off x="161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9" name="Line 3288"/>
            <p:cNvSpPr>
              <a:spLocks noChangeShapeType="1"/>
            </p:cNvSpPr>
            <p:nvPr/>
          </p:nvSpPr>
          <p:spPr bwMode="auto">
            <a:xfrm>
              <a:off x="16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0" name="Line 3289"/>
            <p:cNvSpPr>
              <a:spLocks noChangeShapeType="1"/>
            </p:cNvSpPr>
            <p:nvPr/>
          </p:nvSpPr>
          <p:spPr bwMode="auto">
            <a:xfrm>
              <a:off x="163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1" name="Line 3290"/>
            <p:cNvSpPr>
              <a:spLocks noChangeShapeType="1"/>
            </p:cNvSpPr>
            <p:nvPr/>
          </p:nvSpPr>
          <p:spPr bwMode="auto">
            <a:xfrm>
              <a:off x="163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2" name="Line 3291"/>
            <p:cNvSpPr>
              <a:spLocks noChangeShapeType="1"/>
            </p:cNvSpPr>
            <p:nvPr/>
          </p:nvSpPr>
          <p:spPr bwMode="auto">
            <a:xfrm>
              <a:off x="16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3" name="Line 3292"/>
            <p:cNvSpPr>
              <a:spLocks noChangeShapeType="1"/>
            </p:cNvSpPr>
            <p:nvPr/>
          </p:nvSpPr>
          <p:spPr bwMode="auto">
            <a:xfrm>
              <a:off x="166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4" name="Line 3293"/>
            <p:cNvSpPr>
              <a:spLocks noChangeShapeType="1"/>
            </p:cNvSpPr>
            <p:nvPr/>
          </p:nvSpPr>
          <p:spPr bwMode="auto">
            <a:xfrm>
              <a:off x="166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5" name="Line 3294"/>
            <p:cNvSpPr>
              <a:spLocks noChangeShapeType="1"/>
            </p:cNvSpPr>
            <p:nvPr/>
          </p:nvSpPr>
          <p:spPr bwMode="auto">
            <a:xfrm>
              <a:off x="16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6" name="Line 3295"/>
            <p:cNvSpPr>
              <a:spLocks noChangeShapeType="1"/>
            </p:cNvSpPr>
            <p:nvPr/>
          </p:nvSpPr>
          <p:spPr bwMode="auto">
            <a:xfrm>
              <a:off x="168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7" name="Line 3296"/>
            <p:cNvSpPr>
              <a:spLocks noChangeShapeType="1"/>
            </p:cNvSpPr>
            <p:nvPr/>
          </p:nvSpPr>
          <p:spPr bwMode="auto">
            <a:xfrm>
              <a:off x="169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8" name="Line 3297"/>
            <p:cNvSpPr>
              <a:spLocks noChangeShapeType="1"/>
            </p:cNvSpPr>
            <p:nvPr/>
          </p:nvSpPr>
          <p:spPr bwMode="auto">
            <a:xfrm>
              <a:off x="17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9" name="Line 3298"/>
            <p:cNvSpPr>
              <a:spLocks noChangeShapeType="1"/>
            </p:cNvSpPr>
            <p:nvPr/>
          </p:nvSpPr>
          <p:spPr bwMode="auto">
            <a:xfrm>
              <a:off x="171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0" name="Line 3299"/>
            <p:cNvSpPr>
              <a:spLocks noChangeShapeType="1"/>
            </p:cNvSpPr>
            <p:nvPr/>
          </p:nvSpPr>
          <p:spPr bwMode="auto">
            <a:xfrm>
              <a:off x="172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1" name="Line 3300"/>
            <p:cNvSpPr>
              <a:spLocks noChangeShapeType="1"/>
            </p:cNvSpPr>
            <p:nvPr/>
          </p:nvSpPr>
          <p:spPr bwMode="auto">
            <a:xfrm>
              <a:off x="17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2" name="Line 3301"/>
            <p:cNvSpPr>
              <a:spLocks noChangeShapeType="1"/>
            </p:cNvSpPr>
            <p:nvPr/>
          </p:nvSpPr>
          <p:spPr bwMode="auto">
            <a:xfrm>
              <a:off x="174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3" name="Line 3302"/>
            <p:cNvSpPr>
              <a:spLocks noChangeShapeType="1"/>
            </p:cNvSpPr>
            <p:nvPr/>
          </p:nvSpPr>
          <p:spPr bwMode="auto">
            <a:xfrm>
              <a:off x="17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4" name="Line 3303"/>
            <p:cNvSpPr>
              <a:spLocks noChangeShapeType="1"/>
            </p:cNvSpPr>
            <p:nvPr/>
          </p:nvSpPr>
          <p:spPr bwMode="auto">
            <a:xfrm>
              <a:off x="176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5" name="Line 3304"/>
            <p:cNvSpPr>
              <a:spLocks noChangeShapeType="1"/>
            </p:cNvSpPr>
            <p:nvPr/>
          </p:nvSpPr>
          <p:spPr bwMode="auto">
            <a:xfrm>
              <a:off x="176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6" name="Line 3305"/>
            <p:cNvSpPr>
              <a:spLocks noChangeShapeType="1"/>
            </p:cNvSpPr>
            <p:nvPr/>
          </p:nvSpPr>
          <p:spPr bwMode="auto">
            <a:xfrm>
              <a:off x="17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7" name="Line 3306"/>
            <p:cNvSpPr>
              <a:spLocks noChangeShapeType="1"/>
            </p:cNvSpPr>
            <p:nvPr/>
          </p:nvSpPr>
          <p:spPr bwMode="auto">
            <a:xfrm>
              <a:off x="178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8" name="Line 3307"/>
            <p:cNvSpPr>
              <a:spLocks noChangeShapeType="1"/>
            </p:cNvSpPr>
            <p:nvPr/>
          </p:nvSpPr>
          <p:spPr bwMode="auto">
            <a:xfrm>
              <a:off x="179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9" name="Line 3308"/>
            <p:cNvSpPr>
              <a:spLocks noChangeShapeType="1"/>
            </p:cNvSpPr>
            <p:nvPr/>
          </p:nvSpPr>
          <p:spPr bwMode="auto">
            <a:xfrm>
              <a:off x="18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0" name="Line 3309"/>
            <p:cNvSpPr>
              <a:spLocks noChangeShapeType="1"/>
            </p:cNvSpPr>
            <p:nvPr/>
          </p:nvSpPr>
          <p:spPr bwMode="auto">
            <a:xfrm>
              <a:off x="181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1" name="Line 3310"/>
            <p:cNvSpPr>
              <a:spLocks noChangeShapeType="1"/>
            </p:cNvSpPr>
            <p:nvPr/>
          </p:nvSpPr>
          <p:spPr bwMode="auto">
            <a:xfrm>
              <a:off x="182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2" name="Line 3311"/>
            <p:cNvSpPr>
              <a:spLocks noChangeShapeType="1"/>
            </p:cNvSpPr>
            <p:nvPr/>
          </p:nvSpPr>
          <p:spPr bwMode="auto">
            <a:xfrm>
              <a:off x="182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3" name="Line 3312"/>
            <p:cNvSpPr>
              <a:spLocks noChangeShapeType="1"/>
            </p:cNvSpPr>
            <p:nvPr/>
          </p:nvSpPr>
          <p:spPr bwMode="auto">
            <a:xfrm>
              <a:off x="18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4" name="Line 3313"/>
            <p:cNvSpPr>
              <a:spLocks noChangeShapeType="1"/>
            </p:cNvSpPr>
            <p:nvPr/>
          </p:nvSpPr>
          <p:spPr bwMode="auto">
            <a:xfrm>
              <a:off x="184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5" name="Line 3314"/>
            <p:cNvSpPr>
              <a:spLocks noChangeShapeType="1"/>
            </p:cNvSpPr>
            <p:nvPr/>
          </p:nvSpPr>
          <p:spPr bwMode="auto">
            <a:xfrm>
              <a:off x="185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6" name="Line 3315"/>
            <p:cNvSpPr>
              <a:spLocks noChangeShapeType="1"/>
            </p:cNvSpPr>
            <p:nvPr/>
          </p:nvSpPr>
          <p:spPr bwMode="auto">
            <a:xfrm>
              <a:off x="18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7" name="Line 3316"/>
            <p:cNvSpPr>
              <a:spLocks noChangeShapeType="1"/>
            </p:cNvSpPr>
            <p:nvPr/>
          </p:nvSpPr>
          <p:spPr bwMode="auto">
            <a:xfrm>
              <a:off x="18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8" name="Line 3317"/>
            <p:cNvSpPr>
              <a:spLocks noChangeShapeType="1"/>
            </p:cNvSpPr>
            <p:nvPr/>
          </p:nvSpPr>
          <p:spPr bwMode="auto">
            <a:xfrm>
              <a:off x="188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9" name="Line 3318"/>
            <p:cNvSpPr>
              <a:spLocks noChangeShapeType="1"/>
            </p:cNvSpPr>
            <p:nvPr/>
          </p:nvSpPr>
          <p:spPr bwMode="auto">
            <a:xfrm>
              <a:off x="189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0" name="Line 3319"/>
            <p:cNvSpPr>
              <a:spLocks noChangeShapeType="1"/>
            </p:cNvSpPr>
            <p:nvPr/>
          </p:nvSpPr>
          <p:spPr bwMode="auto">
            <a:xfrm>
              <a:off x="190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1" name="Line 3320"/>
            <p:cNvSpPr>
              <a:spLocks noChangeShapeType="1"/>
            </p:cNvSpPr>
            <p:nvPr/>
          </p:nvSpPr>
          <p:spPr bwMode="auto">
            <a:xfrm>
              <a:off x="191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2" name="Line 3321"/>
            <p:cNvSpPr>
              <a:spLocks noChangeShapeType="1"/>
            </p:cNvSpPr>
            <p:nvPr/>
          </p:nvSpPr>
          <p:spPr bwMode="auto">
            <a:xfrm>
              <a:off x="192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3" name="Line 3322"/>
            <p:cNvSpPr>
              <a:spLocks noChangeShapeType="1"/>
            </p:cNvSpPr>
            <p:nvPr/>
          </p:nvSpPr>
          <p:spPr bwMode="auto">
            <a:xfrm>
              <a:off x="193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4" name="Line 3323"/>
            <p:cNvSpPr>
              <a:spLocks noChangeShapeType="1"/>
            </p:cNvSpPr>
            <p:nvPr/>
          </p:nvSpPr>
          <p:spPr bwMode="auto">
            <a:xfrm>
              <a:off x="193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5" name="Line 3324"/>
            <p:cNvSpPr>
              <a:spLocks noChangeShapeType="1"/>
            </p:cNvSpPr>
            <p:nvPr/>
          </p:nvSpPr>
          <p:spPr bwMode="auto">
            <a:xfrm>
              <a:off x="195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6" name="Line 3325"/>
            <p:cNvSpPr>
              <a:spLocks noChangeShapeType="1"/>
            </p:cNvSpPr>
            <p:nvPr/>
          </p:nvSpPr>
          <p:spPr bwMode="auto">
            <a:xfrm>
              <a:off x="195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7" name="Line 3326"/>
            <p:cNvSpPr>
              <a:spLocks noChangeShapeType="1"/>
            </p:cNvSpPr>
            <p:nvPr/>
          </p:nvSpPr>
          <p:spPr bwMode="auto">
            <a:xfrm>
              <a:off x="196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8" name="Line 3327"/>
            <p:cNvSpPr>
              <a:spLocks noChangeShapeType="1"/>
            </p:cNvSpPr>
            <p:nvPr/>
          </p:nvSpPr>
          <p:spPr bwMode="auto">
            <a:xfrm>
              <a:off x="19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9" name="Line 3328"/>
            <p:cNvSpPr>
              <a:spLocks noChangeShapeType="1"/>
            </p:cNvSpPr>
            <p:nvPr/>
          </p:nvSpPr>
          <p:spPr bwMode="auto">
            <a:xfrm>
              <a:off x="198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0" name="Line 3329"/>
            <p:cNvSpPr>
              <a:spLocks noChangeShapeType="1"/>
            </p:cNvSpPr>
            <p:nvPr/>
          </p:nvSpPr>
          <p:spPr bwMode="auto">
            <a:xfrm>
              <a:off x="199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1" name="Line 3330"/>
            <p:cNvSpPr>
              <a:spLocks noChangeShapeType="1"/>
            </p:cNvSpPr>
            <p:nvPr/>
          </p:nvSpPr>
          <p:spPr bwMode="auto">
            <a:xfrm>
              <a:off x="20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6" name="Group 3532"/>
          <p:cNvGrpSpPr>
            <a:grpSpLocks/>
          </p:cNvGrpSpPr>
          <p:nvPr/>
        </p:nvGrpSpPr>
        <p:grpSpPr bwMode="auto">
          <a:xfrm>
            <a:off x="2946310" y="2455530"/>
            <a:ext cx="5062485" cy="1588"/>
            <a:chOff x="2012" y="1739"/>
            <a:chExt cx="1797" cy="1"/>
          </a:xfrm>
        </p:grpSpPr>
        <p:sp>
          <p:nvSpPr>
            <p:cNvPr id="1952" name="Line 3332"/>
            <p:cNvSpPr>
              <a:spLocks noChangeShapeType="1"/>
            </p:cNvSpPr>
            <p:nvPr/>
          </p:nvSpPr>
          <p:spPr bwMode="auto">
            <a:xfrm>
              <a:off x="201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3" name="Line 3333"/>
            <p:cNvSpPr>
              <a:spLocks noChangeShapeType="1"/>
            </p:cNvSpPr>
            <p:nvPr/>
          </p:nvSpPr>
          <p:spPr bwMode="auto">
            <a:xfrm>
              <a:off x="201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4" name="Line 3334"/>
            <p:cNvSpPr>
              <a:spLocks noChangeShapeType="1"/>
            </p:cNvSpPr>
            <p:nvPr/>
          </p:nvSpPr>
          <p:spPr bwMode="auto">
            <a:xfrm>
              <a:off x="20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5" name="Line 3335"/>
            <p:cNvSpPr>
              <a:spLocks noChangeShapeType="1"/>
            </p:cNvSpPr>
            <p:nvPr/>
          </p:nvSpPr>
          <p:spPr bwMode="auto">
            <a:xfrm>
              <a:off x="203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6" name="Line 3336"/>
            <p:cNvSpPr>
              <a:spLocks noChangeShapeType="1"/>
            </p:cNvSpPr>
            <p:nvPr/>
          </p:nvSpPr>
          <p:spPr bwMode="auto">
            <a:xfrm>
              <a:off x="204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7" name="Line 3337"/>
            <p:cNvSpPr>
              <a:spLocks noChangeShapeType="1"/>
            </p:cNvSpPr>
            <p:nvPr/>
          </p:nvSpPr>
          <p:spPr bwMode="auto">
            <a:xfrm>
              <a:off x="20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8" name="Line 3338"/>
            <p:cNvSpPr>
              <a:spLocks noChangeShapeType="1"/>
            </p:cNvSpPr>
            <p:nvPr/>
          </p:nvSpPr>
          <p:spPr bwMode="auto">
            <a:xfrm>
              <a:off x="206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9" name="Line 3339"/>
            <p:cNvSpPr>
              <a:spLocks noChangeShapeType="1"/>
            </p:cNvSpPr>
            <p:nvPr/>
          </p:nvSpPr>
          <p:spPr bwMode="auto">
            <a:xfrm>
              <a:off x="207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0" name="Line 3340"/>
            <p:cNvSpPr>
              <a:spLocks noChangeShapeType="1"/>
            </p:cNvSpPr>
            <p:nvPr/>
          </p:nvSpPr>
          <p:spPr bwMode="auto">
            <a:xfrm>
              <a:off x="20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1" name="Line 3341"/>
            <p:cNvSpPr>
              <a:spLocks noChangeShapeType="1"/>
            </p:cNvSpPr>
            <p:nvPr/>
          </p:nvSpPr>
          <p:spPr bwMode="auto">
            <a:xfrm>
              <a:off x="209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2" name="Line 3342"/>
            <p:cNvSpPr>
              <a:spLocks noChangeShapeType="1"/>
            </p:cNvSpPr>
            <p:nvPr/>
          </p:nvSpPr>
          <p:spPr bwMode="auto">
            <a:xfrm>
              <a:off x="209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3" name="Line 3343"/>
            <p:cNvSpPr>
              <a:spLocks noChangeShapeType="1"/>
            </p:cNvSpPr>
            <p:nvPr/>
          </p:nvSpPr>
          <p:spPr bwMode="auto">
            <a:xfrm>
              <a:off x="21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4" name="Line 3344"/>
            <p:cNvSpPr>
              <a:spLocks noChangeShapeType="1"/>
            </p:cNvSpPr>
            <p:nvPr/>
          </p:nvSpPr>
          <p:spPr bwMode="auto">
            <a:xfrm>
              <a:off x="212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5" name="Line 3345"/>
            <p:cNvSpPr>
              <a:spLocks noChangeShapeType="1"/>
            </p:cNvSpPr>
            <p:nvPr/>
          </p:nvSpPr>
          <p:spPr bwMode="auto">
            <a:xfrm>
              <a:off x="21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6" name="Line 3346"/>
            <p:cNvSpPr>
              <a:spLocks noChangeShapeType="1"/>
            </p:cNvSpPr>
            <p:nvPr/>
          </p:nvSpPr>
          <p:spPr bwMode="auto">
            <a:xfrm>
              <a:off x="214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7" name="Line 3347"/>
            <p:cNvSpPr>
              <a:spLocks noChangeShapeType="1"/>
            </p:cNvSpPr>
            <p:nvPr/>
          </p:nvSpPr>
          <p:spPr bwMode="auto">
            <a:xfrm>
              <a:off x="214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8" name="Line 3348"/>
            <p:cNvSpPr>
              <a:spLocks noChangeShapeType="1"/>
            </p:cNvSpPr>
            <p:nvPr/>
          </p:nvSpPr>
          <p:spPr bwMode="auto">
            <a:xfrm>
              <a:off x="21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9" name="Line 3349"/>
            <p:cNvSpPr>
              <a:spLocks noChangeShapeType="1"/>
            </p:cNvSpPr>
            <p:nvPr/>
          </p:nvSpPr>
          <p:spPr bwMode="auto">
            <a:xfrm>
              <a:off x="216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0" name="Line 3350"/>
            <p:cNvSpPr>
              <a:spLocks noChangeShapeType="1"/>
            </p:cNvSpPr>
            <p:nvPr/>
          </p:nvSpPr>
          <p:spPr bwMode="auto">
            <a:xfrm>
              <a:off x="217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1" name="Line 3351"/>
            <p:cNvSpPr>
              <a:spLocks noChangeShapeType="1"/>
            </p:cNvSpPr>
            <p:nvPr/>
          </p:nvSpPr>
          <p:spPr bwMode="auto">
            <a:xfrm>
              <a:off x="21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2" name="Line 3352"/>
            <p:cNvSpPr>
              <a:spLocks noChangeShapeType="1"/>
            </p:cNvSpPr>
            <p:nvPr/>
          </p:nvSpPr>
          <p:spPr bwMode="auto">
            <a:xfrm>
              <a:off x="219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3" name="Line 3353"/>
            <p:cNvSpPr>
              <a:spLocks noChangeShapeType="1"/>
            </p:cNvSpPr>
            <p:nvPr/>
          </p:nvSpPr>
          <p:spPr bwMode="auto">
            <a:xfrm>
              <a:off x="220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4" name="Line 3354"/>
            <p:cNvSpPr>
              <a:spLocks noChangeShapeType="1"/>
            </p:cNvSpPr>
            <p:nvPr/>
          </p:nvSpPr>
          <p:spPr bwMode="auto">
            <a:xfrm>
              <a:off x="220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5" name="Line 3355"/>
            <p:cNvSpPr>
              <a:spLocks noChangeShapeType="1"/>
            </p:cNvSpPr>
            <p:nvPr/>
          </p:nvSpPr>
          <p:spPr bwMode="auto">
            <a:xfrm>
              <a:off x="22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6" name="Line 3356"/>
            <p:cNvSpPr>
              <a:spLocks noChangeShapeType="1"/>
            </p:cNvSpPr>
            <p:nvPr/>
          </p:nvSpPr>
          <p:spPr bwMode="auto">
            <a:xfrm>
              <a:off x="222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7" name="Line 3357"/>
            <p:cNvSpPr>
              <a:spLocks noChangeShapeType="1"/>
            </p:cNvSpPr>
            <p:nvPr/>
          </p:nvSpPr>
          <p:spPr bwMode="auto">
            <a:xfrm>
              <a:off x="223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8" name="Line 3358"/>
            <p:cNvSpPr>
              <a:spLocks noChangeShapeType="1"/>
            </p:cNvSpPr>
            <p:nvPr/>
          </p:nvSpPr>
          <p:spPr bwMode="auto">
            <a:xfrm>
              <a:off x="22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9" name="Line 3359"/>
            <p:cNvSpPr>
              <a:spLocks noChangeShapeType="1"/>
            </p:cNvSpPr>
            <p:nvPr/>
          </p:nvSpPr>
          <p:spPr bwMode="auto">
            <a:xfrm>
              <a:off x="22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0" name="Line 3360"/>
            <p:cNvSpPr>
              <a:spLocks noChangeShapeType="1"/>
            </p:cNvSpPr>
            <p:nvPr/>
          </p:nvSpPr>
          <p:spPr bwMode="auto">
            <a:xfrm>
              <a:off x="226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1" name="Line 3361"/>
            <p:cNvSpPr>
              <a:spLocks noChangeShapeType="1"/>
            </p:cNvSpPr>
            <p:nvPr/>
          </p:nvSpPr>
          <p:spPr bwMode="auto">
            <a:xfrm>
              <a:off x="227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2" name="Line 3362"/>
            <p:cNvSpPr>
              <a:spLocks noChangeShapeType="1"/>
            </p:cNvSpPr>
            <p:nvPr/>
          </p:nvSpPr>
          <p:spPr bwMode="auto">
            <a:xfrm>
              <a:off x="228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3" name="Line 3363"/>
            <p:cNvSpPr>
              <a:spLocks noChangeShapeType="1"/>
            </p:cNvSpPr>
            <p:nvPr/>
          </p:nvSpPr>
          <p:spPr bwMode="auto">
            <a:xfrm>
              <a:off x="228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4" name="Line 3364"/>
            <p:cNvSpPr>
              <a:spLocks noChangeShapeType="1"/>
            </p:cNvSpPr>
            <p:nvPr/>
          </p:nvSpPr>
          <p:spPr bwMode="auto">
            <a:xfrm>
              <a:off x="230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5" name="Line 3365"/>
            <p:cNvSpPr>
              <a:spLocks noChangeShapeType="1"/>
            </p:cNvSpPr>
            <p:nvPr/>
          </p:nvSpPr>
          <p:spPr bwMode="auto">
            <a:xfrm>
              <a:off x="230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6" name="Line 3366"/>
            <p:cNvSpPr>
              <a:spLocks noChangeShapeType="1"/>
            </p:cNvSpPr>
            <p:nvPr/>
          </p:nvSpPr>
          <p:spPr bwMode="auto">
            <a:xfrm>
              <a:off x="231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7" name="Line 3367"/>
            <p:cNvSpPr>
              <a:spLocks noChangeShapeType="1"/>
            </p:cNvSpPr>
            <p:nvPr/>
          </p:nvSpPr>
          <p:spPr bwMode="auto">
            <a:xfrm>
              <a:off x="232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8" name="Line 3368"/>
            <p:cNvSpPr>
              <a:spLocks noChangeShapeType="1"/>
            </p:cNvSpPr>
            <p:nvPr/>
          </p:nvSpPr>
          <p:spPr bwMode="auto">
            <a:xfrm>
              <a:off x="233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9" name="Line 3369"/>
            <p:cNvSpPr>
              <a:spLocks noChangeShapeType="1"/>
            </p:cNvSpPr>
            <p:nvPr/>
          </p:nvSpPr>
          <p:spPr bwMode="auto">
            <a:xfrm>
              <a:off x="234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0" name="Line 3370"/>
            <p:cNvSpPr>
              <a:spLocks noChangeShapeType="1"/>
            </p:cNvSpPr>
            <p:nvPr/>
          </p:nvSpPr>
          <p:spPr bwMode="auto">
            <a:xfrm>
              <a:off x="23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1" name="Line 3371"/>
            <p:cNvSpPr>
              <a:spLocks noChangeShapeType="1"/>
            </p:cNvSpPr>
            <p:nvPr/>
          </p:nvSpPr>
          <p:spPr bwMode="auto">
            <a:xfrm>
              <a:off x="236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2" name="Line 3372"/>
            <p:cNvSpPr>
              <a:spLocks noChangeShapeType="1"/>
            </p:cNvSpPr>
            <p:nvPr/>
          </p:nvSpPr>
          <p:spPr bwMode="auto">
            <a:xfrm>
              <a:off x="237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3" name="Line 3373"/>
            <p:cNvSpPr>
              <a:spLocks noChangeShapeType="1"/>
            </p:cNvSpPr>
            <p:nvPr/>
          </p:nvSpPr>
          <p:spPr bwMode="auto">
            <a:xfrm>
              <a:off x="23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4" name="Line 3374"/>
            <p:cNvSpPr>
              <a:spLocks noChangeShapeType="1"/>
            </p:cNvSpPr>
            <p:nvPr/>
          </p:nvSpPr>
          <p:spPr bwMode="auto">
            <a:xfrm>
              <a:off x="23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5" name="Line 3375"/>
            <p:cNvSpPr>
              <a:spLocks noChangeShapeType="1"/>
            </p:cNvSpPr>
            <p:nvPr/>
          </p:nvSpPr>
          <p:spPr bwMode="auto">
            <a:xfrm>
              <a:off x="239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6" name="Line 3376"/>
            <p:cNvSpPr>
              <a:spLocks noChangeShapeType="1"/>
            </p:cNvSpPr>
            <p:nvPr/>
          </p:nvSpPr>
          <p:spPr bwMode="auto">
            <a:xfrm>
              <a:off x="24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7" name="Line 3377"/>
            <p:cNvSpPr>
              <a:spLocks noChangeShapeType="1"/>
            </p:cNvSpPr>
            <p:nvPr/>
          </p:nvSpPr>
          <p:spPr bwMode="auto">
            <a:xfrm>
              <a:off x="241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8" name="Line 3378"/>
            <p:cNvSpPr>
              <a:spLocks noChangeShapeType="1"/>
            </p:cNvSpPr>
            <p:nvPr/>
          </p:nvSpPr>
          <p:spPr bwMode="auto">
            <a:xfrm>
              <a:off x="242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9" name="Line 3379"/>
            <p:cNvSpPr>
              <a:spLocks noChangeShapeType="1"/>
            </p:cNvSpPr>
            <p:nvPr/>
          </p:nvSpPr>
          <p:spPr bwMode="auto">
            <a:xfrm>
              <a:off x="24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0" name="Line 3380"/>
            <p:cNvSpPr>
              <a:spLocks noChangeShapeType="1"/>
            </p:cNvSpPr>
            <p:nvPr/>
          </p:nvSpPr>
          <p:spPr bwMode="auto">
            <a:xfrm>
              <a:off x="244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1" name="Line 3381"/>
            <p:cNvSpPr>
              <a:spLocks noChangeShapeType="1"/>
            </p:cNvSpPr>
            <p:nvPr/>
          </p:nvSpPr>
          <p:spPr bwMode="auto">
            <a:xfrm>
              <a:off x="245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2" name="Line 3382"/>
            <p:cNvSpPr>
              <a:spLocks noChangeShapeType="1"/>
            </p:cNvSpPr>
            <p:nvPr/>
          </p:nvSpPr>
          <p:spPr bwMode="auto">
            <a:xfrm>
              <a:off x="24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3" name="Line 3383"/>
            <p:cNvSpPr>
              <a:spLocks noChangeShapeType="1"/>
            </p:cNvSpPr>
            <p:nvPr/>
          </p:nvSpPr>
          <p:spPr bwMode="auto">
            <a:xfrm>
              <a:off x="247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4" name="Line 3384"/>
            <p:cNvSpPr>
              <a:spLocks noChangeShapeType="1"/>
            </p:cNvSpPr>
            <p:nvPr/>
          </p:nvSpPr>
          <p:spPr bwMode="auto">
            <a:xfrm>
              <a:off x="247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5" name="Line 3385"/>
            <p:cNvSpPr>
              <a:spLocks noChangeShapeType="1"/>
            </p:cNvSpPr>
            <p:nvPr/>
          </p:nvSpPr>
          <p:spPr bwMode="auto">
            <a:xfrm>
              <a:off x="24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6" name="Line 3386"/>
            <p:cNvSpPr>
              <a:spLocks noChangeShapeType="1"/>
            </p:cNvSpPr>
            <p:nvPr/>
          </p:nvSpPr>
          <p:spPr bwMode="auto">
            <a:xfrm>
              <a:off x="24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7" name="Line 3387"/>
            <p:cNvSpPr>
              <a:spLocks noChangeShapeType="1"/>
            </p:cNvSpPr>
            <p:nvPr/>
          </p:nvSpPr>
          <p:spPr bwMode="auto">
            <a:xfrm>
              <a:off x="250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8" name="Line 3388"/>
            <p:cNvSpPr>
              <a:spLocks noChangeShapeType="1"/>
            </p:cNvSpPr>
            <p:nvPr/>
          </p:nvSpPr>
          <p:spPr bwMode="auto">
            <a:xfrm>
              <a:off x="25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9" name="Line 3389"/>
            <p:cNvSpPr>
              <a:spLocks noChangeShapeType="1"/>
            </p:cNvSpPr>
            <p:nvPr/>
          </p:nvSpPr>
          <p:spPr bwMode="auto">
            <a:xfrm>
              <a:off x="25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0" name="Line 3390"/>
            <p:cNvSpPr>
              <a:spLocks noChangeShapeType="1"/>
            </p:cNvSpPr>
            <p:nvPr/>
          </p:nvSpPr>
          <p:spPr bwMode="auto">
            <a:xfrm>
              <a:off x="253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1" name="Line 3391"/>
            <p:cNvSpPr>
              <a:spLocks noChangeShapeType="1"/>
            </p:cNvSpPr>
            <p:nvPr/>
          </p:nvSpPr>
          <p:spPr bwMode="auto">
            <a:xfrm>
              <a:off x="254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2" name="Line 3392"/>
            <p:cNvSpPr>
              <a:spLocks noChangeShapeType="1"/>
            </p:cNvSpPr>
            <p:nvPr/>
          </p:nvSpPr>
          <p:spPr bwMode="auto">
            <a:xfrm>
              <a:off x="25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3" name="Line 3393"/>
            <p:cNvSpPr>
              <a:spLocks noChangeShapeType="1"/>
            </p:cNvSpPr>
            <p:nvPr/>
          </p:nvSpPr>
          <p:spPr bwMode="auto">
            <a:xfrm>
              <a:off x="255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4" name="Line 3394"/>
            <p:cNvSpPr>
              <a:spLocks noChangeShapeType="1"/>
            </p:cNvSpPr>
            <p:nvPr/>
          </p:nvSpPr>
          <p:spPr bwMode="auto">
            <a:xfrm>
              <a:off x="257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5" name="Line 3395"/>
            <p:cNvSpPr>
              <a:spLocks noChangeShapeType="1"/>
            </p:cNvSpPr>
            <p:nvPr/>
          </p:nvSpPr>
          <p:spPr bwMode="auto">
            <a:xfrm>
              <a:off x="25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6" name="Line 3396"/>
            <p:cNvSpPr>
              <a:spLocks noChangeShapeType="1"/>
            </p:cNvSpPr>
            <p:nvPr/>
          </p:nvSpPr>
          <p:spPr bwMode="auto">
            <a:xfrm>
              <a:off x="258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7" name="Line 3397"/>
            <p:cNvSpPr>
              <a:spLocks noChangeShapeType="1"/>
            </p:cNvSpPr>
            <p:nvPr/>
          </p:nvSpPr>
          <p:spPr bwMode="auto">
            <a:xfrm>
              <a:off x="260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8" name="Line 3398"/>
            <p:cNvSpPr>
              <a:spLocks noChangeShapeType="1"/>
            </p:cNvSpPr>
            <p:nvPr/>
          </p:nvSpPr>
          <p:spPr bwMode="auto">
            <a:xfrm>
              <a:off x="26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9" name="Line 3399"/>
            <p:cNvSpPr>
              <a:spLocks noChangeShapeType="1"/>
            </p:cNvSpPr>
            <p:nvPr/>
          </p:nvSpPr>
          <p:spPr bwMode="auto">
            <a:xfrm>
              <a:off x="261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0" name="Line 3400"/>
            <p:cNvSpPr>
              <a:spLocks noChangeShapeType="1"/>
            </p:cNvSpPr>
            <p:nvPr/>
          </p:nvSpPr>
          <p:spPr bwMode="auto">
            <a:xfrm>
              <a:off x="26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1" name="Line 3401"/>
            <p:cNvSpPr>
              <a:spLocks noChangeShapeType="1"/>
            </p:cNvSpPr>
            <p:nvPr/>
          </p:nvSpPr>
          <p:spPr bwMode="auto">
            <a:xfrm>
              <a:off x="26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2" name="Line 3402"/>
            <p:cNvSpPr>
              <a:spLocks noChangeShapeType="1"/>
            </p:cNvSpPr>
            <p:nvPr/>
          </p:nvSpPr>
          <p:spPr bwMode="auto">
            <a:xfrm>
              <a:off x="264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3" name="Line 3403"/>
            <p:cNvSpPr>
              <a:spLocks noChangeShapeType="1"/>
            </p:cNvSpPr>
            <p:nvPr/>
          </p:nvSpPr>
          <p:spPr bwMode="auto">
            <a:xfrm>
              <a:off x="265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4" name="Line 3404"/>
            <p:cNvSpPr>
              <a:spLocks noChangeShapeType="1"/>
            </p:cNvSpPr>
            <p:nvPr/>
          </p:nvSpPr>
          <p:spPr bwMode="auto">
            <a:xfrm>
              <a:off x="266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5" name="Line 3405"/>
            <p:cNvSpPr>
              <a:spLocks noChangeShapeType="1"/>
            </p:cNvSpPr>
            <p:nvPr/>
          </p:nvSpPr>
          <p:spPr bwMode="auto">
            <a:xfrm>
              <a:off x="266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6" name="Line 3406"/>
            <p:cNvSpPr>
              <a:spLocks noChangeShapeType="1"/>
            </p:cNvSpPr>
            <p:nvPr/>
          </p:nvSpPr>
          <p:spPr bwMode="auto">
            <a:xfrm>
              <a:off x="268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7" name="Line 3407"/>
            <p:cNvSpPr>
              <a:spLocks noChangeShapeType="1"/>
            </p:cNvSpPr>
            <p:nvPr/>
          </p:nvSpPr>
          <p:spPr bwMode="auto">
            <a:xfrm>
              <a:off x="268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8" name="Line 3408"/>
            <p:cNvSpPr>
              <a:spLocks noChangeShapeType="1"/>
            </p:cNvSpPr>
            <p:nvPr/>
          </p:nvSpPr>
          <p:spPr bwMode="auto">
            <a:xfrm>
              <a:off x="269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9" name="Line 3409"/>
            <p:cNvSpPr>
              <a:spLocks noChangeShapeType="1"/>
            </p:cNvSpPr>
            <p:nvPr/>
          </p:nvSpPr>
          <p:spPr bwMode="auto">
            <a:xfrm>
              <a:off x="270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0" name="Line 3410"/>
            <p:cNvSpPr>
              <a:spLocks noChangeShapeType="1"/>
            </p:cNvSpPr>
            <p:nvPr/>
          </p:nvSpPr>
          <p:spPr bwMode="auto">
            <a:xfrm>
              <a:off x="271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1" name="Line 3411"/>
            <p:cNvSpPr>
              <a:spLocks noChangeShapeType="1"/>
            </p:cNvSpPr>
            <p:nvPr/>
          </p:nvSpPr>
          <p:spPr bwMode="auto">
            <a:xfrm>
              <a:off x="272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2" name="Line 3412"/>
            <p:cNvSpPr>
              <a:spLocks noChangeShapeType="1"/>
            </p:cNvSpPr>
            <p:nvPr/>
          </p:nvSpPr>
          <p:spPr bwMode="auto">
            <a:xfrm>
              <a:off x="27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3" name="Line 3413"/>
            <p:cNvSpPr>
              <a:spLocks noChangeShapeType="1"/>
            </p:cNvSpPr>
            <p:nvPr/>
          </p:nvSpPr>
          <p:spPr bwMode="auto">
            <a:xfrm>
              <a:off x="274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4" name="Line 3414"/>
            <p:cNvSpPr>
              <a:spLocks noChangeShapeType="1"/>
            </p:cNvSpPr>
            <p:nvPr/>
          </p:nvSpPr>
          <p:spPr bwMode="auto">
            <a:xfrm>
              <a:off x="274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5" name="Line 3415"/>
            <p:cNvSpPr>
              <a:spLocks noChangeShapeType="1"/>
            </p:cNvSpPr>
            <p:nvPr/>
          </p:nvSpPr>
          <p:spPr bwMode="auto">
            <a:xfrm>
              <a:off x="27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6" name="Line 3416"/>
            <p:cNvSpPr>
              <a:spLocks noChangeShapeType="1"/>
            </p:cNvSpPr>
            <p:nvPr/>
          </p:nvSpPr>
          <p:spPr bwMode="auto">
            <a:xfrm>
              <a:off x="27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7" name="Line 3417"/>
            <p:cNvSpPr>
              <a:spLocks noChangeShapeType="1"/>
            </p:cNvSpPr>
            <p:nvPr/>
          </p:nvSpPr>
          <p:spPr bwMode="auto">
            <a:xfrm>
              <a:off x="277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8" name="Line 3418"/>
            <p:cNvSpPr>
              <a:spLocks noChangeShapeType="1"/>
            </p:cNvSpPr>
            <p:nvPr/>
          </p:nvSpPr>
          <p:spPr bwMode="auto">
            <a:xfrm>
              <a:off x="27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9" name="Line 3419"/>
            <p:cNvSpPr>
              <a:spLocks noChangeShapeType="1"/>
            </p:cNvSpPr>
            <p:nvPr/>
          </p:nvSpPr>
          <p:spPr bwMode="auto">
            <a:xfrm>
              <a:off x="27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0" name="Line 3420"/>
            <p:cNvSpPr>
              <a:spLocks noChangeShapeType="1"/>
            </p:cNvSpPr>
            <p:nvPr/>
          </p:nvSpPr>
          <p:spPr bwMode="auto">
            <a:xfrm>
              <a:off x="280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1" name="Line 3421"/>
            <p:cNvSpPr>
              <a:spLocks noChangeShapeType="1"/>
            </p:cNvSpPr>
            <p:nvPr/>
          </p:nvSpPr>
          <p:spPr bwMode="auto">
            <a:xfrm>
              <a:off x="28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2" name="Line 3422"/>
            <p:cNvSpPr>
              <a:spLocks noChangeShapeType="1"/>
            </p:cNvSpPr>
            <p:nvPr/>
          </p:nvSpPr>
          <p:spPr bwMode="auto">
            <a:xfrm>
              <a:off x="282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3" name="Line 3423"/>
            <p:cNvSpPr>
              <a:spLocks noChangeShapeType="1"/>
            </p:cNvSpPr>
            <p:nvPr/>
          </p:nvSpPr>
          <p:spPr bwMode="auto">
            <a:xfrm>
              <a:off x="283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4" name="Line 3424"/>
            <p:cNvSpPr>
              <a:spLocks noChangeShapeType="1"/>
            </p:cNvSpPr>
            <p:nvPr/>
          </p:nvSpPr>
          <p:spPr bwMode="auto">
            <a:xfrm>
              <a:off x="28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5" name="Line 3425"/>
            <p:cNvSpPr>
              <a:spLocks noChangeShapeType="1"/>
            </p:cNvSpPr>
            <p:nvPr/>
          </p:nvSpPr>
          <p:spPr bwMode="auto">
            <a:xfrm>
              <a:off x="285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6" name="Line 3426"/>
            <p:cNvSpPr>
              <a:spLocks noChangeShapeType="1"/>
            </p:cNvSpPr>
            <p:nvPr/>
          </p:nvSpPr>
          <p:spPr bwMode="auto">
            <a:xfrm>
              <a:off x="285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7" name="Line 3427"/>
            <p:cNvSpPr>
              <a:spLocks noChangeShapeType="1"/>
            </p:cNvSpPr>
            <p:nvPr/>
          </p:nvSpPr>
          <p:spPr bwMode="auto">
            <a:xfrm>
              <a:off x="28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8" name="Line 3428"/>
            <p:cNvSpPr>
              <a:spLocks noChangeShapeType="1"/>
            </p:cNvSpPr>
            <p:nvPr/>
          </p:nvSpPr>
          <p:spPr bwMode="auto">
            <a:xfrm>
              <a:off x="28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9" name="Line 3429"/>
            <p:cNvSpPr>
              <a:spLocks noChangeShapeType="1"/>
            </p:cNvSpPr>
            <p:nvPr/>
          </p:nvSpPr>
          <p:spPr bwMode="auto">
            <a:xfrm>
              <a:off x="288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0" name="Line 3430"/>
            <p:cNvSpPr>
              <a:spLocks noChangeShapeType="1"/>
            </p:cNvSpPr>
            <p:nvPr/>
          </p:nvSpPr>
          <p:spPr bwMode="auto">
            <a:xfrm>
              <a:off x="28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1" name="Line 3431"/>
            <p:cNvSpPr>
              <a:spLocks noChangeShapeType="1"/>
            </p:cNvSpPr>
            <p:nvPr/>
          </p:nvSpPr>
          <p:spPr bwMode="auto">
            <a:xfrm>
              <a:off x="29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2" name="Line 3432"/>
            <p:cNvSpPr>
              <a:spLocks noChangeShapeType="1"/>
            </p:cNvSpPr>
            <p:nvPr/>
          </p:nvSpPr>
          <p:spPr bwMode="auto">
            <a:xfrm>
              <a:off x="291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3" name="Line 3433"/>
            <p:cNvSpPr>
              <a:spLocks noChangeShapeType="1"/>
            </p:cNvSpPr>
            <p:nvPr/>
          </p:nvSpPr>
          <p:spPr bwMode="auto">
            <a:xfrm>
              <a:off x="292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4" name="Line 3434"/>
            <p:cNvSpPr>
              <a:spLocks noChangeShapeType="1"/>
            </p:cNvSpPr>
            <p:nvPr/>
          </p:nvSpPr>
          <p:spPr bwMode="auto">
            <a:xfrm>
              <a:off x="29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5" name="Line 3435"/>
            <p:cNvSpPr>
              <a:spLocks noChangeShapeType="1"/>
            </p:cNvSpPr>
            <p:nvPr/>
          </p:nvSpPr>
          <p:spPr bwMode="auto">
            <a:xfrm>
              <a:off x="293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6" name="Line 3436"/>
            <p:cNvSpPr>
              <a:spLocks noChangeShapeType="1"/>
            </p:cNvSpPr>
            <p:nvPr/>
          </p:nvSpPr>
          <p:spPr bwMode="auto">
            <a:xfrm>
              <a:off x="295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7" name="Line 3437"/>
            <p:cNvSpPr>
              <a:spLocks noChangeShapeType="1"/>
            </p:cNvSpPr>
            <p:nvPr/>
          </p:nvSpPr>
          <p:spPr bwMode="auto">
            <a:xfrm>
              <a:off x="29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8" name="Line 3438"/>
            <p:cNvSpPr>
              <a:spLocks noChangeShapeType="1"/>
            </p:cNvSpPr>
            <p:nvPr/>
          </p:nvSpPr>
          <p:spPr bwMode="auto">
            <a:xfrm>
              <a:off x="296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9" name="Line 3439"/>
            <p:cNvSpPr>
              <a:spLocks noChangeShapeType="1"/>
            </p:cNvSpPr>
            <p:nvPr/>
          </p:nvSpPr>
          <p:spPr bwMode="auto">
            <a:xfrm>
              <a:off x="297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0" name="Line 3440"/>
            <p:cNvSpPr>
              <a:spLocks noChangeShapeType="1"/>
            </p:cNvSpPr>
            <p:nvPr/>
          </p:nvSpPr>
          <p:spPr bwMode="auto">
            <a:xfrm>
              <a:off x="29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1" name="Line 3441"/>
            <p:cNvSpPr>
              <a:spLocks noChangeShapeType="1"/>
            </p:cNvSpPr>
            <p:nvPr/>
          </p:nvSpPr>
          <p:spPr bwMode="auto">
            <a:xfrm>
              <a:off x="299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2" name="Line 3442"/>
            <p:cNvSpPr>
              <a:spLocks noChangeShapeType="1"/>
            </p:cNvSpPr>
            <p:nvPr/>
          </p:nvSpPr>
          <p:spPr bwMode="auto">
            <a:xfrm>
              <a:off x="300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3" name="Line 3443"/>
            <p:cNvSpPr>
              <a:spLocks noChangeShapeType="1"/>
            </p:cNvSpPr>
            <p:nvPr/>
          </p:nvSpPr>
          <p:spPr bwMode="auto">
            <a:xfrm>
              <a:off x="30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4" name="Line 3444"/>
            <p:cNvSpPr>
              <a:spLocks noChangeShapeType="1"/>
            </p:cNvSpPr>
            <p:nvPr/>
          </p:nvSpPr>
          <p:spPr bwMode="auto">
            <a:xfrm>
              <a:off x="301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5" name="Line 3445"/>
            <p:cNvSpPr>
              <a:spLocks noChangeShapeType="1"/>
            </p:cNvSpPr>
            <p:nvPr/>
          </p:nvSpPr>
          <p:spPr bwMode="auto">
            <a:xfrm>
              <a:off x="303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6" name="Line 3446"/>
            <p:cNvSpPr>
              <a:spLocks noChangeShapeType="1"/>
            </p:cNvSpPr>
            <p:nvPr/>
          </p:nvSpPr>
          <p:spPr bwMode="auto">
            <a:xfrm>
              <a:off x="304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7" name="Line 3447"/>
            <p:cNvSpPr>
              <a:spLocks noChangeShapeType="1"/>
            </p:cNvSpPr>
            <p:nvPr/>
          </p:nvSpPr>
          <p:spPr bwMode="auto">
            <a:xfrm>
              <a:off x="30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8" name="Line 3448"/>
            <p:cNvSpPr>
              <a:spLocks noChangeShapeType="1"/>
            </p:cNvSpPr>
            <p:nvPr/>
          </p:nvSpPr>
          <p:spPr bwMode="auto">
            <a:xfrm>
              <a:off x="306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9" name="Line 3449"/>
            <p:cNvSpPr>
              <a:spLocks noChangeShapeType="1"/>
            </p:cNvSpPr>
            <p:nvPr/>
          </p:nvSpPr>
          <p:spPr bwMode="auto">
            <a:xfrm>
              <a:off x="306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0" name="Line 3450"/>
            <p:cNvSpPr>
              <a:spLocks noChangeShapeType="1"/>
            </p:cNvSpPr>
            <p:nvPr/>
          </p:nvSpPr>
          <p:spPr bwMode="auto">
            <a:xfrm>
              <a:off x="30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1" name="Line 3451"/>
            <p:cNvSpPr>
              <a:spLocks noChangeShapeType="1"/>
            </p:cNvSpPr>
            <p:nvPr/>
          </p:nvSpPr>
          <p:spPr bwMode="auto">
            <a:xfrm>
              <a:off x="308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2" name="Line 3452"/>
            <p:cNvSpPr>
              <a:spLocks noChangeShapeType="1"/>
            </p:cNvSpPr>
            <p:nvPr/>
          </p:nvSpPr>
          <p:spPr bwMode="auto">
            <a:xfrm>
              <a:off x="309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3" name="Line 3453"/>
            <p:cNvSpPr>
              <a:spLocks noChangeShapeType="1"/>
            </p:cNvSpPr>
            <p:nvPr/>
          </p:nvSpPr>
          <p:spPr bwMode="auto">
            <a:xfrm>
              <a:off x="31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4" name="Line 3454"/>
            <p:cNvSpPr>
              <a:spLocks noChangeShapeType="1"/>
            </p:cNvSpPr>
            <p:nvPr/>
          </p:nvSpPr>
          <p:spPr bwMode="auto">
            <a:xfrm>
              <a:off x="311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5" name="Line 3455"/>
            <p:cNvSpPr>
              <a:spLocks noChangeShapeType="1"/>
            </p:cNvSpPr>
            <p:nvPr/>
          </p:nvSpPr>
          <p:spPr bwMode="auto">
            <a:xfrm>
              <a:off x="312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6" name="Line 3456"/>
            <p:cNvSpPr>
              <a:spLocks noChangeShapeType="1"/>
            </p:cNvSpPr>
            <p:nvPr/>
          </p:nvSpPr>
          <p:spPr bwMode="auto">
            <a:xfrm>
              <a:off x="312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7" name="Line 3457"/>
            <p:cNvSpPr>
              <a:spLocks noChangeShapeType="1"/>
            </p:cNvSpPr>
            <p:nvPr/>
          </p:nvSpPr>
          <p:spPr bwMode="auto">
            <a:xfrm>
              <a:off x="31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8" name="Line 3458"/>
            <p:cNvSpPr>
              <a:spLocks noChangeShapeType="1"/>
            </p:cNvSpPr>
            <p:nvPr/>
          </p:nvSpPr>
          <p:spPr bwMode="auto">
            <a:xfrm>
              <a:off x="31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9" name="Line 3459"/>
            <p:cNvSpPr>
              <a:spLocks noChangeShapeType="1"/>
            </p:cNvSpPr>
            <p:nvPr/>
          </p:nvSpPr>
          <p:spPr bwMode="auto">
            <a:xfrm>
              <a:off x="315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0" name="Line 3460"/>
            <p:cNvSpPr>
              <a:spLocks noChangeShapeType="1"/>
            </p:cNvSpPr>
            <p:nvPr/>
          </p:nvSpPr>
          <p:spPr bwMode="auto">
            <a:xfrm>
              <a:off x="316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1" name="Line 3461"/>
            <p:cNvSpPr>
              <a:spLocks noChangeShapeType="1"/>
            </p:cNvSpPr>
            <p:nvPr/>
          </p:nvSpPr>
          <p:spPr bwMode="auto">
            <a:xfrm>
              <a:off x="31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2" name="Line 3462"/>
            <p:cNvSpPr>
              <a:spLocks noChangeShapeType="1"/>
            </p:cNvSpPr>
            <p:nvPr/>
          </p:nvSpPr>
          <p:spPr bwMode="auto">
            <a:xfrm>
              <a:off x="318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3" name="Line 3463"/>
            <p:cNvSpPr>
              <a:spLocks noChangeShapeType="1"/>
            </p:cNvSpPr>
            <p:nvPr/>
          </p:nvSpPr>
          <p:spPr bwMode="auto">
            <a:xfrm>
              <a:off x="319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4" name="Line 3464"/>
            <p:cNvSpPr>
              <a:spLocks noChangeShapeType="1"/>
            </p:cNvSpPr>
            <p:nvPr/>
          </p:nvSpPr>
          <p:spPr bwMode="auto">
            <a:xfrm>
              <a:off x="320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5" name="Line 3465"/>
            <p:cNvSpPr>
              <a:spLocks noChangeShapeType="1"/>
            </p:cNvSpPr>
            <p:nvPr/>
          </p:nvSpPr>
          <p:spPr bwMode="auto">
            <a:xfrm>
              <a:off x="320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6" name="Line 3466"/>
            <p:cNvSpPr>
              <a:spLocks noChangeShapeType="1"/>
            </p:cNvSpPr>
            <p:nvPr/>
          </p:nvSpPr>
          <p:spPr bwMode="auto">
            <a:xfrm>
              <a:off x="322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7" name="Line 3467"/>
            <p:cNvSpPr>
              <a:spLocks noChangeShapeType="1"/>
            </p:cNvSpPr>
            <p:nvPr/>
          </p:nvSpPr>
          <p:spPr bwMode="auto">
            <a:xfrm>
              <a:off x="323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8" name="Line 3468"/>
            <p:cNvSpPr>
              <a:spLocks noChangeShapeType="1"/>
            </p:cNvSpPr>
            <p:nvPr/>
          </p:nvSpPr>
          <p:spPr bwMode="auto">
            <a:xfrm>
              <a:off x="323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9" name="Line 3469"/>
            <p:cNvSpPr>
              <a:spLocks noChangeShapeType="1"/>
            </p:cNvSpPr>
            <p:nvPr/>
          </p:nvSpPr>
          <p:spPr bwMode="auto">
            <a:xfrm>
              <a:off x="325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0" name="Line 3470"/>
            <p:cNvSpPr>
              <a:spLocks noChangeShapeType="1"/>
            </p:cNvSpPr>
            <p:nvPr/>
          </p:nvSpPr>
          <p:spPr bwMode="auto">
            <a:xfrm>
              <a:off x="32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1" name="Line 3471"/>
            <p:cNvSpPr>
              <a:spLocks noChangeShapeType="1"/>
            </p:cNvSpPr>
            <p:nvPr/>
          </p:nvSpPr>
          <p:spPr bwMode="auto">
            <a:xfrm>
              <a:off x="326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2" name="Line 3472"/>
            <p:cNvSpPr>
              <a:spLocks noChangeShapeType="1"/>
            </p:cNvSpPr>
            <p:nvPr/>
          </p:nvSpPr>
          <p:spPr bwMode="auto">
            <a:xfrm>
              <a:off x="327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3" name="Line 3473"/>
            <p:cNvSpPr>
              <a:spLocks noChangeShapeType="1"/>
            </p:cNvSpPr>
            <p:nvPr/>
          </p:nvSpPr>
          <p:spPr bwMode="auto">
            <a:xfrm>
              <a:off x="32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4" name="Line 3474"/>
            <p:cNvSpPr>
              <a:spLocks noChangeShapeType="1"/>
            </p:cNvSpPr>
            <p:nvPr/>
          </p:nvSpPr>
          <p:spPr bwMode="auto">
            <a:xfrm>
              <a:off x="329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5" name="Line 3475"/>
            <p:cNvSpPr>
              <a:spLocks noChangeShapeType="1"/>
            </p:cNvSpPr>
            <p:nvPr/>
          </p:nvSpPr>
          <p:spPr bwMode="auto">
            <a:xfrm>
              <a:off x="330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6" name="Line 3476"/>
            <p:cNvSpPr>
              <a:spLocks noChangeShapeType="1"/>
            </p:cNvSpPr>
            <p:nvPr/>
          </p:nvSpPr>
          <p:spPr bwMode="auto">
            <a:xfrm>
              <a:off x="33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7" name="Line 3477"/>
            <p:cNvSpPr>
              <a:spLocks noChangeShapeType="1"/>
            </p:cNvSpPr>
            <p:nvPr/>
          </p:nvSpPr>
          <p:spPr bwMode="auto">
            <a:xfrm>
              <a:off x="331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8" name="Line 3478"/>
            <p:cNvSpPr>
              <a:spLocks noChangeShapeType="1"/>
            </p:cNvSpPr>
            <p:nvPr/>
          </p:nvSpPr>
          <p:spPr bwMode="auto">
            <a:xfrm>
              <a:off x="333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9" name="Line 3479"/>
            <p:cNvSpPr>
              <a:spLocks noChangeShapeType="1"/>
            </p:cNvSpPr>
            <p:nvPr/>
          </p:nvSpPr>
          <p:spPr bwMode="auto">
            <a:xfrm>
              <a:off x="33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0" name="Line 3480"/>
            <p:cNvSpPr>
              <a:spLocks noChangeShapeType="1"/>
            </p:cNvSpPr>
            <p:nvPr/>
          </p:nvSpPr>
          <p:spPr bwMode="auto">
            <a:xfrm>
              <a:off x="334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1" name="Line 3481"/>
            <p:cNvSpPr>
              <a:spLocks noChangeShapeType="1"/>
            </p:cNvSpPr>
            <p:nvPr/>
          </p:nvSpPr>
          <p:spPr bwMode="auto">
            <a:xfrm>
              <a:off x="335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2" name="Line 3482"/>
            <p:cNvSpPr>
              <a:spLocks noChangeShapeType="1"/>
            </p:cNvSpPr>
            <p:nvPr/>
          </p:nvSpPr>
          <p:spPr bwMode="auto">
            <a:xfrm>
              <a:off x="33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3" name="Line 3483"/>
            <p:cNvSpPr>
              <a:spLocks noChangeShapeType="1"/>
            </p:cNvSpPr>
            <p:nvPr/>
          </p:nvSpPr>
          <p:spPr bwMode="auto">
            <a:xfrm>
              <a:off x="337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4" name="Line 3484"/>
            <p:cNvSpPr>
              <a:spLocks noChangeShapeType="1"/>
            </p:cNvSpPr>
            <p:nvPr/>
          </p:nvSpPr>
          <p:spPr bwMode="auto">
            <a:xfrm>
              <a:off x="338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5" name="Line 3485"/>
            <p:cNvSpPr>
              <a:spLocks noChangeShapeType="1"/>
            </p:cNvSpPr>
            <p:nvPr/>
          </p:nvSpPr>
          <p:spPr bwMode="auto">
            <a:xfrm>
              <a:off x="33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6" name="Line 3486"/>
            <p:cNvSpPr>
              <a:spLocks noChangeShapeType="1"/>
            </p:cNvSpPr>
            <p:nvPr/>
          </p:nvSpPr>
          <p:spPr bwMode="auto">
            <a:xfrm>
              <a:off x="339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7" name="Line 3487"/>
            <p:cNvSpPr>
              <a:spLocks noChangeShapeType="1"/>
            </p:cNvSpPr>
            <p:nvPr/>
          </p:nvSpPr>
          <p:spPr bwMode="auto">
            <a:xfrm>
              <a:off x="341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8" name="Line 3488"/>
            <p:cNvSpPr>
              <a:spLocks noChangeShapeType="1"/>
            </p:cNvSpPr>
            <p:nvPr/>
          </p:nvSpPr>
          <p:spPr bwMode="auto">
            <a:xfrm>
              <a:off x="34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9" name="Line 3489"/>
            <p:cNvSpPr>
              <a:spLocks noChangeShapeType="1"/>
            </p:cNvSpPr>
            <p:nvPr/>
          </p:nvSpPr>
          <p:spPr bwMode="auto">
            <a:xfrm>
              <a:off x="34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0" name="Line 3490"/>
            <p:cNvSpPr>
              <a:spLocks noChangeShapeType="1"/>
            </p:cNvSpPr>
            <p:nvPr/>
          </p:nvSpPr>
          <p:spPr bwMode="auto">
            <a:xfrm>
              <a:off x="343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1" name="Line 3491"/>
            <p:cNvSpPr>
              <a:spLocks noChangeShapeType="1"/>
            </p:cNvSpPr>
            <p:nvPr/>
          </p:nvSpPr>
          <p:spPr bwMode="auto">
            <a:xfrm>
              <a:off x="344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2" name="Line 3492"/>
            <p:cNvSpPr>
              <a:spLocks noChangeShapeType="1"/>
            </p:cNvSpPr>
            <p:nvPr/>
          </p:nvSpPr>
          <p:spPr bwMode="auto">
            <a:xfrm>
              <a:off x="34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3" name="Line 3493"/>
            <p:cNvSpPr>
              <a:spLocks noChangeShapeType="1"/>
            </p:cNvSpPr>
            <p:nvPr/>
          </p:nvSpPr>
          <p:spPr bwMode="auto">
            <a:xfrm>
              <a:off x="346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4" name="Line 3494"/>
            <p:cNvSpPr>
              <a:spLocks noChangeShapeType="1"/>
            </p:cNvSpPr>
            <p:nvPr/>
          </p:nvSpPr>
          <p:spPr bwMode="auto">
            <a:xfrm>
              <a:off x="347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5" name="Line 3495"/>
            <p:cNvSpPr>
              <a:spLocks noChangeShapeType="1"/>
            </p:cNvSpPr>
            <p:nvPr/>
          </p:nvSpPr>
          <p:spPr bwMode="auto">
            <a:xfrm>
              <a:off x="34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6" name="Line 3496"/>
            <p:cNvSpPr>
              <a:spLocks noChangeShapeType="1"/>
            </p:cNvSpPr>
            <p:nvPr/>
          </p:nvSpPr>
          <p:spPr bwMode="auto">
            <a:xfrm>
              <a:off x="349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7" name="Line 3497"/>
            <p:cNvSpPr>
              <a:spLocks noChangeShapeType="1"/>
            </p:cNvSpPr>
            <p:nvPr/>
          </p:nvSpPr>
          <p:spPr bwMode="auto">
            <a:xfrm>
              <a:off x="350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8" name="Line 3498"/>
            <p:cNvSpPr>
              <a:spLocks noChangeShapeType="1"/>
            </p:cNvSpPr>
            <p:nvPr/>
          </p:nvSpPr>
          <p:spPr bwMode="auto">
            <a:xfrm>
              <a:off x="350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9" name="Line 3499"/>
            <p:cNvSpPr>
              <a:spLocks noChangeShapeType="1"/>
            </p:cNvSpPr>
            <p:nvPr/>
          </p:nvSpPr>
          <p:spPr bwMode="auto">
            <a:xfrm>
              <a:off x="35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0" name="Line 3500"/>
            <p:cNvSpPr>
              <a:spLocks noChangeShapeType="1"/>
            </p:cNvSpPr>
            <p:nvPr/>
          </p:nvSpPr>
          <p:spPr bwMode="auto">
            <a:xfrm>
              <a:off x="35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1" name="Line 3501"/>
            <p:cNvSpPr>
              <a:spLocks noChangeShapeType="1"/>
            </p:cNvSpPr>
            <p:nvPr/>
          </p:nvSpPr>
          <p:spPr bwMode="auto">
            <a:xfrm>
              <a:off x="353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2" name="Line 3502"/>
            <p:cNvSpPr>
              <a:spLocks noChangeShapeType="1"/>
            </p:cNvSpPr>
            <p:nvPr/>
          </p:nvSpPr>
          <p:spPr bwMode="auto">
            <a:xfrm>
              <a:off x="354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3" name="Line 3503"/>
            <p:cNvSpPr>
              <a:spLocks noChangeShapeType="1"/>
            </p:cNvSpPr>
            <p:nvPr/>
          </p:nvSpPr>
          <p:spPr bwMode="auto">
            <a:xfrm>
              <a:off x="35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4" name="Line 3504"/>
            <p:cNvSpPr>
              <a:spLocks noChangeShapeType="1"/>
            </p:cNvSpPr>
            <p:nvPr/>
          </p:nvSpPr>
          <p:spPr bwMode="auto">
            <a:xfrm>
              <a:off x="356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5" name="Line 3505"/>
            <p:cNvSpPr>
              <a:spLocks noChangeShapeType="1"/>
            </p:cNvSpPr>
            <p:nvPr/>
          </p:nvSpPr>
          <p:spPr bwMode="auto">
            <a:xfrm>
              <a:off x="357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6" name="Line 3506"/>
            <p:cNvSpPr>
              <a:spLocks noChangeShapeType="1"/>
            </p:cNvSpPr>
            <p:nvPr/>
          </p:nvSpPr>
          <p:spPr bwMode="auto">
            <a:xfrm>
              <a:off x="358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7" name="Line 3507"/>
            <p:cNvSpPr>
              <a:spLocks noChangeShapeType="1"/>
            </p:cNvSpPr>
            <p:nvPr/>
          </p:nvSpPr>
          <p:spPr bwMode="auto">
            <a:xfrm>
              <a:off x="358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8" name="Line 3508"/>
            <p:cNvSpPr>
              <a:spLocks noChangeShapeType="1"/>
            </p:cNvSpPr>
            <p:nvPr/>
          </p:nvSpPr>
          <p:spPr bwMode="auto">
            <a:xfrm>
              <a:off x="360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9" name="Line 3509"/>
            <p:cNvSpPr>
              <a:spLocks noChangeShapeType="1"/>
            </p:cNvSpPr>
            <p:nvPr/>
          </p:nvSpPr>
          <p:spPr bwMode="auto">
            <a:xfrm>
              <a:off x="360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0" name="Line 3510"/>
            <p:cNvSpPr>
              <a:spLocks noChangeShapeType="1"/>
            </p:cNvSpPr>
            <p:nvPr/>
          </p:nvSpPr>
          <p:spPr bwMode="auto">
            <a:xfrm>
              <a:off x="361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1" name="Line 3511"/>
            <p:cNvSpPr>
              <a:spLocks noChangeShapeType="1"/>
            </p:cNvSpPr>
            <p:nvPr/>
          </p:nvSpPr>
          <p:spPr bwMode="auto">
            <a:xfrm>
              <a:off x="362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2" name="Line 3512"/>
            <p:cNvSpPr>
              <a:spLocks noChangeShapeType="1"/>
            </p:cNvSpPr>
            <p:nvPr/>
          </p:nvSpPr>
          <p:spPr bwMode="auto">
            <a:xfrm>
              <a:off x="36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3" name="Line 3513"/>
            <p:cNvSpPr>
              <a:spLocks noChangeShapeType="1"/>
            </p:cNvSpPr>
            <p:nvPr/>
          </p:nvSpPr>
          <p:spPr bwMode="auto">
            <a:xfrm>
              <a:off x="364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4" name="Line 3514"/>
            <p:cNvSpPr>
              <a:spLocks noChangeShapeType="1"/>
            </p:cNvSpPr>
            <p:nvPr/>
          </p:nvSpPr>
          <p:spPr bwMode="auto">
            <a:xfrm>
              <a:off x="365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5" name="Line 3515"/>
            <p:cNvSpPr>
              <a:spLocks noChangeShapeType="1"/>
            </p:cNvSpPr>
            <p:nvPr/>
          </p:nvSpPr>
          <p:spPr bwMode="auto">
            <a:xfrm>
              <a:off x="36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6" name="Line 3516"/>
            <p:cNvSpPr>
              <a:spLocks noChangeShapeType="1"/>
            </p:cNvSpPr>
            <p:nvPr/>
          </p:nvSpPr>
          <p:spPr bwMode="auto">
            <a:xfrm>
              <a:off x="366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7" name="Line 3517"/>
            <p:cNvSpPr>
              <a:spLocks noChangeShapeType="1"/>
            </p:cNvSpPr>
            <p:nvPr/>
          </p:nvSpPr>
          <p:spPr bwMode="auto">
            <a:xfrm>
              <a:off x="368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8" name="Line 3518"/>
            <p:cNvSpPr>
              <a:spLocks noChangeShapeType="1"/>
            </p:cNvSpPr>
            <p:nvPr/>
          </p:nvSpPr>
          <p:spPr bwMode="auto">
            <a:xfrm>
              <a:off x="36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9" name="Line 3519"/>
            <p:cNvSpPr>
              <a:spLocks noChangeShapeType="1"/>
            </p:cNvSpPr>
            <p:nvPr/>
          </p:nvSpPr>
          <p:spPr bwMode="auto">
            <a:xfrm>
              <a:off x="369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0" name="Line 3520"/>
            <p:cNvSpPr>
              <a:spLocks noChangeShapeType="1"/>
            </p:cNvSpPr>
            <p:nvPr/>
          </p:nvSpPr>
          <p:spPr bwMode="auto">
            <a:xfrm>
              <a:off x="371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1" name="Line 3521"/>
            <p:cNvSpPr>
              <a:spLocks noChangeShapeType="1"/>
            </p:cNvSpPr>
            <p:nvPr/>
          </p:nvSpPr>
          <p:spPr bwMode="auto">
            <a:xfrm>
              <a:off x="37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2" name="Line 3522"/>
            <p:cNvSpPr>
              <a:spLocks noChangeShapeType="1"/>
            </p:cNvSpPr>
            <p:nvPr/>
          </p:nvSpPr>
          <p:spPr bwMode="auto">
            <a:xfrm>
              <a:off x="372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3" name="Line 3523"/>
            <p:cNvSpPr>
              <a:spLocks noChangeShapeType="1"/>
            </p:cNvSpPr>
            <p:nvPr/>
          </p:nvSpPr>
          <p:spPr bwMode="auto">
            <a:xfrm>
              <a:off x="373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4" name="Line 3524"/>
            <p:cNvSpPr>
              <a:spLocks noChangeShapeType="1"/>
            </p:cNvSpPr>
            <p:nvPr/>
          </p:nvSpPr>
          <p:spPr bwMode="auto">
            <a:xfrm>
              <a:off x="37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5" name="Line 3525"/>
            <p:cNvSpPr>
              <a:spLocks noChangeShapeType="1"/>
            </p:cNvSpPr>
            <p:nvPr/>
          </p:nvSpPr>
          <p:spPr bwMode="auto">
            <a:xfrm>
              <a:off x="375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6" name="Line 3526"/>
            <p:cNvSpPr>
              <a:spLocks noChangeShapeType="1"/>
            </p:cNvSpPr>
            <p:nvPr/>
          </p:nvSpPr>
          <p:spPr bwMode="auto">
            <a:xfrm>
              <a:off x="376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7" name="Line 3527"/>
            <p:cNvSpPr>
              <a:spLocks noChangeShapeType="1"/>
            </p:cNvSpPr>
            <p:nvPr/>
          </p:nvSpPr>
          <p:spPr bwMode="auto">
            <a:xfrm>
              <a:off x="37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8" name="Line 3528"/>
            <p:cNvSpPr>
              <a:spLocks noChangeShapeType="1"/>
            </p:cNvSpPr>
            <p:nvPr/>
          </p:nvSpPr>
          <p:spPr bwMode="auto">
            <a:xfrm>
              <a:off x="377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9" name="Line 3529"/>
            <p:cNvSpPr>
              <a:spLocks noChangeShapeType="1"/>
            </p:cNvSpPr>
            <p:nvPr/>
          </p:nvSpPr>
          <p:spPr bwMode="auto">
            <a:xfrm>
              <a:off x="379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0" name="Line 3530"/>
            <p:cNvSpPr>
              <a:spLocks noChangeShapeType="1"/>
            </p:cNvSpPr>
            <p:nvPr/>
          </p:nvSpPr>
          <p:spPr bwMode="auto">
            <a:xfrm>
              <a:off x="37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1" name="Line 3531"/>
            <p:cNvSpPr>
              <a:spLocks noChangeShapeType="1"/>
            </p:cNvSpPr>
            <p:nvPr/>
          </p:nvSpPr>
          <p:spPr bwMode="auto">
            <a:xfrm>
              <a:off x="3805" y="1739"/>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7" name="Group 3733"/>
          <p:cNvGrpSpPr>
            <a:grpSpLocks/>
          </p:cNvGrpSpPr>
          <p:nvPr/>
        </p:nvGrpSpPr>
        <p:grpSpPr bwMode="auto">
          <a:xfrm>
            <a:off x="670023" y="1676068"/>
            <a:ext cx="7459912" cy="974725"/>
            <a:chOff x="1204" y="1248"/>
            <a:chExt cx="2648" cy="614"/>
          </a:xfrm>
        </p:grpSpPr>
        <p:sp>
          <p:nvSpPr>
            <p:cNvPr id="1752" name="Rectangle 3533"/>
            <p:cNvSpPr>
              <a:spLocks noChangeArrowheads="1"/>
            </p:cNvSpPr>
            <p:nvPr/>
          </p:nvSpPr>
          <p:spPr bwMode="auto">
            <a:xfrm>
              <a:off x="1204" y="1688"/>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0.3</a:t>
              </a:r>
              <a:endParaRPr lang="en-GB" altLang="de-DE" dirty="0">
                <a:cs typeface="Arial" panose="020B0604020202020204" pitchFamily="34" charset="0"/>
              </a:endParaRPr>
            </a:p>
          </p:txBody>
        </p:sp>
        <p:sp>
          <p:nvSpPr>
            <p:cNvPr id="1753" name="Line 3534"/>
            <p:cNvSpPr>
              <a:spLocks noChangeShapeType="1"/>
            </p:cNvSpPr>
            <p:nvPr/>
          </p:nvSpPr>
          <p:spPr bwMode="auto">
            <a:xfrm flipH="1">
              <a:off x="1405" y="1248"/>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4" name="Line 3535"/>
            <p:cNvSpPr>
              <a:spLocks noChangeShapeType="1"/>
            </p:cNvSpPr>
            <p:nvPr/>
          </p:nvSpPr>
          <p:spPr bwMode="auto">
            <a:xfrm>
              <a:off x="3809" y="1248"/>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5" name="Line 3536"/>
            <p:cNvSpPr>
              <a:spLocks noChangeShapeType="1"/>
            </p:cNvSpPr>
            <p:nvPr/>
          </p:nvSpPr>
          <p:spPr bwMode="auto">
            <a:xfrm>
              <a:off x="144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6" name="Line 3537"/>
            <p:cNvSpPr>
              <a:spLocks noChangeShapeType="1"/>
            </p:cNvSpPr>
            <p:nvPr/>
          </p:nvSpPr>
          <p:spPr bwMode="auto">
            <a:xfrm>
              <a:off x="14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7" name="Line 3538"/>
            <p:cNvSpPr>
              <a:spLocks noChangeShapeType="1"/>
            </p:cNvSpPr>
            <p:nvPr/>
          </p:nvSpPr>
          <p:spPr bwMode="auto">
            <a:xfrm>
              <a:off x="147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8" name="Line 3539"/>
            <p:cNvSpPr>
              <a:spLocks noChangeShapeType="1"/>
            </p:cNvSpPr>
            <p:nvPr/>
          </p:nvSpPr>
          <p:spPr bwMode="auto">
            <a:xfrm>
              <a:off x="147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9" name="Line 3540"/>
            <p:cNvSpPr>
              <a:spLocks noChangeShapeType="1"/>
            </p:cNvSpPr>
            <p:nvPr/>
          </p:nvSpPr>
          <p:spPr bwMode="auto">
            <a:xfrm>
              <a:off x="14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0" name="Line 3541"/>
            <p:cNvSpPr>
              <a:spLocks noChangeShapeType="1"/>
            </p:cNvSpPr>
            <p:nvPr/>
          </p:nvSpPr>
          <p:spPr bwMode="auto">
            <a:xfrm>
              <a:off x="14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1" name="Line 3542"/>
            <p:cNvSpPr>
              <a:spLocks noChangeShapeType="1"/>
            </p:cNvSpPr>
            <p:nvPr/>
          </p:nvSpPr>
          <p:spPr bwMode="auto">
            <a:xfrm>
              <a:off x="150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2" name="Line 3543"/>
            <p:cNvSpPr>
              <a:spLocks noChangeShapeType="1"/>
            </p:cNvSpPr>
            <p:nvPr/>
          </p:nvSpPr>
          <p:spPr bwMode="auto">
            <a:xfrm>
              <a:off x="151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3" name="Line 3544"/>
            <p:cNvSpPr>
              <a:spLocks noChangeShapeType="1"/>
            </p:cNvSpPr>
            <p:nvPr/>
          </p:nvSpPr>
          <p:spPr bwMode="auto">
            <a:xfrm>
              <a:off x="152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4" name="Line 3545"/>
            <p:cNvSpPr>
              <a:spLocks noChangeShapeType="1"/>
            </p:cNvSpPr>
            <p:nvPr/>
          </p:nvSpPr>
          <p:spPr bwMode="auto">
            <a:xfrm>
              <a:off x="153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5" name="Line 3546"/>
            <p:cNvSpPr>
              <a:spLocks noChangeShapeType="1"/>
            </p:cNvSpPr>
            <p:nvPr/>
          </p:nvSpPr>
          <p:spPr bwMode="auto">
            <a:xfrm>
              <a:off x="154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6" name="Line 3547"/>
            <p:cNvSpPr>
              <a:spLocks noChangeShapeType="1"/>
            </p:cNvSpPr>
            <p:nvPr/>
          </p:nvSpPr>
          <p:spPr bwMode="auto">
            <a:xfrm>
              <a:off x="155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7" name="Line 3548"/>
            <p:cNvSpPr>
              <a:spLocks noChangeShapeType="1"/>
            </p:cNvSpPr>
            <p:nvPr/>
          </p:nvSpPr>
          <p:spPr bwMode="auto">
            <a:xfrm>
              <a:off x="155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8" name="Line 3549"/>
            <p:cNvSpPr>
              <a:spLocks noChangeShapeType="1"/>
            </p:cNvSpPr>
            <p:nvPr/>
          </p:nvSpPr>
          <p:spPr bwMode="auto">
            <a:xfrm>
              <a:off x="157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9" name="Line 3550"/>
            <p:cNvSpPr>
              <a:spLocks noChangeShapeType="1"/>
            </p:cNvSpPr>
            <p:nvPr/>
          </p:nvSpPr>
          <p:spPr bwMode="auto">
            <a:xfrm>
              <a:off x="157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0" name="Line 3551"/>
            <p:cNvSpPr>
              <a:spLocks noChangeShapeType="1"/>
            </p:cNvSpPr>
            <p:nvPr/>
          </p:nvSpPr>
          <p:spPr bwMode="auto">
            <a:xfrm>
              <a:off x="158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1" name="Line 3552"/>
            <p:cNvSpPr>
              <a:spLocks noChangeShapeType="1"/>
            </p:cNvSpPr>
            <p:nvPr/>
          </p:nvSpPr>
          <p:spPr bwMode="auto">
            <a:xfrm>
              <a:off x="15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2" name="Line 3553"/>
            <p:cNvSpPr>
              <a:spLocks noChangeShapeType="1"/>
            </p:cNvSpPr>
            <p:nvPr/>
          </p:nvSpPr>
          <p:spPr bwMode="auto">
            <a:xfrm>
              <a:off x="160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3" name="Line 3554"/>
            <p:cNvSpPr>
              <a:spLocks noChangeShapeType="1"/>
            </p:cNvSpPr>
            <p:nvPr/>
          </p:nvSpPr>
          <p:spPr bwMode="auto">
            <a:xfrm>
              <a:off x="161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4" name="Line 3555"/>
            <p:cNvSpPr>
              <a:spLocks noChangeShapeType="1"/>
            </p:cNvSpPr>
            <p:nvPr/>
          </p:nvSpPr>
          <p:spPr bwMode="auto">
            <a:xfrm>
              <a:off x="16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5" name="Line 3556"/>
            <p:cNvSpPr>
              <a:spLocks noChangeShapeType="1"/>
            </p:cNvSpPr>
            <p:nvPr/>
          </p:nvSpPr>
          <p:spPr bwMode="auto">
            <a:xfrm>
              <a:off x="163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6" name="Line 3557"/>
            <p:cNvSpPr>
              <a:spLocks noChangeShapeType="1"/>
            </p:cNvSpPr>
            <p:nvPr/>
          </p:nvSpPr>
          <p:spPr bwMode="auto">
            <a:xfrm>
              <a:off x="163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7" name="Line 3558"/>
            <p:cNvSpPr>
              <a:spLocks noChangeShapeType="1"/>
            </p:cNvSpPr>
            <p:nvPr/>
          </p:nvSpPr>
          <p:spPr bwMode="auto">
            <a:xfrm>
              <a:off x="16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8" name="Line 3559"/>
            <p:cNvSpPr>
              <a:spLocks noChangeShapeType="1"/>
            </p:cNvSpPr>
            <p:nvPr/>
          </p:nvSpPr>
          <p:spPr bwMode="auto">
            <a:xfrm>
              <a:off x="166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9" name="Line 3560"/>
            <p:cNvSpPr>
              <a:spLocks noChangeShapeType="1"/>
            </p:cNvSpPr>
            <p:nvPr/>
          </p:nvSpPr>
          <p:spPr bwMode="auto">
            <a:xfrm>
              <a:off x="166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0" name="Line 3561"/>
            <p:cNvSpPr>
              <a:spLocks noChangeShapeType="1"/>
            </p:cNvSpPr>
            <p:nvPr/>
          </p:nvSpPr>
          <p:spPr bwMode="auto">
            <a:xfrm>
              <a:off x="16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1" name="Line 3562"/>
            <p:cNvSpPr>
              <a:spLocks noChangeShapeType="1"/>
            </p:cNvSpPr>
            <p:nvPr/>
          </p:nvSpPr>
          <p:spPr bwMode="auto">
            <a:xfrm>
              <a:off x="168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2" name="Line 3563"/>
            <p:cNvSpPr>
              <a:spLocks noChangeShapeType="1"/>
            </p:cNvSpPr>
            <p:nvPr/>
          </p:nvSpPr>
          <p:spPr bwMode="auto">
            <a:xfrm>
              <a:off x="169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3" name="Line 3564"/>
            <p:cNvSpPr>
              <a:spLocks noChangeShapeType="1"/>
            </p:cNvSpPr>
            <p:nvPr/>
          </p:nvSpPr>
          <p:spPr bwMode="auto">
            <a:xfrm>
              <a:off x="17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4" name="Line 3565"/>
            <p:cNvSpPr>
              <a:spLocks noChangeShapeType="1"/>
            </p:cNvSpPr>
            <p:nvPr/>
          </p:nvSpPr>
          <p:spPr bwMode="auto">
            <a:xfrm>
              <a:off x="171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5" name="Line 3566"/>
            <p:cNvSpPr>
              <a:spLocks noChangeShapeType="1"/>
            </p:cNvSpPr>
            <p:nvPr/>
          </p:nvSpPr>
          <p:spPr bwMode="auto">
            <a:xfrm>
              <a:off x="172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6" name="Line 3567"/>
            <p:cNvSpPr>
              <a:spLocks noChangeShapeType="1"/>
            </p:cNvSpPr>
            <p:nvPr/>
          </p:nvSpPr>
          <p:spPr bwMode="auto">
            <a:xfrm>
              <a:off x="17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7" name="Line 3568"/>
            <p:cNvSpPr>
              <a:spLocks noChangeShapeType="1"/>
            </p:cNvSpPr>
            <p:nvPr/>
          </p:nvSpPr>
          <p:spPr bwMode="auto">
            <a:xfrm>
              <a:off x="174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8" name="Line 3569"/>
            <p:cNvSpPr>
              <a:spLocks noChangeShapeType="1"/>
            </p:cNvSpPr>
            <p:nvPr/>
          </p:nvSpPr>
          <p:spPr bwMode="auto">
            <a:xfrm>
              <a:off x="17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9" name="Line 3570"/>
            <p:cNvSpPr>
              <a:spLocks noChangeShapeType="1"/>
            </p:cNvSpPr>
            <p:nvPr/>
          </p:nvSpPr>
          <p:spPr bwMode="auto">
            <a:xfrm>
              <a:off x="176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0" name="Line 3571"/>
            <p:cNvSpPr>
              <a:spLocks noChangeShapeType="1"/>
            </p:cNvSpPr>
            <p:nvPr/>
          </p:nvSpPr>
          <p:spPr bwMode="auto">
            <a:xfrm>
              <a:off x="176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1" name="Line 3572"/>
            <p:cNvSpPr>
              <a:spLocks noChangeShapeType="1"/>
            </p:cNvSpPr>
            <p:nvPr/>
          </p:nvSpPr>
          <p:spPr bwMode="auto">
            <a:xfrm>
              <a:off x="17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2" name="Line 3573"/>
            <p:cNvSpPr>
              <a:spLocks noChangeShapeType="1"/>
            </p:cNvSpPr>
            <p:nvPr/>
          </p:nvSpPr>
          <p:spPr bwMode="auto">
            <a:xfrm>
              <a:off x="178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3" name="Line 3574"/>
            <p:cNvSpPr>
              <a:spLocks noChangeShapeType="1"/>
            </p:cNvSpPr>
            <p:nvPr/>
          </p:nvSpPr>
          <p:spPr bwMode="auto">
            <a:xfrm>
              <a:off x="179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4" name="Line 3575"/>
            <p:cNvSpPr>
              <a:spLocks noChangeShapeType="1"/>
            </p:cNvSpPr>
            <p:nvPr/>
          </p:nvSpPr>
          <p:spPr bwMode="auto">
            <a:xfrm>
              <a:off x="18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5" name="Line 3576"/>
            <p:cNvSpPr>
              <a:spLocks noChangeShapeType="1"/>
            </p:cNvSpPr>
            <p:nvPr/>
          </p:nvSpPr>
          <p:spPr bwMode="auto">
            <a:xfrm>
              <a:off x="181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6" name="Line 3577"/>
            <p:cNvSpPr>
              <a:spLocks noChangeShapeType="1"/>
            </p:cNvSpPr>
            <p:nvPr/>
          </p:nvSpPr>
          <p:spPr bwMode="auto">
            <a:xfrm>
              <a:off x="182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7" name="Line 3578"/>
            <p:cNvSpPr>
              <a:spLocks noChangeShapeType="1"/>
            </p:cNvSpPr>
            <p:nvPr/>
          </p:nvSpPr>
          <p:spPr bwMode="auto">
            <a:xfrm>
              <a:off x="182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8" name="Line 3579"/>
            <p:cNvSpPr>
              <a:spLocks noChangeShapeType="1"/>
            </p:cNvSpPr>
            <p:nvPr/>
          </p:nvSpPr>
          <p:spPr bwMode="auto">
            <a:xfrm>
              <a:off x="18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9" name="Line 3580"/>
            <p:cNvSpPr>
              <a:spLocks noChangeShapeType="1"/>
            </p:cNvSpPr>
            <p:nvPr/>
          </p:nvSpPr>
          <p:spPr bwMode="auto">
            <a:xfrm>
              <a:off x="184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0" name="Line 3581"/>
            <p:cNvSpPr>
              <a:spLocks noChangeShapeType="1"/>
            </p:cNvSpPr>
            <p:nvPr/>
          </p:nvSpPr>
          <p:spPr bwMode="auto">
            <a:xfrm>
              <a:off x="185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1" name="Line 3582"/>
            <p:cNvSpPr>
              <a:spLocks noChangeShapeType="1"/>
            </p:cNvSpPr>
            <p:nvPr/>
          </p:nvSpPr>
          <p:spPr bwMode="auto">
            <a:xfrm>
              <a:off x="18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2" name="Line 3583"/>
            <p:cNvSpPr>
              <a:spLocks noChangeShapeType="1"/>
            </p:cNvSpPr>
            <p:nvPr/>
          </p:nvSpPr>
          <p:spPr bwMode="auto">
            <a:xfrm>
              <a:off x="18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3" name="Line 3584"/>
            <p:cNvSpPr>
              <a:spLocks noChangeShapeType="1"/>
            </p:cNvSpPr>
            <p:nvPr/>
          </p:nvSpPr>
          <p:spPr bwMode="auto">
            <a:xfrm>
              <a:off x="188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4" name="Line 3585"/>
            <p:cNvSpPr>
              <a:spLocks noChangeShapeType="1"/>
            </p:cNvSpPr>
            <p:nvPr/>
          </p:nvSpPr>
          <p:spPr bwMode="auto">
            <a:xfrm>
              <a:off x="189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5" name="Line 3586"/>
            <p:cNvSpPr>
              <a:spLocks noChangeShapeType="1"/>
            </p:cNvSpPr>
            <p:nvPr/>
          </p:nvSpPr>
          <p:spPr bwMode="auto">
            <a:xfrm>
              <a:off x="190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6" name="Line 3587"/>
            <p:cNvSpPr>
              <a:spLocks noChangeShapeType="1"/>
            </p:cNvSpPr>
            <p:nvPr/>
          </p:nvSpPr>
          <p:spPr bwMode="auto">
            <a:xfrm>
              <a:off x="191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7" name="Line 3588"/>
            <p:cNvSpPr>
              <a:spLocks noChangeShapeType="1"/>
            </p:cNvSpPr>
            <p:nvPr/>
          </p:nvSpPr>
          <p:spPr bwMode="auto">
            <a:xfrm>
              <a:off x="192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8" name="Line 3589"/>
            <p:cNvSpPr>
              <a:spLocks noChangeShapeType="1"/>
            </p:cNvSpPr>
            <p:nvPr/>
          </p:nvSpPr>
          <p:spPr bwMode="auto">
            <a:xfrm>
              <a:off x="193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9" name="Line 3590"/>
            <p:cNvSpPr>
              <a:spLocks noChangeShapeType="1"/>
            </p:cNvSpPr>
            <p:nvPr/>
          </p:nvSpPr>
          <p:spPr bwMode="auto">
            <a:xfrm>
              <a:off x="193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0" name="Line 3591"/>
            <p:cNvSpPr>
              <a:spLocks noChangeShapeType="1"/>
            </p:cNvSpPr>
            <p:nvPr/>
          </p:nvSpPr>
          <p:spPr bwMode="auto">
            <a:xfrm>
              <a:off x="195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1" name="Line 3592"/>
            <p:cNvSpPr>
              <a:spLocks noChangeShapeType="1"/>
            </p:cNvSpPr>
            <p:nvPr/>
          </p:nvSpPr>
          <p:spPr bwMode="auto">
            <a:xfrm>
              <a:off x="195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2" name="Line 3593"/>
            <p:cNvSpPr>
              <a:spLocks noChangeShapeType="1"/>
            </p:cNvSpPr>
            <p:nvPr/>
          </p:nvSpPr>
          <p:spPr bwMode="auto">
            <a:xfrm>
              <a:off x="196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3" name="Line 3594"/>
            <p:cNvSpPr>
              <a:spLocks noChangeShapeType="1"/>
            </p:cNvSpPr>
            <p:nvPr/>
          </p:nvSpPr>
          <p:spPr bwMode="auto">
            <a:xfrm>
              <a:off x="19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4" name="Line 3595"/>
            <p:cNvSpPr>
              <a:spLocks noChangeShapeType="1"/>
            </p:cNvSpPr>
            <p:nvPr/>
          </p:nvSpPr>
          <p:spPr bwMode="auto">
            <a:xfrm>
              <a:off x="198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5" name="Line 3596"/>
            <p:cNvSpPr>
              <a:spLocks noChangeShapeType="1"/>
            </p:cNvSpPr>
            <p:nvPr/>
          </p:nvSpPr>
          <p:spPr bwMode="auto">
            <a:xfrm>
              <a:off x="199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6" name="Line 3597"/>
            <p:cNvSpPr>
              <a:spLocks noChangeShapeType="1"/>
            </p:cNvSpPr>
            <p:nvPr/>
          </p:nvSpPr>
          <p:spPr bwMode="auto">
            <a:xfrm>
              <a:off x="20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7" name="Line 3598"/>
            <p:cNvSpPr>
              <a:spLocks noChangeShapeType="1"/>
            </p:cNvSpPr>
            <p:nvPr/>
          </p:nvSpPr>
          <p:spPr bwMode="auto">
            <a:xfrm>
              <a:off x="201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8" name="Line 3599"/>
            <p:cNvSpPr>
              <a:spLocks noChangeShapeType="1"/>
            </p:cNvSpPr>
            <p:nvPr/>
          </p:nvSpPr>
          <p:spPr bwMode="auto">
            <a:xfrm>
              <a:off x="201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9" name="Line 3600"/>
            <p:cNvSpPr>
              <a:spLocks noChangeShapeType="1"/>
            </p:cNvSpPr>
            <p:nvPr/>
          </p:nvSpPr>
          <p:spPr bwMode="auto">
            <a:xfrm>
              <a:off x="20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0" name="Line 3601"/>
            <p:cNvSpPr>
              <a:spLocks noChangeShapeType="1"/>
            </p:cNvSpPr>
            <p:nvPr/>
          </p:nvSpPr>
          <p:spPr bwMode="auto">
            <a:xfrm>
              <a:off x="203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1" name="Line 3602"/>
            <p:cNvSpPr>
              <a:spLocks noChangeShapeType="1"/>
            </p:cNvSpPr>
            <p:nvPr/>
          </p:nvSpPr>
          <p:spPr bwMode="auto">
            <a:xfrm>
              <a:off x="204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2" name="Line 3603"/>
            <p:cNvSpPr>
              <a:spLocks noChangeShapeType="1"/>
            </p:cNvSpPr>
            <p:nvPr/>
          </p:nvSpPr>
          <p:spPr bwMode="auto">
            <a:xfrm>
              <a:off x="20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3" name="Line 3604"/>
            <p:cNvSpPr>
              <a:spLocks noChangeShapeType="1"/>
            </p:cNvSpPr>
            <p:nvPr/>
          </p:nvSpPr>
          <p:spPr bwMode="auto">
            <a:xfrm>
              <a:off x="206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4" name="Line 3605"/>
            <p:cNvSpPr>
              <a:spLocks noChangeShapeType="1"/>
            </p:cNvSpPr>
            <p:nvPr/>
          </p:nvSpPr>
          <p:spPr bwMode="auto">
            <a:xfrm>
              <a:off x="207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5" name="Line 3606"/>
            <p:cNvSpPr>
              <a:spLocks noChangeShapeType="1"/>
            </p:cNvSpPr>
            <p:nvPr/>
          </p:nvSpPr>
          <p:spPr bwMode="auto">
            <a:xfrm>
              <a:off x="20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6" name="Line 3607"/>
            <p:cNvSpPr>
              <a:spLocks noChangeShapeType="1"/>
            </p:cNvSpPr>
            <p:nvPr/>
          </p:nvSpPr>
          <p:spPr bwMode="auto">
            <a:xfrm>
              <a:off x="209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7" name="Line 3608"/>
            <p:cNvSpPr>
              <a:spLocks noChangeShapeType="1"/>
            </p:cNvSpPr>
            <p:nvPr/>
          </p:nvSpPr>
          <p:spPr bwMode="auto">
            <a:xfrm>
              <a:off x="209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8" name="Line 3609"/>
            <p:cNvSpPr>
              <a:spLocks noChangeShapeType="1"/>
            </p:cNvSpPr>
            <p:nvPr/>
          </p:nvSpPr>
          <p:spPr bwMode="auto">
            <a:xfrm>
              <a:off x="21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9" name="Line 3610"/>
            <p:cNvSpPr>
              <a:spLocks noChangeShapeType="1"/>
            </p:cNvSpPr>
            <p:nvPr/>
          </p:nvSpPr>
          <p:spPr bwMode="auto">
            <a:xfrm>
              <a:off x="212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0" name="Line 3611"/>
            <p:cNvSpPr>
              <a:spLocks noChangeShapeType="1"/>
            </p:cNvSpPr>
            <p:nvPr/>
          </p:nvSpPr>
          <p:spPr bwMode="auto">
            <a:xfrm>
              <a:off x="21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1" name="Line 3612"/>
            <p:cNvSpPr>
              <a:spLocks noChangeShapeType="1"/>
            </p:cNvSpPr>
            <p:nvPr/>
          </p:nvSpPr>
          <p:spPr bwMode="auto">
            <a:xfrm>
              <a:off x="214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2" name="Line 3613"/>
            <p:cNvSpPr>
              <a:spLocks noChangeShapeType="1"/>
            </p:cNvSpPr>
            <p:nvPr/>
          </p:nvSpPr>
          <p:spPr bwMode="auto">
            <a:xfrm>
              <a:off x="214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3" name="Line 3614"/>
            <p:cNvSpPr>
              <a:spLocks noChangeShapeType="1"/>
            </p:cNvSpPr>
            <p:nvPr/>
          </p:nvSpPr>
          <p:spPr bwMode="auto">
            <a:xfrm>
              <a:off x="21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4" name="Line 3615"/>
            <p:cNvSpPr>
              <a:spLocks noChangeShapeType="1"/>
            </p:cNvSpPr>
            <p:nvPr/>
          </p:nvSpPr>
          <p:spPr bwMode="auto">
            <a:xfrm>
              <a:off x="216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5" name="Line 3616"/>
            <p:cNvSpPr>
              <a:spLocks noChangeShapeType="1"/>
            </p:cNvSpPr>
            <p:nvPr/>
          </p:nvSpPr>
          <p:spPr bwMode="auto">
            <a:xfrm>
              <a:off x="217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6" name="Line 3617"/>
            <p:cNvSpPr>
              <a:spLocks noChangeShapeType="1"/>
            </p:cNvSpPr>
            <p:nvPr/>
          </p:nvSpPr>
          <p:spPr bwMode="auto">
            <a:xfrm>
              <a:off x="21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7" name="Line 3618"/>
            <p:cNvSpPr>
              <a:spLocks noChangeShapeType="1"/>
            </p:cNvSpPr>
            <p:nvPr/>
          </p:nvSpPr>
          <p:spPr bwMode="auto">
            <a:xfrm>
              <a:off x="219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8" name="Line 3619"/>
            <p:cNvSpPr>
              <a:spLocks noChangeShapeType="1"/>
            </p:cNvSpPr>
            <p:nvPr/>
          </p:nvSpPr>
          <p:spPr bwMode="auto">
            <a:xfrm>
              <a:off x="220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9" name="Line 3620"/>
            <p:cNvSpPr>
              <a:spLocks noChangeShapeType="1"/>
            </p:cNvSpPr>
            <p:nvPr/>
          </p:nvSpPr>
          <p:spPr bwMode="auto">
            <a:xfrm>
              <a:off x="220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0" name="Line 3621"/>
            <p:cNvSpPr>
              <a:spLocks noChangeShapeType="1"/>
            </p:cNvSpPr>
            <p:nvPr/>
          </p:nvSpPr>
          <p:spPr bwMode="auto">
            <a:xfrm>
              <a:off x="22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1" name="Line 3622"/>
            <p:cNvSpPr>
              <a:spLocks noChangeShapeType="1"/>
            </p:cNvSpPr>
            <p:nvPr/>
          </p:nvSpPr>
          <p:spPr bwMode="auto">
            <a:xfrm>
              <a:off x="222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2" name="Line 3623"/>
            <p:cNvSpPr>
              <a:spLocks noChangeShapeType="1"/>
            </p:cNvSpPr>
            <p:nvPr/>
          </p:nvSpPr>
          <p:spPr bwMode="auto">
            <a:xfrm>
              <a:off x="223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3" name="Line 3624"/>
            <p:cNvSpPr>
              <a:spLocks noChangeShapeType="1"/>
            </p:cNvSpPr>
            <p:nvPr/>
          </p:nvSpPr>
          <p:spPr bwMode="auto">
            <a:xfrm>
              <a:off x="22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4" name="Line 3625"/>
            <p:cNvSpPr>
              <a:spLocks noChangeShapeType="1"/>
            </p:cNvSpPr>
            <p:nvPr/>
          </p:nvSpPr>
          <p:spPr bwMode="auto">
            <a:xfrm>
              <a:off x="22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5" name="Line 3626"/>
            <p:cNvSpPr>
              <a:spLocks noChangeShapeType="1"/>
            </p:cNvSpPr>
            <p:nvPr/>
          </p:nvSpPr>
          <p:spPr bwMode="auto">
            <a:xfrm>
              <a:off x="226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6" name="Line 3627"/>
            <p:cNvSpPr>
              <a:spLocks noChangeShapeType="1"/>
            </p:cNvSpPr>
            <p:nvPr/>
          </p:nvSpPr>
          <p:spPr bwMode="auto">
            <a:xfrm>
              <a:off x="227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7" name="Line 3628"/>
            <p:cNvSpPr>
              <a:spLocks noChangeShapeType="1"/>
            </p:cNvSpPr>
            <p:nvPr/>
          </p:nvSpPr>
          <p:spPr bwMode="auto">
            <a:xfrm>
              <a:off x="228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8" name="Line 3629"/>
            <p:cNvSpPr>
              <a:spLocks noChangeShapeType="1"/>
            </p:cNvSpPr>
            <p:nvPr/>
          </p:nvSpPr>
          <p:spPr bwMode="auto">
            <a:xfrm>
              <a:off x="228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9" name="Line 3630"/>
            <p:cNvSpPr>
              <a:spLocks noChangeShapeType="1"/>
            </p:cNvSpPr>
            <p:nvPr/>
          </p:nvSpPr>
          <p:spPr bwMode="auto">
            <a:xfrm>
              <a:off x="230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0" name="Line 3631"/>
            <p:cNvSpPr>
              <a:spLocks noChangeShapeType="1"/>
            </p:cNvSpPr>
            <p:nvPr/>
          </p:nvSpPr>
          <p:spPr bwMode="auto">
            <a:xfrm>
              <a:off x="230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1" name="Line 3632"/>
            <p:cNvSpPr>
              <a:spLocks noChangeShapeType="1"/>
            </p:cNvSpPr>
            <p:nvPr/>
          </p:nvSpPr>
          <p:spPr bwMode="auto">
            <a:xfrm>
              <a:off x="231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2" name="Line 3633"/>
            <p:cNvSpPr>
              <a:spLocks noChangeShapeType="1"/>
            </p:cNvSpPr>
            <p:nvPr/>
          </p:nvSpPr>
          <p:spPr bwMode="auto">
            <a:xfrm>
              <a:off x="232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3" name="Line 3634"/>
            <p:cNvSpPr>
              <a:spLocks noChangeShapeType="1"/>
            </p:cNvSpPr>
            <p:nvPr/>
          </p:nvSpPr>
          <p:spPr bwMode="auto">
            <a:xfrm>
              <a:off x="233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4" name="Line 3635"/>
            <p:cNvSpPr>
              <a:spLocks noChangeShapeType="1"/>
            </p:cNvSpPr>
            <p:nvPr/>
          </p:nvSpPr>
          <p:spPr bwMode="auto">
            <a:xfrm>
              <a:off x="234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5" name="Line 3636"/>
            <p:cNvSpPr>
              <a:spLocks noChangeShapeType="1"/>
            </p:cNvSpPr>
            <p:nvPr/>
          </p:nvSpPr>
          <p:spPr bwMode="auto">
            <a:xfrm>
              <a:off x="23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6" name="Line 3637"/>
            <p:cNvSpPr>
              <a:spLocks noChangeShapeType="1"/>
            </p:cNvSpPr>
            <p:nvPr/>
          </p:nvSpPr>
          <p:spPr bwMode="auto">
            <a:xfrm>
              <a:off x="236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7" name="Line 3638"/>
            <p:cNvSpPr>
              <a:spLocks noChangeShapeType="1"/>
            </p:cNvSpPr>
            <p:nvPr/>
          </p:nvSpPr>
          <p:spPr bwMode="auto">
            <a:xfrm>
              <a:off x="237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8" name="Line 3639"/>
            <p:cNvSpPr>
              <a:spLocks noChangeShapeType="1"/>
            </p:cNvSpPr>
            <p:nvPr/>
          </p:nvSpPr>
          <p:spPr bwMode="auto">
            <a:xfrm>
              <a:off x="23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9" name="Line 3640"/>
            <p:cNvSpPr>
              <a:spLocks noChangeShapeType="1"/>
            </p:cNvSpPr>
            <p:nvPr/>
          </p:nvSpPr>
          <p:spPr bwMode="auto">
            <a:xfrm>
              <a:off x="23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0" name="Line 3641"/>
            <p:cNvSpPr>
              <a:spLocks noChangeShapeType="1"/>
            </p:cNvSpPr>
            <p:nvPr/>
          </p:nvSpPr>
          <p:spPr bwMode="auto">
            <a:xfrm>
              <a:off x="239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1" name="Line 3642"/>
            <p:cNvSpPr>
              <a:spLocks noChangeShapeType="1"/>
            </p:cNvSpPr>
            <p:nvPr/>
          </p:nvSpPr>
          <p:spPr bwMode="auto">
            <a:xfrm>
              <a:off x="24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2" name="Line 3643"/>
            <p:cNvSpPr>
              <a:spLocks noChangeShapeType="1"/>
            </p:cNvSpPr>
            <p:nvPr/>
          </p:nvSpPr>
          <p:spPr bwMode="auto">
            <a:xfrm>
              <a:off x="241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3" name="Line 3644"/>
            <p:cNvSpPr>
              <a:spLocks noChangeShapeType="1"/>
            </p:cNvSpPr>
            <p:nvPr/>
          </p:nvSpPr>
          <p:spPr bwMode="auto">
            <a:xfrm>
              <a:off x="242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4" name="Line 3645"/>
            <p:cNvSpPr>
              <a:spLocks noChangeShapeType="1"/>
            </p:cNvSpPr>
            <p:nvPr/>
          </p:nvSpPr>
          <p:spPr bwMode="auto">
            <a:xfrm>
              <a:off x="24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5" name="Line 3646"/>
            <p:cNvSpPr>
              <a:spLocks noChangeShapeType="1"/>
            </p:cNvSpPr>
            <p:nvPr/>
          </p:nvSpPr>
          <p:spPr bwMode="auto">
            <a:xfrm>
              <a:off x="244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6" name="Line 3647"/>
            <p:cNvSpPr>
              <a:spLocks noChangeShapeType="1"/>
            </p:cNvSpPr>
            <p:nvPr/>
          </p:nvSpPr>
          <p:spPr bwMode="auto">
            <a:xfrm>
              <a:off x="245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7" name="Line 3648"/>
            <p:cNvSpPr>
              <a:spLocks noChangeShapeType="1"/>
            </p:cNvSpPr>
            <p:nvPr/>
          </p:nvSpPr>
          <p:spPr bwMode="auto">
            <a:xfrm>
              <a:off x="24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8" name="Line 3649"/>
            <p:cNvSpPr>
              <a:spLocks noChangeShapeType="1"/>
            </p:cNvSpPr>
            <p:nvPr/>
          </p:nvSpPr>
          <p:spPr bwMode="auto">
            <a:xfrm>
              <a:off x="247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9" name="Line 3650"/>
            <p:cNvSpPr>
              <a:spLocks noChangeShapeType="1"/>
            </p:cNvSpPr>
            <p:nvPr/>
          </p:nvSpPr>
          <p:spPr bwMode="auto">
            <a:xfrm>
              <a:off x="247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0" name="Line 3651"/>
            <p:cNvSpPr>
              <a:spLocks noChangeShapeType="1"/>
            </p:cNvSpPr>
            <p:nvPr/>
          </p:nvSpPr>
          <p:spPr bwMode="auto">
            <a:xfrm>
              <a:off x="24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1" name="Line 3652"/>
            <p:cNvSpPr>
              <a:spLocks noChangeShapeType="1"/>
            </p:cNvSpPr>
            <p:nvPr/>
          </p:nvSpPr>
          <p:spPr bwMode="auto">
            <a:xfrm>
              <a:off x="24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2" name="Line 3653"/>
            <p:cNvSpPr>
              <a:spLocks noChangeShapeType="1"/>
            </p:cNvSpPr>
            <p:nvPr/>
          </p:nvSpPr>
          <p:spPr bwMode="auto">
            <a:xfrm>
              <a:off x="250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3" name="Line 3654"/>
            <p:cNvSpPr>
              <a:spLocks noChangeShapeType="1"/>
            </p:cNvSpPr>
            <p:nvPr/>
          </p:nvSpPr>
          <p:spPr bwMode="auto">
            <a:xfrm>
              <a:off x="25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4" name="Line 3655"/>
            <p:cNvSpPr>
              <a:spLocks noChangeShapeType="1"/>
            </p:cNvSpPr>
            <p:nvPr/>
          </p:nvSpPr>
          <p:spPr bwMode="auto">
            <a:xfrm>
              <a:off x="25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5" name="Line 3656"/>
            <p:cNvSpPr>
              <a:spLocks noChangeShapeType="1"/>
            </p:cNvSpPr>
            <p:nvPr/>
          </p:nvSpPr>
          <p:spPr bwMode="auto">
            <a:xfrm>
              <a:off x="253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6" name="Line 3657"/>
            <p:cNvSpPr>
              <a:spLocks noChangeShapeType="1"/>
            </p:cNvSpPr>
            <p:nvPr/>
          </p:nvSpPr>
          <p:spPr bwMode="auto">
            <a:xfrm>
              <a:off x="254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7" name="Line 3658"/>
            <p:cNvSpPr>
              <a:spLocks noChangeShapeType="1"/>
            </p:cNvSpPr>
            <p:nvPr/>
          </p:nvSpPr>
          <p:spPr bwMode="auto">
            <a:xfrm>
              <a:off x="25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8" name="Line 3659"/>
            <p:cNvSpPr>
              <a:spLocks noChangeShapeType="1"/>
            </p:cNvSpPr>
            <p:nvPr/>
          </p:nvSpPr>
          <p:spPr bwMode="auto">
            <a:xfrm>
              <a:off x="255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9" name="Line 3660"/>
            <p:cNvSpPr>
              <a:spLocks noChangeShapeType="1"/>
            </p:cNvSpPr>
            <p:nvPr/>
          </p:nvSpPr>
          <p:spPr bwMode="auto">
            <a:xfrm>
              <a:off x="257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0" name="Line 3661"/>
            <p:cNvSpPr>
              <a:spLocks noChangeShapeType="1"/>
            </p:cNvSpPr>
            <p:nvPr/>
          </p:nvSpPr>
          <p:spPr bwMode="auto">
            <a:xfrm>
              <a:off x="25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1" name="Line 3662"/>
            <p:cNvSpPr>
              <a:spLocks noChangeShapeType="1"/>
            </p:cNvSpPr>
            <p:nvPr/>
          </p:nvSpPr>
          <p:spPr bwMode="auto">
            <a:xfrm>
              <a:off x="258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2" name="Line 3663"/>
            <p:cNvSpPr>
              <a:spLocks noChangeShapeType="1"/>
            </p:cNvSpPr>
            <p:nvPr/>
          </p:nvSpPr>
          <p:spPr bwMode="auto">
            <a:xfrm>
              <a:off x="260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3" name="Line 3664"/>
            <p:cNvSpPr>
              <a:spLocks noChangeShapeType="1"/>
            </p:cNvSpPr>
            <p:nvPr/>
          </p:nvSpPr>
          <p:spPr bwMode="auto">
            <a:xfrm>
              <a:off x="26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4" name="Line 3665"/>
            <p:cNvSpPr>
              <a:spLocks noChangeShapeType="1"/>
            </p:cNvSpPr>
            <p:nvPr/>
          </p:nvSpPr>
          <p:spPr bwMode="auto">
            <a:xfrm>
              <a:off x="261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5" name="Line 3666"/>
            <p:cNvSpPr>
              <a:spLocks noChangeShapeType="1"/>
            </p:cNvSpPr>
            <p:nvPr/>
          </p:nvSpPr>
          <p:spPr bwMode="auto">
            <a:xfrm>
              <a:off x="26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6" name="Line 3667"/>
            <p:cNvSpPr>
              <a:spLocks noChangeShapeType="1"/>
            </p:cNvSpPr>
            <p:nvPr/>
          </p:nvSpPr>
          <p:spPr bwMode="auto">
            <a:xfrm>
              <a:off x="26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7" name="Line 3668"/>
            <p:cNvSpPr>
              <a:spLocks noChangeShapeType="1"/>
            </p:cNvSpPr>
            <p:nvPr/>
          </p:nvSpPr>
          <p:spPr bwMode="auto">
            <a:xfrm>
              <a:off x="264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8" name="Line 3669"/>
            <p:cNvSpPr>
              <a:spLocks noChangeShapeType="1"/>
            </p:cNvSpPr>
            <p:nvPr/>
          </p:nvSpPr>
          <p:spPr bwMode="auto">
            <a:xfrm>
              <a:off x="265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9" name="Line 3670"/>
            <p:cNvSpPr>
              <a:spLocks noChangeShapeType="1"/>
            </p:cNvSpPr>
            <p:nvPr/>
          </p:nvSpPr>
          <p:spPr bwMode="auto">
            <a:xfrm>
              <a:off x="266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0" name="Line 3671"/>
            <p:cNvSpPr>
              <a:spLocks noChangeShapeType="1"/>
            </p:cNvSpPr>
            <p:nvPr/>
          </p:nvSpPr>
          <p:spPr bwMode="auto">
            <a:xfrm>
              <a:off x="266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1" name="Line 3672"/>
            <p:cNvSpPr>
              <a:spLocks noChangeShapeType="1"/>
            </p:cNvSpPr>
            <p:nvPr/>
          </p:nvSpPr>
          <p:spPr bwMode="auto">
            <a:xfrm>
              <a:off x="268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2" name="Line 3673"/>
            <p:cNvSpPr>
              <a:spLocks noChangeShapeType="1"/>
            </p:cNvSpPr>
            <p:nvPr/>
          </p:nvSpPr>
          <p:spPr bwMode="auto">
            <a:xfrm>
              <a:off x="268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3" name="Line 3674"/>
            <p:cNvSpPr>
              <a:spLocks noChangeShapeType="1"/>
            </p:cNvSpPr>
            <p:nvPr/>
          </p:nvSpPr>
          <p:spPr bwMode="auto">
            <a:xfrm>
              <a:off x="269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4" name="Line 3675"/>
            <p:cNvSpPr>
              <a:spLocks noChangeShapeType="1"/>
            </p:cNvSpPr>
            <p:nvPr/>
          </p:nvSpPr>
          <p:spPr bwMode="auto">
            <a:xfrm>
              <a:off x="270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5" name="Line 3676"/>
            <p:cNvSpPr>
              <a:spLocks noChangeShapeType="1"/>
            </p:cNvSpPr>
            <p:nvPr/>
          </p:nvSpPr>
          <p:spPr bwMode="auto">
            <a:xfrm>
              <a:off x="271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6" name="Line 3677"/>
            <p:cNvSpPr>
              <a:spLocks noChangeShapeType="1"/>
            </p:cNvSpPr>
            <p:nvPr/>
          </p:nvSpPr>
          <p:spPr bwMode="auto">
            <a:xfrm>
              <a:off x="272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7" name="Line 3678"/>
            <p:cNvSpPr>
              <a:spLocks noChangeShapeType="1"/>
            </p:cNvSpPr>
            <p:nvPr/>
          </p:nvSpPr>
          <p:spPr bwMode="auto">
            <a:xfrm>
              <a:off x="27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8" name="Line 3679"/>
            <p:cNvSpPr>
              <a:spLocks noChangeShapeType="1"/>
            </p:cNvSpPr>
            <p:nvPr/>
          </p:nvSpPr>
          <p:spPr bwMode="auto">
            <a:xfrm>
              <a:off x="274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9" name="Line 3680"/>
            <p:cNvSpPr>
              <a:spLocks noChangeShapeType="1"/>
            </p:cNvSpPr>
            <p:nvPr/>
          </p:nvSpPr>
          <p:spPr bwMode="auto">
            <a:xfrm>
              <a:off x="274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0" name="Line 3681"/>
            <p:cNvSpPr>
              <a:spLocks noChangeShapeType="1"/>
            </p:cNvSpPr>
            <p:nvPr/>
          </p:nvSpPr>
          <p:spPr bwMode="auto">
            <a:xfrm>
              <a:off x="27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1" name="Line 3682"/>
            <p:cNvSpPr>
              <a:spLocks noChangeShapeType="1"/>
            </p:cNvSpPr>
            <p:nvPr/>
          </p:nvSpPr>
          <p:spPr bwMode="auto">
            <a:xfrm>
              <a:off x="27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2" name="Line 3683"/>
            <p:cNvSpPr>
              <a:spLocks noChangeShapeType="1"/>
            </p:cNvSpPr>
            <p:nvPr/>
          </p:nvSpPr>
          <p:spPr bwMode="auto">
            <a:xfrm>
              <a:off x="277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3" name="Line 3684"/>
            <p:cNvSpPr>
              <a:spLocks noChangeShapeType="1"/>
            </p:cNvSpPr>
            <p:nvPr/>
          </p:nvSpPr>
          <p:spPr bwMode="auto">
            <a:xfrm>
              <a:off x="27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4" name="Line 3685"/>
            <p:cNvSpPr>
              <a:spLocks noChangeShapeType="1"/>
            </p:cNvSpPr>
            <p:nvPr/>
          </p:nvSpPr>
          <p:spPr bwMode="auto">
            <a:xfrm>
              <a:off x="27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5" name="Line 3686"/>
            <p:cNvSpPr>
              <a:spLocks noChangeShapeType="1"/>
            </p:cNvSpPr>
            <p:nvPr/>
          </p:nvSpPr>
          <p:spPr bwMode="auto">
            <a:xfrm>
              <a:off x="280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6" name="Line 3687"/>
            <p:cNvSpPr>
              <a:spLocks noChangeShapeType="1"/>
            </p:cNvSpPr>
            <p:nvPr/>
          </p:nvSpPr>
          <p:spPr bwMode="auto">
            <a:xfrm>
              <a:off x="28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7" name="Line 3688"/>
            <p:cNvSpPr>
              <a:spLocks noChangeShapeType="1"/>
            </p:cNvSpPr>
            <p:nvPr/>
          </p:nvSpPr>
          <p:spPr bwMode="auto">
            <a:xfrm>
              <a:off x="282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8" name="Line 3689"/>
            <p:cNvSpPr>
              <a:spLocks noChangeShapeType="1"/>
            </p:cNvSpPr>
            <p:nvPr/>
          </p:nvSpPr>
          <p:spPr bwMode="auto">
            <a:xfrm>
              <a:off x="283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9" name="Line 3690"/>
            <p:cNvSpPr>
              <a:spLocks noChangeShapeType="1"/>
            </p:cNvSpPr>
            <p:nvPr/>
          </p:nvSpPr>
          <p:spPr bwMode="auto">
            <a:xfrm>
              <a:off x="28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0" name="Line 3691"/>
            <p:cNvSpPr>
              <a:spLocks noChangeShapeType="1"/>
            </p:cNvSpPr>
            <p:nvPr/>
          </p:nvSpPr>
          <p:spPr bwMode="auto">
            <a:xfrm>
              <a:off x="285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1" name="Line 3692"/>
            <p:cNvSpPr>
              <a:spLocks noChangeShapeType="1"/>
            </p:cNvSpPr>
            <p:nvPr/>
          </p:nvSpPr>
          <p:spPr bwMode="auto">
            <a:xfrm>
              <a:off x="285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2" name="Line 3693"/>
            <p:cNvSpPr>
              <a:spLocks noChangeShapeType="1"/>
            </p:cNvSpPr>
            <p:nvPr/>
          </p:nvSpPr>
          <p:spPr bwMode="auto">
            <a:xfrm>
              <a:off x="28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3" name="Line 3694"/>
            <p:cNvSpPr>
              <a:spLocks noChangeShapeType="1"/>
            </p:cNvSpPr>
            <p:nvPr/>
          </p:nvSpPr>
          <p:spPr bwMode="auto">
            <a:xfrm>
              <a:off x="28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4" name="Line 3695"/>
            <p:cNvSpPr>
              <a:spLocks noChangeShapeType="1"/>
            </p:cNvSpPr>
            <p:nvPr/>
          </p:nvSpPr>
          <p:spPr bwMode="auto">
            <a:xfrm>
              <a:off x="288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5" name="Line 3696"/>
            <p:cNvSpPr>
              <a:spLocks noChangeShapeType="1"/>
            </p:cNvSpPr>
            <p:nvPr/>
          </p:nvSpPr>
          <p:spPr bwMode="auto">
            <a:xfrm>
              <a:off x="28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6" name="Line 3697"/>
            <p:cNvSpPr>
              <a:spLocks noChangeShapeType="1"/>
            </p:cNvSpPr>
            <p:nvPr/>
          </p:nvSpPr>
          <p:spPr bwMode="auto">
            <a:xfrm>
              <a:off x="29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7" name="Line 3698"/>
            <p:cNvSpPr>
              <a:spLocks noChangeShapeType="1"/>
            </p:cNvSpPr>
            <p:nvPr/>
          </p:nvSpPr>
          <p:spPr bwMode="auto">
            <a:xfrm>
              <a:off x="291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8" name="Line 3699"/>
            <p:cNvSpPr>
              <a:spLocks noChangeShapeType="1"/>
            </p:cNvSpPr>
            <p:nvPr/>
          </p:nvSpPr>
          <p:spPr bwMode="auto">
            <a:xfrm>
              <a:off x="292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9" name="Line 3700"/>
            <p:cNvSpPr>
              <a:spLocks noChangeShapeType="1"/>
            </p:cNvSpPr>
            <p:nvPr/>
          </p:nvSpPr>
          <p:spPr bwMode="auto">
            <a:xfrm>
              <a:off x="29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0" name="Line 3701"/>
            <p:cNvSpPr>
              <a:spLocks noChangeShapeType="1"/>
            </p:cNvSpPr>
            <p:nvPr/>
          </p:nvSpPr>
          <p:spPr bwMode="auto">
            <a:xfrm>
              <a:off x="293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1" name="Line 3702"/>
            <p:cNvSpPr>
              <a:spLocks noChangeShapeType="1"/>
            </p:cNvSpPr>
            <p:nvPr/>
          </p:nvSpPr>
          <p:spPr bwMode="auto">
            <a:xfrm>
              <a:off x="295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2" name="Line 3703"/>
            <p:cNvSpPr>
              <a:spLocks noChangeShapeType="1"/>
            </p:cNvSpPr>
            <p:nvPr/>
          </p:nvSpPr>
          <p:spPr bwMode="auto">
            <a:xfrm>
              <a:off x="29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3" name="Line 3704"/>
            <p:cNvSpPr>
              <a:spLocks noChangeShapeType="1"/>
            </p:cNvSpPr>
            <p:nvPr/>
          </p:nvSpPr>
          <p:spPr bwMode="auto">
            <a:xfrm>
              <a:off x="296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4" name="Line 3705"/>
            <p:cNvSpPr>
              <a:spLocks noChangeShapeType="1"/>
            </p:cNvSpPr>
            <p:nvPr/>
          </p:nvSpPr>
          <p:spPr bwMode="auto">
            <a:xfrm>
              <a:off x="297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5" name="Line 3706"/>
            <p:cNvSpPr>
              <a:spLocks noChangeShapeType="1"/>
            </p:cNvSpPr>
            <p:nvPr/>
          </p:nvSpPr>
          <p:spPr bwMode="auto">
            <a:xfrm>
              <a:off x="29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6" name="Line 3707"/>
            <p:cNvSpPr>
              <a:spLocks noChangeShapeType="1"/>
            </p:cNvSpPr>
            <p:nvPr/>
          </p:nvSpPr>
          <p:spPr bwMode="auto">
            <a:xfrm>
              <a:off x="299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7" name="Line 3708"/>
            <p:cNvSpPr>
              <a:spLocks noChangeShapeType="1"/>
            </p:cNvSpPr>
            <p:nvPr/>
          </p:nvSpPr>
          <p:spPr bwMode="auto">
            <a:xfrm>
              <a:off x="300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8" name="Line 3709"/>
            <p:cNvSpPr>
              <a:spLocks noChangeShapeType="1"/>
            </p:cNvSpPr>
            <p:nvPr/>
          </p:nvSpPr>
          <p:spPr bwMode="auto">
            <a:xfrm>
              <a:off x="30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9" name="Line 3710"/>
            <p:cNvSpPr>
              <a:spLocks noChangeShapeType="1"/>
            </p:cNvSpPr>
            <p:nvPr/>
          </p:nvSpPr>
          <p:spPr bwMode="auto">
            <a:xfrm>
              <a:off x="301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0" name="Line 3711"/>
            <p:cNvSpPr>
              <a:spLocks noChangeShapeType="1"/>
            </p:cNvSpPr>
            <p:nvPr/>
          </p:nvSpPr>
          <p:spPr bwMode="auto">
            <a:xfrm>
              <a:off x="303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1" name="Line 3712"/>
            <p:cNvSpPr>
              <a:spLocks noChangeShapeType="1"/>
            </p:cNvSpPr>
            <p:nvPr/>
          </p:nvSpPr>
          <p:spPr bwMode="auto">
            <a:xfrm>
              <a:off x="304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2" name="Line 3713"/>
            <p:cNvSpPr>
              <a:spLocks noChangeShapeType="1"/>
            </p:cNvSpPr>
            <p:nvPr/>
          </p:nvSpPr>
          <p:spPr bwMode="auto">
            <a:xfrm>
              <a:off x="30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3" name="Line 3714"/>
            <p:cNvSpPr>
              <a:spLocks noChangeShapeType="1"/>
            </p:cNvSpPr>
            <p:nvPr/>
          </p:nvSpPr>
          <p:spPr bwMode="auto">
            <a:xfrm>
              <a:off x="306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4" name="Line 3715"/>
            <p:cNvSpPr>
              <a:spLocks noChangeShapeType="1"/>
            </p:cNvSpPr>
            <p:nvPr/>
          </p:nvSpPr>
          <p:spPr bwMode="auto">
            <a:xfrm>
              <a:off x="306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5" name="Line 3716"/>
            <p:cNvSpPr>
              <a:spLocks noChangeShapeType="1"/>
            </p:cNvSpPr>
            <p:nvPr/>
          </p:nvSpPr>
          <p:spPr bwMode="auto">
            <a:xfrm>
              <a:off x="30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6" name="Line 3717"/>
            <p:cNvSpPr>
              <a:spLocks noChangeShapeType="1"/>
            </p:cNvSpPr>
            <p:nvPr/>
          </p:nvSpPr>
          <p:spPr bwMode="auto">
            <a:xfrm>
              <a:off x="308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7" name="Line 3718"/>
            <p:cNvSpPr>
              <a:spLocks noChangeShapeType="1"/>
            </p:cNvSpPr>
            <p:nvPr/>
          </p:nvSpPr>
          <p:spPr bwMode="auto">
            <a:xfrm>
              <a:off x="309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8" name="Line 3719"/>
            <p:cNvSpPr>
              <a:spLocks noChangeShapeType="1"/>
            </p:cNvSpPr>
            <p:nvPr/>
          </p:nvSpPr>
          <p:spPr bwMode="auto">
            <a:xfrm>
              <a:off x="31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9" name="Line 3720"/>
            <p:cNvSpPr>
              <a:spLocks noChangeShapeType="1"/>
            </p:cNvSpPr>
            <p:nvPr/>
          </p:nvSpPr>
          <p:spPr bwMode="auto">
            <a:xfrm>
              <a:off x="311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0" name="Line 3721"/>
            <p:cNvSpPr>
              <a:spLocks noChangeShapeType="1"/>
            </p:cNvSpPr>
            <p:nvPr/>
          </p:nvSpPr>
          <p:spPr bwMode="auto">
            <a:xfrm>
              <a:off x="312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1" name="Line 3722"/>
            <p:cNvSpPr>
              <a:spLocks noChangeShapeType="1"/>
            </p:cNvSpPr>
            <p:nvPr/>
          </p:nvSpPr>
          <p:spPr bwMode="auto">
            <a:xfrm>
              <a:off x="312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2" name="Line 3723"/>
            <p:cNvSpPr>
              <a:spLocks noChangeShapeType="1"/>
            </p:cNvSpPr>
            <p:nvPr/>
          </p:nvSpPr>
          <p:spPr bwMode="auto">
            <a:xfrm>
              <a:off x="31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3" name="Line 3724"/>
            <p:cNvSpPr>
              <a:spLocks noChangeShapeType="1"/>
            </p:cNvSpPr>
            <p:nvPr/>
          </p:nvSpPr>
          <p:spPr bwMode="auto">
            <a:xfrm>
              <a:off x="31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4" name="Line 3725"/>
            <p:cNvSpPr>
              <a:spLocks noChangeShapeType="1"/>
            </p:cNvSpPr>
            <p:nvPr/>
          </p:nvSpPr>
          <p:spPr bwMode="auto">
            <a:xfrm>
              <a:off x="315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5" name="Line 3726"/>
            <p:cNvSpPr>
              <a:spLocks noChangeShapeType="1"/>
            </p:cNvSpPr>
            <p:nvPr/>
          </p:nvSpPr>
          <p:spPr bwMode="auto">
            <a:xfrm>
              <a:off x="316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6" name="Line 3727"/>
            <p:cNvSpPr>
              <a:spLocks noChangeShapeType="1"/>
            </p:cNvSpPr>
            <p:nvPr/>
          </p:nvSpPr>
          <p:spPr bwMode="auto">
            <a:xfrm>
              <a:off x="31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7" name="Line 3728"/>
            <p:cNvSpPr>
              <a:spLocks noChangeShapeType="1"/>
            </p:cNvSpPr>
            <p:nvPr/>
          </p:nvSpPr>
          <p:spPr bwMode="auto">
            <a:xfrm>
              <a:off x="318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8" name="Line 3729"/>
            <p:cNvSpPr>
              <a:spLocks noChangeShapeType="1"/>
            </p:cNvSpPr>
            <p:nvPr/>
          </p:nvSpPr>
          <p:spPr bwMode="auto">
            <a:xfrm>
              <a:off x="319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9" name="Line 3730"/>
            <p:cNvSpPr>
              <a:spLocks noChangeShapeType="1"/>
            </p:cNvSpPr>
            <p:nvPr/>
          </p:nvSpPr>
          <p:spPr bwMode="auto">
            <a:xfrm>
              <a:off x="320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0" name="Line 3731"/>
            <p:cNvSpPr>
              <a:spLocks noChangeShapeType="1"/>
            </p:cNvSpPr>
            <p:nvPr/>
          </p:nvSpPr>
          <p:spPr bwMode="auto">
            <a:xfrm>
              <a:off x="320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1" name="Line 3732"/>
            <p:cNvSpPr>
              <a:spLocks noChangeShapeType="1"/>
            </p:cNvSpPr>
            <p:nvPr/>
          </p:nvSpPr>
          <p:spPr bwMode="auto">
            <a:xfrm>
              <a:off x="322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8" name="Group 3934"/>
          <p:cNvGrpSpPr>
            <a:grpSpLocks/>
          </p:cNvGrpSpPr>
          <p:nvPr/>
        </p:nvGrpSpPr>
        <p:grpSpPr bwMode="auto">
          <a:xfrm>
            <a:off x="357315" y="1449055"/>
            <a:ext cx="7651481" cy="3709988"/>
            <a:chOff x="1093" y="1105"/>
            <a:chExt cx="2716" cy="2337"/>
          </a:xfrm>
        </p:grpSpPr>
        <p:sp>
          <p:nvSpPr>
            <p:cNvPr id="1552" name="Line 3734"/>
            <p:cNvSpPr>
              <a:spLocks noChangeShapeType="1"/>
            </p:cNvSpPr>
            <p:nvPr/>
          </p:nvSpPr>
          <p:spPr bwMode="auto">
            <a:xfrm>
              <a:off x="323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3" name="Line 3735"/>
            <p:cNvSpPr>
              <a:spLocks noChangeShapeType="1"/>
            </p:cNvSpPr>
            <p:nvPr/>
          </p:nvSpPr>
          <p:spPr bwMode="auto">
            <a:xfrm>
              <a:off x="323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4" name="Line 3736"/>
            <p:cNvSpPr>
              <a:spLocks noChangeShapeType="1"/>
            </p:cNvSpPr>
            <p:nvPr/>
          </p:nvSpPr>
          <p:spPr bwMode="auto">
            <a:xfrm>
              <a:off x="325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5" name="Line 3737"/>
            <p:cNvSpPr>
              <a:spLocks noChangeShapeType="1"/>
            </p:cNvSpPr>
            <p:nvPr/>
          </p:nvSpPr>
          <p:spPr bwMode="auto">
            <a:xfrm>
              <a:off x="32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6" name="Line 3738"/>
            <p:cNvSpPr>
              <a:spLocks noChangeShapeType="1"/>
            </p:cNvSpPr>
            <p:nvPr/>
          </p:nvSpPr>
          <p:spPr bwMode="auto">
            <a:xfrm>
              <a:off x="326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7" name="Line 3739"/>
            <p:cNvSpPr>
              <a:spLocks noChangeShapeType="1"/>
            </p:cNvSpPr>
            <p:nvPr/>
          </p:nvSpPr>
          <p:spPr bwMode="auto">
            <a:xfrm>
              <a:off x="327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8" name="Line 3740"/>
            <p:cNvSpPr>
              <a:spLocks noChangeShapeType="1"/>
            </p:cNvSpPr>
            <p:nvPr/>
          </p:nvSpPr>
          <p:spPr bwMode="auto">
            <a:xfrm>
              <a:off x="32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9" name="Line 3741"/>
            <p:cNvSpPr>
              <a:spLocks noChangeShapeType="1"/>
            </p:cNvSpPr>
            <p:nvPr/>
          </p:nvSpPr>
          <p:spPr bwMode="auto">
            <a:xfrm>
              <a:off x="329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0" name="Line 3742"/>
            <p:cNvSpPr>
              <a:spLocks noChangeShapeType="1"/>
            </p:cNvSpPr>
            <p:nvPr/>
          </p:nvSpPr>
          <p:spPr bwMode="auto">
            <a:xfrm>
              <a:off x="330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1" name="Line 3743"/>
            <p:cNvSpPr>
              <a:spLocks noChangeShapeType="1"/>
            </p:cNvSpPr>
            <p:nvPr/>
          </p:nvSpPr>
          <p:spPr bwMode="auto">
            <a:xfrm>
              <a:off x="33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2" name="Line 3744"/>
            <p:cNvSpPr>
              <a:spLocks noChangeShapeType="1"/>
            </p:cNvSpPr>
            <p:nvPr/>
          </p:nvSpPr>
          <p:spPr bwMode="auto">
            <a:xfrm>
              <a:off x="331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3" name="Line 3745"/>
            <p:cNvSpPr>
              <a:spLocks noChangeShapeType="1"/>
            </p:cNvSpPr>
            <p:nvPr/>
          </p:nvSpPr>
          <p:spPr bwMode="auto">
            <a:xfrm>
              <a:off x="333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4" name="Line 3746"/>
            <p:cNvSpPr>
              <a:spLocks noChangeShapeType="1"/>
            </p:cNvSpPr>
            <p:nvPr/>
          </p:nvSpPr>
          <p:spPr bwMode="auto">
            <a:xfrm>
              <a:off x="33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5" name="Line 3747"/>
            <p:cNvSpPr>
              <a:spLocks noChangeShapeType="1"/>
            </p:cNvSpPr>
            <p:nvPr/>
          </p:nvSpPr>
          <p:spPr bwMode="auto">
            <a:xfrm>
              <a:off x="334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6" name="Line 3748"/>
            <p:cNvSpPr>
              <a:spLocks noChangeShapeType="1"/>
            </p:cNvSpPr>
            <p:nvPr/>
          </p:nvSpPr>
          <p:spPr bwMode="auto">
            <a:xfrm>
              <a:off x="335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7" name="Line 3749"/>
            <p:cNvSpPr>
              <a:spLocks noChangeShapeType="1"/>
            </p:cNvSpPr>
            <p:nvPr/>
          </p:nvSpPr>
          <p:spPr bwMode="auto">
            <a:xfrm>
              <a:off x="33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8" name="Line 3750"/>
            <p:cNvSpPr>
              <a:spLocks noChangeShapeType="1"/>
            </p:cNvSpPr>
            <p:nvPr/>
          </p:nvSpPr>
          <p:spPr bwMode="auto">
            <a:xfrm>
              <a:off x="337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9" name="Line 3751"/>
            <p:cNvSpPr>
              <a:spLocks noChangeShapeType="1"/>
            </p:cNvSpPr>
            <p:nvPr/>
          </p:nvSpPr>
          <p:spPr bwMode="auto">
            <a:xfrm>
              <a:off x="338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0" name="Line 3752"/>
            <p:cNvSpPr>
              <a:spLocks noChangeShapeType="1"/>
            </p:cNvSpPr>
            <p:nvPr/>
          </p:nvSpPr>
          <p:spPr bwMode="auto">
            <a:xfrm>
              <a:off x="33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1" name="Line 3753"/>
            <p:cNvSpPr>
              <a:spLocks noChangeShapeType="1"/>
            </p:cNvSpPr>
            <p:nvPr/>
          </p:nvSpPr>
          <p:spPr bwMode="auto">
            <a:xfrm>
              <a:off x="339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2" name="Line 3754"/>
            <p:cNvSpPr>
              <a:spLocks noChangeShapeType="1"/>
            </p:cNvSpPr>
            <p:nvPr/>
          </p:nvSpPr>
          <p:spPr bwMode="auto">
            <a:xfrm>
              <a:off x="341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3" name="Line 3755"/>
            <p:cNvSpPr>
              <a:spLocks noChangeShapeType="1"/>
            </p:cNvSpPr>
            <p:nvPr/>
          </p:nvSpPr>
          <p:spPr bwMode="auto">
            <a:xfrm>
              <a:off x="34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4" name="Line 3756"/>
            <p:cNvSpPr>
              <a:spLocks noChangeShapeType="1"/>
            </p:cNvSpPr>
            <p:nvPr/>
          </p:nvSpPr>
          <p:spPr bwMode="auto">
            <a:xfrm>
              <a:off x="34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5" name="Line 3757"/>
            <p:cNvSpPr>
              <a:spLocks noChangeShapeType="1"/>
            </p:cNvSpPr>
            <p:nvPr/>
          </p:nvSpPr>
          <p:spPr bwMode="auto">
            <a:xfrm>
              <a:off x="343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6" name="Line 3758"/>
            <p:cNvSpPr>
              <a:spLocks noChangeShapeType="1"/>
            </p:cNvSpPr>
            <p:nvPr/>
          </p:nvSpPr>
          <p:spPr bwMode="auto">
            <a:xfrm>
              <a:off x="344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7" name="Line 3759"/>
            <p:cNvSpPr>
              <a:spLocks noChangeShapeType="1"/>
            </p:cNvSpPr>
            <p:nvPr/>
          </p:nvSpPr>
          <p:spPr bwMode="auto">
            <a:xfrm>
              <a:off x="34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8" name="Line 3760"/>
            <p:cNvSpPr>
              <a:spLocks noChangeShapeType="1"/>
            </p:cNvSpPr>
            <p:nvPr/>
          </p:nvSpPr>
          <p:spPr bwMode="auto">
            <a:xfrm>
              <a:off x="346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9" name="Line 3761"/>
            <p:cNvSpPr>
              <a:spLocks noChangeShapeType="1"/>
            </p:cNvSpPr>
            <p:nvPr/>
          </p:nvSpPr>
          <p:spPr bwMode="auto">
            <a:xfrm>
              <a:off x="347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0" name="Line 3762"/>
            <p:cNvSpPr>
              <a:spLocks noChangeShapeType="1"/>
            </p:cNvSpPr>
            <p:nvPr/>
          </p:nvSpPr>
          <p:spPr bwMode="auto">
            <a:xfrm>
              <a:off x="34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1" name="Line 3763"/>
            <p:cNvSpPr>
              <a:spLocks noChangeShapeType="1"/>
            </p:cNvSpPr>
            <p:nvPr/>
          </p:nvSpPr>
          <p:spPr bwMode="auto">
            <a:xfrm>
              <a:off x="349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2" name="Line 3764"/>
            <p:cNvSpPr>
              <a:spLocks noChangeShapeType="1"/>
            </p:cNvSpPr>
            <p:nvPr/>
          </p:nvSpPr>
          <p:spPr bwMode="auto">
            <a:xfrm>
              <a:off x="350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3" name="Line 3765"/>
            <p:cNvSpPr>
              <a:spLocks noChangeShapeType="1"/>
            </p:cNvSpPr>
            <p:nvPr/>
          </p:nvSpPr>
          <p:spPr bwMode="auto">
            <a:xfrm>
              <a:off x="350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4" name="Line 3766"/>
            <p:cNvSpPr>
              <a:spLocks noChangeShapeType="1"/>
            </p:cNvSpPr>
            <p:nvPr/>
          </p:nvSpPr>
          <p:spPr bwMode="auto">
            <a:xfrm>
              <a:off x="35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5" name="Line 3767"/>
            <p:cNvSpPr>
              <a:spLocks noChangeShapeType="1"/>
            </p:cNvSpPr>
            <p:nvPr/>
          </p:nvSpPr>
          <p:spPr bwMode="auto">
            <a:xfrm>
              <a:off x="35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6" name="Line 3768"/>
            <p:cNvSpPr>
              <a:spLocks noChangeShapeType="1"/>
            </p:cNvSpPr>
            <p:nvPr/>
          </p:nvSpPr>
          <p:spPr bwMode="auto">
            <a:xfrm>
              <a:off x="353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7" name="Line 3769"/>
            <p:cNvSpPr>
              <a:spLocks noChangeShapeType="1"/>
            </p:cNvSpPr>
            <p:nvPr/>
          </p:nvSpPr>
          <p:spPr bwMode="auto">
            <a:xfrm>
              <a:off x="354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8" name="Line 3770"/>
            <p:cNvSpPr>
              <a:spLocks noChangeShapeType="1"/>
            </p:cNvSpPr>
            <p:nvPr/>
          </p:nvSpPr>
          <p:spPr bwMode="auto">
            <a:xfrm>
              <a:off x="35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9" name="Line 3771"/>
            <p:cNvSpPr>
              <a:spLocks noChangeShapeType="1"/>
            </p:cNvSpPr>
            <p:nvPr/>
          </p:nvSpPr>
          <p:spPr bwMode="auto">
            <a:xfrm>
              <a:off x="356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0" name="Line 3772"/>
            <p:cNvSpPr>
              <a:spLocks noChangeShapeType="1"/>
            </p:cNvSpPr>
            <p:nvPr/>
          </p:nvSpPr>
          <p:spPr bwMode="auto">
            <a:xfrm>
              <a:off x="357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1" name="Line 3773"/>
            <p:cNvSpPr>
              <a:spLocks noChangeShapeType="1"/>
            </p:cNvSpPr>
            <p:nvPr/>
          </p:nvSpPr>
          <p:spPr bwMode="auto">
            <a:xfrm>
              <a:off x="358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2" name="Line 3774"/>
            <p:cNvSpPr>
              <a:spLocks noChangeShapeType="1"/>
            </p:cNvSpPr>
            <p:nvPr/>
          </p:nvSpPr>
          <p:spPr bwMode="auto">
            <a:xfrm>
              <a:off x="358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3" name="Line 3775"/>
            <p:cNvSpPr>
              <a:spLocks noChangeShapeType="1"/>
            </p:cNvSpPr>
            <p:nvPr/>
          </p:nvSpPr>
          <p:spPr bwMode="auto">
            <a:xfrm>
              <a:off x="360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4" name="Line 3776"/>
            <p:cNvSpPr>
              <a:spLocks noChangeShapeType="1"/>
            </p:cNvSpPr>
            <p:nvPr/>
          </p:nvSpPr>
          <p:spPr bwMode="auto">
            <a:xfrm>
              <a:off x="360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5" name="Line 3777"/>
            <p:cNvSpPr>
              <a:spLocks noChangeShapeType="1"/>
            </p:cNvSpPr>
            <p:nvPr/>
          </p:nvSpPr>
          <p:spPr bwMode="auto">
            <a:xfrm>
              <a:off x="361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6" name="Line 3778"/>
            <p:cNvSpPr>
              <a:spLocks noChangeShapeType="1"/>
            </p:cNvSpPr>
            <p:nvPr/>
          </p:nvSpPr>
          <p:spPr bwMode="auto">
            <a:xfrm>
              <a:off x="362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7" name="Line 3779"/>
            <p:cNvSpPr>
              <a:spLocks noChangeShapeType="1"/>
            </p:cNvSpPr>
            <p:nvPr/>
          </p:nvSpPr>
          <p:spPr bwMode="auto">
            <a:xfrm>
              <a:off x="36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8" name="Line 3780"/>
            <p:cNvSpPr>
              <a:spLocks noChangeShapeType="1"/>
            </p:cNvSpPr>
            <p:nvPr/>
          </p:nvSpPr>
          <p:spPr bwMode="auto">
            <a:xfrm>
              <a:off x="364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9" name="Line 3781"/>
            <p:cNvSpPr>
              <a:spLocks noChangeShapeType="1"/>
            </p:cNvSpPr>
            <p:nvPr/>
          </p:nvSpPr>
          <p:spPr bwMode="auto">
            <a:xfrm>
              <a:off x="365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0" name="Line 3782"/>
            <p:cNvSpPr>
              <a:spLocks noChangeShapeType="1"/>
            </p:cNvSpPr>
            <p:nvPr/>
          </p:nvSpPr>
          <p:spPr bwMode="auto">
            <a:xfrm>
              <a:off x="36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1" name="Line 3783"/>
            <p:cNvSpPr>
              <a:spLocks noChangeShapeType="1"/>
            </p:cNvSpPr>
            <p:nvPr/>
          </p:nvSpPr>
          <p:spPr bwMode="auto">
            <a:xfrm>
              <a:off x="366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2" name="Line 3784"/>
            <p:cNvSpPr>
              <a:spLocks noChangeShapeType="1"/>
            </p:cNvSpPr>
            <p:nvPr/>
          </p:nvSpPr>
          <p:spPr bwMode="auto">
            <a:xfrm>
              <a:off x="368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3" name="Line 3785"/>
            <p:cNvSpPr>
              <a:spLocks noChangeShapeType="1"/>
            </p:cNvSpPr>
            <p:nvPr/>
          </p:nvSpPr>
          <p:spPr bwMode="auto">
            <a:xfrm>
              <a:off x="36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4" name="Line 3786"/>
            <p:cNvSpPr>
              <a:spLocks noChangeShapeType="1"/>
            </p:cNvSpPr>
            <p:nvPr/>
          </p:nvSpPr>
          <p:spPr bwMode="auto">
            <a:xfrm>
              <a:off x="369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5" name="Line 3787"/>
            <p:cNvSpPr>
              <a:spLocks noChangeShapeType="1"/>
            </p:cNvSpPr>
            <p:nvPr/>
          </p:nvSpPr>
          <p:spPr bwMode="auto">
            <a:xfrm>
              <a:off x="371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6" name="Line 3788"/>
            <p:cNvSpPr>
              <a:spLocks noChangeShapeType="1"/>
            </p:cNvSpPr>
            <p:nvPr/>
          </p:nvSpPr>
          <p:spPr bwMode="auto">
            <a:xfrm>
              <a:off x="37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7" name="Line 3789"/>
            <p:cNvSpPr>
              <a:spLocks noChangeShapeType="1"/>
            </p:cNvSpPr>
            <p:nvPr/>
          </p:nvSpPr>
          <p:spPr bwMode="auto">
            <a:xfrm>
              <a:off x="372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8" name="Line 3790"/>
            <p:cNvSpPr>
              <a:spLocks noChangeShapeType="1"/>
            </p:cNvSpPr>
            <p:nvPr/>
          </p:nvSpPr>
          <p:spPr bwMode="auto">
            <a:xfrm>
              <a:off x="373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9" name="Line 3791"/>
            <p:cNvSpPr>
              <a:spLocks noChangeShapeType="1"/>
            </p:cNvSpPr>
            <p:nvPr/>
          </p:nvSpPr>
          <p:spPr bwMode="auto">
            <a:xfrm>
              <a:off x="37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0" name="Line 3792"/>
            <p:cNvSpPr>
              <a:spLocks noChangeShapeType="1"/>
            </p:cNvSpPr>
            <p:nvPr/>
          </p:nvSpPr>
          <p:spPr bwMode="auto">
            <a:xfrm>
              <a:off x="375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1" name="Line 3793"/>
            <p:cNvSpPr>
              <a:spLocks noChangeShapeType="1"/>
            </p:cNvSpPr>
            <p:nvPr/>
          </p:nvSpPr>
          <p:spPr bwMode="auto">
            <a:xfrm>
              <a:off x="376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2" name="Line 3794"/>
            <p:cNvSpPr>
              <a:spLocks noChangeShapeType="1"/>
            </p:cNvSpPr>
            <p:nvPr/>
          </p:nvSpPr>
          <p:spPr bwMode="auto">
            <a:xfrm>
              <a:off x="37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3" name="Line 3795"/>
            <p:cNvSpPr>
              <a:spLocks noChangeShapeType="1"/>
            </p:cNvSpPr>
            <p:nvPr/>
          </p:nvSpPr>
          <p:spPr bwMode="auto">
            <a:xfrm>
              <a:off x="377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4" name="Line 3796"/>
            <p:cNvSpPr>
              <a:spLocks noChangeShapeType="1"/>
            </p:cNvSpPr>
            <p:nvPr/>
          </p:nvSpPr>
          <p:spPr bwMode="auto">
            <a:xfrm>
              <a:off x="379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5" name="Line 3797"/>
            <p:cNvSpPr>
              <a:spLocks noChangeShapeType="1"/>
            </p:cNvSpPr>
            <p:nvPr/>
          </p:nvSpPr>
          <p:spPr bwMode="auto">
            <a:xfrm>
              <a:off x="37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6" name="Line 3798"/>
            <p:cNvSpPr>
              <a:spLocks noChangeShapeType="1"/>
            </p:cNvSpPr>
            <p:nvPr/>
          </p:nvSpPr>
          <p:spPr bwMode="auto">
            <a:xfrm>
              <a:off x="3805" y="1248"/>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7" name="Rectangle 3799"/>
            <p:cNvSpPr>
              <a:spLocks noChangeArrowheads="1"/>
            </p:cNvSpPr>
            <p:nvPr/>
          </p:nvSpPr>
          <p:spPr bwMode="auto">
            <a:xfrm>
              <a:off x="1204" y="1196"/>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0.4</a:t>
              </a:r>
              <a:endParaRPr lang="en-GB" altLang="de-DE" dirty="0">
                <a:cs typeface="Arial" panose="020B0604020202020204" pitchFamily="34" charset="0"/>
              </a:endParaRPr>
            </a:p>
          </p:txBody>
        </p:sp>
        <p:sp>
          <p:nvSpPr>
            <p:cNvPr id="1618" name="Rectangle 3800"/>
            <p:cNvSpPr>
              <a:spLocks noChangeArrowheads="1"/>
            </p:cNvSpPr>
            <p:nvPr/>
          </p:nvSpPr>
          <p:spPr bwMode="auto">
            <a:xfrm rot="16200000">
              <a:off x="63" y="2158"/>
              <a:ext cx="215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Relative Frequency of </a:t>
              </a:r>
              <a:r>
                <a:rPr lang="en-GB" altLang="de-DE" dirty="0" err="1">
                  <a:solidFill>
                    <a:srgbClr val="000000"/>
                  </a:solidFill>
                  <a:cs typeface="Arial" panose="020B0604020202020204" pitchFamily="34" charset="0"/>
                </a:rPr>
                <a:t>Occurence</a:t>
              </a:r>
              <a:endParaRPr lang="en-GB" altLang="de-DE" dirty="0">
                <a:cs typeface="Arial" panose="020B0604020202020204" pitchFamily="34" charset="0"/>
              </a:endParaRPr>
            </a:p>
          </p:txBody>
        </p:sp>
        <p:sp>
          <p:nvSpPr>
            <p:cNvPr id="1619" name="Line 3801"/>
            <p:cNvSpPr>
              <a:spLocks noChangeShapeType="1"/>
            </p:cNvSpPr>
            <p:nvPr/>
          </p:nvSpPr>
          <p:spPr bwMode="auto">
            <a:xfrm>
              <a:off x="1449" y="3214"/>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0" name="Line 3802"/>
            <p:cNvSpPr>
              <a:spLocks noChangeShapeType="1"/>
            </p:cNvSpPr>
            <p:nvPr/>
          </p:nvSpPr>
          <p:spPr bwMode="auto">
            <a:xfrm>
              <a:off x="1449" y="1149"/>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1" name="Line 3803"/>
            <p:cNvSpPr>
              <a:spLocks noChangeShapeType="1"/>
            </p:cNvSpPr>
            <p:nvPr/>
          </p:nvSpPr>
          <p:spPr bwMode="auto">
            <a:xfrm>
              <a:off x="144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2" name="Line 3804"/>
            <p:cNvSpPr>
              <a:spLocks noChangeShapeType="1"/>
            </p:cNvSpPr>
            <p:nvPr/>
          </p:nvSpPr>
          <p:spPr bwMode="auto">
            <a:xfrm flipV="1">
              <a:off x="144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3" name="Rectangle 3805"/>
            <p:cNvSpPr>
              <a:spLocks noChangeArrowheads="1"/>
            </p:cNvSpPr>
            <p:nvPr/>
          </p:nvSpPr>
          <p:spPr bwMode="auto">
            <a:xfrm>
              <a:off x="138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624" name="Line 3806"/>
            <p:cNvSpPr>
              <a:spLocks noChangeShapeType="1"/>
            </p:cNvSpPr>
            <p:nvPr/>
          </p:nvSpPr>
          <p:spPr bwMode="auto">
            <a:xfrm>
              <a:off x="174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5" name="Line 3807"/>
            <p:cNvSpPr>
              <a:spLocks noChangeShapeType="1"/>
            </p:cNvSpPr>
            <p:nvPr/>
          </p:nvSpPr>
          <p:spPr bwMode="auto">
            <a:xfrm flipV="1">
              <a:off x="174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6" name="Line 3808"/>
            <p:cNvSpPr>
              <a:spLocks noChangeShapeType="1"/>
            </p:cNvSpPr>
            <p:nvPr/>
          </p:nvSpPr>
          <p:spPr bwMode="auto">
            <a:xfrm flipV="1">
              <a:off x="174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7" name="Line 3809"/>
            <p:cNvSpPr>
              <a:spLocks noChangeShapeType="1"/>
            </p:cNvSpPr>
            <p:nvPr/>
          </p:nvSpPr>
          <p:spPr bwMode="auto">
            <a:xfrm flipV="1">
              <a:off x="174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8" name="Line 3810"/>
            <p:cNvSpPr>
              <a:spLocks noChangeShapeType="1"/>
            </p:cNvSpPr>
            <p:nvPr/>
          </p:nvSpPr>
          <p:spPr bwMode="auto">
            <a:xfrm flipV="1">
              <a:off x="174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9" name="Line 3811"/>
            <p:cNvSpPr>
              <a:spLocks noChangeShapeType="1"/>
            </p:cNvSpPr>
            <p:nvPr/>
          </p:nvSpPr>
          <p:spPr bwMode="auto">
            <a:xfrm flipV="1">
              <a:off x="174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0" name="Line 3812"/>
            <p:cNvSpPr>
              <a:spLocks noChangeShapeType="1"/>
            </p:cNvSpPr>
            <p:nvPr/>
          </p:nvSpPr>
          <p:spPr bwMode="auto">
            <a:xfrm flipV="1">
              <a:off x="174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1" name="Line 3813"/>
            <p:cNvSpPr>
              <a:spLocks noChangeShapeType="1"/>
            </p:cNvSpPr>
            <p:nvPr/>
          </p:nvSpPr>
          <p:spPr bwMode="auto">
            <a:xfrm flipV="1">
              <a:off x="174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2" name="Line 3814"/>
            <p:cNvSpPr>
              <a:spLocks noChangeShapeType="1"/>
            </p:cNvSpPr>
            <p:nvPr/>
          </p:nvSpPr>
          <p:spPr bwMode="auto">
            <a:xfrm flipV="1">
              <a:off x="174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3" name="Line 3815"/>
            <p:cNvSpPr>
              <a:spLocks noChangeShapeType="1"/>
            </p:cNvSpPr>
            <p:nvPr/>
          </p:nvSpPr>
          <p:spPr bwMode="auto">
            <a:xfrm flipV="1">
              <a:off x="174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4" name="Line 3816"/>
            <p:cNvSpPr>
              <a:spLocks noChangeShapeType="1"/>
            </p:cNvSpPr>
            <p:nvPr/>
          </p:nvSpPr>
          <p:spPr bwMode="auto">
            <a:xfrm flipV="1">
              <a:off x="174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5" name="Line 3817"/>
            <p:cNvSpPr>
              <a:spLocks noChangeShapeType="1"/>
            </p:cNvSpPr>
            <p:nvPr/>
          </p:nvSpPr>
          <p:spPr bwMode="auto">
            <a:xfrm flipV="1">
              <a:off x="174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6" name="Line 3818"/>
            <p:cNvSpPr>
              <a:spLocks noChangeShapeType="1"/>
            </p:cNvSpPr>
            <p:nvPr/>
          </p:nvSpPr>
          <p:spPr bwMode="auto">
            <a:xfrm flipV="1">
              <a:off x="174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7" name="Line 3819"/>
            <p:cNvSpPr>
              <a:spLocks noChangeShapeType="1"/>
            </p:cNvSpPr>
            <p:nvPr/>
          </p:nvSpPr>
          <p:spPr bwMode="auto">
            <a:xfrm flipV="1">
              <a:off x="174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8" name="Line 3820"/>
            <p:cNvSpPr>
              <a:spLocks noChangeShapeType="1"/>
            </p:cNvSpPr>
            <p:nvPr/>
          </p:nvSpPr>
          <p:spPr bwMode="auto">
            <a:xfrm flipV="1">
              <a:off x="174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9" name="Line 3821"/>
            <p:cNvSpPr>
              <a:spLocks noChangeShapeType="1"/>
            </p:cNvSpPr>
            <p:nvPr/>
          </p:nvSpPr>
          <p:spPr bwMode="auto">
            <a:xfrm flipV="1">
              <a:off x="174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0" name="Line 3822"/>
            <p:cNvSpPr>
              <a:spLocks noChangeShapeType="1"/>
            </p:cNvSpPr>
            <p:nvPr/>
          </p:nvSpPr>
          <p:spPr bwMode="auto">
            <a:xfrm flipV="1">
              <a:off x="174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1" name="Line 3823"/>
            <p:cNvSpPr>
              <a:spLocks noChangeShapeType="1"/>
            </p:cNvSpPr>
            <p:nvPr/>
          </p:nvSpPr>
          <p:spPr bwMode="auto">
            <a:xfrm flipV="1">
              <a:off x="174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2" name="Line 3824"/>
            <p:cNvSpPr>
              <a:spLocks noChangeShapeType="1"/>
            </p:cNvSpPr>
            <p:nvPr/>
          </p:nvSpPr>
          <p:spPr bwMode="auto">
            <a:xfrm flipV="1">
              <a:off x="174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3" name="Line 3825"/>
            <p:cNvSpPr>
              <a:spLocks noChangeShapeType="1"/>
            </p:cNvSpPr>
            <p:nvPr/>
          </p:nvSpPr>
          <p:spPr bwMode="auto">
            <a:xfrm flipV="1">
              <a:off x="174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4" name="Line 3826"/>
            <p:cNvSpPr>
              <a:spLocks noChangeShapeType="1"/>
            </p:cNvSpPr>
            <p:nvPr/>
          </p:nvSpPr>
          <p:spPr bwMode="auto">
            <a:xfrm flipV="1">
              <a:off x="174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5" name="Line 3827"/>
            <p:cNvSpPr>
              <a:spLocks noChangeShapeType="1"/>
            </p:cNvSpPr>
            <p:nvPr/>
          </p:nvSpPr>
          <p:spPr bwMode="auto">
            <a:xfrm flipV="1">
              <a:off x="174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6" name="Line 3828"/>
            <p:cNvSpPr>
              <a:spLocks noChangeShapeType="1"/>
            </p:cNvSpPr>
            <p:nvPr/>
          </p:nvSpPr>
          <p:spPr bwMode="auto">
            <a:xfrm flipV="1">
              <a:off x="174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7" name="Line 3829"/>
            <p:cNvSpPr>
              <a:spLocks noChangeShapeType="1"/>
            </p:cNvSpPr>
            <p:nvPr/>
          </p:nvSpPr>
          <p:spPr bwMode="auto">
            <a:xfrm flipV="1">
              <a:off x="174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8" name="Line 3830"/>
            <p:cNvSpPr>
              <a:spLocks noChangeShapeType="1"/>
            </p:cNvSpPr>
            <p:nvPr/>
          </p:nvSpPr>
          <p:spPr bwMode="auto">
            <a:xfrm flipV="1">
              <a:off x="174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9" name="Line 3831"/>
            <p:cNvSpPr>
              <a:spLocks noChangeShapeType="1"/>
            </p:cNvSpPr>
            <p:nvPr/>
          </p:nvSpPr>
          <p:spPr bwMode="auto">
            <a:xfrm flipV="1">
              <a:off x="174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0" name="Line 3832"/>
            <p:cNvSpPr>
              <a:spLocks noChangeShapeType="1"/>
            </p:cNvSpPr>
            <p:nvPr/>
          </p:nvSpPr>
          <p:spPr bwMode="auto">
            <a:xfrm flipV="1">
              <a:off x="174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1" name="Line 3833"/>
            <p:cNvSpPr>
              <a:spLocks noChangeShapeType="1"/>
            </p:cNvSpPr>
            <p:nvPr/>
          </p:nvSpPr>
          <p:spPr bwMode="auto">
            <a:xfrm flipV="1">
              <a:off x="174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2" name="Line 3834"/>
            <p:cNvSpPr>
              <a:spLocks noChangeShapeType="1"/>
            </p:cNvSpPr>
            <p:nvPr/>
          </p:nvSpPr>
          <p:spPr bwMode="auto">
            <a:xfrm flipV="1">
              <a:off x="174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3" name="Line 3835"/>
            <p:cNvSpPr>
              <a:spLocks noChangeShapeType="1"/>
            </p:cNvSpPr>
            <p:nvPr/>
          </p:nvSpPr>
          <p:spPr bwMode="auto">
            <a:xfrm flipV="1">
              <a:off x="174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4" name="Line 3836"/>
            <p:cNvSpPr>
              <a:spLocks noChangeShapeType="1"/>
            </p:cNvSpPr>
            <p:nvPr/>
          </p:nvSpPr>
          <p:spPr bwMode="auto">
            <a:xfrm flipV="1">
              <a:off x="174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5" name="Line 3837"/>
            <p:cNvSpPr>
              <a:spLocks noChangeShapeType="1"/>
            </p:cNvSpPr>
            <p:nvPr/>
          </p:nvSpPr>
          <p:spPr bwMode="auto">
            <a:xfrm flipV="1">
              <a:off x="174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6" name="Line 3838"/>
            <p:cNvSpPr>
              <a:spLocks noChangeShapeType="1"/>
            </p:cNvSpPr>
            <p:nvPr/>
          </p:nvSpPr>
          <p:spPr bwMode="auto">
            <a:xfrm flipV="1">
              <a:off x="174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7" name="Line 3839"/>
            <p:cNvSpPr>
              <a:spLocks noChangeShapeType="1"/>
            </p:cNvSpPr>
            <p:nvPr/>
          </p:nvSpPr>
          <p:spPr bwMode="auto">
            <a:xfrm flipV="1">
              <a:off x="174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8" name="Line 3840"/>
            <p:cNvSpPr>
              <a:spLocks noChangeShapeType="1"/>
            </p:cNvSpPr>
            <p:nvPr/>
          </p:nvSpPr>
          <p:spPr bwMode="auto">
            <a:xfrm flipV="1">
              <a:off x="174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9" name="Line 3841"/>
            <p:cNvSpPr>
              <a:spLocks noChangeShapeType="1"/>
            </p:cNvSpPr>
            <p:nvPr/>
          </p:nvSpPr>
          <p:spPr bwMode="auto">
            <a:xfrm flipV="1">
              <a:off x="174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0" name="Line 3842"/>
            <p:cNvSpPr>
              <a:spLocks noChangeShapeType="1"/>
            </p:cNvSpPr>
            <p:nvPr/>
          </p:nvSpPr>
          <p:spPr bwMode="auto">
            <a:xfrm flipV="1">
              <a:off x="174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1" name="Line 3843"/>
            <p:cNvSpPr>
              <a:spLocks noChangeShapeType="1"/>
            </p:cNvSpPr>
            <p:nvPr/>
          </p:nvSpPr>
          <p:spPr bwMode="auto">
            <a:xfrm flipV="1">
              <a:off x="174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2" name="Line 3844"/>
            <p:cNvSpPr>
              <a:spLocks noChangeShapeType="1"/>
            </p:cNvSpPr>
            <p:nvPr/>
          </p:nvSpPr>
          <p:spPr bwMode="auto">
            <a:xfrm flipV="1">
              <a:off x="174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3" name="Line 3845"/>
            <p:cNvSpPr>
              <a:spLocks noChangeShapeType="1"/>
            </p:cNvSpPr>
            <p:nvPr/>
          </p:nvSpPr>
          <p:spPr bwMode="auto">
            <a:xfrm flipV="1">
              <a:off x="174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4" name="Line 3846"/>
            <p:cNvSpPr>
              <a:spLocks noChangeShapeType="1"/>
            </p:cNvSpPr>
            <p:nvPr/>
          </p:nvSpPr>
          <p:spPr bwMode="auto">
            <a:xfrm flipV="1">
              <a:off x="174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5" name="Line 3847"/>
            <p:cNvSpPr>
              <a:spLocks noChangeShapeType="1"/>
            </p:cNvSpPr>
            <p:nvPr/>
          </p:nvSpPr>
          <p:spPr bwMode="auto">
            <a:xfrm flipV="1">
              <a:off x="174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6" name="Line 3848"/>
            <p:cNvSpPr>
              <a:spLocks noChangeShapeType="1"/>
            </p:cNvSpPr>
            <p:nvPr/>
          </p:nvSpPr>
          <p:spPr bwMode="auto">
            <a:xfrm flipV="1">
              <a:off x="174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7" name="Line 3849"/>
            <p:cNvSpPr>
              <a:spLocks noChangeShapeType="1"/>
            </p:cNvSpPr>
            <p:nvPr/>
          </p:nvSpPr>
          <p:spPr bwMode="auto">
            <a:xfrm flipV="1">
              <a:off x="174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8" name="Line 3850"/>
            <p:cNvSpPr>
              <a:spLocks noChangeShapeType="1"/>
            </p:cNvSpPr>
            <p:nvPr/>
          </p:nvSpPr>
          <p:spPr bwMode="auto">
            <a:xfrm flipV="1">
              <a:off x="174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9" name="Line 3851"/>
            <p:cNvSpPr>
              <a:spLocks noChangeShapeType="1"/>
            </p:cNvSpPr>
            <p:nvPr/>
          </p:nvSpPr>
          <p:spPr bwMode="auto">
            <a:xfrm flipV="1">
              <a:off x="174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0" name="Line 3852"/>
            <p:cNvSpPr>
              <a:spLocks noChangeShapeType="1"/>
            </p:cNvSpPr>
            <p:nvPr/>
          </p:nvSpPr>
          <p:spPr bwMode="auto">
            <a:xfrm flipV="1">
              <a:off x="174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1" name="Line 3853"/>
            <p:cNvSpPr>
              <a:spLocks noChangeShapeType="1"/>
            </p:cNvSpPr>
            <p:nvPr/>
          </p:nvSpPr>
          <p:spPr bwMode="auto">
            <a:xfrm flipV="1">
              <a:off x="174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2" name="Line 3854"/>
            <p:cNvSpPr>
              <a:spLocks noChangeShapeType="1"/>
            </p:cNvSpPr>
            <p:nvPr/>
          </p:nvSpPr>
          <p:spPr bwMode="auto">
            <a:xfrm flipV="1">
              <a:off x="174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3" name="Line 3855"/>
            <p:cNvSpPr>
              <a:spLocks noChangeShapeType="1"/>
            </p:cNvSpPr>
            <p:nvPr/>
          </p:nvSpPr>
          <p:spPr bwMode="auto">
            <a:xfrm flipV="1">
              <a:off x="174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4" name="Line 3856"/>
            <p:cNvSpPr>
              <a:spLocks noChangeShapeType="1"/>
            </p:cNvSpPr>
            <p:nvPr/>
          </p:nvSpPr>
          <p:spPr bwMode="auto">
            <a:xfrm flipV="1">
              <a:off x="174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5" name="Line 3857"/>
            <p:cNvSpPr>
              <a:spLocks noChangeShapeType="1"/>
            </p:cNvSpPr>
            <p:nvPr/>
          </p:nvSpPr>
          <p:spPr bwMode="auto">
            <a:xfrm flipV="1">
              <a:off x="174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6" name="Line 3858"/>
            <p:cNvSpPr>
              <a:spLocks noChangeShapeType="1"/>
            </p:cNvSpPr>
            <p:nvPr/>
          </p:nvSpPr>
          <p:spPr bwMode="auto">
            <a:xfrm flipV="1">
              <a:off x="174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7" name="Line 3859"/>
            <p:cNvSpPr>
              <a:spLocks noChangeShapeType="1"/>
            </p:cNvSpPr>
            <p:nvPr/>
          </p:nvSpPr>
          <p:spPr bwMode="auto">
            <a:xfrm flipV="1">
              <a:off x="174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8" name="Line 3860"/>
            <p:cNvSpPr>
              <a:spLocks noChangeShapeType="1"/>
            </p:cNvSpPr>
            <p:nvPr/>
          </p:nvSpPr>
          <p:spPr bwMode="auto">
            <a:xfrm flipV="1">
              <a:off x="174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9" name="Line 3861"/>
            <p:cNvSpPr>
              <a:spLocks noChangeShapeType="1"/>
            </p:cNvSpPr>
            <p:nvPr/>
          </p:nvSpPr>
          <p:spPr bwMode="auto">
            <a:xfrm flipV="1">
              <a:off x="174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0" name="Line 3862"/>
            <p:cNvSpPr>
              <a:spLocks noChangeShapeType="1"/>
            </p:cNvSpPr>
            <p:nvPr/>
          </p:nvSpPr>
          <p:spPr bwMode="auto">
            <a:xfrm flipV="1">
              <a:off x="174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1" name="Line 3863"/>
            <p:cNvSpPr>
              <a:spLocks noChangeShapeType="1"/>
            </p:cNvSpPr>
            <p:nvPr/>
          </p:nvSpPr>
          <p:spPr bwMode="auto">
            <a:xfrm flipV="1">
              <a:off x="174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2" name="Line 3864"/>
            <p:cNvSpPr>
              <a:spLocks noChangeShapeType="1"/>
            </p:cNvSpPr>
            <p:nvPr/>
          </p:nvSpPr>
          <p:spPr bwMode="auto">
            <a:xfrm flipV="1">
              <a:off x="174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3" name="Line 3865"/>
            <p:cNvSpPr>
              <a:spLocks noChangeShapeType="1"/>
            </p:cNvSpPr>
            <p:nvPr/>
          </p:nvSpPr>
          <p:spPr bwMode="auto">
            <a:xfrm flipV="1">
              <a:off x="174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4" name="Line 3866"/>
            <p:cNvSpPr>
              <a:spLocks noChangeShapeType="1"/>
            </p:cNvSpPr>
            <p:nvPr/>
          </p:nvSpPr>
          <p:spPr bwMode="auto">
            <a:xfrm flipV="1">
              <a:off x="174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5" name="Line 3867"/>
            <p:cNvSpPr>
              <a:spLocks noChangeShapeType="1"/>
            </p:cNvSpPr>
            <p:nvPr/>
          </p:nvSpPr>
          <p:spPr bwMode="auto">
            <a:xfrm flipV="1">
              <a:off x="174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6" name="Line 3868"/>
            <p:cNvSpPr>
              <a:spLocks noChangeShapeType="1"/>
            </p:cNvSpPr>
            <p:nvPr/>
          </p:nvSpPr>
          <p:spPr bwMode="auto">
            <a:xfrm flipV="1">
              <a:off x="174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7" name="Line 3869"/>
            <p:cNvSpPr>
              <a:spLocks noChangeShapeType="1"/>
            </p:cNvSpPr>
            <p:nvPr/>
          </p:nvSpPr>
          <p:spPr bwMode="auto">
            <a:xfrm flipV="1">
              <a:off x="174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8" name="Line 3870"/>
            <p:cNvSpPr>
              <a:spLocks noChangeShapeType="1"/>
            </p:cNvSpPr>
            <p:nvPr/>
          </p:nvSpPr>
          <p:spPr bwMode="auto">
            <a:xfrm flipV="1">
              <a:off x="174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9" name="Line 3871"/>
            <p:cNvSpPr>
              <a:spLocks noChangeShapeType="1"/>
            </p:cNvSpPr>
            <p:nvPr/>
          </p:nvSpPr>
          <p:spPr bwMode="auto">
            <a:xfrm flipV="1">
              <a:off x="174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0" name="Line 3872"/>
            <p:cNvSpPr>
              <a:spLocks noChangeShapeType="1"/>
            </p:cNvSpPr>
            <p:nvPr/>
          </p:nvSpPr>
          <p:spPr bwMode="auto">
            <a:xfrm flipV="1">
              <a:off x="174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1" name="Line 3873"/>
            <p:cNvSpPr>
              <a:spLocks noChangeShapeType="1"/>
            </p:cNvSpPr>
            <p:nvPr/>
          </p:nvSpPr>
          <p:spPr bwMode="auto">
            <a:xfrm flipV="1">
              <a:off x="174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2" name="Line 3874"/>
            <p:cNvSpPr>
              <a:spLocks noChangeShapeType="1"/>
            </p:cNvSpPr>
            <p:nvPr/>
          </p:nvSpPr>
          <p:spPr bwMode="auto">
            <a:xfrm flipV="1">
              <a:off x="174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3" name="Line 3875"/>
            <p:cNvSpPr>
              <a:spLocks noChangeShapeType="1"/>
            </p:cNvSpPr>
            <p:nvPr/>
          </p:nvSpPr>
          <p:spPr bwMode="auto">
            <a:xfrm flipV="1">
              <a:off x="174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4" name="Line 3876"/>
            <p:cNvSpPr>
              <a:spLocks noChangeShapeType="1"/>
            </p:cNvSpPr>
            <p:nvPr/>
          </p:nvSpPr>
          <p:spPr bwMode="auto">
            <a:xfrm flipV="1">
              <a:off x="174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5" name="Line 3877"/>
            <p:cNvSpPr>
              <a:spLocks noChangeShapeType="1"/>
            </p:cNvSpPr>
            <p:nvPr/>
          </p:nvSpPr>
          <p:spPr bwMode="auto">
            <a:xfrm flipV="1">
              <a:off x="174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6" name="Line 3878"/>
            <p:cNvSpPr>
              <a:spLocks noChangeShapeType="1"/>
            </p:cNvSpPr>
            <p:nvPr/>
          </p:nvSpPr>
          <p:spPr bwMode="auto">
            <a:xfrm flipV="1">
              <a:off x="174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7" name="Line 3879"/>
            <p:cNvSpPr>
              <a:spLocks noChangeShapeType="1"/>
            </p:cNvSpPr>
            <p:nvPr/>
          </p:nvSpPr>
          <p:spPr bwMode="auto">
            <a:xfrm flipV="1">
              <a:off x="174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8" name="Line 3880"/>
            <p:cNvSpPr>
              <a:spLocks noChangeShapeType="1"/>
            </p:cNvSpPr>
            <p:nvPr/>
          </p:nvSpPr>
          <p:spPr bwMode="auto">
            <a:xfrm flipV="1">
              <a:off x="174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9" name="Line 3881"/>
            <p:cNvSpPr>
              <a:spLocks noChangeShapeType="1"/>
            </p:cNvSpPr>
            <p:nvPr/>
          </p:nvSpPr>
          <p:spPr bwMode="auto">
            <a:xfrm flipV="1">
              <a:off x="174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0" name="Line 3882"/>
            <p:cNvSpPr>
              <a:spLocks noChangeShapeType="1"/>
            </p:cNvSpPr>
            <p:nvPr/>
          </p:nvSpPr>
          <p:spPr bwMode="auto">
            <a:xfrm flipV="1">
              <a:off x="174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1" name="Line 3883"/>
            <p:cNvSpPr>
              <a:spLocks noChangeShapeType="1"/>
            </p:cNvSpPr>
            <p:nvPr/>
          </p:nvSpPr>
          <p:spPr bwMode="auto">
            <a:xfrm flipV="1">
              <a:off x="174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2" name="Line 3884"/>
            <p:cNvSpPr>
              <a:spLocks noChangeShapeType="1"/>
            </p:cNvSpPr>
            <p:nvPr/>
          </p:nvSpPr>
          <p:spPr bwMode="auto">
            <a:xfrm flipV="1">
              <a:off x="174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3" name="Line 3885"/>
            <p:cNvSpPr>
              <a:spLocks noChangeShapeType="1"/>
            </p:cNvSpPr>
            <p:nvPr/>
          </p:nvSpPr>
          <p:spPr bwMode="auto">
            <a:xfrm flipV="1">
              <a:off x="174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4" name="Line 3886"/>
            <p:cNvSpPr>
              <a:spLocks noChangeShapeType="1"/>
            </p:cNvSpPr>
            <p:nvPr/>
          </p:nvSpPr>
          <p:spPr bwMode="auto">
            <a:xfrm flipV="1">
              <a:off x="174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5" name="Line 3887"/>
            <p:cNvSpPr>
              <a:spLocks noChangeShapeType="1"/>
            </p:cNvSpPr>
            <p:nvPr/>
          </p:nvSpPr>
          <p:spPr bwMode="auto">
            <a:xfrm flipV="1">
              <a:off x="174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6" name="Line 3888"/>
            <p:cNvSpPr>
              <a:spLocks noChangeShapeType="1"/>
            </p:cNvSpPr>
            <p:nvPr/>
          </p:nvSpPr>
          <p:spPr bwMode="auto">
            <a:xfrm flipV="1">
              <a:off x="174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7" name="Line 3889"/>
            <p:cNvSpPr>
              <a:spLocks noChangeShapeType="1"/>
            </p:cNvSpPr>
            <p:nvPr/>
          </p:nvSpPr>
          <p:spPr bwMode="auto">
            <a:xfrm flipV="1">
              <a:off x="174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8" name="Line 3890"/>
            <p:cNvSpPr>
              <a:spLocks noChangeShapeType="1"/>
            </p:cNvSpPr>
            <p:nvPr/>
          </p:nvSpPr>
          <p:spPr bwMode="auto">
            <a:xfrm flipV="1">
              <a:off x="174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9" name="Line 3891"/>
            <p:cNvSpPr>
              <a:spLocks noChangeShapeType="1"/>
            </p:cNvSpPr>
            <p:nvPr/>
          </p:nvSpPr>
          <p:spPr bwMode="auto">
            <a:xfrm flipV="1">
              <a:off x="174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0" name="Line 3892"/>
            <p:cNvSpPr>
              <a:spLocks noChangeShapeType="1"/>
            </p:cNvSpPr>
            <p:nvPr/>
          </p:nvSpPr>
          <p:spPr bwMode="auto">
            <a:xfrm flipV="1">
              <a:off x="174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1" name="Line 3893"/>
            <p:cNvSpPr>
              <a:spLocks noChangeShapeType="1"/>
            </p:cNvSpPr>
            <p:nvPr/>
          </p:nvSpPr>
          <p:spPr bwMode="auto">
            <a:xfrm flipV="1">
              <a:off x="174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2" name="Line 3894"/>
            <p:cNvSpPr>
              <a:spLocks noChangeShapeType="1"/>
            </p:cNvSpPr>
            <p:nvPr/>
          </p:nvSpPr>
          <p:spPr bwMode="auto">
            <a:xfrm flipV="1">
              <a:off x="174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3" name="Line 3895"/>
            <p:cNvSpPr>
              <a:spLocks noChangeShapeType="1"/>
            </p:cNvSpPr>
            <p:nvPr/>
          </p:nvSpPr>
          <p:spPr bwMode="auto">
            <a:xfrm flipV="1">
              <a:off x="174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4" name="Line 3896"/>
            <p:cNvSpPr>
              <a:spLocks noChangeShapeType="1"/>
            </p:cNvSpPr>
            <p:nvPr/>
          </p:nvSpPr>
          <p:spPr bwMode="auto">
            <a:xfrm flipV="1">
              <a:off x="174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5" name="Line 3897"/>
            <p:cNvSpPr>
              <a:spLocks noChangeShapeType="1"/>
            </p:cNvSpPr>
            <p:nvPr/>
          </p:nvSpPr>
          <p:spPr bwMode="auto">
            <a:xfrm flipV="1">
              <a:off x="174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6" name="Line 3898"/>
            <p:cNvSpPr>
              <a:spLocks noChangeShapeType="1"/>
            </p:cNvSpPr>
            <p:nvPr/>
          </p:nvSpPr>
          <p:spPr bwMode="auto">
            <a:xfrm flipV="1">
              <a:off x="174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7" name="Line 3899"/>
            <p:cNvSpPr>
              <a:spLocks noChangeShapeType="1"/>
            </p:cNvSpPr>
            <p:nvPr/>
          </p:nvSpPr>
          <p:spPr bwMode="auto">
            <a:xfrm flipV="1">
              <a:off x="174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8" name="Line 3900"/>
            <p:cNvSpPr>
              <a:spLocks noChangeShapeType="1"/>
            </p:cNvSpPr>
            <p:nvPr/>
          </p:nvSpPr>
          <p:spPr bwMode="auto">
            <a:xfrm flipV="1">
              <a:off x="174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9" name="Line 3901"/>
            <p:cNvSpPr>
              <a:spLocks noChangeShapeType="1"/>
            </p:cNvSpPr>
            <p:nvPr/>
          </p:nvSpPr>
          <p:spPr bwMode="auto">
            <a:xfrm flipV="1">
              <a:off x="174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0" name="Line 3902"/>
            <p:cNvSpPr>
              <a:spLocks noChangeShapeType="1"/>
            </p:cNvSpPr>
            <p:nvPr/>
          </p:nvSpPr>
          <p:spPr bwMode="auto">
            <a:xfrm flipV="1">
              <a:off x="174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1" name="Line 3903"/>
            <p:cNvSpPr>
              <a:spLocks noChangeShapeType="1"/>
            </p:cNvSpPr>
            <p:nvPr/>
          </p:nvSpPr>
          <p:spPr bwMode="auto">
            <a:xfrm flipV="1">
              <a:off x="174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2" name="Line 3904"/>
            <p:cNvSpPr>
              <a:spLocks noChangeShapeType="1"/>
            </p:cNvSpPr>
            <p:nvPr/>
          </p:nvSpPr>
          <p:spPr bwMode="auto">
            <a:xfrm flipV="1">
              <a:off x="174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3" name="Line 3905"/>
            <p:cNvSpPr>
              <a:spLocks noChangeShapeType="1"/>
            </p:cNvSpPr>
            <p:nvPr/>
          </p:nvSpPr>
          <p:spPr bwMode="auto">
            <a:xfrm flipV="1">
              <a:off x="174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4" name="Line 3906"/>
            <p:cNvSpPr>
              <a:spLocks noChangeShapeType="1"/>
            </p:cNvSpPr>
            <p:nvPr/>
          </p:nvSpPr>
          <p:spPr bwMode="auto">
            <a:xfrm flipV="1">
              <a:off x="174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5" name="Line 3907"/>
            <p:cNvSpPr>
              <a:spLocks noChangeShapeType="1"/>
            </p:cNvSpPr>
            <p:nvPr/>
          </p:nvSpPr>
          <p:spPr bwMode="auto">
            <a:xfrm flipV="1">
              <a:off x="174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6" name="Line 3908"/>
            <p:cNvSpPr>
              <a:spLocks noChangeShapeType="1"/>
            </p:cNvSpPr>
            <p:nvPr/>
          </p:nvSpPr>
          <p:spPr bwMode="auto">
            <a:xfrm flipV="1">
              <a:off x="174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7" name="Line 3909"/>
            <p:cNvSpPr>
              <a:spLocks noChangeShapeType="1"/>
            </p:cNvSpPr>
            <p:nvPr/>
          </p:nvSpPr>
          <p:spPr bwMode="auto">
            <a:xfrm flipV="1">
              <a:off x="174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8" name="Line 3910"/>
            <p:cNvSpPr>
              <a:spLocks noChangeShapeType="1"/>
            </p:cNvSpPr>
            <p:nvPr/>
          </p:nvSpPr>
          <p:spPr bwMode="auto">
            <a:xfrm flipV="1">
              <a:off x="174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9" name="Line 3911"/>
            <p:cNvSpPr>
              <a:spLocks noChangeShapeType="1"/>
            </p:cNvSpPr>
            <p:nvPr/>
          </p:nvSpPr>
          <p:spPr bwMode="auto">
            <a:xfrm flipV="1">
              <a:off x="174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0" name="Line 3912"/>
            <p:cNvSpPr>
              <a:spLocks noChangeShapeType="1"/>
            </p:cNvSpPr>
            <p:nvPr/>
          </p:nvSpPr>
          <p:spPr bwMode="auto">
            <a:xfrm flipV="1">
              <a:off x="174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1" name="Line 3913"/>
            <p:cNvSpPr>
              <a:spLocks noChangeShapeType="1"/>
            </p:cNvSpPr>
            <p:nvPr/>
          </p:nvSpPr>
          <p:spPr bwMode="auto">
            <a:xfrm flipV="1">
              <a:off x="174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2" name="Line 3914"/>
            <p:cNvSpPr>
              <a:spLocks noChangeShapeType="1"/>
            </p:cNvSpPr>
            <p:nvPr/>
          </p:nvSpPr>
          <p:spPr bwMode="auto">
            <a:xfrm flipV="1">
              <a:off x="174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3" name="Line 3915"/>
            <p:cNvSpPr>
              <a:spLocks noChangeShapeType="1"/>
            </p:cNvSpPr>
            <p:nvPr/>
          </p:nvSpPr>
          <p:spPr bwMode="auto">
            <a:xfrm flipV="1">
              <a:off x="174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4" name="Line 3916"/>
            <p:cNvSpPr>
              <a:spLocks noChangeShapeType="1"/>
            </p:cNvSpPr>
            <p:nvPr/>
          </p:nvSpPr>
          <p:spPr bwMode="auto">
            <a:xfrm flipV="1">
              <a:off x="174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5" name="Line 3917"/>
            <p:cNvSpPr>
              <a:spLocks noChangeShapeType="1"/>
            </p:cNvSpPr>
            <p:nvPr/>
          </p:nvSpPr>
          <p:spPr bwMode="auto">
            <a:xfrm flipV="1">
              <a:off x="174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6" name="Line 3918"/>
            <p:cNvSpPr>
              <a:spLocks noChangeShapeType="1"/>
            </p:cNvSpPr>
            <p:nvPr/>
          </p:nvSpPr>
          <p:spPr bwMode="auto">
            <a:xfrm flipV="1">
              <a:off x="174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7" name="Line 3919"/>
            <p:cNvSpPr>
              <a:spLocks noChangeShapeType="1"/>
            </p:cNvSpPr>
            <p:nvPr/>
          </p:nvSpPr>
          <p:spPr bwMode="auto">
            <a:xfrm flipV="1">
              <a:off x="174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8" name="Line 3920"/>
            <p:cNvSpPr>
              <a:spLocks noChangeShapeType="1"/>
            </p:cNvSpPr>
            <p:nvPr/>
          </p:nvSpPr>
          <p:spPr bwMode="auto">
            <a:xfrm flipV="1">
              <a:off x="174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9" name="Line 3921"/>
            <p:cNvSpPr>
              <a:spLocks noChangeShapeType="1"/>
            </p:cNvSpPr>
            <p:nvPr/>
          </p:nvSpPr>
          <p:spPr bwMode="auto">
            <a:xfrm flipV="1">
              <a:off x="174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0" name="Line 3922"/>
            <p:cNvSpPr>
              <a:spLocks noChangeShapeType="1"/>
            </p:cNvSpPr>
            <p:nvPr/>
          </p:nvSpPr>
          <p:spPr bwMode="auto">
            <a:xfrm flipV="1">
              <a:off x="174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1" name="Line 3923"/>
            <p:cNvSpPr>
              <a:spLocks noChangeShapeType="1"/>
            </p:cNvSpPr>
            <p:nvPr/>
          </p:nvSpPr>
          <p:spPr bwMode="auto">
            <a:xfrm flipV="1">
              <a:off x="174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2" name="Line 3924"/>
            <p:cNvSpPr>
              <a:spLocks noChangeShapeType="1"/>
            </p:cNvSpPr>
            <p:nvPr/>
          </p:nvSpPr>
          <p:spPr bwMode="auto">
            <a:xfrm flipV="1">
              <a:off x="174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3" name="Line 3925"/>
            <p:cNvSpPr>
              <a:spLocks noChangeShapeType="1"/>
            </p:cNvSpPr>
            <p:nvPr/>
          </p:nvSpPr>
          <p:spPr bwMode="auto">
            <a:xfrm flipV="1">
              <a:off x="174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4" name="Line 3926"/>
            <p:cNvSpPr>
              <a:spLocks noChangeShapeType="1"/>
            </p:cNvSpPr>
            <p:nvPr/>
          </p:nvSpPr>
          <p:spPr bwMode="auto">
            <a:xfrm flipV="1">
              <a:off x="174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5" name="Line 3927"/>
            <p:cNvSpPr>
              <a:spLocks noChangeShapeType="1"/>
            </p:cNvSpPr>
            <p:nvPr/>
          </p:nvSpPr>
          <p:spPr bwMode="auto">
            <a:xfrm flipV="1">
              <a:off x="174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6" name="Line 3928"/>
            <p:cNvSpPr>
              <a:spLocks noChangeShapeType="1"/>
            </p:cNvSpPr>
            <p:nvPr/>
          </p:nvSpPr>
          <p:spPr bwMode="auto">
            <a:xfrm flipV="1">
              <a:off x="174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7" name="Line 3929"/>
            <p:cNvSpPr>
              <a:spLocks noChangeShapeType="1"/>
            </p:cNvSpPr>
            <p:nvPr/>
          </p:nvSpPr>
          <p:spPr bwMode="auto">
            <a:xfrm flipV="1">
              <a:off x="174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8" name="Line 3930"/>
            <p:cNvSpPr>
              <a:spLocks noChangeShapeType="1"/>
            </p:cNvSpPr>
            <p:nvPr/>
          </p:nvSpPr>
          <p:spPr bwMode="auto">
            <a:xfrm flipV="1">
              <a:off x="174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9" name="Line 3931"/>
            <p:cNvSpPr>
              <a:spLocks noChangeShapeType="1"/>
            </p:cNvSpPr>
            <p:nvPr/>
          </p:nvSpPr>
          <p:spPr bwMode="auto">
            <a:xfrm flipV="1">
              <a:off x="174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0" name="Line 3932"/>
            <p:cNvSpPr>
              <a:spLocks noChangeShapeType="1"/>
            </p:cNvSpPr>
            <p:nvPr/>
          </p:nvSpPr>
          <p:spPr bwMode="auto">
            <a:xfrm flipV="1">
              <a:off x="174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1" name="Line 3933"/>
            <p:cNvSpPr>
              <a:spLocks noChangeShapeType="1"/>
            </p:cNvSpPr>
            <p:nvPr/>
          </p:nvSpPr>
          <p:spPr bwMode="auto">
            <a:xfrm flipV="1">
              <a:off x="174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9" name="Group 4135"/>
          <p:cNvGrpSpPr>
            <a:grpSpLocks/>
          </p:cNvGrpSpPr>
          <p:nvPr/>
        </p:nvGrpSpPr>
        <p:grpSpPr bwMode="auto">
          <a:xfrm>
            <a:off x="1996918" y="1449055"/>
            <a:ext cx="1028273" cy="3709988"/>
            <a:chOff x="1675" y="1105"/>
            <a:chExt cx="365" cy="2337"/>
          </a:xfrm>
        </p:grpSpPr>
        <p:sp>
          <p:nvSpPr>
            <p:cNvPr id="1352" name="Line 3935"/>
            <p:cNvSpPr>
              <a:spLocks noChangeShapeType="1"/>
            </p:cNvSpPr>
            <p:nvPr/>
          </p:nvSpPr>
          <p:spPr bwMode="auto">
            <a:xfrm flipV="1">
              <a:off x="174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3" name="Line 3936"/>
            <p:cNvSpPr>
              <a:spLocks noChangeShapeType="1"/>
            </p:cNvSpPr>
            <p:nvPr/>
          </p:nvSpPr>
          <p:spPr bwMode="auto">
            <a:xfrm flipV="1">
              <a:off x="174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4" name="Line 3937"/>
            <p:cNvSpPr>
              <a:spLocks noChangeShapeType="1"/>
            </p:cNvSpPr>
            <p:nvPr/>
          </p:nvSpPr>
          <p:spPr bwMode="auto">
            <a:xfrm flipV="1">
              <a:off x="174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5" name="Line 3938"/>
            <p:cNvSpPr>
              <a:spLocks noChangeShapeType="1"/>
            </p:cNvSpPr>
            <p:nvPr/>
          </p:nvSpPr>
          <p:spPr bwMode="auto">
            <a:xfrm flipV="1">
              <a:off x="174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6" name="Line 3939"/>
            <p:cNvSpPr>
              <a:spLocks noChangeShapeType="1"/>
            </p:cNvSpPr>
            <p:nvPr/>
          </p:nvSpPr>
          <p:spPr bwMode="auto">
            <a:xfrm flipV="1">
              <a:off x="174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7" name="Line 3940"/>
            <p:cNvSpPr>
              <a:spLocks noChangeShapeType="1"/>
            </p:cNvSpPr>
            <p:nvPr/>
          </p:nvSpPr>
          <p:spPr bwMode="auto">
            <a:xfrm flipV="1">
              <a:off x="174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8" name="Line 3941"/>
            <p:cNvSpPr>
              <a:spLocks noChangeShapeType="1"/>
            </p:cNvSpPr>
            <p:nvPr/>
          </p:nvSpPr>
          <p:spPr bwMode="auto">
            <a:xfrm flipV="1">
              <a:off x="174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9" name="Line 3942"/>
            <p:cNvSpPr>
              <a:spLocks noChangeShapeType="1"/>
            </p:cNvSpPr>
            <p:nvPr/>
          </p:nvSpPr>
          <p:spPr bwMode="auto">
            <a:xfrm flipV="1">
              <a:off x="174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0" name="Line 3943"/>
            <p:cNvSpPr>
              <a:spLocks noChangeShapeType="1"/>
            </p:cNvSpPr>
            <p:nvPr/>
          </p:nvSpPr>
          <p:spPr bwMode="auto">
            <a:xfrm flipV="1">
              <a:off x="174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1" name="Line 3944"/>
            <p:cNvSpPr>
              <a:spLocks noChangeShapeType="1"/>
            </p:cNvSpPr>
            <p:nvPr/>
          </p:nvSpPr>
          <p:spPr bwMode="auto">
            <a:xfrm flipV="1">
              <a:off x="174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2" name="Line 3945"/>
            <p:cNvSpPr>
              <a:spLocks noChangeShapeType="1"/>
            </p:cNvSpPr>
            <p:nvPr/>
          </p:nvSpPr>
          <p:spPr bwMode="auto">
            <a:xfrm flipV="1">
              <a:off x="174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3" name="Line 3946"/>
            <p:cNvSpPr>
              <a:spLocks noChangeShapeType="1"/>
            </p:cNvSpPr>
            <p:nvPr/>
          </p:nvSpPr>
          <p:spPr bwMode="auto">
            <a:xfrm flipV="1">
              <a:off x="174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4" name="Line 3947"/>
            <p:cNvSpPr>
              <a:spLocks noChangeShapeType="1"/>
            </p:cNvSpPr>
            <p:nvPr/>
          </p:nvSpPr>
          <p:spPr bwMode="auto">
            <a:xfrm flipV="1">
              <a:off x="174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5" name="Line 3948"/>
            <p:cNvSpPr>
              <a:spLocks noChangeShapeType="1"/>
            </p:cNvSpPr>
            <p:nvPr/>
          </p:nvSpPr>
          <p:spPr bwMode="auto">
            <a:xfrm flipV="1">
              <a:off x="174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6" name="Line 3949"/>
            <p:cNvSpPr>
              <a:spLocks noChangeShapeType="1"/>
            </p:cNvSpPr>
            <p:nvPr/>
          </p:nvSpPr>
          <p:spPr bwMode="auto">
            <a:xfrm flipV="1">
              <a:off x="174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7" name="Line 3950"/>
            <p:cNvSpPr>
              <a:spLocks noChangeShapeType="1"/>
            </p:cNvSpPr>
            <p:nvPr/>
          </p:nvSpPr>
          <p:spPr bwMode="auto">
            <a:xfrm flipV="1">
              <a:off x="174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8" name="Line 3951"/>
            <p:cNvSpPr>
              <a:spLocks noChangeShapeType="1"/>
            </p:cNvSpPr>
            <p:nvPr/>
          </p:nvSpPr>
          <p:spPr bwMode="auto">
            <a:xfrm flipV="1">
              <a:off x="174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9" name="Line 3952"/>
            <p:cNvSpPr>
              <a:spLocks noChangeShapeType="1"/>
            </p:cNvSpPr>
            <p:nvPr/>
          </p:nvSpPr>
          <p:spPr bwMode="auto">
            <a:xfrm flipV="1">
              <a:off x="174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0" name="Line 3953"/>
            <p:cNvSpPr>
              <a:spLocks noChangeShapeType="1"/>
            </p:cNvSpPr>
            <p:nvPr/>
          </p:nvSpPr>
          <p:spPr bwMode="auto">
            <a:xfrm flipV="1">
              <a:off x="174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1" name="Line 3954"/>
            <p:cNvSpPr>
              <a:spLocks noChangeShapeType="1"/>
            </p:cNvSpPr>
            <p:nvPr/>
          </p:nvSpPr>
          <p:spPr bwMode="auto">
            <a:xfrm flipV="1">
              <a:off x="174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2" name="Line 3955"/>
            <p:cNvSpPr>
              <a:spLocks noChangeShapeType="1"/>
            </p:cNvSpPr>
            <p:nvPr/>
          </p:nvSpPr>
          <p:spPr bwMode="auto">
            <a:xfrm flipV="1">
              <a:off x="174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3" name="Line 3956"/>
            <p:cNvSpPr>
              <a:spLocks noChangeShapeType="1"/>
            </p:cNvSpPr>
            <p:nvPr/>
          </p:nvSpPr>
          <p:spPr bwMode="auto">
            <a:xfrm flipV="1">
              <a:off x="174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4" name="Line 3957"/>
            <p:cNvSpPr>
              <a:spLocks noChangeShapeType="1"/>
            </p:cNvSpPr>
            <p:nvPr/>
          </p:nvSpPr>
          <p:spPr bwMode="auto">
            <a:xfrm flipV="1">
              <a:off x="174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5" name="Line 3958"/>
            <p:cNvSpPr>
              <a:spLocks noChangeShapeType="1"/>
            </p:cNvSpPr>
            <p:nvPr/>
          </p:nvSpPr>
          <p:spPr bwMode="auto">
            <a:xfrm flipV="1">
              <a:off x="174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6" name="Line 3959"/>
            <p:cNvSpPr>
              <a:spLocks noChangeShapeType="1"/>
            </p:cNvSpPr>
            <p:nvPr/>
          </p:nvSpPr>
          <p:spPr bwMode="auto">
            <a:xfrm flipV="1">
              <a:off x="174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7" name="Line 3960"/>
            <p:cNvSpPr>
              <a:spLocks noChangeShapeType="1"/>
            </p:cNvSpPr>
            <p:nvPr/>
          </p:nvSpPr>
          <p:spPr bwMode="auto">
            <a:xfrm flipV="1">
              <a:off x="174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8" name="Line 3961"/>
            <p:cNvSpPr>
              <a:spLocks noChangeShapeType="1"/>
            </p:cNvSpPr>
            <p:nvPr/>
          </p:nvSpPr>
          <p:spPr bwMode="auto">
            <a:xfrm flipV="1">
              <a:off x="174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9" name="Line 3962"/>
            <p:cNvSpPr>
              <a:spLocks noChangeShapeType="1"/>
            </p:cNvSpPr>
            <p:nvPr/>
          </p:nvSpPr>
          <p:spPr bwMode="auto">
            <a:xfrm flipV="1">
              <a:off x="174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0" name="Line 3963"/>
            <p:cNvSpPr>
              <a:spLocks noChangeShapeType="1"/>
            </p:cNvSpPr>
            <p:nvPr/>
          </p:nvSpPr>
          <p:spPr bwMode="auto">
            <a:xfrm flipV="1">
              <a:off x="174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1" name="Line 3964"/>
            <p:cNvSpPr>
              <a:spLocks noChangeShapeType="1"/>
            </p:cNvSpPr>
            <p:nvPr/>
          </p:nvSpPr>
          <p:spPr bwMode="auto">
            <a:xfrm flipV="1">
              <a:off x="174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2" name="Line 3965"/>
            <p:cNvSpPr>
              <a:spLocks noChangeShapeType="1"/>
            </p:cNvSpPr>
            <p:nvPr/>
          </p:nvSpPr>
          <p:spPr bwMode="auto">
            <a:xfrm flipV="1">
              <a:off x="174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3" name="Line 3966"/>
            <p:cNvSpPr>
              <a:spLocks noChangeShapeType="1"/>
            </p:cNvSpPr>
            <p:nvPr/>
          </p:nvSpPr>
          <p:spPr bwMode="auto">
            <a:xfrm flipV="1">
              <a:off x="174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4" name="Line 3967"/>
            <p:cNvSpPr>
              <a:spLocks noChangeShapeType="1"/>
            </p:cNvSpPr>
            <p:nvPr/>
          </p:nvSpPr>
          <p:spPr bwMode="auto">
            <a:xfrm flipV="1">
              <a:off x="174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5" name="Line 3968"/>
            <p:cNvSpPr>
              <a:spLocks noChangeShapeType="1"/>
            </p:cNvSpPr>
            <p:nvPr/>
          </p:nvSpPr>
          <p:spPr bwMode="auto">
            <a:xfrm flipV="1">
              <a:off x="174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6" name="Line 3969"/>
            <p:cNvSpPr>
              <a:spLocks noChangeShapeType="1"/>
            </p:cNvSpPr>
            <p:nvPr/>
          </p:nvSpPr>
          <p:spPr bwMode="auto">
            <a:xfrm flipV="1">
              <a:off x="174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7" name="Line 3970"/>
            <p:cNvSpPr>
              <a:spLocks noChangeShapeType="1"/>
            </p:cNvSpPr>
            <p:nvPr/>
          </p:nvSpPr>
          <p:spPr bwMode="auto">
            <a:xfrm flipV="1">
              <a:off x="174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8" name="Line 3971"/>
            <p:cNvSpPr>
              <a:spLocks noChangeShapeType="1"/>
            </p:cNvSpPr>
            <p:nvPr/>
          </p:nvSpPr>
          <p:spPr bwMode="auto">
            <a:xfrm flipV="1">
              <a:off x="174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9" name="Line 3972"/>
            <p:cNvSpPr>
              <a:spLocks noChangeShapeType="1"/>
            </p:cNvSpPr>
            <p:nvPr/>
          </p:nvSpPr>
          <p:spPr bwMode="auto">
            <a:xfrm flipV="1">
              <a:off x="174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0" name="Line 3973"/>
            <p:cNvSpPr>
              <a:spLocks noChangeShapeType="1"/>
            </p:cNvSpPr>
            <p:nvPr/>
          </p:nvSpPr>
          <p:spPr bwMode="auto">
            <a:xfrm flipV="1">
              <a:off x="174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1" name="Line 3974"/>
            <p:cNvSpPr>
              <a:spLocks noChangeShapeType="1"/>
            </p:cNvSpPr>
            <p:nvPr/>
          </p:nvSpPr>
          <p:spPr bwMode="auto">
            <a:xfrm flipV="1">
              <a:off x="174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2" name="Line 3975"/>
            <p:cNvSpPr>
              <a:spLocks noChangeShapeType="1"/>
            </p:cNvSpPr>
            <p:nvPr/>
          </p:nvSpPr>
          <p:spPr bwMode="auto">
            <a:xfrm flipV="1">
              <a:off x="174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3" name="Line 3976"/>
            <p:cNvSpPr>
              <a:spLocks noChangeShapeType="1"/>
            </p:cNvSpPr>
            <p:nvPr/>
          </p:nvSpPr>
          <p:spPr bwMode="auto">
            <a:xfrm flipV="1">
              <a:off x="174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4" name="Line 3977"/>
            <p:cNvSpPr>
              <a:spLocks noChangeShapeType="1"/>
            </p:cNvSpPr>
            <p:nvPr/>
          </p:nvSpPr>
          <p:spPr bwMode="auto">
            <a:xfrm flipV="1">
              <a:off x="174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5" name="Line 3978"/>
            <p:cNvSpPr>
              <a:spLocks noChangeShapeType="1"/>
            </p:cNvSpPr>
            <p:nvPr/>
          </p:nvSpPr>
          <p:spPr bwMode="auto">
            <a:xfrm flipV="1">
              <a:off x="174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6" name="Line 3979"/>
            <p:cNvSpPr>
              <a:spLocks noChangeShapeType="1"/>
            </p:cNvSpPr>
            <p:nvPr/>
          </p:nvSpPr>
          <p:spPr bwMode="auto">
            <a:xfrm flipV="1">
              <a:off x="174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7" name="Line 3980"/>
            <p:cNvSpPr>
              <a:spLocks noChangeShapeType="1"/>
            </p:cNvSpPr>
            <p:nvPr/>
          </p:nvSpPr>
          <p:spPr bwMode="auto">
            <a:xfrm flipV="1">
              <a:off x="174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8" name="Line 3981"/>
            <p:cNvSpPr>
              <a:spLocks noChangeShapeType="1"/>
            </p:cNvSpPr>
            <p:nvPr/>
          </p:nvSpPr>
          <p:spPr bwMode="auto">
            <a:xfrm flipV="1">
              <a:off x="174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9" name="Line 3982"/>
            <p:cNvSpPr>
              <a:spLocks noChangeShapeType="1"/>
            </p:cNvSpPr>
            <p:nvPr/>
          </p:nvSpPr>
          <p:spPr bwMode="auto">
            <a:xfrm flipV="1">
              <a:off x="174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0" name="Line 3983"/>
            <p:cNvSpPr>
              <a:spLocks noChangeShapeType="1"/>
            </p:cNvSpPr>
            <p:nvPr/>
          </p:nvSpPr>
          <p:spPr bwMode="auto">
            <a:xfrm flipV="1">
              <a:off x="174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1" name="Line 3984"/>
            <p:cNvSpPr>
              <a:spLocks noChangeShapeType="1"/>
            </p:cNvSpPr>
            <p:nvPr/>
          </p:nvSpPr>
          <p:spPr bwMode="auto">
            <a:xfrm flipV="1">
              <a:off x="174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2" name="Line 3985"/>
            <p:cNvSpPr>
              <a:spLocks noChangeShapeType="1"/>
            </p:cNvSpPr>
            <p:nvPr/>
          </p:nvSpPr>
          <p:spPr bwMode="auto">
            <a:xfrm flipV="1">
              <a:off x="174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3" name="Line 3986"/>
            <p:cNvSpPr>
              <a:spLocks noChangeShapeType="1"/>
            </p:cNvSpPr>
            <p:nvPr/>
          </p:nvSpPr>
          <p:spPr bwMode="auto">
            <a:xfrm flipV="1">
              <a:off x="174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4" name="Line 3987"/>
            <p:cNvSpPr>
              <a:spLocks noChangeShapeType="1"/>
            </p:cNvSpPr>
            <p:nvPr/>
          </p:nvSpPr>
          <p:spPr bwMode="auto">
            <a:xfrm flipV="1">
              <a:off x="174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5" name="Line 3988"/>
            <p:cNvSpPr>
              <a:spLocks noChangeShapeType="1"/>
            </p:cNvSpPr>
            <p:nvPr/>
          </p:nvSpPr>
          <p:spPr bwMode="auto">
            <a:xfrm flipV="1">
              <a:off x="174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6" name="Line 3989"/>
            <p:cNvSpPr>
              <a:spLocks noChangeShapeType="1"/>
            </p:cNvSpPr>
            <p:nvPr/>
          </p:nvSpPr>
          <p:spPr bwMode="auto">
            <a:xfrm flipV="1">
              <a:off x="174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7" name="Line 3990"/>
            <p:cNvSpPr>
              <a:spLocks noChangeShapeType="1"/>
            </p:cNvSpPr>
            <p:nvPr/>
          </p:nvSpPr>
          <p:spPr bwMode="auto">
            <a:xfrm flipV="1">
              <a:off x="174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8" name="Line 3991"/>
            <p:cNvSpPr>
              <a:spLocks noChangeShapeType="1"/>
            </p:cNvSpPr>
            <p:nvPr/>
          </p:nvSpPr>
          <p:spPr bwMode="auto">
            <a:xfrm flipV="1">
              <a:off x="174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9" name="Line 3992"/>
            <p:cNvSpPr>
              <a:spLocks noChangeShapeType="1"/>
            </p:cNvSpPr>
            <p:nvPr/>
          </p:nvSpPr>
          <p:spPr bwMode="auto">
            <a:xfrm flipV="1">
              <a:off x="174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0" name="Line 3993"/>
            <p:cNvSpPr>
              <a:spLocks noChangeShapeType="1"/>
            </p:cNvSpPr>
            <p:nvPr/>
          </p:nvSpPr>
          <p:spPr bwMode="auto">
            <a:xfrm flipV="1">
              <a:off x="174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1" name="Line 3994"/>
            <p:cNvSpPr>
              <a:spLocks noChangeShapeType="1"/>
            </p:cNvSpPr>
            <p:nvPr/>
          </p:nvSpPr>
          <p:spPr bwMode="auto">
            <a:xfrm flipV="1">
              <a:off x="174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2" name="Line 3995"/>
            <p:cNvSpPr>
              <a:spLocks noChangeShapeType="1"/>
            </p:cNvSpPr>
            <p:nvPr/>
          </p:nvSpPr>
          <p:spPr bwMode="auto">
            <a:xfrm flipV="1">
              <a:off x="174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3" name="Line 3996"/>
            <p:cNvSpPr>
              <a:spLocks noChangeShapeType="1"/>
            </p:cNvSpPr>
            <p:nvPr/>
          </p:nvSpPr>
          <p:spPr bwMode="auto">
            <a:xfrm flipV="1">
              <a:off x="174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4" name="Line 3997"/>
            <p:cNvSpPr>
              <a:spLocks noChangeShapeType="1"/>
            </p:cNvSpPr>
            <p:nvPr/>
          </p:nvSpPr>
          <p:spPr bwMode="auto">
            <a:xfrm flipV="1">
              <a:off x="174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5" name="Line 3998"/>
            <p:cNvSpPr>
              <a:spLocks noChangeShapeType="1"/>
            </p:cNvSpPr>
            <p:nvPr/>
          </p:nvSpPr>
          <p:spPr bwMode="auto">
            <a:xfrm flipV="1">
              <a:off x="174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6" name="Line 3999"/>
            <p:cNvSpPr>
              <a:spLocks noChangeShapeType="1"/>
            </p:cNvSpPr>
            <p:nvPr/>
          </p:nvSpPr>
          <p:spPr bwMode="auto">
            <a:xfrm flipV="1">
              <a:off x="174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7" name="Line 4000"/>
            <p:cNvSpPr>
              <a:spLocks noChangeShapeType="1"/>
            </p:cNvSpPr>
            <p:nvPr/>
          </p:nvSpPr>
          <p:spPr bwMode="auto">
            <a:xfrm flipV="1">
              <a:off x="174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8" name="Line 4001"/>
            <p:cNvSpPr>
              <a:spLocks noChangeShapeType="1"/>
            </p:cNvSpPr>
            <p:nvPr/>
          </p:nvSpPr>
          <p:spPr bwMode="auto">
            <a:xfrm flipV="1">
              <a:off x="174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9" name="Line 4002"/>
            <p:cNvSpPr>
              <a:spLocks noChangeShapeType="1"/>
            </p:cNvSpPr>
            <p:nvPr/>
          </p:nvSpPr>
          <p:spPr bwMode="auto">
            <a:xfrm flipV="1">
              <a:off x="174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0" name="Line 4003"/>
            <p:cNvSpPr>
              <a:spLocks noChangeShapeType="1"/>
            </p:cNvSpPr>
            <p:nvPr/>
          </p:nvSpPr>
          <p:spPr bwMode="auto">
            <a:xfrm flipV="1">
              <a:off x="174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1" name="Line 4004"/>
            <p:cNvSpPr>
              <a:spLocks noChangeShapeType="1"/>
            </p:cNvSpPr>
            <p:nvPr/>
          </p:nvSpPr>
          <p:spPr bwMode="auto">
            <a:xfrm flipV="1">
              <a:off x="174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2" name="Line 4005"/>
            <p:cNvSpPr>
              <a:spLocks noChangeShapeType="1"/>
            </p:cNvSpPr>
            <p:nvPr/>
          </p:nvSpPr>
          <p:spPr bwMode="auto">
            <a:xfrm flipV="1">
              <a:off x="174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3" name="Line 4006"/>
            <p:cNvSpPr>
              <a:spLocks noChangeShapeType="1"/>
            </p:cNvSpPr>
            <p:nvPr/>
          </p:nvSpPr>
          <p:spPr bwMode="auto">
            <a:xfrm flipV="1">
              <a:off x="174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4" name="Line 4007"/>
            <p:cNvSpPr>
              <a:spLocks noChangeShapeType="1"/>
            </p:cNvSpPr>
            <p:nvPr/>
          </p:nvSpPr>
          <p:spPr bwMode="auto">
            <a:xfrm flipV="1">
              <a:off x="174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5" name="Line 4008"/>
            <p:cNvSpPr>
              <a:spLocks noChangeShapeType="1"/>
            </p:cNvSpPr>
            <p:nvPr/>
          </p:nvSpPr>
          <p:spPr bwMode="auto">
            <a:xfrm flipV="1">
              <a:off x="174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6" name="Line 4009"/>
            <p:cNvSpPr>
              <a:spLocks noChangeShapeType="1"/>
            </p:cNvSpPr>
            <p:nvPr/>
          </p:nvSpPr>
          <p:spPr bwMode="auto">
            <a:xfrm flipV="1">
              <a:off x="174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7" name="Line 4010"/>
            <p:cNvSpPr>
              <a:spLocks noChangeShapeType="1"/>
            </p:cNvSpPr>
            <p:nvPr/>
          </p:nvSpPr>
          <p:spPr bwMode="auto">
            <a:xfrm flipV="1">
              <a:off x="174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8" name="Line 4011"/>
            <p:cNvSpPr>
              <a:spLocks noChangeShapeType="1"/>
            </p:cNvSpPr>
            <p:nvPr/>
          </p:nvSpPr>
          <p:spPr bwMode="auto">
            <a:xfrm flipV="1">
              <a:off x="174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9" name="Line 4012"/>
            <p:cNvSpPr>
              <a:spLocks noChangeShapeType="1"/>
            </p:cNvSpPr>
            <p:nvPr/>
          </p:nvSpPr>
          <p:spPr bwMode="auto">
            <a:xfrm flipV="1">
              <a:off x="174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0" name="Line 4013"/>
            <p:cNvSpPr>
              <a:spLocks noChangeShapeType="1"/>
            </p:cNvSpPr>
            <p:nvPr/>
          </p:nvSpPr>
          <p:spPr bwMode="auto">
            <a:xfrm flipV="1">
              <a:off x="174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1" name="Line 4014"/>
            <p:cNvSpPr>
              <a:spLocks noChangeShapeType="1"/>
            </p:cNvSpPr>
            <p:nvPr/>
          </p:nvSpPr>
          <p:spPr bwMode="auto">
            <a:xfrm flipV="1">
              <a:off x="174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2" name="Line 4015"/>
            <p:cNvSpPr>
              <a:spLocks noChangeShapeType="1"/>
            </p:cNvSpPr>
            <p:nvPr/>
          </p:nvSpPr>
          <p:spPr bwMode="auto">
            <a:xfrm flipV="1">
              <a:off x="174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3" name="Line 4016"/>
            <p:cNvSpPr>
              <a:spLocks noChangeShapeType="1"/>
            </p:cNvSpPr>
            <p:nvPr/>
          </p:nvSpPr>
          <p:spPr bwMode="auto">
            <a:xfrm flipV="1">
              <a:off x="174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4" name="Line 4017"/>
            <p:cNvSpPr>
              <a:spLocks noChangeShapeType="1"/>
            </p:cNvSpPr>
            <p:nvPr/>
          </p:nvSpPr>
          <p:spPr bwMode="auto">
            <a:xfrm flipV="1">
              <a:off x="174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5" name="Line 4018"/>
            <p:cNvSpPr>
              <a:spLocks noChangeShapeType="1"/>
            </p:cNvSpPr>
            <p:nvPr/>
          </p:nvSpPr>
          <p:spPr bwMode="auto">
            <a:xfrm flipV="1">
              <a:off x="174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6" name="Line 4019"/>
            <p:cNvSpPr>
              <a:spLocks noChangeShapeType="1"/>
            </p:cNvSpPr>
            <p:nvPr/>
          </p:nvSpPr>
          <p:spPr bwMode="auto">
            <a:xfrm flipV="1">
              <a:off x="174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7" name="Line 4020"/>
            <p:cNvSpPr>
              <a:spLocks noChangeShapeType="1"/>
            </p:cNvSpPr>
            <p:nvPr/>
          </p:nvSpPr>
          <p:spPr bwMode="auto">
            <a:xfrm flipV="1">
              <a:off x="174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8" name="Line 4021"/>
            <p:cNvSpPr>
              <a:spLocks noChangeShapeType="1"/>
            </p:cNvSpPr>
            <p:nvPr/>
          </p:nvSpPr>
          <p:spPr bwMode="auto">
            <a:xfrm flipV="1">
              <a:off x="174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9" name="Line 4022"/>
            <p:cNvSpPr>
              <a:spLocks noChangeShapeType="1"/>
            </p:cNvSpPr>
            <p:nvPr/>
          </p:nvSpPr>
          <p:spPr bwMode="auto">
            <a:xfrm flipV="1">
              <a:off x="174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0" name="Line 4023"/>
            <p:cNvSpPr>
              <a:spLocks noChangeShapeType="1"/>
            </p:cNvSpPr>
            <p:nvPr/>
          </p:nvSpPr>
          <p:spPr bwMode="auto">
            <a:xfrm flipV="1">
              <a:off x="174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1" name="Line 4024"/>
            <p:cNvSpPr>
              <a:spLocks noChangeShapeType="1"/>
            </p:cNvSpPr>
            <p:nvPr/>
          </p:nvSpPr>
          <p:spPr bwMode="auto">
            <a:xfrm flipV="1">
              <a:off x="174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2" name="Line 4025"/>
            <p:cNvSpPr>
              <a:spLocks noChangeShapeType="1"/>
            </p:cNvSpPr>
            <p:nvPr/>
          </p:nvSpPr>
          <p:spPr bwMode="auto">
            <a:xfrm flipV="1">
              <a:off x="174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3" name="Line 4026"/>
            <p:cNvSpPr>
              <a:spLocks noChangeShapeType="1"/>
            </p:cNvSpPr>
            <p:nvPr/>
          </p:nvSpPr>
          <p:spPr bwMode="auto">
            <a:xfrm flipV="1">
              <a:off x="174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4" name="Line 4027"/>
            <p:cNvSpPr>
              <a:spLocks noChangeShapeType="1"/>
            </p:cNvSpPr>
            <p:nvPr/>
          </p:nvSpPr>
          <p:spPr bwMode="auto">
            <a:xfrm flipV="1">
              <a:off x="174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5" name="Line 4028"/>
            <p:cNvSpPr>
              <a:spLocks noChangeShapeType="1"/>
            </p:cNvSpPr>
            <p:nvPr/>
          </p:nvSpPr>
          <p:spPr bwMode="auto">
            <a:xfrm flipV="1">
              <a:off x="174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6" name="Line 4029"/>
            <p:cNvSpPr>
              <a:spLocks noChangeShapeType="1"/>
            </p:cNvSpPr>
            <p:nvPr/>
          </p:nvSpPr>
          <p:spPr bwMode="auto">
            <a:xfrm flipV="1">
              <a:off x="174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7" name="Line 4030"/>
            <p:cNvSpPr>
              <a:spLocks noChangeShapeType="1"/>
            </p:cNvSpPr>
            <p:nvPr/>
          </p:nvSpPr>
          <p:spPr bwMode="auto">
            <a:xfrm flipV="1">
              <a:off x="174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8" name="Line 4031"/>
            <p:cNvSpPr>
              <a:spLocks noChangeShapeType="1"/>
            </p:cNvSpPr>
            <p:nvPr/>
          </p:nvSpPr>
          <p:spPr bwMode="auto">
            <a:xfrm flipV="1">
              <a:off x="174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9" name="Line 4032"/>
            <p:cNvSpPr>
              <a:spLocks noChangeShapeType="1"/>
            </p:cNvSpPr>
            <p:nvPr/>
          </p:nvSpPr>
          <p:spPr bwMode="auto">
            <a:xfrm flipV="1">
              <a:off x="174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0" name="Line 4033"/>
            <p:cNvSpPr>
              <a:spLocks noChangeShapeType="1"/>
            </p:cNvSpPr>
            <p:nvPr/>
          </p:nvSpPr>
          <p:spPr bwMode="auto">
            <a:xfrm flipV="1">
              <a:off x="174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1" name="Line 4034"/>
            <p:cNvSpPr>
              <a:spLocks noChangeShapeType="1"/>
            </p:cNvSpPr>
            <p:nvPr/>
          </p:nvSpPr>
          <p:spPr bwMode="auto">
            <a:xfrm flipV="1">
              <a:off x="174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2" name="Line 4035"/>
            <p:cNvSpPr>
              <a:spLocks noChangeShapeType="1"/>
            </p:cNvSpPr>
            <p:nvPr/>
          </p:nvSpPr>
          <p:spPr bwMode="auto">
            <a:xfrm flipV="1">
              <a:off x="174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3" name="Line 4036"/>
            <p:cNvSpPr>
              <a:spLocks noChangeShapeType="1"/>
            </p:cNvSpPr>
            <p:nvPr/>
          </p:nvSpPr>
          <p:spPr bwMode="auto">
            <a:xfrm flipV="1">
              <a:off x="174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4" name="Line 4037"/>
            <p:cNvSpPr>
              <a:spLocks noChangeShapeType="1"/>
            </p:cNvSpPr>
            <p:nvPr/>
          </p:nvSpPr>
          <p:spPr bwMode="auto">
            <a:xfrm flipV="1">
              <a:off x="174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5" name="Rectangle 4038"/>
            <p:cNvSpPr>
              <a:spLocks noChangeArrowheads="1"/>
            </p:cNvSpPr>
            <p:nvPr/>
          </p:nvSpPr>
          <p:spPr bwMode="auto">
            <a:xfrm>
              <a:off x="167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456" name="Line 4039"/>
            <p:cNvSpPr>
              <a:spLocks noChangeShapeType="1"/>
            </p:cNvSpPr>
            <p:nvPr/>
          </p:nvSpPr>
          <p:spPr bwMode="auto">
            <a:xfrm>
              <a:off x="203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7" name="Line 4040"/>
            <p:cNvSpPr>
              <a:spLocks noChangeShapeType="1"/>
            </p:cNvSpPr>
            <p:nvPr/>
          </p:nvSpPr>
          <p:spPr bwMode="auto">
            <a:xfrm flipV="1">
              <a:off x="203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8" name="Line 4041"/>
            <p:cNvSpPr>
              <a:spLocks noChangeShapeType="1"/>
            </p:cNvSpPr>
            <p:nvPr/>
          </p:nvSpPr>
          <p:spPr bwMode="auto">
            <a:xfrm flipV="1">
              <a:off x="203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9" name="Line 4042"/>
            <p:cNvSpPr>
              <a:spLocks noChangeShapeType="1"/>
            </p:cNvSpPr>
            <p:nvPr/>
          </p:nvSpPr>
          <p:spPr bwMode="auto">
            <a:xfrm flipV="1">
              <a:off x="203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0" name="Line 4043"/>
            <p:cNvSpPr>
              <a:spLocks noChangeShapeType="1"/>
            </p:cNvSpPr>
            <p:nvPr/>
          </p:nvSpPr>
          <p:spPr bwMode="auto">
            <a:xfrm flipV="1">
              <a:off x="203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1" name="Line 4044"/>
            <p:cNvSpPr>
              <a:spLocks noChangeShapeType="1"/>
            </p:cNvSpPr>
            <p:nvPr/>
          </p:nvSpPr>
          <p:spPr bwMode="auto">
            <a:xfrm flipV="1">
              <a:off x="203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2" name="Line 4045"/>
            <p:cNvSpPr>
              <a:spLocks noChangeShapeType="1"/>
            </p:cNvSpPr>
            <p:nvPr/>
          </p:nvSpPr>
          <p:spPr bwMode="auto">
            <a:xfrm flipV="1">
              <a:off x="203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3" name="Line 4046"/>
            <p:cNvSpPr>
              <a:spLocks noChangeShapeType="1"/>
            </p:cNvSpPr>
            <p:nvPr/>
          </p:nvSpPr>
          <p:spPr bwMode="auto">
            <a:xfrm flipV="1">
              <a:off x="203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4" name="Line 4047"/>
            <p:cNvSpPr>
              <a:spLocks noChangeShapeType="1"/>
            </p:cNvSpPr>
            <p:nvPr/>
          </p:nvSpPr>
          <p:spPr bwMode="auto">
            <a:xfrm flipV="1">
              <a:off x="203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5" name="Line 4048"/>
            <p:cNvSpPr>
              <a:spLocks noChangeShapeType="1"/>
            </p:cNvSpPr>
            <p:nvPr/>
          </p:nvSpPr>
          <p:spPr bwMode="auto">
            <a:xfrm flipV="1">
              <a:off x="203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6" name="Line 4049"/>
            <p:cNvSpPr>
              <a:spLocks noChangeShapeType="1"/>
            </p:cNvSpPr>
            <p:nvPr/>
          </p:nvSpPr>
          <p:spPr bwMode="auto">
            <a:xfrm flipV="1">
              <a:off x="203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7" name="Line 4050"/>
            <p:cNvSpPr>
              <a:spLocks noChangeShapeType="1"/>
            </p:cNvSpPr>
            <p:nvPr/>
          </p:nvSpPr>
          <p:spPr bwMode="auto">
            <a:xfrm flipV="1">
              <a:off x="203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8" name="Line 4051"/>
            <p:cNvSpPr>
              <a:spLocks noChangeShapeType="1"/>
            </p:cNvSpPr>
            <p:nvPr/>
          </p:nvSpPr>
          <p:spPr bwMode="auto">
            <a:xfrm flipV="1">
              <a:off x="203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9" name="Line 4052"/>
            <p:cNvSpPr>
              <a:spLocks noChangeShapeType="1"/>
            </p:cNvSpPr>
            <p:nvPr/>
          </p:nvSpPr>
          <p:spPr bwMode="auto">
            <a:xfrm flipV="1">
              <a:off x="203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0" name="Line 4053"/>
            <p:cNvSpPr>
              <a:spLocks noChangeShapeType="1"/>
            </p:cNvSpPr>
            <p:nvPr/>
          </p:nvSpPr>
          <p:spPr bwMode="auto">
            <a:xfrm flipV="1">
              <a:off x="203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1" name="Line 4054"/>
            <p:cNvSpPr>
              <a:spLocks noChangeShapeType="1"/>
            </p:cNvSpPr>
            <p:nvPr/>
          </p:nvSpPr>
          <p:spPr bwMode="auto">
            <a:xfrm flipV="1">
              <a:off x="203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2" name="Line 4055"/>
            <p:cNvSpPr>
              <a:spLocks noChangeShapeType="1"/>
            </p:cNvSpPr>
            <p:nvPr/>
          </p:nvSpPr>
          <p:spPr bwMode="auto">
            <a:xfrm flipV="1">
              <a:off x="203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3" name="Line 4056"/>
            <p:cNvSpPr>
              <a:spLocks noChangeShapeType="1"/>
            </p:cNvSpPr>
            <p:nvPr/>
          </p:nvSpPr>
          <p:spPr bwMode="auto">
            <a:xfrm flipV="1">
              <a:off x="203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4" name="Line 4057"/>
            <p:cNvSpPr>
              <a:spLocks noChangeShapeType="1"/>
            </p:cNvSpPr>
            <p:nvPr/>
          </p:nvSpPr>
          <p:spPr bwMode="auto">
            <a:xfrm flipV="1">
              <a:off x="203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5" name="Line 4058"/>
            <p:cNvSpPr>
              <a:spLocks noChangeShapeType="1"/>
            </p:cNvSpPr>
            <p:nvPr/>
          </p:nvSpPr>
          <p:spPr bwMode="auto">
            <a:xfrm flipV="1">
              <a:off x="203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6" name="Line 4059"/>
            <p:cNvSpPr>
              <a:spLocks noChangeShapeType="1"/>
            </p:cNvSpPr>
            <p:nvPr/>
          </p:nvSpPr>
          <p:spPr bwMode="auto">
            <a:xfrm flipV="1">
              <a:off x="203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7" name="Line 4060"/>
            <p:cNvSpPr>
              <a:spLocks noChangeShapeType="1"/>
            </p:cNvSpPr>
            <p:nvPr/>
          </p:nvSpPr>
          <p:spPr bwMode="auto">
            <a:xfrm flipV="1">
              <a:off x="203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8" name="Line 4061"/>
            <p:cNvSpPr>
              <a:spLocks noChangeShapeType="1"/>
            </p:cNvSpPr>
            <p:nvPr/>
          </p:nvSpPr>
          <p:spPr bwMode="auto">
            <a:xfrm flipV="1">
              <a:off x="203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9" name="Line 4062"/>
            <p:cNvSpPr>
              <a:spLocks noChangeShapeType="1"/>
            </p:cNvSpPr>
            <p:nvPr/>
          </p:nvSpPr>
          <p:spPr bwMode="auto">
            <a:xfrm flipV="1">
              <a:off x="203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0" name="Line 4063"/>
            <p:cNvSpPr>
              <a:spLocks noChangeShapeType="1"/>
            </p:cNvSpPr>
            <p:nvPr/>
          </p:nvSpPr>
          <p:spPr bwMode="auto">
            <a:xfrm flipV="1">
              <a:off x="203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1" name="Line 4064"/>
            <p:cNvSpPr>
              <a:spLocks noChangeShapeType="1"/>
            </p:cNvSpPr>
            <p:nvPr/>
          </p:nvSpPr>
          <p:spPr bwMode="auto">
            <a:xfrm flipV="1">
              <a:off x="203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2" name="Line 4065"/>
            <p:cNvSpPr>
              <a:spLocks noChangeShapeType="1"/>
            </p:cNvSpPr>
            <p:nvPr/>
          </p:nvSpPr>
          <p:spPr bwMode="auto">
            <a:xfrm flipV="1">
              <a:off x="203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3" name="Line 4066"/>
            <p:cNvSpPr>
              <a:spLocks noChangeShapeType="1"/>
            </p:cNvSpPr>
            <p:nvPr/>
          </p:nvSpPr>
          <p:spPr bwMode="auto">
            <a:xfrm flipV="1">
              <a:off x="203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4" name="Line 4067"/>
            <p:cNvSpPr>
              <a:spLocks noChangeShapeType="1"/>
            </p:cNvSpPr>
            <p:nvPr/>
          </p:nvSpPr>
          <p:spPr bwMode="auto">
            <a:xfrm flipV="1">
              <a:off x="203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5" name="Line 4068"/>
            <p:cNvSpPr>
              <a:spLocks noChangeShapeType="1"/>
            </p:cNvSpPr>
            <p:nvPr/>
          </p:nvSpPr>
          <p:spPr bwMode="auto">
            <a:xfrm flipV="1">
              <a:off x="203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6" name="Line 4069"/>
            <p:cNvSpPr>
              <a:spLocks noChangeShapeType="1"/>
            </p:cNvSpPr>
            <p:nvPr/>
          </p:nvSpPr>
          <p:spPr bwMode="auto">
            <a:xfrm flipV="1">
              <a:off x="203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7" name="Line 4070"/>
            <p:cNvSpPr>
              <a:spLocks noChangeShapeType="1"/>
            </p:cNvSpPr>
            <p:nvPr/>
          </p:nvSpPr>
          <p:spPr bwMode="auto">
            <a:xfrm flipV="1">
              <a:off x="203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8" name="Line 4071"/>
            <p:cNvSpPr>
              <a:spLocks noChangeShapeType="1"/>
            </p:cNvSpPr>
            <p:nvPr/>
          </p:nvSpPr>
          <p:spPr bwMode="auto">
            <a:xfrm flipV="1">
              <a:off x="203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9" name="Line 4072"/>
            <p:cNvSpPr>
              <a:spLocks noChangeShapeType="1"/>
            </p:cNvSpPr>
            <p:nvPr/>
          </p:nvSpPr>
          <p:spPr bwMode="auto">
            <a:xfrm flipV="1">
              <a:off x="203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0" name="Line 4073"/>
            <p:cNvSpPr>
              <a:spLocks noChangeShapeType="1"/>
            </p:cNvSpPr>
            <p:nvPr/>
          </p:nvSpPr>
          <p:spPr bwMode="auto">
            <a:xfrm flipV="1">
              <a:off x="203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1" name="Line 4074"/>
            <p:cNvSpPr>
              <a:spLocks noChangeShapeType="1"/>
            </p:cNvSpPr>
            <p:nvPr/>
          </p:nvSpPr>
          <p:spPr bwMode="auto">
            <a:xfrm flipV="1">
              <a:off x="203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2" name="Line 4075"/>
            <p:cNvSpPr>
              <a:spLocks noChangeShapeType="1"/>
            </p:cNvSpPr>
            <p:nvPr/>
          </p:nvSpPr>
          <p:spPr bwMode="auto">
            <a:xfrm flipV="1">
              <a:off x="203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3" name="Line 4076"/>
            <p:cNvSpPr>
              <a:spLocks noChangeShapeType="1"/>
            </p:cNvSpPr>
            <p:nvPr/>
          </p:nvSpPr>
          <p:spPr bwMode="auto">
            <a:xfrm flipV="1">
              <a:off x="203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4" name="Line 4077"/>
            <p:cNvSpPr>
              <a:spLocks noChangeShapeType="1"/>
            </p:cNvSpPr>
            <p:nvPr/>
          </p:nvSpPr>
          <p:spPr bwMode="auto">
            <a:xfrm flipV="1">
              <a:off x="203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5" name="Line 4078"/>
            <p:cNvSpPr>
              <a:spLocks noChangeShapeType="1"/>
            </p:cNvSpPr>
            <p:nvPr/>
          </p:nvSpPr>
          <p:spPr bwMode="auto">
            <a:xfrm flipV="1">
              <a:off x="203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6" name="Line 4079"/>
            <p:cNvSpPr>
              <a:spLocks noChangeShapeType="1"/>
            </p:cNvSpPr>
            <p:nvPr/>
          </p:nvSpPr>
          <p:spPr bwMode="auto">
            <a:xfrm flipV="1">
              <a:off x="203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7" name="Line 4080"/>
            <p:cNvSpPr>
              <a:spLocks noChangeShapeType="1"/>
            </p:cNvSpPr>
            <p:nvPr/>
          </p:nvSpPr>
          <p:spPr bwMode="auto">
            <a:xfrm flipV="1">
              <a:off x="203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8" name="Line 4081"/>
            <p:cNvSpPr>
              <a:spLocks noChangeShapeType="1"/>
            </p:cNvSpPr>
            <p:nvPr/>
          </p:nvSpPr>
          <p:spPr bwMode="auto">
            <a:xfrm flipV="1">
              <a:off x="203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9" name="Line 4082"/>
            <p:cNvSpPr>
              <a:spLocks noChangeShapeType="1"/>
            </p:cNvSpPr>
            <p:nvPr/>
          </p:nvSpPr>
          <p:spPr bwMode="auto">
            <a:xfrm flipV="1">
              <a:off x="203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0" name="Line 4083"/>
            <p:cNvSpPr>
              <a:spLocks noChangeShapeType="1"/>
            </p:cNvSpPr>
            <p:nvPr/>
          </p:nvSpPr>
          <p:spPr bwMode="auto">
            <a:xfrm flipV="1">
              <a:off x="203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1" name="Line 4084"/>
            <p:cNvSpPr>
              <a:spLocks noChangeShapeType="1"/>
            </p:cNvSpPr>
            <p:nvPr/>
          </p:nvSpPr>
          <p:spPr bwMode="auto">
            <a:xfrm flipV="1">
              <a:off x="203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2" name="Line 4085"/>
            <p:cNvSpPr>
              <a:spLocks noChangeShapeType="1"/>
            </p:cNvSpPr>
            <p:nvPr/>
          </p:nvSpPr>
          <p:spPr bwMode="auto">
            <a:xfrm flipV="1">
              <a:off x="203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3" name="Line 4086"/>
            <p:cNvSpPr>
              <a:spLocks noChangeShapeType="1"/>
            </p:cNvSpPr>
            <p:nvPr/>
          </p:nvSpPr>
          <p:spPr bwMode="auto">
            <a:xfrm flipV="1">
              <a:off x="203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4" name="Line 4087"/>
            <p:cNvSpPr>
              <a:spLocks noChangeShapeType="1"/>
            </p:cNvSpPr>
            <p:nvPr/>
          </p:nvSpPr>
          <p:spPr bwMode="auto">
            <a:xfrm flipV="1">
              <a:off x="203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5" name="Line 4088"/>
            <p:cNvSpPr>
              <a:spLocks noChangeShapeType="1"/>
            </p:cNvSpPr>
            <p:nvPr/>
          </p:nvSpPr>
          <p:spPr bwMode="auto">
            <a:xfrm flipV="1">
              <a:off x="203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6" name="Line 4089"/>
            <p:cNvSpPr>
              <a:spLocks noChangeShapeType="1"/>
            </p:cNvSpPr>
            <p:nvPr/>
          </p:nvSpPr>
          <p:spPr bwMode="auto">
            <a:xfrm flipV="1">
              <a:off x="203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7" name="Line 4090"/>
            <p:cNvSpPr>
              <a:spLocks noChangeShapeType="1"/>
            </p:cNvSpPr>
            <p:nvPr/>
          </p:nvSpPr>
          <p:spPr bwMode="auto">
            <a:xfrm flipV="1">
              <a:off x="203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8" name="Line 4091"/>
            <p:cNvSpPr>
              <a:spLocks noChangeShapeType="1"/>
            </p:cNvSpPr>
            <p:nvPr/>
          </p:nvSpPr>
          <p:spPr bwMode="auto">
            <a:xfrm flipV="1">
              <a:off x="203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9" name="Line 4092"/>
            <p:cNvSpPr>
              <a:spLocks noChangeShapeType="1"/>
            </p:cNvSpPr>
            <p:nvPr/>
          </p:nvSpPr>
          <p:spPr bwMode="auto">
            <a:xfrm flipV="1">
              <a:off x="203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0" name="Line 4093"/>
            <p:cNvSpPr>
              <a:spLocks noChangeShapeType="1"/>
            </p:cNvSpPr>
            <p:nvPr/>
          </p:nvSpPr>
          <p:spPr bwMode="auto">
            <a:xfrm flipV="1">
              <a:off x="203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1" name="Line 4094"/>
            <p:cNvSpPr>
              <a:spLocks noChangeShapeType="1"/>
            </p:cNvSpPr>
            <p:nvPr/>
          </p:nvSpPr>
          <p:spPr bwMode="auto">
            <a:xfrm flipV="1">
              <a:off x="203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2" name="Line 4095"/>
            <p:cNvSpPr>
              <a:spLocks noChangeShapeType="1"/>
            </p:cNvSpPr>
            <p:nvPr/>
          </p:nvSpPr>
          <p:spPr bwMode="auto">
            <a:xfrm flipV="1">
              <a:off x="203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3" name="Line 4096"/>
            <p:cNvSpPr>
              <a:spLocks noChangeShapeType="1"/>
            </p:cNvSpPr>
            <p:nvPr/>
          </p:nvSpPr>
          <p:spPr bwMode="auto">
            <a:xfrm flipV="1">
              <a:off x="203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4" name="Line 4097"/>
            <p:cNvSpPr>
              <a:spLocks noChangeShapeType="1"/>
            </p:cNvSpPr>
            <p:nvPr/>
          </p:nvSpPr>
          <p:spPr bwMode="auto">
            <a:xfrm flipV="1">
              <a:off x="203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5" name="Line 4098"/>
            <p:cNvSpPr>
              <a:spLocks noChangeShapeType="1"/>
            </p:cNvSpPr>
            <p:nvPr/>
          </p:nvSpPr>
          <p:spPr bwMode="auto">
            <a:xfrm flipV="1">
              <a:off x="203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6" name="Line 4099"/>
            <p:cNvSpPr>
              <a:spLocks noChangeShapeType="1"/>
            </p:cNvSpPr>
            <p:nvPr/>
          </p:nvSpPr>
          <p:spPr bwMode="auto">
            <a:xfrm flipV="1">
              <a:off x="203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7" name="Line 4100"/>
            <p:cNvSpPr>
              <a:spLocks noChangeShapeType="1"/>
            </p:cNvSpPr>
            <p:nvPr/>
          </p:nvSpPr>
          <p:spPr bwMode="auto">
            <a:xfrm flipV="1">
              <a:off x="203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8" name="Line 4101"/>
            <p:cNvSpPr>
              <a:spLocks noChangeShapeType="1"/>
            </p:cNvSpPr>
            <p:nvPr/>
          </p:nvSpPr>
          <p:spPr bwMode="auto">
            <a:xfrm flipV="1">
              <a:off x="203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9" name="Line 4102"/>
            <p:cNvSpPr>
              <a:spLocks noChangeShapeType="1"/>
            </p:cNvSpPr>
            <p:nvPr/>
          </p:nvSpPr>
          <p:spPr bwMode="auto">
            <a:xfrm flipV="1">
              <a:off x="203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0" name="Line 4103"/>
            <p:cNvSpPr>
              <a:spLocks noChangeShapeType="1"/>
            </p:cNvSpPr>
            <p:nvPr/>
          </p:nvSpPr>
          <p:spPr bwMode="auto">
            <a:xfrm flipV="1">
              <a:off x="203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1" name="Line 4104"/>
            <p:cNvSpPr>
              <a:spLocks noChangeShapeType="1"/>
            </p:cNvSpPr>
            <p:nvPr/>
          </p:nvSpPr>
          <p:spPr bwMode="auto">
            <a:xfrm flipV="1">
              <a:off x="203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2" name="Line 4105"/>
            <p:cNvSpPr>
              <a:spLocks noChangeShapeType="1"/>
            </p:cNvSpPr>
            <p:nvPr/>
          </p:nvSpPr>
          <p:spPr bwMode="auto">
            <a:xfrm flipV="1">
              <a:off x="203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3" name="Line 4106"/>
            <p:cNvSpPr>
              <a:spLocks noChangeShapeType="1"/>
            </p:cNvSpPr>
            <p:nvPr/>
          </p:nvSpPr>
          <p:spPr bwMode="auto">
            <a:xfrm flipV="1">
              <a:off x="203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4" name="Line 4107"/>
            <p:cNvSpPr>
              <a:spLocks noChangeShapeType="1"/>
            </p:cNvSpPr>
            <p:nvPr/>
          </p:nvSpPr>
          <p:spPr bwMode="auto">
            <a:xfrm flipV="1">
              <a:off x="203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5" name="Line 4108"/>
            <p:cNvSpPr>
              <a:spLocks noChangeShapeType="1"/>
            </p:cNvSpPr>
            <p:nvPr/>
          </p:nvSpPr>
          <p:spPr bwMode="auto">
            <a:xfrm flipV="1">
              <a:off x="203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6" name="Line 4109"/>
            <p:cNvSpPr>
              <a:spLocks noChangeShapeType="1"/>
            </p:cNvSpPr>
            <p:nvPr/>
          </p:nvSpPr>
          <p:spPr bwMode="auto">
            <a:xfrm flipV="1">
              <a:off x="203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7" name="Line 4110"/>
            <p:cNvSpPr>
              <a:spLocks noChangeShapeType="1"/>
            </p:cNvSpPr>
            <p:nvPr/>
          </p:nvSpPr>
          <p:spPr bwMode="auto">
            <a:xfrm flipV="1">
              <a:off x="203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8" name="Line 4111"/>
            <p:cNvSpPr>
              <a:spLocks noChangeShapeType="1"/>
            </p:cNvSpPr>
            <p:nvPr/>
          </p:nvSpPr>
          <p:spPr bwMode="auto">
            <a:xfrm flipV="1">
              <a:off x="203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9" name="Line 4112"/>
            <p:cNvSpPr>
              <a:spLocks noChangeShapeType="1"/>
            </p:cNvSpPr>
            <p:nvPr/>
          </p:nvSpPr>
          <p:spPr bwMode="auto">
            <a:xfrm flipV="1">
              <a:off x="203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0" name="Line 4113"/>
            <p:cNvSpPr>
              <a:spLocks noChangeShapeType="1"/>
            </p:cNvSpPr>
            <p:nvPr/>
          </p:nvSpPr>
          <p:spPr bwMode="auto">
            <a:xfrm flipV="1">
              <a:off x="203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1" name="Line 4114"/>
            <p:cNvSpPr>
              <a:spLocks noChangeShapeType="1"/>
            </p:cNvSpPr>
            <p:nvPr/>
          </p:nvSpPr>
          <p:spPr bwMode="auto">
            <a:xfrm flipV="1">
              <a:off x="203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2" name="Line 4115"/>
            <p:cNvSpPr>
              <a:spLocks noChangeShapeType="1"/>
            </p:cNvSpPr>
            <p:nvPr/>
          </p:nvSpPr>
          <p:spPr bwMode="auto">
            <a:xfrm flipV="1">
              <a:off x="203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3" name="Line 4116"/>
            <p:cNvSpPr>
              <a:spLocks noChangeShapeType="1"/>
            </p:cNvSpPr>
            <p:nvPr/>
          </p:nvSpPr>
          <p:spPr bwMode="auto">
            <a:xfrm flipV="1">
              <a:off x="203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4" name="Line 4117"/>
            <p:cNvSpPr>
              <a:spLocks noChangeShapeType="1"/>
            </p:cNvSpPr>
            <p:nvPr/>
          </p:nvSpPr>
          <p:spPr bwMode="auto">
            <a:xfrm flipV="1">
              <a:off x="203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5" name="Line 4118"/>
            <p:cNvSpPr>
              <a:spLocks noChangeShapeType="1"/>
            </p:cNvSpPr>
            <p:nvPr/>
          </p:nvSpPr>
          <p:spPr bwMode="auto">
            <a:xfrm flipV="1">
              <a:off x="203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6" name="Line 4119"/>
            <p:cNvSpPr>
              <a:spLocks noChangeShapeType="1"/>
            </p:cNvSpPr>
            <p:nvPr/>
          </p:nvSpPr>
          <p:spPr bwMode="auto">
            <a:xfrm flipV="1">
              <a:off x="203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7" name="Line 4120"/>
            <p:cNvSpPr>
              <a:spLocks noChangeShapeType="1"/>
            </p:cNvSpPr>
            <p:nvPr/>
          </p:nvSpPr>
          <p:spPr bwMode="auto">
            <a:xfrm flipV="1">
              <a:off x="203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8" name="Line 4121"/>
            <p:cNvSpPr>
              <a:spLocks noChangeShapeType="1"/>
            </p:cNvSpPr>
            <p:nvPr/>
          </p:nvSpPr>
          <p:spPr bwMode="auto">
            <a:xfrm flipV="1">
              <a:off x="203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9" name="Line 4122"/>
            <p:cNvSpPr>
              <a:spLocks noChangeShapeType="1"/>
            </p:cNvSpPr>
            <p:nvPr/>
          </p:nvSpPr>
          <p:spPr bwMode="auto">
            <a:xfrm flipV="1">
              <a:off x="203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0" name="Line 4123"/>
            <p:cNvSpPr>
              <a:spLocks noChangeShapeType="1"/>
            </p:cNvSpPr>
            <p:nvPr/>
          </p:nvSpPr>
          <p:spPr bwMode="auto">
            <a:xfrm flipV="1">
              <a:off x="203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1" name="Line 4124"/>
            <p:cNvSpPr>
              <a:spLocks noChangeShapeType="1"/>
            </p:cNvSpPr>
            <p:nvPr/>
          </p:nvSpPr>
          <p:spPr bwMode="auto">
            <a:xfrm flipV="1">
              <a:off x="203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2" name="Line 4125"/>
            <p:cNvSpPr>
              <a:spLocks noChangeShapeType="1"/>
            </p:cNvSpPr>
            <p:nvPr/>
          </p:nvSpPr>
          <p:spPr bwMode="auto">
            <a:xfrm flipV="1">
              <a:off x="203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3" name="Line 4126"/>
            <p:cNvSpPr>
              <a:spLocks noChangeShapeType="1"/>
            </p:cNvSpPr>
            <p:nvPr/>
          </p:nvSpPr>
          <p:spPr bwMode="auto">
            <a:xfrm flipV="1">
              <a:off x="203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4" name="Line 4127"/>
            <p:cNvSpPr>
              <a:spLocks noChangeShapeType="1"/>
            </p:cNvSpPr>
            <p:nvPr/>
          </p:nvSpPr>
          <p:spPr bwMode="auto">
            <a:xfrm flipV="1">
              <a:off x="203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5" name="Line 4128"/>
            <p:cNvSpPr>
              <a:spLocks noChangeShapeType="1"/>
            </p:cNvSpPr>
            <p:nvPr/>
          </p:nvSpPr>
          <p:spPr bwMode="auto">
            <a:xfrm flipV="1">
              <a:off x="203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6" name="Line 4129"/>
            <p:cNvSpPr>
              <a:spLocks noChangeShapeType="1"/>
            </p:cNvSpPr>
            <p:nvPr/>
          </p:nvSpPr>
          <p:spPr bwMode="auto">
            <a:xfrm flipV="1">
              <a:off x="203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7" name="Line 4130"/>
            <p:cNvSpPr>
              <a:spLocks noChangeShapeType="1"/>
            </p:cNvSpPr>
            <p:nvPr/>
          </p:nvSpPr>
          <p:spPr bwMode="auto">
            <a:xfrm flipV="1">
              <a:off x="203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8" name="Line 4131"/>
            <p:cNvSpPr>
              <a:spLocks noChangeShapeType="1"/>
            </p:cNvSpPr>
            <p:nvPr/>
          </p:nvSpPr>
          <p:spPr bwMode="auto">
            <a:xfrm flipV="1">
              <a:off x="203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9" name="Line 4132"/>
            <p:cNvSpPr>
              <a:spLocks noChangeShapeType="1"/>
            </p:cNvSpPr>
            <p:nvPr/>
          </p:nvSpPr>
          <p:spPr bwMode="auto">
            <a:xfrm flipV="1">
              <a:off x="203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0" name="Line 4133"/>
            <p:cNvSpPr>
              <a:spLocks noChangeShapeType="1"/>
            </p:cNvSpPr>
            <p:nvPr/>
          </p:nvSpPr>
          <p:spPr bwMode="auto">
            <a:xfrm flipV="1">
              <a:off x="203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1" name="Line 4134"/>
            <p:cNvSpPr>
              <a:spLocks noChangeShapeType="1"/>
            </p:cNvSpPr>
            <p:nvPr/>
          </p:nvSpPr>
          <p:spPr bwMode="auto">
            <a:xfrm flipV="1">
              <a:off x="203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0" name="Group 4336"/>
          <p:cNvGrpSpPr>
            <a:grpSpLocks/>
          </p:cNvGrpSpPr>
          <p:nvPr/>
        </p:nvGrpSpPr>
        <p:grpSpPr bwMode="auto">
          <a:xfrm>
            <a:off x="2827989" y="1449055"/>
            <a:ext cx="1028273" cy="3709988"/>
            <a:chOff x="1970" y="1105"/>
            <a:chExt cx="365" cy="2337"/>
          </a:xfrm>
        </p:grpSpPr>
        <p:sp>
          <p:nvSpPr>
            <p:cNvPr id="1152" name="Line 4136"/>
            <p:cNvSpPr>
              <a:spLocks noChangeShapeType="1"/>
            </p:cNvSpPr>
            <p:nvPr/>
          </p:nvSpPr>
          <p:spPr bwMode="auto">
            <a:xfrm flipV="1">
              <a:off x="203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3" name="Line 4137"/>
            <p:cNvSpPr>
              <a:spLocks noChangeShapeType="1"/>
            </p:cNvSpPr>
            <p:nvPr/>
          </p:nvSpPr>
          <p:spPr bwMode="auto">
            <a:xfrm flipV="1">
              <a:off x="203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4" name="Line 4138"/>
            <p:cNvSpPr>
              <a:spLocks noChangeShapeType="1"/>
            </p:cNvSpPr>
            <p:nvPr/>
          </p:nvSpPr>
          <p:spPr bwMode="auto">
            <a:xfrm flipV="1">
              <a:off x="203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5" name="Line 4139"/>
            <p:cNvSpPr>
              <a:spLocks noChangeShapeType="1"/>
            </p:cNvSpPr>
            <p:nvPr/>
          </p:nvSpPr>
          <p:spPr bwMode="auto">
            <a:xfrm flipV="1">
              <a:off x="203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6" name="Line 4140"/>
            <p:cNvSpPr>
              <a:spLocks noChangeShapeType="1"/>
            </p:cNvSpPr>
            <p:nvPr/>
          </p:nvSpPr>
          <p:spPr bwMode="auto">
            <a:xfrm flipV="1">
              <a:off x="203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7" name="Line 4141"/>
            <p:cNvSpPr>
              <a:spLocks noChangeShapeType="1"/>
            </p:cNvSpPr>
            <p:nvPr/>
          </p:nvSpPr>
          <p:spPr bwMode="auto">
            <a:xfrm flipV="1">
              <a:off x="203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8" name="Line 4142"/>
            <p:cNvSpPr>
              <a:spLocks noChangeShapeType="1"/>
            </p:cNvSpPr>
            <p:nvPr/>
          </p:nvSpPr>
          <p:spPr bwMode="auto">
            <a:xfrm flipV="1">
              <a:off x="203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9" name="Line 4143"/>
            <p:cNvSpPr>
              <a:spLocks noChangeShapeType="1"/>
            </p:cNvSpPr>
            <p:nvPr/>
          </p:nvSpPr>
          <p:spPr bwMode="auto">
            <a:xfrm flipV="1">
              <a:off x="203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0" name="Line 4144"/>
            <p:cNvSpPr>
              <a:spLocks noChangeShapeType="1"/>
            </p:cNvSpPr>
            <p:nvPr/>
          </p:nvSpPr>
          <p:spPr bwMode="auto">
            <a:xfrm flipV="1">
              <a:off x="203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1" name="Line 4145"/>
            <p:cNvSpPr>
              <a:spLocks noChangeShapeType="1"/>
            </p:cNvSpPr>
            <p:nvPr/>
          </p:nvSpPr>
          <p:spPr bwMode="auto">
            <a:xfrm flipV="1">
              <a:off x="203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2" name="Line 4146"/>
            <p:cNvSpPr>
              <a:spLocks noChangeShapeType="1"/>
            </p:cNvSpPr>
            <p:nvPr/>
          </p:nvSpPr>
          <p:spPr bwMode="auto">
            <a:xfrm flipV="1">
              <a:off x="203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3" name="Line 4147"/>
            <p:cNvSpPr>
              <a:spLocks noChangeShapeType="1"/>
            </p:cNvSpPr>
            <p:nvPr/>
          </p:nvSpPr>
          <p:spPr bwMode="auto">
            <a:xfrm flipV="1">
              <a:off x="203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4" name="Line 4148"/>
            <p:cNvSpPr>
              <a:spLocks noChangeShapeType="1"/>
            </p:cNvSpPr>
            <p:nvPr/>
          </p:nvSpPr>
          <p:spPr bwMode="auto">
            <a:xfrm flipV="1">
              <a:off x="203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5" name="Line 4149"/>
            <p:cNvSpPr>
              <a:spLocks noChangeShapeType="1"/>
            </p:cNvSpPr>
            <p:nvPr/>
          </p:nvSpPr>
          <p:spPr bwMode="auto">
            <a:xfrm flipV="1">
              <a:off x="203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6" name="Line 4150"/>
            <p:cNvSpPr>
              <a:spLocks noChangeShapeType="1"/>
            </p:cNvSpPr>
            <p:nvPr/>
          </p:nvSpPr>
          <p:spPr bwMode="auto">
            <a:xfrm flipV="1">
              <a:off x="203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7" name="Line 4151"/>
            <p:cNvSpPr>
              <a:spLocks noChangeShapeType="1"/>
            </p:cNvSpPr>
            <p:nvPr/>
          </p:nvSpPr>
          <p:spPr bwMode="auto">
            <a:xfrm flipV="1">
              <a:off x="203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8" name="Line 4152"/>
            <p:cNvSpPr>
              <a:spLocks noChangeShapeType="1"/>
            </p:cNvSpPr>
            <p:nvPr/>
          </p:nvSpPr>
          <p:spPr bwMode="auto">
            <a:xfrm flipV="1">
              <a:off x="203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9" name="Line 4153"/>
            <p:cNvSpPr>
              <a:spLocks noChangeShapeType="1"/>
            </p:cNvSpPr>
            <p:nvPr/>
          </p:nvSpPr>
          <p:spPr bwMode="auto">
            <a:xfrm flipV="1">
              <a:off x="203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0" name="Line 4154"/>
            <p:cNvSpPr>
              <a:spLocks noChangeShapeType="1"/>
            </p:cNvSpPr>
            <p:nvPr/>
          </p:nvSpPr>
          <p:spPr bwMode="auto">
            <a:xfrm flipV="1">
              <a:off x="203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1" name="Line 4155"/>
            <p:cNvSpPr>
              <a:spLocks noChangeShapeType="1"/>
            </p:cNvSpPr>
            <p:nvPr/>
          </p:nvSpPr>
          <p:spPr bwMode="auto">
            <a:xfrm flipV="1">
              <a:off x="203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2" name="Line 4156"/>
            <p:cNvSpPr>
              <a:spLocks noChangeShapeType="1"/>
            </p:cNvSpPr>
            <p:nvPr/>
          </p:nvSpPr>
          <p:spPr bwMode="auto">
            <a:xfrm flipV="1">
              <a:off x="203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3" name="Line 4157"/>
            <p:cNvSpPr>
              <a:spLocks noChangeShapeType="1"/>
            </p:cNvSpPr>
            <p:nvPr/>
          </p:nvSpPr>
          <p:spPr bwMode="auto">
            <a:xfrm flipV="1">
              <a:off x="203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4" name="Line 4158"/>
            <p:cNvSpPr>
              <a:spLocks noChangeShapeType="1"/>
            </p:cNvSpPr>
            <p:nvPr/>
          </p:nvSpPr>
          <p:spPr bwMode="auto">
            <a:xfrm flipV="1">
              <a:off x="203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5" name="Line 4159"/>
            <p:cNvSpPr>
              <a:spLocks noChangeShapeType="1"/>
            </p:cNvSpPr>
            <p:nvPr/>
          </p:nvSpPr>
          <p:spPr bwMode="auto">
            <a:xfrm flipV="1">
              <a:off x="203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6" name="Line 4160"/>
            <p:cNvSpPr>
              <a:spLocks noChangeShapeType="1"/>
            </p:cNvSpPr>
            <p:nvPr/>
          </p:nvSpPr>
          <p:spPr bwMode="auto">
            <a:xfrm flipV="1">
              <a:off x="203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7" name="Line 4161"/>
            <p:cNvSpPr>
              <a:spLocks noChangeShapeType="1"/>
            </p:cNvSpPr>
            <p:nvPr/>
          </p:nvSpPr>
          <p:spPr bwMode="auto">
            <a:xfrm flipV="1">
              <a:off x="203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8" name="Line 4162"/>
            <p:cNvSpPr>
              <a:spLocks noChangeShapeType="1"/>
            </p:cNvSpPr>
            <p:nvPr/>
          </p:nvSpPr>
          <p:spPr bwMode="auto">
            <a:xfrm flipV="1">
              <a:off x="203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9" name="Line 4163"/>
            <p:cNvSpPr>
              <a:spLocks noChangeShapeType="1"/>
            </p:cNvSpPr>
            <p:nvPr/>
          </p:nvSpPr>
          <p:spPr bwMode="auto">
            <a:xfrm flipV="1">
              <a:off x="203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0" name="Line 4164"/>
            <p:cNvSpPr>
              <a:spLocks noChangeShapeType="1"/>
            </p:cNvSpPr>
            <p:nvPr/>
          </p:nvSpPr>
          <p:spPr bwMode="auto">
            <a:xfrm flipV="1">
              <a:off x="203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1" name="Line 4165"/>
            <p:cNvSpPr>
              <a:spLocks noChangeShapeType="1"/>
            </p:cNvSpPr>
            <p:nvPr/>
          </p:nvSpPr>
          <p:spPr bwMode="auto">
            <a:xfrm flipV="1">
              <a:off x="203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2" name="Line 4166"/>
            <p:cNvSpPr>
              <a:spLocks noChangeShapeType="1"/>
            </p:cNvSpPr>
            <p:nvPr/>
          </p:nvSpPr>
          <p:spPr bwMode="auto">
            <a:xfrm flipV="1">
              <a:off x="203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3" name="Line 4167"/>
            <p:cNvSpPr>
              <a:spLocks noChangeShapeType="1"/>
            </p:cNvSpPr>
            <p:nvPr/>
          </p:nvSpPr>
          <p:spPr bwMode="auto">
            <a:xfrm flipV="1">
              <a:off x="203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4" name="Line 4168"/>
            <p:cNvSpPr>
              <a:spLocks noChangeShapeType="1"/>
            </p:cNvSpPr>
            <p:nvPr/>
          </p:nvSpPr>
          <p:spPr bwMode="auto">
            <a:xfrm flipV="1">
              <a:off x="203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5" name="Line 4169"/>
            <p:cNvSpPr>
              <a:spLocks noChangeShapeType="1"/>
            </p:cNvSpPr>
            <p:nvPr/>
          </p:nvSpPr>
          <p:spPr bwMode="auto">
            <a:xfrm flipV="1">
              <a:off x="203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6" name="Line 4170"/>
            <p:cNvSpPr>
              <a:spLocks noChangeShapeType="1"/>
            </p:cNvSpPr>
            <p:nvPr/>
          </p:nvSpPr>
          <p:spPr bwMode="auto">
            <a:xfrm flipV="1">
              <a:off x="203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7" name="Line 4171"/>
            <p:cNvSpPr>
              <a:spLocks noChangeShapeType="1"/>
            </p:cNvSpPr>
            <p:nvPr/>
          </p:nvSpPr>
          <p:spPr bwMode="auto">
            <a:xfrm flipV="1">
              <a:off x="203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8" name="Line 4172"/>
            <p:cNvSpPr>
              <a:spLocks noChangeShapeType="1"/>
            </p:cNvSpPr>
            <p:nvPr/>
          </p:nvSpPr>
          <p:spPr bwMode="auto">
            <a:xfrm flipV="1">
              <a:off x="203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9" name="Line 4173"/>
            <p:cNvSpPr>
              <a:spLocks noChangeShapeType="1"/>
            </p:cNvSpPr>
            <p:nvPr/>
          </p:nvSpPr>
          <p:spPr bwMode="auto">
            <a:xfrm flipV="1">
              <a:off x="203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0" name="Line 4174"/>
            <p:cNvSpPr>
              <a:spLocks noChangeShapeType="1"/>
            </p:cNvSpPr>
            <p:nvPr/>
          </p:nvSpPr>
          <p:spPr bwMode="auto">
            <a:xfrm flipV="1">
              <a:off x="203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1" name="Line 4175"/>
            <p:cNvSpPr>
              <a:spLocks noChangeShapeType="1"/>
            </p:cNvSpPr>
            <p:nvPr/>
          </p:nvSpPr>
          <p:spPr bwMode="auto">
            <a:xfrm flipV="1">
              <a:off x="203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2" name="Line 4176"/>
            <p:cNvSpPr>
              <a:spLocks noChangeShapeType="1"/>
            </p:cNvSpPr>
            <p:nvPr/>
          </p:nvSpPr>
          <p:spPr bwMode="auto">
            <a:xfrm flipV="1">
              <a:off x="203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3" name="Line 4177"/>
            <p:cNvSpPr>
              <a:spLocks noChangeShapeType="1"/>
            </p:cNvSpPr>
            <p:nvPr/>
          </p:nvSpPr>
          <p:spPr bwMode="auto">
            <a:xfrm flipV="1">
              <a:off x="203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4" name="Line 4178"/>
            <p:cNvSpPr>
              <a:spLocks noChangeShapeType="1"/>
            </p:cNvSpPr>
            <p:nvPr/>
          </p:nvSpPr>
          <p:spPr bwMode="auto">
            <a:xfrm flipV="1">
              <a:off x="203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5" name="Line 4179"/>
            <p:cNvSpPr>
              <a:spLocks noChangeShapeType="1"/>
            </p:cNvSpPr>
            <p:nvPr/>
          </p:nvSpPr>
          <p:spPr bwMode="auto">
            <a:xfrm flipV="1">
              <a:off x="203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6" name="Line 4180"/>
            <p:cNvSpPr>
              <a:spLocks noChangeShapeType="1"/>
            </p:cNvSpPr>
            <p:nvPr/>
          </p:nvSpPr>
          <p:spPr bwMode="auto">
            <a:xfrm flipV="1">
              <a:off x="203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7" name="Line 4181"/>
            <p:cNvSpPr>
              <a:spLocks noChangeShapeType="1"/>
            </p:cNvSpPr>
            <p:nvPr/>
          </p:nvSpPr>
          <p:spPr bwMode="auto">
            <a:xfrm flipV="1">
              <a:off x="203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8" name="Line 4182"/>
            <p:cNvSpPr>
              <a:spLocks noChangeShapeType="1"/>
            </p:cNvSpPr>
            <p:nvPr/>
          </p:nvSpPr>
          <p:spPr bwMode="auto">
            <a:xfrm flipV="1">
              <a:off x="203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9" name="Line 4183"/>
            <p:cNvSpPr>
              <a:spLocks noChangeShapeType="1"/>
            </p:cNvSpPr>
            <p:nvPr/>
          </p:nvSpPr>
          <p:spPr bwMode="auto">
            <a:xfrm flipV="1">
              <a:off x="203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0" name="Line 4184"/>
            <p:cNvSpPr>
              <a:spLocks noChangeShapeType="1"/>
            </p:cNvSpPr>
            <p:nvPr/>
          </p:nvSpPr>
          <p:spPr bwMode="auto">
            <a:xfrm flipV="1">
              <a:off x="203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1" name="Line 4185"/>
            <p:cNvSpPr>
              <a:spLocks noChangeShapeType="1"/>
            </p:cNvSpPr>
            <p:nvPr/>
          </p:nvSpPr>
          <p:spPr bwMode="auto">
            <a:xfrm flipV="1">
              <a:off x="203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2" name="Line 4186"/>
            <p:cNvSpPr>
              <a:spLocks noChangeShapeType="1"/>
            </p:cNvSpPr>
            <p:nvPr/>
          </p:nvSpPr>
          <p:spPr bwMode="auto">
            <a:xfrm flipV="1">
              <a:off x="203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3" name="Line 4187"/>
            <p:cNvSpPr>
              <a:spLocks noChangeShapeType="1"/>
            </p:cNvSpPr>
            <p:nvPr/>
          </p:nvSpPr>
          <p:spPr bwMode="auto">
            <a:xfrm flipV="1">
              <a:off x="203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4" name="Line 4188"/>
            <p:cNvSpPr>
              <a:spLocks noChangeShapeType="1"/>
            </p:cNvSpPr>
            <p:nvPr/>
          </p:nvSpPr>
          <p:spPr bwMode="auto">
            <a:xfrm flipV="1">
              <a:off x="203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5" name="Line 4189"/>
            <p:cNvSpPr>
              <a:spLocks noChangeShapeType="1"/>
            </p:cNvSpPr>
            <p:nvPr/>
          </p:nvSpPr>
          <p:spPr bwMode="auto">
            <a:xfrm flipV="1">
              <a:off x="203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6" name="Line 4190"/>
            <p:cNvSpPr>
              <a:spLocks noChangeShapeType="1"/>
            </p:cNvSpPr>
            <p:nvPr/>
          </p:nvSpPr>
          <p:spPr bwMode="auto">
            <a:xfrm flipV="1">
              <a:off x="203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7" name="Line 4191"/>
            <p:cNvSpPr>
              <a:spLocks noChangeShapeType="1"/>
            </p:cNvSpPr>
            <p:nvPr/>
          </p:nvSpPr>
          <p:spPr bwMode="auto">
            <a:xfrm flipV="1">
              <a:off x="203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8" name="Line 4192"/>
            <p:cNvSpPr>
              <a:spLocks noChangeShapeType="1"/>
            </p:cNvSpPr>
            <p:nvPr/>
          </p:nvSpPr>
          <p:spPr bwMode="auto">
            <a:xfrm flipV="1">
              <a:off x="203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9" name="Line 4193"/>
            <p:cNvSpPr>
              <a:spLocks noChangeShapeType="1"/>
            </p:cNvSpPr>
            <p:nvPr/>
          </p:nvSpPr>
          <p:spPr bwMode="auto">
            <a:xfrm flipV="1">
              <a:off x="203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0" name="Line 4194"/>
            <p:cNvSpPr>
              <a:spLocks noChangeShapeType="1"/>
            </p:cNvSpPr>
            <p:nvPr/>
          </p:nvSpPr>
          <p:spPr bwMode="auto">
            <a:xfrm flipV="1">
              <a:off x="203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1" name="Line 4195"/>
            <p:cNvSpPr>
              <a:spLocks noChangeShapeType="1"/>
            </p:cNvSpPr>
            <p:nvPr/>
          </p:nvSpPr>
          <p:spPr bwMode="auto">
            <a:xfrm flipV="1">
              <a:off x="203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2" name="Line 4196"/>
            <p:cNvSpPr>
              <a:spLocks noChangeShapeType="1"/>
            </p:cNvSpPr>
            <p:nvPr/>
          </p:nvSpPr>
          <p:spPr bwMode="auto">
            <a:xfrm flipV="1">
              <a:off x="203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3" name="Line 4197"/>
            <p:cNvSpPr>
              <a:spLocks noChangeShapeType="1"/>
            </p:cNvSpPr>
            <p:nvPr/>
          </p:nvSpPr>
          <p:spPr bwMode="auto">
            <a:xfrm flipV="1">
              <a:off x="203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4" name="Line 4198"/>
            <p:cNvSpPr>
              <a:spLocks noChangeShapeType="1"/>
            </p:cNvSpPr>
            <p:nvPr/>
          </p:nvSpPr>
          <p:spPr bwMode="auto">
            <a:xfrm flipV="1">
              <a:off x="203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5" name="Line 4199"/>
            <p:cNvSpPr>
              <a:spLocks noChangeShapeType="1"/>
            </p:cNvSpPr>
            <p:nvPr/>
          </p:nvSpPr>
          <p:spPr bwMode="auto">
            <a:xfrm flipV="1">
              <a:off x="203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6" name="Line 4200"/>
            <p:cNvSpPr>
              <a:spLocks noChangeShapeType="1"/>
            </p:cNvSpPr>
            <p:nvPr/>
          </p:nvSpPr>
          <p:spPr bwMode="auto">
            <a:xfrm flipV="1">
              <a:off x="203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7" name="Line 4201"/>
            <p:cNvSpPr>
              <a:spLocks noChangeShapeType="1"/>
            </p:cNvSpPr>
            <p:nvPr/>
          </p:nvSpPr>
          <p:spPr bwMode="auto">
            <a:xfrm flipV="1">
              <a:off x="203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8" name="Line 4202"/>
            <p:cNvSpPr>
              <a:spLocks noChangeShapeType="1"/>
            </p:cNvSpPr>
            <p:nvPr/>
          </p:nvSpPr>
          <p:spPr bwMode="auto">
            <a:xfrm flipV="1">
              <a:off x="203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9" name="Line 4203"/>
            <p:cNvSpPr>
              <a:spLocks noChangeShapeType="1"/>
            </p:cNvSpPr>
            <p:nvPr/>
          </p:nvSpPr>
          <p:spPr bwMode="auto">
            <a:xfrm flipV="1">
              <a:off x="203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0" name="Line 4204"/>
            <p:cNvSpPr>
              <a:spLocks noChangeShapeType="1"/>
            </p:cNvSpPr>
            <p:nvPr/>
          </p:nvSpPr>
          <p:spPr bwMode="auto">
            <a:xfrm flipV="1">
              <a:off x="203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1" name="Line 4205"/>
            <p:cNvSpPr>
              <a:spLocks noChangeShapeType="1"/>
            </p:cNvSpPr>
            <p:nvPr/>
          </p:nvSpPr>
          <p:spPr bwMode="auto">
            <a:xfrm flipV="1">
              <a:off x="203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2" name="Line 4206"/>
            <p:cNvSpPr>
              <a:spLocks noChangeShapeType="1"/>
            </p:cNvSpPr>
            <p:nvPr/>
          </p:nvSpPr>
          <p:spPr bwMode="auto">
            <a:xfrm flipV="1">
              <a:off x="203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3" name="Line 4207"/>
            <p:cNvSpPr>
              <a:spLocks noChangeShapeType="1"/>
            </p:cNvSpPr>
            <p:nvPr/>
          </p:nvSpPr>
          <p:spPr bwMode="auto">
            <a:xfrm flipV="1">
              <a:off x="203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4" name="Line 4208"/>
            <p:cNvSpPr>
              <a:spLocks noChangeShapeType="1"/>
            </p:cNvSpPr>
            <p:nvPr/>
          </p:nvSpPr>
          <p:spPr bwMode="auto">
            <a:xfrm flipV="1">
              <a:off x="203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5" name="Line 4209"/>
            <p:cNvSpPr>
              <a:spLocks noChangeShapeType="1"/>
            </p:cNvSpPr>
            <p:nvPr/>
          </p:nvSpPr>
          <p:spPr bwMode="auto">
            <a:xfrm flipV="1">
              <a:off x="203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6" name="Line 4210"/>
            <p:cNvSpPr>
              <a:spLocks noChangeShapeType="1"/>
            </p:cNvSpPr>
            <p:nvPr/>
          </p:nvSpPr>
          <p:spPr bwMode="auto">
            <a:xfrm flipV="1">
              <a:off x="203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7" name="Line 4211"/>
            <p:cNvSpPr>
              <a:spLocks noChangeShapeType="1"/>
            </p:cNvSpPr>
            <p:nvPr/>
          </p:nvSpPr>
          <p:spPr bwMode="auto">
            <a:xfrm flipV="1">
              <a:off x="203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8" name="Line 4212"/>
            <p:cNvSpPr>
              <a:spLocks noChangeShapeType="1"/>
            </p:cNvSpPr>
            <p:nvPr/>
          </p:nvSpPr>
          <p:spPr bwMode="auto">
            <a:xfrm flipV="1">
              <a:off x="203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9" name="Line 4213"/>
            <p:cNvSpPr>
              <a:spLocks noChangeShapeType="1"/>
            </p:cNvSpPr>
            <p:nvPr/>
          </p:nvSpPr>
          <p:spPr bwMode="auto">
            <a:xfrm flipV="1">
              <a:off x="203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0" name="Line 4214"/>
            <p:cNvSpPr>
              <a:spLocks noChangeShapeType="1"/>
            </p:cNvSpPr>
            <p:nvPr/>
          </p:nvSpPr>
          <p:spPr bwMode="auto">
            <a:xfrm flipV="1">
              <a:off x="203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1" name="Line 4215"/>
            <p:cNvSpPr>
              <a:spLocks noChangeShapeType="1"/>
            </p:cNvSpPr>
            <p:nvPr/>
          </p:nvSpPr>
          <p:spPr bwMode="auto">
            <a:xfrm flipV="1">
              <a:off x="203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2" name="Line 4216"/>
            <p:cNvSpPr>
              <a:spLocks noChangeShapeType="1"/>
            </p:cNvSpPr>
            <p:nvPr/>
          </p:nvSpPr>
          <p:spPr bwMode="auto">
            <a:xfrm flipV="1">
              <a:off x="203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3" name="Line 4217"/>
            <p:cNvSpPr>
              <a:spLocks noChangeShapeType="1"/>
            </p:cNvSpPr>
            <p:nvPr/>
          </p:nvSpPr>
          <p:spPr bwMode="auto">
            <a:xfrm flipV="1">
              <a:off x="203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4" name="Line 4218"/>
            <p:cNvSpPr>
              <a:spLocks noChangeShapeType="1"/>
            </p:cNvSpPr>
            <p:nvPr/>
          </p:nvSpPr>
          <p:spPr bwMode="auto">
            <a:xfrm flipV="1">
              <a:off x="203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5" name="Line 4219"/>
            <p:cNvSpPr>
              <a:spLocks noChangeShapeType="1"/>
            </p:cNvSpPr>
            <p:nvPr/>
          </p:nvSpPr>
          <p:spPr bwMode="auto">
            <a:xfrm flipV="1">
              <a:off x="203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6" name="Line 4220"/>
            <p:cNvSpPr>
              <a:spLocks noChangeShapeType="1"/>
            </p:cNvSpPr>
            <p:nvPr/>
          </p:nvSpPr>
          <p:spPr bwMode="auto">
            <a:xfrm flipV="1">
              <a:off x="203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7" name="Line 4221"/>
            <p:cNvSpPr>
              <a:spLocks noChangeShapeType="1"/>
            </p:cNvSpPr>
            <p:nvPr/>
          </p:nvSpPr>
          <p:spPr bwMode="auto">
            <a:xfrm flipV="1">
              <a:off x="203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8" name="Line 4222"/>
            <p:cNvSpPr>
              <a:spLocks noChangeShapeType="1"/>
            </p:cNvSpPr>
            <p:nvPr/>
          </p:nvSpPr>
          <p:spPr bwMode="auto">
            <a:xfrm flipV="1">
              <a:off x="203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9" name="Line 4223"/>
            <p:cNvSpPr>
              <a:spLocks noChangeShapeType="1"/>
            </p:cNvSpPr>
            <p:nvPr/>
          </p:nvSpPr>
          <p:spPr bwMode="auto">
            <a:xfrm flipV="1">
              <a:off x="203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0" name="Line 4224"/>
            <p:cNvSpPr>
              <a:spLocks noChangeShapeType="1"/>
            </p:cNvSpPr>
            <p:nvPr/>
          </p:nvSpPr>
          <p:spPr bwMode="auto">
            <a:xfrm flipV="1">
              <a:off x="203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1" name="Line 4225"/>
            <p:cNvSpPr>
              <a:spLocks noChangeShapeType="1"/>
            </p:cNvSpPr>
            <p:nvPr/>
          </p:nvSpPr>
          <p:spPr bwMode="auto">
            <a:xfrm flipV="1">
              <a:off x="203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2" name="Line 4226"/>
            <p:cNvSpPr>
              <a:spLocks noChangeShapeType="1"/>
            </p:cNvSpPr>
            <p:nvPr/>
          </p:nvSpPr>
          <p:spPr bwMode="auto">
            <a:xfrm flipV="1">
              <a:off x="203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3" name="Line 4227"/>
            <p:cNvSpPr>
              <a:spLocks noChangeShapeType="1"/>
            </p:cNvSpPr>
            <p:nvPr/>
          </p:nvSpPr>
          <p:spPr bwMode="auto">
            <a:xfrm flipV="1">
              <a:off x="203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4" name="Line 4228"/>
            <p:cNvSpPr>
              <a:spLocks noChangeShapeType="1"/>
            </p:cNvSpPr>
            <p:nvPr/>
          </p:nvSpPr>
          <p:spPr bwMode="auto">
            <a:xfrm flipV="1">
              <a:off x="203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5" name="Line 4229"/>
            <p:cNvSpPr>
              <a:spLocks noChangeShapeType="1"/>
            </p:cNvSpPr>
            <p:nvPr/>
          </p:nvSpPr>
          <p:spPr bwMode="auto">
            <a:xfrm flipV="1">
              <a:off x="203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6" name="Line 4230"/>
            <p:cNvSpPr>
              <a:spLocks noChangeShapeType="1"/>
            </p:cNvSpPr>
            <p:nvPr/>
          </p:nvSpPr>
          <p:spPr bwMode="auto">
            <a:xfrm flipV="1">
              <a:off x="203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7" name="Line 4231"/>
            <p:cNvSpPr>
              <a:spLocks noChangeShapeType="1"/>
            </p:cNvSpPr>
            <p:nvPr/>
          </p:nvSpPr>
          <p:spPr bwMode="auto">
            <a:xfrm flipV="1">
              <a:off x="203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8" name="Line 4232"/>
            <p:cNvSpPr>
              <a:spLocks noChangeShapeType="1"/>
            </p:cNvSpPr>
            <p:nvPr/>
          </p:nvSpPr>
          <p:spPr bwMode="auto">
            <a:xfrm flipV="1">
              <a:off x="203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9" name="Line 4233"/>
            <p:cNvSpPr>
              <a:spLocks noChangeShapeType="1"/>
            </p:cNvSpPr>
            <p:nvPr/>
          </p:nvSpPr>
          <p:spPr bwMode="auto">
            <a:xfrm flipV="1">
              <a:off x="203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0" name="Line 4234"/>
            <p:cNvSpPr>
              <a:spLocks noChangeShapeType="1"/>
            </p:cNvSpPr>
            <p:nvPr/>
          </p:nvSpPr>
          <p:spPr bwMode="auto">
            <a:xfrm flipV="1">
              <a:off x="203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1" name="Line 4235"/>
            <p:cNvSpPr>
              <a:spLocks noChangeShapeType="1"/>
            </p:cNvSpPr>
            <p:nvPr/>
          </p:nvSpPr>
          <p:spPr bwMode="auto">
            <a:xfrm flipV="1">
              <a:off x="203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2" name="Line 4236"/>
            <p:cNvSpPr>
              <a:spLocks noChangeShapeType="1"/>
            </p:cNvSpPr>
            <p:nvPr/>
          </p:nvSpPr>
          <p:spPr bwMode="auto">
            <a:xfrm flipV="1">
              <a:off x="203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3" name="Line 4237"/>
            <p:cNvSpPr>
              <a:spLocks noChangeShapeType="1"/>
            </p:cNvSpPr>
            <p:nvPr/>
          </p:nvSpPr>
          <p:spPr bwMode="auto">
            <a:xfrm flipV="1">
              <a:off x="203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4" name="Line 4238"/>
            <p:cNvSpPr>
              <a:spLocks noChangeShapeType="1"/>
            </p:cNvSpPr>
            <p:nvPr/>
          </p:nvSpPr>
          <p:spPr bwMode="auto">
            <a:xfrm flipV="1">
              <a:off x="203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5" name="Line 4239"/>
            <p:cNvSpPr>
              <a:spLocks noChangeShapeType="1"/>
            </p:cNvSpPr>
            <p:nvPr/>
          </p:nvSpPr>
          <p:spPr bwMode="auto">
            <a:xfrm flipV="1">
              <a:off x="203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6" name="Line 4240"/>
            <p:cNvSpPr>
              <a:spLocks noChangeShapeType="1"/>
            </p:cNvSpPr>
            <p:nvPr/>
          </p:nvSpPr>
          <p:spPr bwMode="auto">
            <a:xfrm flipV="1">
              <a:off x="203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7" name="Line 4241"/>
            <p:cNvSpPr>
              <a:spLocks noChangeShapeType="1"/>
            </p:cNvSpPr>
            <p:nvPr/>
          </p:nvSpPr>
          <p:spPr bwMode="auto">
            <a:xfrm flipV="1">
              <a:off x="203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8" name="Line 4242"/>
            <p:cNvSpPr>
              <a:spLocks noChangeShapeType="1"/>
            </p:cNvSpPr>
            <p:nvPr/>
          </p:nvSpPr>
          <p:spPr bwMode="auto">
            <a:xfrm flipV="1">
              <a:off x="203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9" name="Line 4243"/>
            <p:cNvSpPr>
              <a:spLocks noChangeShapeType="1"/>
            </p:cNvSpPr>
            <p:nvPr/>
          </p:nvSpPr>
          <p:spPr bwMode="auto">
            <a:xfrm flipV="1">
              <a:off x="203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0" name="Line 4244"/>
            <p:cNvSpPr>
              <a:spLocks noChangeShapeType="1"/>
            </p:cNvSpPr>
            <p:nvPr/>
          </p:nvSpPr>
          <p:spPr bwMode="auto">
            <a:xfrm flipV="1">
              <a:off x="203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1" name="Line 4245"/>
            <p:cNvSpPr>
              <a:spLocks noChangeShapeType="1"/>
            </p:cNvSpPr>
            <p:nvPr/>
          </p:nvSpPr>
          <p:spPr bwMode="auto">
            <a:xfrm flipV="1">
              <a:off x="203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2" name="Line 4246"/>
            <p:cNvSpPr>
              <a:spLocks noChangeShapeType="1"/>
            </p:cNvSpPr>
            <p:nvPr/>
          </p:nvSpPr>
          <p:spPr bwMode="auto">
            <a:xfrm flipV="1">
              <a:off x="203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3" name="Line 4247"/>
            <p:cNvSpPr>
              <a:spLocks noChangeShapeType="1"/>
            </p:cNvSpPr>
            <p:nvPr/>
          </p:nvSpPr>
          <p:spPr bwMode="auto">
            <a:xfrm flipV="1">
              <a:off x="203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4" name="Line 4248"/>
            <p:cNvSpPr>
              <a:spLocks noChangeShapeType="1"/>
            </p:cNvSpPr>
            <p:nvPr/>
          </p:nvSpPr>
          <p:spPr bwMode="auto">
            <a:xfrm flipV="1">
              <a:off x="203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5" name="Line 4249"/>
            <p:cNvSpPr>
              <a:spLocks noChangeShapeType="1"/>
            </p:cNvSpPr>
            <p:nvPr/>
          </p:nvSpPr>
          <p:spPr bwMode="auto">
            <a:xfrm flipV="1">
              <a:off x="203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6" name="Line 4250"/>
            <p:cNvSpPr>
              <a:spLocks noChangeShapeType="1"/>
            </p:cNvSpPr>
            <p:nvPr/>
          </p:nvSpPr>
          <p:spPr bwMode="auto">
            <a:xfrm flipV="1">
              <a:off x="203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7" name="Line 4251"/>
            <p:cNvSpPr>
              <a:spLocks noChangeShapeType="1"/>
            </p:cNvSpPr>
            <p:nvPr/>
          </p:nvSpPr>
          <p:spPr bwMode="auto">
            <a:xfrm flipV="1">
              <a:off x="203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8" name="Line 4252"/>
            <p:cNvSpPr>
              <a:spLocks noChangeShapeType="1"/>
            </p:cNvSpPr>
            <p:nvPr/>
          </p:nvSpPr>
          <p:spPr bwMode="auto">
            <a:xfrm flipV="1">
              <a:off x="203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9" name="Line 4253"/>
            <p:cNvSpPr>
              <a:spLocks noChangeShapeType="1"/>
            </p:cNvSpPr>
            <p:nvPr/>
          </p:nvSpPr>
          <p:spPr bwMode="auto">
            <a:xfrm flipV="1">
              <a:off x="203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0" name="Line 4254"/>
            <p:cNvSpPr>
              <a:spLocks noChangeShapeType="1"/>
            </p:cNvSpPr>
            <p:nvPr/>
          </p:nvSpPr>
          <p:spPr bwMode="auto">
            <a:xfrm flipV="1">
              <a:off x="203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1" name="Line 4255"/>
            <p:cNvSpPr>
              <a:spLocks noChangeShapeType="1"/>
            </p:cNvSpPr>
            <p:nvPr/>
          </p:nvSpPr>
          <p:spPr bwMode="auto">
            <a:xfrm flipV="1">
              <a:off x="203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2" name="Line 4256"/>
            <p:cNvSpPr>
              <a:spLocks noChangeShapeType="1"/>
            </p:cNvSpPr>
            <p:nvPr/>
          </p:nvSpPr>
          <p:spPr bwMode="auto">
            <a:xfrm flipV="1">
              <a:off x="203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3" name="Line 4257"/>
            <p:cNvSpPr>
              <a:spLocks noChangeShapeType="1"/>
            </p:cNvSpPr>
            <p:nvPr/>
          </p:nvSpPr>
          <p:spPr bwMode="auto">
            <a:xfrm flipV="1">
              <a:off x="203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4" name="Line 4258"/>
            <p:cNvSpPr>
              <a:spLocks noChangeShapeType="1"/>
            </p:cNvSpPr>
            <p:nvPr/>
          </p:nvSpPr>
          <p:spPr bwMode="auto">
            <a:xfrm flipV="1">
              <a:off x="203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5" name="Line 4259"/>
            <p:cNvSpPr>
              <a:spLocks noChangeShapeType="1"/>
            </p:cNvSpPr>
            <p:nvPr/>
          </p:nvSpPr>
          <p:spPr bwMode="auto">
            <a:xfrm flipV="1">
              <a:off x="203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6" name="Line 4260"/>
            <p:cNvSpPr>
              <a:spLocks noChangeShapeType="1"/>
            </p:cNvSpPr>
            <p:nvPr/>
          </p:nvSpPr>
          <p:spPr bwMode="auto">
            <a:xfrm flipV="1">
              <a:off x="203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7" name="Line 4261"/>
            <p:cNvSpPr>
              <a:spLocks noChangeShapeType="1"/>
            </p:cNvSpPr>
            <p:nvPr/>
          </p:nvSpPr>
          <p:spPr bwMode="auto">
            <a:xfrm flipV="1">
              <a:off x="203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8" name="Line 4262"/>
            <p:cNvSpPr>
              <a:spLocks noChangeShapeType="1"/>
            </p:cNvSpPr>
            <p:nvPr/>
          </p:nvSpPr>
          <p:spPr bwMode="auto">
            <a:xfrm flipV="1">
              <a:off x="203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9" name="Line 4263"/>
            <p:cNvSpPr>
              <a:spLocks noChangeShapeType="1"/>
            </p:cNvSpPr>
            <p:nvPr/>
          </p:nvSpPr>
          <p:spPr bwMode="auto">
            <a:xfrm flipV="1">
              <a:off x="203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0" name="Line 4264"/>
            <p:cNvSpPr>
              <a:spLocks noChangeShapeType="1"/>
            </p:cNvSpPr>
            <p:nvPr/>
          </p:nvSpPr>
          <p:spPr bwMode="auto">
            <a:xfrm flipV="1">
              <a:off x="203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1" name="Line 4265"/>
            <p:cNvSpPr>
              <a:spLocks noChangeShapeType="1"/>
            </p:cNvSpPr>
            <p:nvPr/>
          </p:nvSpPr>
          <p:spPr bwMode="auto">
            <a:xfrm flipV="1">
              <a:off x="203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2" name="Line 4266"/>
            <p:cNvSpPr>
              <a:spLocks noChangeShapeType="1"/>
            </p:cNvSpPr>
            <p:nvPr/>
          </p:nvSpPr>
          <p:spPr bwMode="auto">
            <a:xfrm flipV="1">
              <a:off x="203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3" name="Line 4267"/>
            <p:cNvSpPr>
              <a:spLocks noChangeShapeType="1"/>
            </p:cNvSpPr>
            <p:nvPr/>
          </p:nvSpPr>
          <p:spPr bwMode="auto">
            <a:xfrm flipV="1">
              <a:off x="203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4" name="Line 4268"/>
            <p:cNvSpPr>
              <a:spLocks noChangeShapeType="1"/>
            </p:cNvSpPr>
            <p:nvPr/>
          </p:nvSpPr>
          <p:spPr bwMode="auto">
            <a:xfrm flipV="1">
              <a:off x="203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5" name="Line 4269"/>
            <p:cNvSpPr>
              <a:spLocks noChangeShapeType="1"/>
            </p:cNvSpPr>
            <p:nvPr/>
          </p:nvSpPr>
          <p:spPr bwMode="auto">
            <a:xfrm flipV="1">
              <a:off x="203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6" name="Line 4270"/>
            <p:cNvSpPr>
              <a:spLocks noChangeShapeType="1"/>
            </p:cNvSpPr>
            <p:nvPr/>
          </p:nvSpPr>
          <p:spPr bwMode="auto">
            <a:xfrm flipV="1">
              <a:off x="203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7" name="Rectangle 4271"/>
            <p:cNvSpPr>
              <a:spLocks noChangeArrowheads="1"/>
            </p:cNvSpPr>
            <p:nvPr/>
          </p:nvSpPr>
          <p:spPr bwMode="auto">
            <a:xfrm>
              <a:off x="197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288" name="Line 4272"/>
            <p:cNvSpPr>
              <a:spLocks noChangeShapeType="1"/>
            </p:cNvSpPr>
            <p:nvPr/>
          </p:nvSpPr>
          <p:spPr bwMode="auto">
            <a:xfrm>
              <a:off x="233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9" name="Line 4273"/>
            <p:cNvSpPr>
              <a:spLocks noChangeShapeType="1"/>
            </p:cNvSpPr>
            <p:nvPr/>
          </p:nvSpPr>
          <p:spPr bwMode="auto">
            <a:xfrm flipV="1">
              <a:off x="233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0" name="Line 4274"/>
            <p:cNvSpPr>
              <a:spLocks noChangeShapeType="1"/>
            </p:cNvSpPr>
            <p:nvPr/>
          </p:nvSpPr>
          <p:spPr bwMode="auto">
            <a:xfrm flipV="1">
              <a:off x="233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1" name="Line 4275"/>
            <p:cNvSpPr>
              <a:spLocks noChangeShapeType="1"/>
            </p:cNvSpPr>
            <p:nvPr/>
          </p:nvSpPr>
          <p:spPr bwMode="auto">
            <a:xfrm flipV="1">
              <a:off x="233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2" name="Line 4276"/>
            <p:cNvSpPr>
              <a:spLocks noChangeShapeType="1"/>
            </p:cNvSpPr>
            <p:nvPr/>
          </p:nvSpPr>
          <p:spPr bwMode="auto">
            <a:xfrm flipV="1">
              <a:off x="233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3" name="Line 4277"/>
            <p:cNvSpPr>
              <a:spLocks noChangeShapeType="1"/>
            </p:cNvSpPr>
            <p:nvPr/>
          </p:nvSpPr>
          <p:spPr bwMode="auto">
            <a:xfrm flipV="1">
              <a:off x="233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4" name="Line 4278"/>
            <p:cNvSpPr>
              <a:spLocks noChangeShapeType="1"/>
            </p:cNvSpPr>
            <p:nvPr/>
          </p:nvSpPr>
          <p:spPr bwMode="auto">
            <a:xfrm flipV="1">
              <a:off x="233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5" name="Line 4279"/>
            <p:cNvSpPr>
              <a:spLocks noChangeShapeType="1"/>
            </p:cNvSpPr>
            <p:nvPr/>
          </p:nvSpPr>
          <p:spPr bwMode="auto">
            <a:xfrm flipV="1">
              <a:off x="233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6" name="Line 4280"/>
            <p:cNvSpPr>
              <a:spLocks noChangeShapeType="1"/>
            </p:cNvSpPr>
            <p:nvPr/>
          </p:nvSpPr>
          <p:spPr bwMode="auto">
            <a:xfrm flipV="1">
              <a:off x="233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7" name="Line 4281"/>
            <p:cNvSpPr>
              <a:spLocks noChangeShapeType="1"/>
            </p:cNvSpPr>
            <p:nvPr/>
          </p:nvSpPr>
          <p:spPr bwMode="auto">
            <a:xfrm flipV="1">
              <a:off x="233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8" name="Line 4282"/>
            <p:cNvSpPr>
              <a:spLocks noChangeShapeType="1"/>
            </p:cNvSpPr>
            <p:nvPr/>
          </p:nvSpPr>
          <p:spPr bwMode="auto">
            <a:xfrm flipV="1">
              <a:off x="233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9" name="Line 4283"/>
            <p:cNvSpPr>
              <a:spLocks noChangeShapeType="1"/>
            </p:cNvSpPr>
            <p:nvPr/>
          </p:nvSpPr>
          <p:spPr bwMode="auto">
            <a:xfrm flipV="1">
              <a:off x="233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0" name="Line 4284"/>
            <p:cNvSpPr>
              <a:spLocks noChangeShapeType="1"/>
            </p:cNvSpPr>
            <p:nvPr/>
          </p:nvSpPr>
          <p:spPr bwMode="auto">
            <a:xfrm flipV="1">
              <a:off x="233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1" name="Line 4285"/>
            <p:cNvSpPr>
              <a:spLocks noChangeShapeType="1"/>
            </p:cNvSpPr>
            <p:nvPr/>
          </p:nvSpPr>
          <p:spPr bwMode="auto">
            <a:xfrm flipV="1">
              <a:off x="233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2" name="Line 4286"/>
            <p:cNvSpPr>
              <a:spLocks noChangeShapeType="1"/>
            </p:cNvSpPr>
            <p:nvPr/>
          </p:nvSpPr>
          <p:spPr bwMode="auto">
            <a:xfrm flipV="1">
              <a:off x="233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3" name="Line 4287"/>
            <p:cNvSpPr>
              <a:spLocks noChangeShapeType="1"/>
            </p:cNvSpPr>
            <p:nvPr/>
          </p:nvSpPr>
          <p:spPr bwMode="auto">
            <a:xfrm flipV="1">
              <a:off x="233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4" name="Line 4288"/>
            <p:cNvSpPr>
              <a:spLocks noChangeShapeType="1"/>
            </p:cNvSpPr>
            <p:nvPr/>
          </p:nvSpPr>
          <p:spPr bwMode="auto">
            <a:xfrm flipV="1">
              <a:off x="233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5" name="Line 4289"/>
            <p:cNvSpPr>
              <a:spLocks noChangeShapeType="1"/>
            </p:cNvSpPr>
            <p:nvPr/>
          </p:nvSpPr>
          <p:spPr bwMode="auto">
            <a:xfrm flipV="1">
              <a:off x="233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6" name="Line 4290"/>
            <p:cNvSpPr>
              <a:spLocks noChangeShapeType="1"/>
            </p:cNvSpPr>
            <p:nvPr/>
          </p:nvSpPr>
          <p:spPr bwMode="auto">
            <a:xfrm flipV="1">
              <a:off x="233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7" name="Line 4291"/>
            <p:cNvSpPr>
              <a:spLocks noChangeShapeType="1"/>
            </p:cNvSpPr>
            <p:nvPr/>
          </p:nvSpPr>
          <p:spPr bwMode="auto">
            <a:xfrm flipV="1">
              <a:off x="233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8" name="Line 4292"/>
            <p:cNvSpPr>
              <a:spLocks noChangeShapeType="1"/>
            </p:cNvSpPr>
            <p:nvPr/>
          </p:nvSpPr>
          <p:spPr bwMode="auto">
            <a:xfrm flipV="1">
              <a:off x="233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9" name="Line 4293"/>
            <p:cNvSpPr>
              <a:spLocks noChangeShapeType="1"/>
            </p:cNvSpPr>
            <p:nvPr/>
          </p:nvSpPr>
          <p:spPr bwMode="auto">
            <a:xfrm flipV="1">
              <a:off x="233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0" name="Line 4294"/>
            <p:cNvSpPr>
              <a:spLocks noChangeShapeType="1"/>
            </p:cNvSpPr>
            <p:nvPr/>
          </p:nvSpPr>
          <p:spPr bwMode="auto">
            <a:xfrm flipV="1">
              <a:off x="233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1" name="Line 4295"/>
            <p:cNvSpPr>
              <a:spLocks noChangeShapeType="1"/>
            </p:cNvSpPr>
            <p:nvPr/>
          </p:nvSpPr>
          <p:spPr bwMode="auto">
            <a:xfrm flipV="1">
              <a:off x="233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2" name="Line 4296"/>
            <p:cNvSpPr>
              <a:spLocks noChangeShapeType="1"/>
            </p:cNvSpPr>
            <p:nvPr/>
          </p:nvSpPr>
          <p:spPr bwMode="auto">
            <a:xfrm flipV="1">
              <a:off x="233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3" name="Line 4297"/>
            <p:cNvSpPr>
              <a:spLocks noChangeShapeType="1"/>
            </p:cNvSpPr>
            <p:nvPr/>
          </p:nvSpPr>
          <p:spPr bwMode="auto">
            <a:xfrm flipV="1">
              <a:off x="233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4" name="Line 4298"/>
            <p:cNvSpPr>
              <a:spLocks noChangeShapeType="1"/>
            </p:cNvSpPr>
            <p:nvPr/>
          </p:nvSpPr>
          <p:spPr bwMode="auto">
            <a:xfrm flipV="1">
              <a:off x="233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5" name="Line 4299"/>
            <p:cNvSpPr>
              <a:spLocks noChangeShapeType="1"/>
            </p:cNvSpPr>
            <p:nvPr/>
          </p:nvSpPr>
          <p:spPr bwMode="auto">
            <a:xfrm flipV="1">
              <a:off x="233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6" name="Line 4300"/>
            <p:cNvSpPr>
              <a:spLocks noChangeShapeType="1"/>
            </p:cNvSpPr>
            <p:nvPr/>
          </p:nvSpPr>
          <p:spPr bwMode="auto">
            <a:xfrm flipV="1">
              <a:off x="233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7" name="Line 4301"/>
            <p:cNvSpPr>
              <a:spLocks noChangeShapeType="1"/>
            </p:cNvSpPr>
            <p:nvPr/>
          </p:nvSpPr>
          <p:spPr bwMode="auto">
            <a:xfrm flipV="1">
              <a:off x="233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8" name="Line 4302"/>
            <p:cNvSpPr>
              <a:spLocks noChangeShapeType="1"/>
            </p:cNvSpPr>
            <p:nvPr/>
          </p:nvSpPr>
          <p:spPr bwMode="auto">
            <a:xfrm flipV="1">
              <a:off x="233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9" name="Line 4303"/>
            <p:cNvSpPr>
              <a:spLocks noChangeShapeType="1"/>
            </p:cNvSpPr>
            <p:nvPr/>
          </p:nvSpPr>
          <p:spPr bwMode="auto">
            <a:xfrm flipV="1">
              <a:off x="233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0" name="Line 4304"/>
            <p:cNvSpPr>
              <a:spLocks noChangeShapeType="1"/>
            </p:cNvSpPr>
            <p:nvPr/>
          </p:nvSpPr>
          <p:spPr bwMode="auto">
            <a:xfrm flipV="1">
              <a:off x="233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1" name="Line 4305"/>
            <p:cNvSpPr>
              <a:spLocks noChangeShapeType="1"/>
            </p:cNvSpPr>
            <p:nvPr/>
          </p:nvSpPr>
          <p:spPr bwMode="auto">
            <a:xfrm flipV="1">
              <a:off x="233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2" name="Line 4306"/>
            <p:cNvSpPr>
              <a:spLocks noChangeShapeType="1"/>
            </p:cNvSpPr>
            <p:nvPr/>
          </p:nvSpPr>
          <p:spPr bwMode="auto">
            <a:xfrm flipV="1">
              <a:off x="233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3" name="Line 4307"/>
            <p:cNvSpPr>
              <a:spLocks noChangeShapeType="1"/>
            </p:cNvSpPr>
            <p:nvPr/>
          </p:nvSpPr>
          <p:spPr bwMode="auto">
            <a:xfrm flipV="1">
              <a:off x="233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4" name="Line 4308"/>
            <p:cNvSpPr>
              <a:spLocks noChangeShapeType="1"/>
            </p:cNvSpPr>
            <p:nvPr/>
          </p:nvSpPr>
          <p:spPr bwMode="auto">
            <a:xfrm flipV="1">
              <a:off x="233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5" name="Line 4309"/>
            <p:cNvSpPr>
              <a:spLocks noChangeShapeType="1"/>
            </p:cNvSpPr>
            <p:nvPr/>
          </p:nvSpPr>
          <p:spPr bwMode="auto">
            <a:xfrm flipV="1">
              <a:off x="233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6" name="Line 4310"/>
            <p:cNvSpPr>
              <a:spLocks noChangeShapeType="1"/>
            </p:cNvSpPr>
            <p:nvPr/>
          </p:nvSpPr>
          <p:spPr bwMode="auto">
            <a:xfrm flipV="1">
              <a:off x="233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7" name="Line 4311"/>
            <p:cNvSpPr>
              <a:spLocks noChangeShapeType="1"/>
            </p:cNvSpPr>
            <p:nvPr/>
          </p:nvSpPr>
          <p:spPr bwMode="auto">
            <a:xfrm flipV="1">
              <a:off x="233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8" name="Line 4312"/>
            <p:cNvSpPr>
              <a:spLocks noChangeShapeType="1"/>
            </p:cNvSpPr>
            <p:nvPr/>
          </p:nvSpPr>
          <p:spPr bwMode="auto">
            <a:xfrm flipV="1">
              <a:off x="233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9" name="Line 4313"/>
            <p:cNvSpPr>
              <a:spLocks noChangeShapeType="1"/>
            </p:cNvSpPr>
            <p:nvPr/>
          </p:nvSpPr>
          <p:spPr bwMode="auto">
            <a:xfrm flipV="1">
              <a:off x="233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0" name="Line 4314"/>
            <p:cNvSpPr>
              <a:spLocks noChangeShapeType="1"/>
            </p:cNvSpPr>
            <p:nvPr/>
          </p:nvSpPr>
          <p:spPr bwMode="auto">
            <a:xfrm flipV="1">
              <a:off x="233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1" name="Line 4315"/>
            <p:cNvSpPr>
              <a:spLocks noChangeShapeType="1"/>
            </p:cNvSpPr>
            <p:nvPr/>
          </p:nvSpPr>
          <p:spPr bwMode="auto">
            <a:xfrm flipV="1">
              <a:off x="233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2" name="Line 4316"/>
            <p:cNvSpPr>
              <a:spLocks noChangeShapeType="1"/>
            </p:cNvSpPr>
            <p:nvPr/>
          </p:nvSpPr>
          <p:spPr bwMode="auto">
            <a:xfrm flipV="1">
              <a:off x="233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3" name="Line 4317"/>
            <p:cNvSpPr>
              <a:spLocks noChangeShapeType="1"/>
            </p:cNvSpPr>
            <p:nvPr/>
          </p:nvSpPr>
          <p:spPr bwMode="auto">
            <a:xfrm flipV="1">
              <a:off x="233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4" name="Line 4318"/>
            <p:cNvSpPr>
              <a:spLocks noChangeShapeType="1"/>
            </p:cNvSpPr>
            <p:nvPr/>
          </p:nvSpPr>
          <p:spPr bwMode="auto">
            <a:xfrm flipV="1">
              <a:off x="233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5" name="Line 4319"/>
            <p:cNvSpPr>
              <a:spLocks noChangeShapeType="1"/>
            </p:cNvSpPr>
            <p:nvPr/>
          </p:nvSpPr>
          <p:spPr bwMode="auto">
            <a:xfrm flipV="1">
              <a:off x="233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6" name="Line 4320"/>
            <p:cNvSpPr>
              <a:spLocks noChangeShapeType="1"/>
            </p:cNvSpPr>
            <p:nvPr/>
          </p:nvSpPr>
          <p:spPr bwMode="auto">
            <a:xfrm flipV="1">
              <a:off x="233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7" name="Line 4321"/>
            <p:cNvSpPr>
              <a:spLocks noChangeShapeType="1"/>
            </p:cNvSpPr>
            <p:nvPr/>
          </p:nvSpPr>
          <p:spPr bwMode="auto">
            <a:xfrm flipV="1">
              <a:off x="233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8" name="Line 4322"/>
            <p:cNvSpPr>
              <a:spLocks noChangeShapeType="1"/>
            </p:cNvSpPr>
            <p:nvPr/>
          </p:nvSpPr>
          <p:spPr bwMode="auto">
            <a:xfrm flipV="1">
              <a:off x="233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9" name="Line 4323"/>
            <p:cNvSpPr>
              <a:spLocks noChangeShapeType="1"/>
            </p:cNvSpPr>
            <p:nvPr/>
          </p:nvSpPr>
          <p:spPr bwMode="auto">
            <a:xfrm flipV="1">
              <a:off x="233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0" name="Line 4324"/>
            <p:cNvSpPr>
              <a:spLocks noChangeShapeType="1"/>
            </p:cNvSpPr>
            <p:nvPr/>
          </p:nvSpPr>
          <p:spPr bwMode="auto">
            <a:xfrm flipV="1">
              <a:off x="233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1" name="Line 4325"/>
            <p:cNvSpPr>
              <a:spLocks noChangeShapeType="1"/>
            </p:cNvSpPr>
            <p:nvPr/>
          </p:nvSpPr>
          <p:spPr bwMode="auto">
            <a:xfrm flipV="1">
              <a:off x="233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2" name="Line 4326"/>
            <p:cNvSpPr>
              <a:spLocks noChangeShapeType="1"/>
            </p:cNvSpPr>
            <p:nvPr/>
          </p:nvSpPr>
          <p:spPr bwMode="auto">
            <a:xfrm flipV="1">
              <a:off x="233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3" name="Line 4327"/>
            <p:cNvSpPr>
              <a:spLocks noChangeShapeType="1"/>
            </p:cNvSpPr>
            <p:nvPr/>
          </p:nvSpPr>
          <p:spPr bwMode="auto">
            <a:xfrm flipV="1">
              <a:off x="233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4" name="Line 4328"/>
            <p:cNvSpPr>
              <a:spLocks noChangeShapeType="1"/>
            </p:cNvSpPr>
            <p:nvPr/>
          </p:nvSpPr>
          <p:spPr bwMode="auto">
            <a:xfrm flipV="1">
              <a:off x="233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5" name="Line 4329"/>
            <p:cNvSpPr>
              <a:spLocks noChangeShapeType="1"/>
            </p:cNvSpPr>
            <p:nvPr/>
          </p:nvSpPr>
          <p:spPr bwMode="auto">
            <a:xfrm flipV="1">
              <a:off x="233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6" name="Line 4330"/>
            <p:cNvSpPr>
              <a:spLocks noChangeShapeType="1"/>
            </p:cNvSpPr>
            <p:nvPr/>
          </p:nvSpPr>
          <p:spPr bwMode="auto">
            <a:xfrm flipV="1">
              <a:off x="233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7" name="Line 4331"/>
            <p:cNvSpPr>
              <a:spLocks noChangeShapeType="1"/>
            </p:cNvSpPr>
            <p:nvPr/>
          </p:nvSpPr>
          <p:spPr bwMode="auto">
            <a:xfrm flipV="1">
              <a:off x="233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8" name="Line 4332"/>
            <p:cNvSpPr>
              <a:spLocks noChangeShapeType="1"/>
            </p:cNvSpPr>
            <p:nvPr/>
          </p:nvSpPr>
          <p:spPr bwMode="auto">
            <a:xfrm flipV="1">
              <a:off x="233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9" name="Line 4333"/>
            <p:cNvSpPr>
              <a:spLocks noChangeShapeType="1"/>
            </p:cNvSpPr>
            <p:nvPr/>
          </p:nvSpPr>
          <p:spPr bwMode="auto">
            <a:xfrm flipV="1">
              <a:off x="233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0" name="Line 4334"/>
            <p:cNvSpPr>
              <a:spLocks noChangeShapeType="1"/>
            </p:cNvSpPr>
            <p:nvPr/>
          </p:nvSpPr>
          <p:spPr bwMode="auto">
            <a:xfrm flipV="1">
              <a:off x="233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1" name="Line 4335"/>
            <p:cNvSpPr>
              <a:spLocks noChangeShapeType="1"/>
            </p:cNvSpPr>
            <p:nvPr/>
          </p:nvSpPr>
          <p:spPr bwMode="auto">
            <a:xfrm flipV="1">
              <a:off x="233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1" name="Group 4537"/>
          <p:cNvGrpSpPr>
            <a:grpSpLocks/>
          </p:cNvGrpSpPr>
          <p:nvPr/>
        </p:nvGrpSpPr>
        <p:grpSpPr bwMode="auto">
          <a:xfrm>
            <a:off x="3659059" y="1449055"/>
            <a:ext cx="1028273" cy="3709988"/>
            <a:chOff x="2265" y="1105"/>
            <a:chExt cx="365" cy="2337"/>
          </a:xfrm>
        </p:grpSpPr>
        <p:sp>
          <p:nvSpPr>
            <p:cNvPr id="952" name="Line 4337"/>
            <p:cNvSpPr>
              <a:spLocks noChangeShapeType="1"/>
            </p:cNvSpPr>
            <p:nvPr/>
          </p:nvSpPr>
          <p:spPr bwMode="auto">
            <a:xfrm flipV="1">
              <a:off x="233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3" name="Line 4338"/>
            <p:cNvSpPr>
              <a:spLocks noChangeShapeType="1"/>
            </p:cNvSpPr>
            <p:nvPr/>
          </p:nvSpPr>
          <p:spPr bwMode="auto">
            <a:xfrm flipV="1">
              <a:off x="233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4" name="Line 4339"/>
            <p:cNvSpPr>
              <a:spLocks noChangeShapeType="1"/>
            </p:cNvSpPr>
            <p:nvPr/>
          </p:nvSpPr>
          <p:spPr bwMode="auto">
            <a:xfrm flipV="1">
              <a:off x="233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5" name="Line 4340"/>
            <p:cNvSpPr>
              <a:spLocks noChangeShapeType="1"/>
            </p:cNvSpPr>
            <p:nvPr/>
          </p:nvSpPr>
          <p:spPr bwMode="auto">
            <a:xfrm flipV="1">
              <a:off x="233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6" name="Line 4341"/>
            <p:cNvSpPr>
              <a:spLocks noChangeShapeType="1"/>
            </p:cNvSpPr>
            <p:nvPr/>
          </p:nvSpPr>
          <p:spPr bwMode="auto">
            <a:xfrm flipV="1">
              <a:off x="233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7" name="Line 4342"/>
            <p:cNvSpPr>
              <a:spLocks noChangeShapeType="1"/>
            </p:cNvSpPr>
            <p:nvPr/>
          </p:nvSpPr>
          <p:spPr bwMode="auto">
            <a:xfrm flipV="1">
              <a:off x="233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8" name="Line 4343"/>
            <p:cNvSpPr>
              <a:spLocks noChangeShapeType="1"/>
            </p:cNvSpPr>
            <p:nvPr/>
          </p:nvSpPr>
          <p:spPr bwMode="auto">
            <a:xfrm flipV="1">
              <a:off x="233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9" name="Line 4344"/>
            <p:cNvSpPr>
              <a:spLocks noChangeShapeType="1"/>
            </p:cNvSpPr>
            <p:nvPr/>
          </p:nvSpPr>
          <p:spPr bwMode="auto">
            <a:xfrm flipV="1">
              <a:off x="233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0" name="Line 4345"/>
            <p:cNvSpPr>
              <a:spLocks noChangeShapeType="1"/>
            </p:cNvSpPr>
            <p:nvPr/>
          </p:nvSpPr>
          <p:spPr bwMode="auto">
            <a:xfrm flipV="1">
              <a:off x="233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1" name="Line 4346"/>
            <p:cNvSpPr>
              <a:spLocks noChangeShapeType="1"/>
            </p:cNvSpPr>
            <p:nvPr/>
          </p:nvSpPr>
          <p:spPr bwMode="auto">
            <a:xfrm flipV="1">
              <a:off x="233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2" name="Line 4347"/>
            <p:cNvSpPr>
              <a:spLocks noChangeShapeType="1"/>
            </p:cNvSpPr>
            <p:nvPr/>
          </p:nvSpPr>
          <p:spPr bwMode="auto">
            <a:xfrm flipV="1">
              <a:off x="233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3" name="Line 4348"/>
            <p:cNvSpPr>
              <a:spLocks noChangeShapeType="1"/>
            </p:cNvSpPr>
            <p:nvPr/>
          </p:nvSpPr>
          <p:spPr bwMode="auto">
            <a:xfrm flipV="1">
              <a:off x="233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4" name="Line 4349"/>
            <p:cNvSpPr>
              <a:spLocks noChangeShapeType="1"/>
            </p:cNvSpPr>
            <p:nvPr/>
          </p:nvSpPr>
          <p:spPr bwMode="auto">
            <a:xfrm flipV="1">
              <a:off x="233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5" name="Line 4350"/>
            <p:cNvSpPr>
              <a:spLocks noChangeShapeType="1"/>
            </p:cNvSpPr>
            <p:nvPr/>
          </p:nvSpPr>
          <p:spPr bwMode="auto">
            <a:xfrm flipV="1">
              <a:off x="233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6" name="Line 4351"/>
            <p:cNvSpPr>
              <a:spLocks noChangeShapeType="1"/>
            </p:cNvSpPr>
            <p:nvPr/>
          </p:nvSpPr>
          <p:spPr bwMode="auto">
            <a:xfrm flipV="1">
              <a:off x="233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7" name="Line 4352"/>
            <p:cNvSpPr>
              <a:spLocks noChangeShapeType="1"/>
            </p:cNvSpPr>
            <p:nvPr/>
          </p:nvSpPr>
          <p:spPr bwMode="auto">
            <a:xfrm flipV="1">
              <a:off x="233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8" name="Line 4353"/>
            <p:cNvSpPr>
              <a:spLocks noChangeShapeType="1"/>
            </p:cNvSpPr>
            <p:nvPr/>
          </p:nvSpPr>
          <p:spPr bwMode="auto">
            <a:xfrm flipV="1">
              <a:off x="233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9" name="Line 4354"/>
            <p:cNvSpPr>
              <a:spLocks noChangeShapeType="1"/>
            </p:cNvSpPr>
            <p:nvPr/>
          </p:nvSpPr>
          <p:spPr bwMode="auto">
            <a:xfrm flipV="1">
              <a:off x="233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0" name="Line 4355"/>
            <p:cNvSpPr>
              <a:spLocks noChangeShapeType="1"/>
            </p:cNvSpPr>
            <p:nvPr/>
          </p:nvSpPr>
          <p:spPr bwMode="auto">
            <a:xfrm flipV="1">
              <a:off x="233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1" name="Line 4356"/>
            <p:cNvSpPr>
              <a:spLocks noChangeShapeType="1"/>
            </p:cNvSpPr>
            <p:nvPr/>
          </p:nvSpPr>
          <p:spPr bwMode="auto">
            <a:xfrm flipV="1">
              <a:off x="233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2" name="Line 4357"/>
            <p:cNvSpPr>
              <a:spLocks noChangeShapeType="1"/>
            </p:cNvSpPr>
            <p:nvPr/>
          </p:nvSpPr>
          <p:spPr bwMode="auto">
            <a:xfrm flipV="1">
              <a:off x="233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3" name="Line 4358"/>
            <p:cNvSpPr>
              <a:spLocks noChangeShapeType="1"/>
            </p:cNvSpPr>
            <p:nvPr/>
          </p:nvSpPr>
          <p:spPr bwMode="auto">
            <a:xfrm flipV="1">
              <a:off x="233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4" name="Line 4359"/>
            <p:cNvSpPr>
              <a:spLocks noChangeShapeType="1"/>
            </p:cNvSpPr>
            <p:nvPr/>
          </p:nvSpPr>
          <p:spPr bwMode="auto">
            <a:xfrm flipV="1">
              <a:off x="233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5" name="Line 4360"/>
            <p:cNvSpPr>
              <a:spLocks noChangeShapeType="1"/>
            </p:cNvSpPr>
            <p:nvPr/>
          </p:nvSpPr>
          <p:spPr bwMode="auto">
            <a:xfrm flipV="1">
              <a:off x="233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6" name="Line 4361"/>
            <p:cNvSpPr>
              <a:spLocks noChangeShapeType="1"/>
            </p:cNvSpPr>
            <p:nvPr/>
          </p:nvSpPr>
          <p:spPr bwMode="auto">
            <a:xfrm flipV="1">
              <a:off x="233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7" name="Line 4362"/>
            <p:cNvSpPr>
              <a:spLocks noChangeShapeType="1"/>
            </p:cNvSpPr>
            <p:nvPr/>
          </p:nvSpPr>
          <p:spPr bwMode="auto">
            <a:xfrm flipV="1">
              <a:off x="233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8" name="Line 4363"/>
            <p:cNvSpPr>
              <a:spLocks noChangeShapeType="1"/>
            </p:cNvSpPr>
            <p:nvPr/>
          </p:nvSpPr>
          <p:spPr bwMode="auto">
            <a:xfrm flipV="1">
              <a:off x="233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9" name="Line 4364"/>
            <p:cNvSpPr>
              <a:spLocks noChangeShapeType="1"/>
            </p:cNvSpPr>
            <p:nvPr/>
          </p:nvSpPr>
          <p:spPr bwMode="auto">
            <a:xfrm flipV="1">
              <a:off x="233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0" name="Line 4365"/>
            <p:cNvSpPr>
              <a:spLocks noChangeShapeType="1"/>
            </p:cNvSpPr>
            <p:nvPr/>
          </p:nvSpPr>
          <p:spPr bwMode="auto">
            <a:xfrm flipV="1">
              <a:off x="233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1" name="Line 4366"/>
            <p:cNvSpPr>
              <a:spLocks noChangeShapeType="1"/>
            </p:cNvSpPr>
            <p:nvPr/>
          </p:nvSpPr>
          <p:spPr bwMode="auto">
            <a:xfrm flipV="1">
              <a:off x="233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2" name="Line 4367"/>
            <p:cNvSpPr>
              <a:spLocks noChangeShapeType="1"/>
            </p:cNvSpPr>
            <p:nvPr/>
          </p:nvSpPr>
          <p:spPr bwMode="auto">
            <a:xfrm flipV="1">
              <a:off x="233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3" name="Line 4368"/>
            <p:cNvSpPr>
              <a:spLocks noChangeShapeType="1"/>
            </p:cNvSpPr>
            <p:nvPr/>
          </p:nvSpPr>
          <p:spPr bwMode="auto">
            <a:xfrm flipV="1">
              <a:off x="233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4" name="Line 4369"/>
            <p:cNvSpPr>
              <a:spLocks noChangeShapeType="1"/>
            </p:cNvSpPr>
            <p:nvPr/>
          </p:nvSpPr>
          <p:spPr bwMode="auto">
            <a:xfrm flipV="1">
              <a:off x="233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5" name="Line 4370"/>
            <p:cNvSpPr>
              <a:spLocks noChangeShapeType="1"/>
            </p:cNvSpPr>
            <p:nvPr/>
          </p:nvSpPr>
          <p:spPr bwMode="auto">
            <a:xfrm flipV="1">
              <a:off x="233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6" name="Line 4371"/>
            <p:cNvSpPr>
              <a:spLocks noChangeShapeType="1"/>
            </p:cNvSpPr>
            <p:nvPr/>
          </p:nvSpPr>
          <p:spPr bwMode="auto">
            <a:xfrm flipV="1">
              <a:off x="233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7" name="Line 4372"/>
            <p:cNvSpPr>
              <a:spLocks noChangeShapeType="1"/>
            </p:cNvSpPr>
            <p:nvPr/>
          </p:nvSpPr>
          <p:spPr bwMode="auto">
            <a:xfrm flipV="1">
              <a:off x="233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8" name="Line 4373"/>
            <p:cNvSpPr>
              <a:spLocks noChangeShapeType="1"/>
            </p:cNvSpPr>
            <p:nvPr/>
          </p:nvSpPr>
          <p:spPr bwMode="auto">
            <a:xfrm flipV="1">
              <a:off x="233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9" name="Line 4374"/>
            <p:cNvSpPr>
              <a:spLocks noChangeShapeType="1"/>
            </p:cNvSpPr>
            <p:nvPr/>
          </p:nvSpPr>
          <p:spPr bwMode="auto">
            <a:xfrm flipV="1">
              <a:off x="233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0" name="Line 4375"/>
            <p:cNvSpPr>
              <a:spLocks noChangeShapeType="1"/>
            </p:cNvSpPr>
            <p:nvPr/>
          </p:nvSpPr>
          <p:spPr bwMode="auto">
            <a:xfrm flipV="1">
              <a:off x="233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1" name="Line 4376"/>
            <p:cNvSpPr>
              <a:spLocks noChangeShapeType="1"/>
            </p:cNvSpPr>
            <p:nvPr/>
          </p:nvSpPr>
          <p:spPr bwMode="auto">
            <a:xfrm flipV="1">
              <a:off x="233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2" name="Line 4377"/>
            <p:cNvSpPr>
              <a:spLocks noChangeShapeType="1"/>
            </p:cNvSpPr>
            <p:nvPr/>
          </p:nvSpPr>
          <p:spPr bwMode="auto">
            <a:xfrm flipV="1">
              <a:off x="233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3" name="Line 4378"/>
            <p:cNvSpPr>
              <a:spLocks noChangeShapeType="1"/>
            </p:cNvSpPr>
            <p:nvPr/>
          </p:nvSpPr>
          <p:spPr bwMode="auto">
            <a:xfrm flipV="1">
              <a:off x="233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4" name="Line 4379"/>
            <p:cNvSpPr>
              <a:spLocks noChangeShapeType="1"/>
            </p:cNvSpPr>
            <p:nvPr/>
          </p:nvSpPr>
          <p:spPr bwMode="auto">
            <a:xfrm flipV="1">
              <a:off x="233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5" name="Line 4380"/>
            <p:cNvSpPr>
              <a:spLocks noChangeShapeType="1"/>
            </p:cNvSpPr>
            <p:nvPr/>
          </p:nvSpPr>
          <p:spPr bwMode="auto">
            <a:xfrm flipV="1">
              <a:off x="233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6" name="Line 4381"/>
            <p:cNvSpPr>
              <a:spLocks noChangeShapeType="1"/>
            </p:cNvSpPr>
            <p:nvPr/>
          </p:nvSpPr>
          <p:spPr bwMode="auto">
            <a:xfrm flipV="1">
              <a:off x="233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7" name="Line 4382"/>
            <p:cNvSpPr>
              <a:spLocks noChangeShapeType="1"/>
            </p:cNvSpPr>
            <p:nvPr/>
          </p:nvSpPr>
          <p:spPr bwMode="auto">
            <a:xfrm flipV="1">
              <a:off x="233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8" name="Line 4383"/>
            <p:cNvSpPr>
              <a:spLocks noChangeShapeType="1"/>
            </p:cNvSpPr>
            <p:nvPr/>
          </p:nvSpPr>
          <p:spPr bwMode="auto">
            <a:xfrm flipV="1">
              <a:off x="233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9" name="Line 4384"/>
            <p:cNvSpPr>
              <a:spLocks noChangeShapeType="1"/>
            </p:cNvSpPr>
            <p:nvPr/>
          </p:nvSpPr>
          <p:spPr bwMode="auto">
            <a:xfrm flipV="1">
              <a:off x="233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0" name="Line 4385"/>
            <p:cNvSpPr>
              <a:spLocks noChangeShapeType="1"/>
            </p:cNvSpPr>
            <p:nvPr/>
          </p:nvSpPr>
          <p:spPr bwMode="auto">
            <a:xfrm flipV="1">
              <a:off x="233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1" name="Line 4386"/>
            <p:cNvSpPr>
              <a:spLocks noChangeShapeType="1"/>
            </p:cNvSpPr>
            <p:nvPr/>
          </p:nvSpPr>
          <p:spPr bwMode="auto">
            <a:xfrm flipV="1">
              <a:off x="233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2" name="Line 4387"/>
            <p:cNvSpPr>
              <a:spLocks noChangeShapeType="1"/>
            </p:cNvSpPr>
            <p:nvPr/>
          </p:nvSpPr>
          <p:spPr bwMode="auto">
            <a:xfrm flipV="1">
              <a:off x="233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3" name="Line 4388"/>
            <p:cNvSpPr>
              <a:spLocks noChangeShapeType="1"/>
            </p:cNvSpPr>
            <p:nvPr/>
          </p:nvSpPr>
          <p:spPr bwMode="auto">
            <a:xfrm flipV="1">
              <a:off x="233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4" name="Line 4389"/>
            <p:cNvSpPr>
              <a:spLocks noChangeShapeType="1"/>
            </p:cNvSpPr>
            <p:nvPr/>
          </p:nvSpPr>
          <p:spPr bwMode="auto">
            <a:xfrm flipV="1">
              <a:off x="233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5" name="Line 4390"/>
            <p:cNvSpPr>
              <a:spLocks noChangeShapeType="1"/>
            </p:cNvSpPr>
            <p:nvPr/>
          </p:nvSpPr>
          <p:spPr bwMode="auto">
            <a:xfrm flipV="1">
              <a:off x="233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6" name="Line 4391"/>
            <p:cNvSpPr>
              <a:spLocks noChangeShapeType="1"/>
            </p:cNvSpPr>
            <p:nvPr/>
          </p:nvSpPr>
          <p:spPr bwMode="auto">
            <a:xfrm flipV="1">
              <a:off x="233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7" name="Line 4392"/>
            <p:cNvSpPr>
              <a:spLocks noChangeShapeType="1"/>
            </p:cNvSpPr>
            <p:nvPr/>
          </p:nvSpPr>
          <p:spPr bwMode="auto">
            <a:xfrm flipV="1">
              <a:off x="233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8" name="Line 4393"/>
            <p:cNvSpPr>
              <a:spLocks noChangeShapeType="1"/>
            </p:cNvSpPr>
            <p:nvPr/>
          </p:nvSpPr>
          <p:spPr bwMode="auto">
            <a:xfrm flipV="1">
              <a:off x="233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9" name="Line 4394"/>
            <p:cNvSpPr>
              <a:spLocks noChangeShapeType="1"/>
            </p:cNvSpPr>
            <p:nvPr/>
          </p:nvSpPr>
          <p:spPr bwMode="auto">
            <a:xfrm flipV="1">
              <a:off x="233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0" name="Line 4395"/>
            <p:cNvSpPr>
              <a:spLocks noChangeShapeType="1"/>
            </p:cNvSpPr>
            <p:nvPr/>
          </p:nvSpPr>
          <p:spPr bwMode="auto">
            <a:xfrm flipV="1">
              <a:off x="233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1" name="Line 4396"/>
            <p:cNvSpPr>
              <a:spLocks noChangeShapeType="1"/>
            </p:cNvSpPr>
            <p:nvPr/>
          </p:nvSpPr>
          <p:spPr bwMode="auto">
            <a:xfrm flipV="1">
              <a:off x="233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2" name="Line 4397"/>
            <p:cNvSpPr>
              <a:spLocks noChangeShapeType="1"/>
            </p:cNvSpPr>
            <p:nvPr/>
          </p:nvSpPr>
          <p:spPr bwMode="auto">
            <a:xfrm flipV="1">
              <a:off x="233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3" name="Line 4398"/>
            <p:cNvSpPr>
              <a:spLocks noChangeShapeType="1"/>
            </p:cNvSpPr>
            <p:nvPr/>
          </p:nvSpPr>
          <p:spPr bwMode="auto">
            <a:xfrm flipV="1">
              <a:off x="233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4" name="Line 4399"/>
            <p:cNvSpPr>
              <a:spLocks noChangeShapeType="1"/>
            </p:cNvSpPr>
            <p:nvPr/>
          </p:nvSpPr>
          <p:spPr bwMode="auto">
            <a:xfrm flipV="1">
              <a:off x="233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5" name="Line 4400"/>
            <p:cNvSpPr>
              <a:spLocks noChangeShapeType="1"/>
            </p:cNvSpPr>
            <p:nvPr/>
          </p:nvSpPr>
          <p:spPr bwMode="auto">
            <a:xfrm flipV="1">
              <a:off x="233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6" name="Line 4401"/>
            <p:cNvSpPr>
              <a:spLocks noChangeShapeType="1"/>
            </p:cNvSpPr>
            <p:nvPr/>
          </p:nvSpPr>
          <p:spPr bwMode="auto">
            <a:xfrm flipV="1">
              <a:off x="233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7" name="Line 4402"/>
            <p:cNvSpPr>
              <a:spLocks noChangeShapeType="1"/>
            </p:cNvSpPr>
            <p:nvPr/>
          </p:nvSpPr>
          <p:spPr bwMode="auto">
            <a:xfrm flipV="1">
              <a:off x="233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8" name="Line 4403"/>
            <p:cNvSpPr>
              <a:spLocks noChangeShapeType="1"/>
            </p:cNvSpPr>
            <p:nvPr/>
          </p:nvSpPr>
          <p:spPr bwMode="auto">
            <a:xfrm flipV="1">
              <a:off x="233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9" name="Line 4404"/>
            <p:cNvSpPr>
              <a:spLocks noChangeShapeType="1"/>
            </p:cNvSpPr>
            <p:nvPr/>
          </p:nvSpPr>
          <p:spPr bwMode="auto">
            <a:xfrm flipV="1">
              <a:off x="233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0" name="Line 4405"/>
            <p:cNvSpPr>
              <a:spLocks noChangeShapeType="1"/>
            </p:cNvSpPr>
            <p:nvPr/>
          </p:nvSpPr>
          <p:spPr bwMode="auto">
            <a:xfrm flipV="1">
              <a:off x="233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1" name="Line 4406"/>
            <p:cNvSpPr>
              <a:spLocks noChangeShapeType="1"/>
            </p:cNvSpPr>
            <p:nvPr/>
          </p:nvSpPr>
          <p:spPr bwMode="auto">
            <a:xfrm flipV="1">
              <a:off x="233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2" name="Line 4407"/>
            <p:cNvSpPr>
              <a:spLocks noChangeShapeType="1"/>
            </p:cNvSpPr>
            <p:nvPr/>
          </p:nvSpPr>
          <p:spPr bwMode="auto">
            <a:xfrm flipV="1">
              <a:off x="233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3" name="Line 4408"/>
            <p:cNvSpPr>
              <a:spLocks noChangeShapeType="1"/>
            </p:cNvSpPr>
            <p:nvPr/>
          </p:nvSpPr>
          <p:spPr bwMode="auto">
            <a:xfrm flipV="1">
              <a:off x="233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4" name="Line 4409"/>
            <p:cNvSpPr>
              <a:spLocks noChangeShapeType="1"/>
            </p:cNvSpPr>
            <p:nvPr/>
          </p:nvSpPr>
          <p:spPr bwMode="auto">
            <a:xfrm flipV="1">
              <a:off x="233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5" name="Line 4410"/>
            <p:cNvSpPr>
              <a:spLocks noChangeShapeType="1"/>
            </p:cNvSpPr>
            <p:nvPr/>
          </p:nvSpPr>
          <p:spPr bwMode="auto">
            <a:xfrm flipV="1">
              <a:off x="233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6" name="Line 4411"/>
            <p:cNvSpPr>
              <a:spLocks noChangeShapeType="1"/>
            </p:cNvSpPr>
            <p:nvPr/>
          </p:nvSpPr>
          <p:spPr bwMode="auto">
            <a:xfrm flipV="1">
              <a:off x="233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7" name="Line 4412"/>
            <p:cNvSpPr>
              <a:spLocks noChangeShapeType="1"/>
            </p:cNvSpPr>
            <p:nvPr/>
          </p:nvSpPr>
          <p:spPr bwMode="auto">
            <a:xfrm flipV="1">
              <a:off x="233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8" name="Line 4413"/>
            <p:cNvSpPr>
              <a:spLocks noChangeShapeType="1"/>
            </p:cNvSpPr>
            <p:nvPr/>
          </p:nvSpPr>
          <p:spPr bwMode="auto">
            <a:xfrm flipV="1">
              <a:off x="233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9" name="Line 4414"/>
            <p:cNvSpPr>
              <a:spLocks noChangeShapeType="1"/>
            </p:cNvSpPr>
            <p:nvPr/>
          </p:nvSpPr>
          <p:spPr bwMode="auto">
            <a:xfrm flipV="1">
              <a:off x="233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0" name="Line 4415"/>
            <p:cNvSpPr>
              <a:spLocks noChangeShapeType="1"/>
            </p:cNvSpPr>
            <p:nvPr/>
          </p:nvSpPr>
          <p:spPr bwMode="auto">
            <a:xfrm flipV="1">
              <a:off x="233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1" name="Line 4416"/>
            <p:cNvSpPr>
              <a:spLocks noChangeShapeType="1"/>
            </p:cNvSpPr>
            <p:nvPr/>
          </p:nvSpPr>
          <p:spPr bwMode="auto">
            <a:xfrm flipV="1">
              <a:off x="233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2" name="Line 4417"/>
            <p:cNvSpPr>
              <a:spLocks noChangeShapeType="1"/>
            </p:cNvSpPr>
            <p:nvPr/>
          </p:nvSpPr>
          <p:spPr bwMode="auto">
            <a:xfrm flipV="1">
              <a:off x="233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3" name="Line 4418"/>
            <p:cNvSpPr>
              <a:spLocks noChangeShapeType="1"/>
            </p:cNvSpPr>
            <p:nvPr/>
          </p:nvSpPr>
          <p:spPr bwMode="auto">
            <a:xfrm flipV="1">
              <a:off x="233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4" name="Line 4419"/>
            <p:cNvSpPr>
              <a:spLocks noChangeShapeType="1"/>
            </p:cNvSpPr>
            <p:nvPr/>
          </p:nvSpPr>
          <p:spPr bwMode="auto">
            <a:xfrm flipV="1">
              <a:off x="233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5" name="Line 4420"/>
            <p:cNvSpPr>
              <a:spLocks noChangeShapeType="1"/>
            </p:cNvSpPr>
            <p:nvPr/>
          </p:nvSpPr>
          <p:spPr bwMode="auto">
            <a:xfrm flipV="1">
              <a:off x="233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6" name="Line 4421"/>
            <p:cNvSpPr>
              <a:spLocks noChangeShapeType="1"/>
            </p:cNvSpPr>
            <p:nvPr/>
          </p:nvSpPr>
          <p:spPr bwMode="auto">
            <a:xfrm flipV="1">
              <a:off x="233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7" name="Line 4422"/>
            <p:cNvSpPr>
              <a:spLocks noChangeShapeType="1"/>
            </p:cNvSpPr>
            <p:nvPr/>
          </p:nvSpPr>
          <p:spPr bwMode="auto">
            <a:xfrm flipV="1">
              <a:off x="233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8" name="Line 4423"/>
            <p:cNvSpPr>
              <a:spLocks noChangeShapeType="1"/>
            </p:cNvSpPr>
            <p:nvPr/>
          </p:nvSpPr>
          <p:spPr bwMode="auto">
            <a:xfrm flipV="1">
              <a:off x="233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9" name="Line 4424"/>
            <p:cNvSpPr>
              <a:spLocks noChangeShapeType="1"/>
            </p:cNvSpPr>
            <p:nvPr/>
          </p:nvSpPr>
          <p:spPr bwMode="auto">
            <a:xfrm flipV="1">
              <a:off x="233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0" name="Line 4425"/>
            <p:cNvSpPr>
              <a:spLocks noChangeShapeType="1"/>
            </p:cNvSpPr>
            <p:nvPr/>
          </p:nvSpPr>
          <p:spPr bwMode="auto">
            <a:xfrm flipV="1">
              <a:off x="233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1" name="Line 4426"/>
            <p:cNvSpPr>
              <a:spLocks noChangeShapeType="1"/>
            </p:cNvSpPr>
            <p:nvPr/>
          </p:nvSpPr>
          <p:spPr bwMode="auto">
            <a:xfrm flipV="1">
              <a:off x="233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2" name="Line 4427"/>
            <p:cNvSpPr>
              <a:spLocks noChangeShapeType="1"/>
            </p:cNvSpPr>
            <p:nvPr/>
          </p:nvSpPr>
          <p:spPr bwMode="auto">
            <a:xfrm flipV="1">
              <a:off x="233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3" name="Line 4428"/>
            <p:cNvSpPr>
              <a:spLocks noChangeShapeType="1"/>
            </p:cNvSpPr>
            <p:nvPr/>
          </p:nvSpPr>
          <p:spPr bwMode="auto">
            <a:xfrm flipV="1">
              <a:off x="233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4" name="Line 4429"/>
            <p:cNvSpPr>
              <a:spLocks noChangeShapeType="1"/>
            </p:cNvSpPr>
            <p:nvPr/>
          </p:nvSpPr>
          <p:spPr bwMode="auto">
            <a:xfrm flipV="1">
              <a:off x="233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5" name="Line 4430"/>
            <p:cNvSpPr>
              <a:spLocks noChangeShapeType="1"/>
            </p:cNvSpPr>
            <p:nvPr/>
          </p:nvSpPr>
          <p:spPr bwMode="auto">
            <a:xfrm flipV="1">
              <a:off x="233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6" name="Line 4431"/>
            <p:cNvSpPr>
              <a:spLocks noChangeShapeType="1"/>
            </p:cNvSpPr>
            <p:nvPr/>
          </p:nvSpPr>
          <p:spPr bwMode="auto">
            <a:xfrm flipV="1">
              <a:off x="233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7" name="Line 4432"/>
            <p:cNvSpPr>
              <a:spLocks noChangeShapeType="1"/>
            </p:cNvSpPr>
            <p:nvPr/>
          </p:nvSpPr>
          <p:spPr bwMode="auto">
            <a:xfrm flipV="1">
              <a:off x="233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8" name="Line 4433"/>
            <p:cNvSpPr>
              <a:spLocks noChangeShapeType="1"/>
            </p:cNvSpPr>
            <p:nvPr/>
          </p:nvSpPr>
          <p:spPr bwMode="auto">
            <a:xfrm flipV="1">
              <a:off x="233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9" name="Line 4434"/>
            <p:cNvSpPr>
              <a:spLocks noChangeShapeType="1"/>
            </p:cNvSpPr>
            <p:nvPr/>
          </p:nvSpPr>
          <p:spPr bwMode="auto">
            <a:xfrm flipV="1">
              <a:off x="233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0" name="Line 4435"/>
            <p:cNvSpPr>
              <a:spLocks noChangeShapeType="1"/>
            </p:cNvSpPr>
            <p:nvPr/>
          </p:nvSpPr>
          <p:spPr bwMode="auto">
            <a:xfrm flipV="1">
              <a:off x="233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1" name="Line 4436"/>
            <p:cNvSpPr>
              <a:spLocks noChangeShapeType="1"/>
            </p:cNvSpPr>
            <p:nvPr/>
          </p:nvSpPr>
          <p:spPr bwMode="auto">
            <a:xfrm flipV="1">
              <a:off x="233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2" name="Line 4437"/>
            <p:cNvSpPr>
              <a:spLocks noChangeShapeType="1"/>
            </p:cNvSpPr>
            <p:nvPr/>
          </p:nvSpPr>
          <p:spPr bwMode="auto">
            <a:xfrm flipV="1">
              <a:off x="233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3" name="Line 4438"/>
            <p:cNvSpPr>
              <a:spLocks noChangeShapeType="1"/>
            </p:cNvSpPr>
            <p:nvPr/>
          </p:nvSpPr>
          <p:spPr bwMode="auto">
            <a:xfrm flipV="1">
              <a:off x="233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4" name="Line 4439"/>
            <p:cNvSpPr>
              <a:spLocks noChangeShapeType="1"/>
            </p:cNvSpPr>
            <p:nvPr/>
          </p:nvSpPr>
          <p:spPr bwMode="auto">
            <a:xfrm flipV="1">
              <a:off x="233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5" name="Line 4440"/>
            <p:cNvSpPr>
              <a:spLocks noChangeShapeType="1"/>
            </p:cNvSpPr>
            <p:nvPr/>
          </p:nvSpPr>
          <p:spPr bwMode="auto">
            <a:xfrm flipV="1">
              <a:off x="233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6" name="Line 4441"/>
            <p:cNvSpPr>
              <a:spLocks noChangeShapeType="1"/>
            </p:cNvSpPr>
            <p:nvPr/>
          </p:nvSpPr>
          <p:spPr bwMode="auto">
            <a:xfrm flipV="1">
              <a:off x="233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7" name="Line 4442"/>
            <p:cNvSpPr>
              <a:spLocks noChangeShapeType="1"/>
            </p:cNvSpPr>
            <p:nvPr/>
          </p:nvSpPr>
          <p:spPr bwMode="auto">
            <a:xfrm flipV="1">
              <a:off x="233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8" name="Line 4443"/>
            <p:cNvSpPr>
              <a:spLocks noChangeShapeType="1"/>
            </p:cNvSpPr>
            <p:nvPr/>
          </p:nvSpPr>
          <p:spPr bwMode="auto">
            <a:xfrm flipV="1">
              <a:off x="233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9" name="Line 4444"/>
            <p:cNvSpPr>
              <a:spLocks noChangeShapeType="1"/>
            </p:cNvSpPr>
            <p:nvPr/>
          </p:nvSpPr>
          <p:spPr bwMode="auto">
            <a:xfrm flipV="1">
              <a:off x="233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0" name="Line 4445"/>
            <p:cNvSpPr>
              <a:spLocks noChangeShapeType="1"/>
            </p:cNvSpPr>
            <p:nvPr/>
          </p:nvSpPr>
          <p:spPr bwMode="auto">
            <a:xfrm flipV="1">
              <a:off x="233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1" name="Line 4446"/>
            <p:cNvSpPr>
              <a:spLocks noChangeShapeType="1"/>
            </p:cNvSpPr>
            <p:nvPr/>
          </p:nvSpPr>
          <p:spPr bwMode="auto">
            <a:xfrm flipV="1">
              <a:off x="233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2" name="Line 4447"/>
            <p:cNvSpPr>
              <a:spLocks noChangeShapeType="1"/>
            </p:cNvSpPr>
            <p:nvPr/>
          </p:nvSpPr>
          <p:spPr bwMode="auto">
            <a:xfrm flipV="1">
              <a:off x="233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3" name="Line 4448"/>
            <p:cNvSpPr>
              <a:spLocks noChangeShapeType="1"/>
            </p:cNvSpPr>
            <p:nvPr/>
          </p:nvSpPr>
          <p:spPr bwMode="auto">
            <a:xfrm flipV="1">
              <a:off x="233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4" name="Line 4449"/>
            <p:cNvSpPr>
              <a:spLocks noChangeShapeType="1"/>
            </p:cNvSpPr>
            <p:nvPr/>
          </p:nvSpPr>
          <p:spPr bwMode="auto">
            <a:xfrm flipV="1">
              <a:off x="233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5" name="Line 4450"/>
            <p:cNvSpPr>
              <a:spLocks noChangeShapeType="1"/>
            </p:cNvSpPr>
            <p:nvPr/>
          </p:nvSpPr>
          <p:spPr bwMode="auto">
            <a:xfrm flipV="1">
              <a:off x="233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6" name="Line 4451"/>
            <p:cNvSpPr>
              <a:spLocks noChangeShapeType="1"/>
            </p:cNvSpPr>
            <p:nvPr/>
          </p:nvSpPr>
          <p:spPr bwMode="auto">
            <a:xfrm flipV="1">
              <a:off x="233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7" name="Line 4452"/>
            <p:cNvSpPr>
              <a:spLocks noChangeShapeType="1"/>
            </p:cNvSpPr>
            <p:nvPr/>
          </p:nvSpPr>
          <p:spPr bwMode="auto">
            <a:xfrm flipV="1">
              <a:off x="233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8" name="Line 4453"/>
            <p:cNvSpPr>
              <a:spLocks noChangeShapeType="1"/>
            </p:cNvSpPr>
            <p:nvPr/>
          </p:nvSpPr>
          <p:spPr bwMode="auto">
            <a:xfrm flipV="1">
              <a:off x="233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9" name="Line 4454"/>
            <p:cNvSpPr>
              <a:spLocks noChangeShapeType="1"/>
            </p:cNvSpPr>
            <p:nvPr/>
          </p:nvSpPr>
          <p:spPr bwMode="auto">
            <a:xfrm flipV="1">
              <a:off x="233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0" name="Line 4455"/>
            <p:cNvSpPr>
              <a:spLocks noChangeShapeType="1"/>
            </p:cNvSpPr>
            <p:nvPr/>
          </p:nvSpPr>
          <p:spPr bwMode="auto">
            <a:xfrm flipV="1">
              <a:off x="233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1" name="Line 4456"/>
            <p:cNvSpPr>
              <a:spLocks noChangeShapeType="1"/>
            </p:cNvSpPr>
            <p:nvPr/>
          </p:nvSpPr>
          <p:spPr bwMode="auto">
            <a:xfrm flipV="1">
              <a:off x="233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2" name="Line 4457"/>
            <p:cNvSpPr>
              <a:spLocks noChangeShapeType="1"/>
            </p:cNvSpPr>
            <p:nvPr/>
          </p:nvSpPr>
          <p:spPr bwMode="auto">
            <a:xfrm flipV="1">
              <a:off x="233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3" name="Line 4458"/>
            <p:cNvSpPr>
              <a:spLocks noChangeShapeType="1"/>
            </p:cNvSpPr>
            <p:nvPr/>
          </p:nvSpPr>
          <p:spPr bwMode="auto">
            <a:xfrm flipV="1">
              <a:off x="233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4" name="Line 4459"/>
            <p:cNvSpPr>
              <a:spLocks noChangeShapeType="1"/>
            </p:cNvSpPr>
            <p:nvPr/>
          </p:nvSpPr>
          <p:spPr bwMode="auto">
            <a:xfrm flipV="1">
              <a:off x="233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5" name="Line 4460"/>
            <p:cNvSpPr>
              <a:spLocks noChangeShapeType="1"/>
            </p:cNvSpPr>
            <p:nvPr/>
          </p:nvSpPr>
          <p:spPr bwMode="auto">
            <a:xfrm flipV="1">
              <a:off x="233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6" name="Line 4461"/>
            <p:cNvSpPr>
              <a:spLocks noChangeShapeType="1"/>
            </p:cNvSpPr>
            <p:nvPr/>
          </p:nvSpPr>
          <p:spPr bwMode="auto">
            <a:xfrm flipV="1">
              <a:off x="233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7" name="Line 4462"/>
            <p:cNvSpPr>
              <a:spLocks noChangeShapeType="1"/>
            </p:cNvSpPr>
            <p:nvPr/>
          </p:nvSpPr>
          <p:spPr bwMode="auto">
            <a:xfrm flipV="1">
              <a:off x="233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8" name="Line 4463"/>
            <p:cNvSpPr>
              <a:spLocks noChangeShapeType="1"/>
            </p:cNvSpPr>
            <p:nvPr/>
          </p:nvSpPr>
          <p:spPr bwMode="auto">
            <a:xfrm flipV="1">
              <a:off x="233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9" name="Line 4464"/>
            <p:cNvSpPr>
              <a:spLocks noChangeShapeType="1"/>
            </p:cNvSpPr>
            <p:nvPr/>
          </p:nvSpPr>
          <p:spPr bwMode="auto">
            <a:xfrm flipV="1">
              <a:off x="233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0" name="Line 4465"/>
            <p:cNvSpPr>
              <a:spLocks noChangeShapeType="1"/>
            </p:cNvSpPr>
            <p:nvPr/>
          </p:nvSpPr>
          <p:spPr bwMode="auto">
            <a:xfrm flipV="1">
              <a:off x="233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1" name="Line 4466"/>
            <p:cNvSpPr>
              <a:spLocks noChangeShapeType="1"/>
            </p:cNvSpPr>
            <p:nvPr/>
          </p:nvSpPr>
          <p:spPr bwMode="auto">
            <a:xfrm flipV="1">
              <a:off x="233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2" name="Line 4467"/>
            <p:cNvSpPr>
              <a:spLocks noChangeShapeType="1"/>
            </p:cNvSpPr>
            <p:nvPr/>
          </p:nvSpPr>
          <p:spPr bwMode="auto">
            <a:xfrm flipV="1">
              <a:off x="233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3" name="Line 4468"/>
            <p:cNvSpPr>
              <a:spLocks noChangeShapeType="1"/>
            </p:cNvSpPr>
            <p:nvPr/>
          </p:nvSpPr>
          <p:spPr bwMode="auto">
            <a:xfrm flipV="1">
              <a:off x="233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4" name="Line 4469"/>
            <p:cNvSpPr>
              <a:spLocks noChangeShapeType="1"/>
            </p:cNvSpPr>
            <p:nvPr/>
          </p:nvSpPr>
          <p:spPr bwMode="auto">
            <a:xfrm flipV="1">
              <a:off x="233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5" name="Line 4470"/>
            <p:cNvSpPr>
              <a:spLocks noChangeShapeType="1"/>
            </p:cNvSpPr>
            <p:nvPr/>
          </p:nvSpPr>
          <p:spPr bwMode="auto">
            <a:xfrm flipV="1">
              <a:off x="233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6" name="Line 4471"/>
            <p:cNvSpPr>
              <a:spLocks noChangeShapeType="1"/>
            </p:cNvSpPr>
            <p:nvPr/>
          </p:nvSpPr>
          <p:spPr bwMode="auto">
            <a:xfrm flipV="1">
              <a:off x="233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7" name="Line 4472"/>
            <p:cNvSpPr>
              <a:spLocks noChangeShapeType="1"/>
            </p:cNvSpPr>
            <p:nvPr/>
          </p:nvSpPr>
          <p:spPr bwMode="auto">
            <a:xfrm flipV="1">
              <a:off x="233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8" name="Line 4473"/>
            <p:cNvSpPr>
              <a:spLocks noChangeShapeType="1"/>
            </p:cNvSpPr>
            <p:nvPr/>
          </p:nvSpPr>
          <p:spPr bwMode="auto">
            <a:xfrm flipV="1">
              <a:off x="233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9" name="Line 4474"/>
            <p:cNvSpPr>
              <a:spLocks noChangeShapeType="1"/>
            </p:cNvSpPr>
            <p:nvPr/>
          </p:nvSpPr>
          <p:spPr bwMode="auto">
            <a:xfrm flipV="1">
              <a:off x="233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0" name="Line 4475"/>
            <p:cNvSpPr>
              <a:spLocks noChangeShapeType="1"/>
            </p:cNvSpPr>
            <p:nvPr/>
          </p:nvSpPr>
          <p:spPr bwMode="auto">
            <a:xfrm flipV="1">
              <a:off x="233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1" name="Line 4476"/>
            <p:cNvSpPr>
              <a:spLocks noChangeShapeType="1"/>
            </p:cNvSpPr>
            <p:nvPr/>
          </p:nvSpPr>
          <p:spPr bwMode="auto">
            <a:xfrm flipV="1">
              <a:off x="233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2" name="Line 4477"/>
            <p:cNvSpPr>
              <a:spLocks noChangeShapeType="1"/>
            </p:cNvSpPr>
            <p:nvPr/>
          </p:nvSpPr>
          <p:spPr bwMode="auto">
            <a:xfrm flipV="1">
              <a:off x="233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3" name="Line 4478"/>
            <p:cNvSpPr>
              <a:spLocks noChangeShapeType="1"/>
            </p:cNvSpPr>
            <p:nvPr/>
          </p:nvSpPr>
          <p:spPr bwMode="auto">
            <a:xfrm flipV="1">
              <a:off x="233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4" name="Line 4479"/>
            <p:cNvSpPr>
              <a:spLocks noChangeShapeType="1"/>
            </p:cNvSpPr>
            <p:nvPr/>
          </p:nvSpPr>
          <p:spPr bwMode="auto">
            <a:xfrm flipV="1">
              <a:off x="233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5" name="Line 4480"/>
            <p:cNvSpPr>
              <a:spLocks noChangeShapeType="1"/>
            </p:cNvSpPr>
            <p:nvPr/>
          </p:nvSpPr>
          <p:spPr bwMode="auto">
            <a:xfrm flipV="1">
              <a:off x="233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6" name="Line 4481"/>
            <p:cNvSpPr>
              <a:spLocks noChangeShapeType="1"/>
            </p:cNvSpPr>
            <p:nvPr/>
          </p:nvSpPr>
          <p:spPr bwMode="auto">
            <a:xfrm flipV="1">
              <a:off x="233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7" name="Line 4482"/>
            <p:cNvSpPr>
              <a:spLocks noChangeShapeType="1"/>
            </p:cNvSpPr>
            <p:nvPr/>
          </p:nvSpPr>
          <p:spPr bwMode="auto">
            <a:xfrm flipV="1">
              <a:off x="233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8" name="Line 4483"/>
            <p:cNvSpPr>
              <a:spLocks noChangeShapeType="1"/>
            </p:cNvSpPr>
            <p:nvPr/>
          </p:nvSpPr>
          <p:spPr bwMode="auto">
            <a:xfrm flipV="1">
              <a:off x="233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9" name="Line 4484"/>
            <p:cNvSpPr>
              <a:spLocks noChangeShapeType="1"/>
            </p:cNvSpPr>
            <p:nvPr/>
          </p:nvSpPr>
          <p:spPr bwMode="auto">
            <a:xfrm flipV="1">
              <a:off x="233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0" name="Line 4485"/>
            <p:cNvSpPr>
              <a:spLocks noChangeShapeType="1"/>
            </p:cNvSpPr>
            <p:nvPr/>
          </p:nvSpPr>
          <p:spPr bwMode="auto">
            <a:xfrm flipV="1">
              <a:off x="233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1" name="Line 4486"/>
            <p:cNvSpPr>
              <a:spLocks noChangeShapeType="1"/>
            </p:cNvSpPr>
            <p:nvPr/>
          </p:nvSpPr>
          <p:spPr bwMode="auto">
            <a:xfrm flipV="1">
              <a:off x="233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2" name="Line 4487"/>
            <p:cNvSpPr>
              <a:spLocks noChangeShapeType="1"/>
            </p:cNvSpPr>
            <p:nvPr/>
          </p:nvSpPr>
          <p:spPr bwMode="auto">
            <a:xfrm flipV="1">
              <a:off x="233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3" name="Line 4488"/>
            <p:cNvSpPr>
              <a:spLocks noChangeShapeType="1"/>
            </p:cNvSpPr>
            <p:nvPr/>
          </p:nvSpPr>
          <p:spPr bwMode="auto">
            <a:xfrm flipV="1">
              <a:off x="233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4" name="Line 4489"/>
            <p:cNvSpPr>
              <a:spLocks noChangeShapeType="1"/>
            </p:cNvSpPr>
            <p:nvPr/>
          </p:nvSpPr>
          <p:spPr bwMode="auto">
            <a:xfrm flipV="1">
              <a:off x="233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5" name="Line 4490"/>
            <p:cNvSpPr>
              <a:spLocks noChangeShapeType="1"/>
            </p:cNvSpPr>
            <p:nvPr/>
          </p:nvSpPr>
          <p:spPr bwMode="auto">
            <a:xfrm flipV="1">
              <a:off x="233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6" name="Line 4491"/>
            <p:cNvSpPr>
              <a:spLocks noChangeShapeType="1"/>
            </p:cNvSpPr>
            <p:nvPr/>
          </p:nvSpPr>
          <p:spPr bwMode="auto">
            <a:xfrm flipV="1">
              <a:off x="233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7" name="Line 4492"/>
            <p:cNvSpPr>
              <a:spLocks noChangeShapeType="1"/>
            </p:cNvSpPr>
            <p:nvPr/>
          </p:nvSpPr>
          <p:spPr bwMode="auto">
            <a:xfrm flipV="1">
              <a:off x="233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8" name="Line 4493"/>
            <p:cNvSpPr>
              <a:spLocks noChangeShapeType="1"/>
            </p:cNvSpPr>
            <p:nvPr/>
          </p:nvSpPr>
          <p:spPr bwMode="auto">
            <a:xfrm flipV="1">
              <a:off x="233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9" name="Line 4494"/>
            <p:cNvSpPr>
              <a:spLocks noChangeShapeType="1"/>
            </p:cNvSpPr>
            <p:nvPr/>
          </p:nvSpPr>
          <p:spPr bwMode="auto">
            <a:xfrm flipV="1">
              <a:off x="233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0" name="Line 4495"/>
            <p:cNvSpPr>
              <a:spLocks noChangeShapeType="1"/>
            </p:cNvSpPr>
            <p:nvPr/>
          </p:nvSpPr>
          <p:spPr bwMode="auto">
            <a:xfrm flipV="1">
              <a:off x="233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1" name="Line 4496"/>
            <p:cNvSpPr>
              <a:spLocks noChangeShapeType="1"/>
            </p:cNvSpPr>
            <p:nvPr/>
          </p:nvSpPr>
          <p:spPr bwMode="auto">
            <a:xfrm flipV="1">
              <a:off x="233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2" name="Line 4497"/>
            <p:cNvSpPr>
              <a:spLocks noChangeShapeType="1"/>
            </p:cNvSpPr>
            <p:nvPr/>
          </p:nvSpPr>
          <p:spPr bwMode="auto">
            <a:xfrm flipV="1">
              <a:off x="233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3" name="Line 4498"/>
            <p:cNvSpPr>
              <a:spLocks noChangeShapeType="1"/>
            </p:cNvSpPr>
            <p:nvPr/>
          </p:nvSpPr>
          <p:spPr bwMode="auto">
            <a:xfrm flipV="1">
              <a:off x="233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4" name="Line 4499"/>
            <p:cNvSpPr>
              <a:spLocks noChangeShapeType="1"/>
            </p:cNvSpPr>
            <p:nvPr/>
          </p:nvSpPr>
          <p:spPr bwMode="auto">
            <a:xfrm flipV="1">
              <a:off x="233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5" name="Line 4500"/>
            <p:cNvSpPr>
              <a:spLocks noChangeShapeType="1"/>
            </p:cNvSpPr>
            <p:nvPr/>
          </p:nvSpPr>
          <p:spPr bwMode="auto">
            <a:xfrm flipV="1">
              <a:off x="233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6" name="Line 4501"/>
            <p:cNvSpPr>
              <a:spLocks noChangeShapeType="1"/>
            </p:cNvSpPr>
            <p:nvPr/>
          </p:nvSpPr>
          <p:spPr bwMode="auto">
            <a:xfrm flipV="1">
              <a:off x="233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7" name="Line 4502"/>
            <p:cNvSpPr>
              <a:spLocks noChangeShapeType="1"/>
            </p:cNvSpPr>
            <p:nvPr/>
          </p:nvSpPr>
          <p:spPr bwMode="auto">
            <a:xfrm flipV="1">
              <a:off x="233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8" name="Line 4503"/>
            <p:cNvSpPr>
              <a:spLocks noChangeShapeType="1"/>
            </p:cNvSpPr>
            <p:nvPr/>
          </p:nvSpPr>
          <p:spPr bwMode="auto">
            <a:xfrm flipV="1">
              <a:off x="233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9" name="Rectangle 4504"/>
            <p:cNvSpPr>
              <a:spLocks noChangeArrowheads="1"/>
            </p:cNvSpPr>
            <p:nvPr/>
          </p:nvSpPr>
          <p:spPr bwMode="auto">
            <a:xfrm>
              <a:off x="226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1120" name="Line 4505"/>
            <p:cNvSpPr>
              <a:spLocks noChangeShapeType="1"/>
            </p:cNvSpPr>
            <p:nvPr/>
          </p:nvSpPr>
          <p:spPr bwMode="auto">
            <a:xfrm>
              <a:off x="262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1" name="Line 4506"/>
            <p:cNvSpPr>
              <a:spLocks noChangeShapeType="1"/>
            </p:cNvSpPr>
            <p:nvPr/>
          </p:nvSpPr>
          <p:spPr bwMode="auto">
            <a:xfrm flipV="1">
              <a:off x="262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2" name="Line 4507"/>
            <p:cNvSpPr>
              <a:spLocks noChangeShapeType="1"/>
            </p:cNvSpPr>
            <p:nvPr/>
          </p:nvSpPr>
          <p:spPr bwMode="auto">
            <a:xfrm flipV="1">
              <a:off x="262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3" name="Line 4508"/>
            <p:cNvSpPr>
              <a:spLocks noChangeShapeType="1"/>
            </p:cNvSpPr>
            <p:nvPr/>
          </p:nvSpPr>
          <p:spPr bwMode="auto">
            <a:xfrm flipV="1">
              <a:off x="262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4" name="Line 4509"/>
            <p:cNvSpPr>
              <a:spLocks noChangeShapeType="1"/>
            </p:cNvSpPr>
            <p:nvPr/>
          </p:nvSpPr>
          <p:spPr bwMode="auto">
            <a:xfrm flipV="1">
              <a:off x="262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5" name="Line 4510"/>
            <p:cNvSpPr>
              <a:spLocks noChangeShapeType="1"/>
            </p:cNvSpPr>
            <p:nvPr/>
          </p:nvSpPr>
          <p:spPr bwMode="auto">
            <a:xfrm flipV="1">
              <a:off x="262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6" name="Line 4511"/>
            <p:cNvSpPr>
              <a:spLocks noChangeShapeType="1"/>
            </p:cNvSpPr>
            <p:nvPr/>
          </p:nvSpPr>
          <p:spPr bwMode="auto">
            <a:xfrm flipV="1">
              <a:off x="262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7" name="Line 4512"/>
            <p:cNvSpPr>
              <a:spLocks noChangeShapeType="1"/>
            </p:cNvSpPr>
            <p:nvPr/>
          </p:nvSpPr>
          <p:spPr bwMode="auto">
            <a:xfrm flipV="1">
              <a:off x="262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8" name="Line 4513"/>
            <p:cNvSpPr>
              <a:spLocks noChangeShapeType="1"/>
            </p:cNvSpPr>
            <p:nvPr/>
          </p:nvSpPr>
          <p:spPr bwMode="auto">
            <a:xfrm flipV="1">
              <a:off x="262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9" name="Line 4514"/>
            <p:cNvSpPr>
              <a:spLocks noChangeShapeType="1"/>
            </p:cNvSpPr>
            <p:nvPr/>
          </p:nvSpPr>
          <p:spPr bwMode="auto">
            <a:xfrm flipV="1">
              <a:off x="262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0" name="Line 4515"/>
            <p:cNvSpPr>
              <a:spLocks noChangeShapeType="1"/>
            </p:cNvSpPr>
            <p:nvPr/>
          </p:nvSpPr>
          <p:spPr bwMode="auto">
            <a:xfrm flipV="1">
              <a:off x="262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1" name="Line 4516"/>
            <p:cNvSpPr>
              <a:spLocks noChangeShapeType="1"/>
            </p:cNvSpPr>
            <p:nvPr/>
          </p:nvSpPr>
          <p:spPr bwMode="auto">
            <a:xfrm flipV="1">
              <a:off x="262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2" name="Line 4517"/>
            <p:cNvSpPr>
              <a:spLocks noChangeShapeType="1"/>
            </p:cNvSpPr>
            <p:nvPr/>
          </p:nvSpPr>
          <p:spPr bwMode="auto">
            <a:xfrm flipV="1">
              <a:off x="262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3" name="Line 4518"/>
            <p:cNvSpPr>
              <a:spLocks noChangeShapeType="1"/>
            </p:cNvSpPr>
            <p:nvPr/>
          </p:nvSpPr>
          <p:spPr bwMode="auto">
            <a:xfrm flipV="1">
              <a:off x="262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4" name="Line 4519"/>
            <p:cNvSpPr>
              <a:spLocks noChangeShapeType="1"/>
            </p:cNvSpPr>
            <p:nvPr/>
          </p:nvSpPr>
          <p:spPr bwMode="auto">
            <a:xfrm flipV="1">
              <a:off x="262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5" name="Line 4520"/>
            <p:cNvSpPr>
              <a:spLocks noChangeShapeType="1"/>
            </p:cNvSpPr>
            <p:nvPr/>
          </p:nvSpPr>
          <p:spPr bwMode="auto">
            <a:xfrm flipV="1">
              <a:off x="262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6" name="Line 4521"/>
            <p:cNvSpPr>
              <a:spLocks noChangeShapeType="1"/>
            </p:cNvSpPr>
            <p:nvPr/>
          </p:nvSpPr>
          <p:spPr bwMode="auto">
            <a:xfrm flipV="1">
              <a:off x="262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7" name="Line 4522"/>
            <p:cNvSpPr>
              <a:spLocks noChangeShapeType="1"/>
            </p:cNvSpPr>
            <p:nvPr/>
          </p:nvSpPr>
          <p:spPr bwMode="auto">
            <a:xfrm flipV="1">
              <a:off x="262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8" name="Line 4523"/>
            <p:cNvSpPr>
              <a:spLocks noChangeShapeType="1"/>
            </p:cNvSpPr>
            <p:nvPr/>
          </p:nvSpPr>
          <p:spPr bwMode="auto">
            <a:xfrm flipV="1">
              <a:off x="262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9" name="Line 4524"/>
            <p:cNvSpPr>
              <a:spLocks noChangeShapeType="1"/>
            </p:cNvSpPr>
            <p:nvPr/>
          </p:nvSpPr>
          <p:spPr bwMode="auto">
            <a:xfrm flipV="1">
              <a:off x="262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0" name="Line 4525"/>
            <p:cNvSpPr>
              <a:spLocks noChangeShapeType="1"/>
            </p:cNvSpPr>
            <p:nvPr/>
          </p:nvSpPr>
          <p:spPr bwMode="auto">
            <a:xfrm flipV="1">
              <a:off x="262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1" name="Line 4526"/>
            <p:cNvSpPr>
              <a:spLocks noChangeShapeType="1"/>
            </p:cNvSpPr>
            <p:nvPr/>
          </p:nvSpPr>
          <p:spPr bwMode="auto">
            <a:xfrm flipV="1">
              <a:off x="262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2" name="Line 4527"/>
            <p:cNvSpPr>
              <a:spLocks noChangeShapeType="1"/>
            </p:cNvSpPr>
            <p:nvPr/>
          </p:nvSpPr>
          <p:spPr bwMode="auto">
            <a:xfrm flipV="1">
              <a:off x="262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3" name="Line 4528"/>
            <p:cNvSpPr>
              <a:spLocks noChangeShapeType="1"/>
            </p:cNvSpPr>
            <p:nvPr/>
          </p:nvSpPr>
          <p:spPr bwMode="auto">
            <a:xfrm flipV="1">
              <a:off x="262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4" name="Line 4529"/>
            <p:cNvSpPr>
              <a:spLocks noChangeShapeType="1"/>
            </p:cNvSpPr>
            <p:nvPr/>
          </p:nvSpPr>
          <p:spPr bwMode="auto">
            <a:xfrm flipV="1">
              <a:off x="262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5" name="Line 4530"/>
            <p:cNvSpPr>
              <a:spLocks noChangeShapeType="1"/>
            </p:cNvSpPr>
            <p:nvPr/>
          </p:nvSpPr>
          <p:spPr bwMode="auto">
            <a:xfrm flipV="1">
              <a:off x="262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6" name="Line 4531"/>
            <p:cNvSpPr>
              <a:spLocks noChangeShapeType="1"/>
            </p:cNvSpPr>
            <p:nvPr/>
          </p:nvSpPr>
          <p:spPr bwMode="auto">
            <a:xfrm flipV="1">
              <a:off x="262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7" name="Line 4532"/>
            <p:cNvSpPr>
              <a:spLocks noChangeShapeType="1"/>
            </p:cNvSpPr>
            <p:nvPr/>
          </p:nvSpPr>
          <p:spPr bwMode="auto">
            <a:xfrm flipV="1">
              <a:off x="262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8" name="Line 4533"/>
            <p:cNvSpPr>
              <a:spLocks noChangeShapeType="1"/>
            </p:cNvSpPr>
            <p:nvPr/>
          </p:nvSpPr>
          <p:spPr bwMode="auto">
            <a:xfrm flipV="1">
              <a:off x="262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9" name="Line 4534"/>
            <p:cNvSpPr>
              <a:spLocks noChangeShapeType="1"/>
            </p:cNvSpPr>
            <p:nvPr/>
          </p:nvSpPr>
          <p:spPr bwMode="auto">
            <a:xfrm flipV="1">
              <a:off x="262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0" name="Line 4535"/>
            <p:cNvSpPr>
              <a:spLocks noChangeShapeType="1"/>
            </p:cNvSpPr>
            <p:nvPr/>
          </p:nvSpPr>
          <p:spPr bwMode="auto">
            <a:xfrm flipV="1">
              <a:off x="262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1" name="Line 4536"/>
            <p:cNvSpPr>
              <a:spLocks noChangeShapeType="1"/>
            </p:cNvSpPr>
            <p:nvPr/>
          </p:nvSpPr>
          <p:spPr bwMode="auto">
            <a:xfrm flipV="1">
              <a:off x="262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2" name="Group 4738"/>
          <p:cNvGrpSpPr>
            <a:grpSpLocks/>
          </p:cNvGrpSpPr>
          <p:nvPr/>
        </p:nvGrpSpPr>
        <p:grpSpPr bwMode="auto">
          <a:xfrm>
            <a:off x="4538021" y="1518905"/>
            <a:ext cx="149311" cy="3640138"/>
            <a:chOff x="2577" y="1149"/>
            <a:chExt cx="53" cy="2293"/>
          </a:xfrm>
        </p:grpSpPr>
        <p:sp>
          <p:nvSpPr>
            <p:cNvPr id="752" name="Line 4538"/>
            <p:cNvSpPr>
              <a:spLocks noChangeShapeType="1"/>
            </p:cNvSpPr>
            <p:nvPr/>
          </p:nvSpPr>
          <p:spPr bwMode="auto">
            <a:xfrm flipV="1">
              <a:off x="262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3" name="Line 4539"/>
            <p:cNvSpPr>
              <a:spLocks noChangeShapeType="1"/>
            </p:cNvSpPr>
            <p:nvPr/>
          </p:nvSpPr>
          <p:spPr bwMode="auto">
            <a:xfrm flipV="1">
              <a:off x="262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4" name="Line 4540"/>
            <p:cNvSpPr>
              <a:spLocks noChangeShapeType="1"/>
            </p:cNvSpPr>
            <p:nvPr/>
          </p:nvSpPr>
          <p:spPr bwMode="auto">
            <a:xfrm flipV="1">
              <a:off x="262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5" name="Line 4541"/>
            <p:cNvSpPr>
              <a:spLocks noChangeShapeType="1"/>
            </p:cNvSpPr>
            <p:nvPr/>
          </p:nvSpPr>
          <p:spPr bwMode="auto">
            <a:xfrm flipV="1">
              <a:off x="262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6" name="Line 4542"/>
            <p:cNvSpPr>
              <a:spLocks noChangeShapeType="1"/>
            </p:cNvSpPr>
            <p:nvPr/>
          </p:nvSpPr>
          <p:spPr bwMode="auto">
            <a:xfrm flipV="1">
              <a:off x="262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7" name="Line 4543"/>
            <p:cNvSpPr>
              <a:spLocks noChangeShapeType="1"/>
            </p:cNvSpPr>
            <p:nvPr/>
          </p:nvSpPr>
          <p:spPr bwMode="auto">
            <a:xfrm flipV="1">
              <a:off x="262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8" name="Line 4544"/>
            <p:cNvSpPr>
              <a:spLocks noChangeShapeType="1"/>
            </p:cNvSpPr>
            <p:nvPr/>
          </p:nvSpPr>
          <p:spPr bwMode="auto">
            <a:xfrm flipV="1">
              <a:off x="262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9" name="Line 4545"/>
            <p:cNvSpPr>
              <a:spLocks noChangeShapeType="1"/>
            </p:cNvSpPr>
            <p:nvPr/>
          </p:nvSpPr>
          <p:spPr bwMode="auto">
            <a:xfrm flipV="1">
              <a:off x="262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0" name="Line 4546"/>
            <p:cNvSpPr>
              <a:spLocks noChangeShapeType="1"/>
            </p:cNvSpPr>
            <p:nvPr/>
          </p:nvSpPr>
          <p:spPr bwMode="auto">
            <a:xfrm flipV="1">
              <a:off x="262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1" name="Line 4547"/>
            <p:cNvSpPr>
              <a:spLocks noChangeShapeType="1"/>
            </p:cNvSpPr>
            <p:nvPr/>
          </p:nvSpPr>
          <p:spPr bwMode="auto">
            <a:xfrm flipV="1">
              <a:off x="262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2" name="Line 4548"/>
            <p:cNvSpPr>
              <a:spLocks noChangeShapeType="1"/>
            </p:cNvSpPr>
            <p:nvPr/>
          </p:nvSpPr>
          <p:spPr bwMode="auto">
            <a:xfrm flipV="1">
              <a:off x="262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3" name="Line 4549"/>
            <p:cNvSpPr>
              <a:spLocks noChangeShapeType="1"/>
            </p:cNvSpPr>
            <p:nvPr/>
          </p:nvSpPr>
          <p:spPr bwMode="auto">
            <a:xfrm flipV="1">
              <a:off x="262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4" name="Line 4550"/>
            <p:cNvSpPr>
              <a:spLocks noChangeShapeType="1"/>
            </p:cNvSpPr>
            <p:nvPr/>
          </p:nvSpPr>
          <p:spPr bwMode="auto">
            <a:xfrm flipV="1">
              <a:off x="262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5" name="Line 4551"/>
            <p:cNvSpPr>
              <a:spLocks noChangeShapeType="1"/>
            </p:cNvSpPr>
            <p:nvPr/>
          </p:nvSpPr>
          <p:spPr bwMode="auto">
            <a:xfrm flipV="1">
              <a:off x="262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6" name="Line 4552"/>
            <p:cNvSpPr>
              <a:spLocks noChangeShapeType="1"/>
            </p:cNvSpPr>
            <p:nvPr/>
          </p:nvSpPr>
          <p:spPr bwMode="auto">
            <a:xfrm flipV="1">
              <a:off x="262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7" name="Line 4553"/>
            <p:cNvSpPr>
              <a:spLocks noChangeShapeType="1"/>
            </p:cNvSpPr>
            <p:nvPr/>
          </p:nvSpPr>
          <p:spPr bwMode="auto">
            <a:xfrm flipV="1">
              <a:off x="262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8" name="Line 4554"/>
            <p:cNvSpPr>
              <a:spLocks noChangeShapeType="1"/>
            </p:cNvSpPr>
            <p:nvPr/>
          </p:nvSpPr>
          <p:spPr bwMode="auto">
            <a:xfrm flipV="1">
              <a:off x="262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9" name="Line 4555"/>
            <p:cNvSpPr>
              <a:spLocks noChangeShapeType="1"/>
            </p:cNvSpPr>
            <p:nvPr/>
          </p:nvSpPr>
          <p:spPr bwMode="auto">
            <a:xfrm flipV="1">
              <a:off x="262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0" name="Line 4556"/>
            <p:cNvSpPr>
              <a:spLocks noChangeShapeType="1"/>
            </p:cNvSpPr>
            <p:nvPr/>
          </p:nvSpPr>
          <p:spPr bwMode="auto">
            <a:xfrm flipV="1">
              <a:off x="262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1" name="Line 4557"/>
            <p:cNvSpPr>
              <a:spLocks noChangeShapeType="1"/>
            </p:cNvSpPr>
            <p:nvPr/>
          </p:nvSpPr>
          <p:spPr bwMode="auto">
            <a:xfrm flipV="1">
              <a:off x="262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2" name="Line 4558"/>
            <p:cNvSpPr>
              <a:spLocks noChangeShapeType="1"/>
            </p:cNvSpPr>
            <p:nvPr/>
          </p:nvSpPr>
          <p:spPr bwMode="auto">
            <a:xfrm flipV="1">
              <a:off x="262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3" name="Line 4559"/>
            <p:cNvSpPr>
              <a:spLocks noChangeShapeType="1"/>
            </p:cNvSpPr>
            <p:nvPr/>
          </p:nvSpPr>
          <p:spPr bwMode="auto">
            <a:xfrm flipV="1">
              <a:off x="262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4" name="Line 4560"/>
            <p:cNvSpPr>
              <a:spLocks noChangeShapeType="1"/>
            </p:cNvSpPr>
            <p:nvPr/>
          </p:nvSpPr>
          <p:spPr bwMode="auto">
            <a:xfrm flipV="1">
              <a:off x="262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5" name="Line 4561"/>
            <p:cNvSpPr>
              <a:spLocks noChangeShapeType="1"/>
            </p:cNvSpPr>
            <p:nvPr/>
          </p:nvSpPr>
          <p:spPr bwMode="auto">
            <a:xfrm flipV="1">
              <a:off x="262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6" name="Line 4562"/>
            <p:cNvSpPr>
              <a:spLocks noChangeShapeType="1"/>
            </p:cNvSpPr>
            <p:nvPr/>
          </p:nvSpPr>
          <p:spPr bwMode="auto">
            <a:xfrm flipV="1">
              <a:off x="262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7" name="Line 4563"/>
            <p:cNvSpPr>
              <a:spLocks noChangeShapeType="1"/>
            </p:cNvSpPr>
            <p:nvPr/>
          </p:nvSpPr>
          <p:spPr bwMode="auto">
            <a:xfrm flipV="1">
              <a:off x="262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8" name="Line 4564"/>
            <p:cNvSpPr>
              <a:spLocks noChangeShapeType="1"/>
            </p:cNvSpPr>
            <p:nvPr/>
          </p:nvSpPr>
          <p:spPr bwMode="auto">
            <a:xfrm flipV="1">
              <a:off x="262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9" name="Line 4565"/>
            <p:cNvSpPr>
              <a:spLocks noChangeShapeType="1"/>
            </p:cNvSpPr>
            <p:nvPr/>
          </p:nvSpPr>
          <p:spPr bwMode="auto">
            <a:xfrm flipV="1">
              <a:off x="262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0" name="Line 4566"/>
            <p:cNvSpPr>
              <a:spLocks noChangeShapeType="1"/>
            </p:cNvSpPr>
            <p:nvPr/>
          </p:nvSpPr>
          <p:spPr bwMode="auto">
            <a:xfrm flipV="1">
              <a:off x="262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1" name="Line 4567"/>
            <p:cNvSpPr>
              <a:spLocks noChangeShapeType="1"/>
            </p:cNvSpPr>
            <p:nvPr/>
          </p:nvSpPr>
          <p:spPr bwMode="auto">
            <a:xfrm flipV="1">
              <a:off x="262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2" name="Line 4568"/>
            <p:cNvSpPr>
              <a:spLocks noChangeShapeType="1"/>
            </p:cNvSpPr>
            <p:nvPr/>
          </p:nvSpPr>
          <p:spPr bwMode="auto">
            <a:xfrm flipV="1">
              <a:off x="262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3" name="Line 4569"/>
            <p:cNvSpPr>
              <a:spLocks noChangeShapeType="1"/>
            </p:cNvSpPr>
            <p:nvPr/>
          </p:nvSpPr>
          <p:spPr bwMode="auto">
            <a:xfrm flipV="1">
              <a:off x="262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4" name="Line 4570"/>
            <p:cNvSpPr>
              <a:spLocks noChangeShapeType="1"/>
            </p:cNvSpPr>
            <p:nvPr/>
          </p:nvSpPr>
          <p:spPr bwMode="auto">
            <a:xfrm flipV="1">
              <a:off x="262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5" name="Line 4571"/>
            <p:cNvSpPr>
              <a:spLocks noChangeShapeType="1"/>
            </p:cNvSpPr>
            <p:nvPr/>
          </p:nvSpPr>
          <p:spPr bwMode="auto">
            <a:xfrm flipV="1">
              <a:off x="262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6" name="Line 4572"/>
            <p:cNvSpPr>
              <a:spLocks noChangeShapeType="1"/>
            </p:cNvSpPr>
            <p:nvPr/>
          </p:nvSpPr>
          <p:spPr bwMode="auto">
            <a:xfrm flipV="1">
              <a:off x="262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7" name="Line 4573"/>
            <p:cNvSpPr>
              <a:spLocks noChangeShapeType="1"/>
            </p:cNvSpPr>
            <p:nvPr/>
          </p:nvSpPr>
          <p:spPr bwMode="auto">
            <a:xfrm flipV="1">
              <a:off x="262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8" name="Line 4574"/>
            <p:cNvSpPr>
              <a:spLocks noChangeShapeType="1"/>
            </p:cNvSpPr>
            <p:nvPr/>
          </p:nvSpPr>
          <p:spPr bwMode="auto">
            <a:xfrm flipV="1">
              <a:off x="262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9" name="Line 4575"/>
            <p:cNvSpPr>
              <a:spLocks noChangeShapeType="1"/>
            </p:cNvSpPr>
            <p:nvPr/>
          </p:nvSpPr>
          <p:spPr bwMode="auto">
            <a:xfrm flipV="1">
              <a:off x="262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0" name="Line 4576"/>
            <p:cNvSpPr>
              <a:spLocks noChangeShapeType="1"/>
            </p:cNvSpPr>
            <p:nvPr/>
          </p:nvSpPr>
          <p:spPr bwMode="auto">
            <a:xfrm flipV="1">
              <a:off x="262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1" name="Line 4577"/>
            <p:cNvSpPr>
              <a:spLocks noChangeShapeType="1"/>
            </p:cNvSpPr>
            <p:nvPr/>
          </p:nvSpPr>
          <p:spPr bwMode="auto">
            <a:xfrm flipV="1">
              <a:off x="262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2" name="Line 4578"/>
            <p:cNvSpPr>
              <a:spLocks noChangeShapeType="1"/>
            </p:cNvSpPr>
            <p:nvPr/>
          </p:nvSpPr>
          <p:spPr bwMode="auto">
            <a:xfrm flipV="1">
              <a:off x="262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3" name="Line 4579"/>
            <p:cNvSpPr>
              <a:spLocks noChangeShapeType="1"/>
            </p:cNvSpPr>
            <p:nvPr/>
          </p:nvSpPr>
          <p:spPr bwMode="auto">
            <a:xfrm flipV="1">
              <a:off x="262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4" name="Line 4580"/>
            <p:cNvSpPr>
              <a:spLocks noChangeShapeType="1"/>
            </p:cNvSpPr>
            <p:nvPr/>
          </p:nvSpPr>
          <p:spPr bwMode="auto">
            <a:xfrm flipV="1">
              <a:off x="262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5" name="Line 4581"/>
            <p:cNvSpPr>
              <a:spLocks noChangeShapeType="1"/>
            </p:cNvSpPr>
            <p:nvPr/>
          </p:nvSpPr>
          <p:spPr bwMode="auto">
            <a:xfrm flipV="1">
              <a:off x="262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6" name="Line 4582"/>
            <p:cNvSpPr>
              <a:spLocks noChangeShapeType="1"/>
            </p:cNvSpPr>
            <p:nvPr/>
          </p:nvSpPr>
          <p:spPr bwMode="auto">
            <a:xfrm flipV="1">
              <a:off x="262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7" name="Line 4583"/>
            <p:cNvSpPr>
              <a:spLocks noChangeShapeType="1"/>
            </p:cNvSpPr>
            <p:nvPr/>
          </p:nvSpPr>
          <p:spPr bwMode="auto">
            <a:xfrm flipV="1">
              <a:off x="262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8" name="Line 4584"/>
            <p:cNvSpPr>
              <a:spLocks noChangeShapeType="1"/>
            </p:cNvSpPr>
            <p:nvPr/>
          </p:nvSpPr>
          <p:spPr bwMode="auto">
            <a:xfrm flipV="1">
              <a:off x="262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9" name="Line 4585"/>
            <p:cNvSpPr>
              <a:spLocks noChangeShapeType="1"/>
            </p:cNvSpPr>
            <p:nvPr/>
          </p:nvSpPr>
          <p:spPr bwMode="auto">
            <a:xfrm flipV="1">
              <a:off x="262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0" name="Line 4586"/>
            <p:cNvSpPr>
              <a:spLocks noChangeShapeType="1"/>
            </p:cNvSpPr>
            <p:nvPr/>
          </p:nvSpPr>
          <p:spPr bwMode="auto">
            <a:xfrm flipV="1">
              <a:off x="262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1" name="Line 4587"/>
            <p:cNvSpPr>
              <a:spLocks noChangeShapeType="1"/>
            </p:cNvSpPr>
            <p:nvPr/>
          </p:nvSpPr>
          <p:spPr bwMode="auto">
            <a:xfrm flipV="1">
              <a:off x="262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2" name="Line 4588"/>
            <p:cNvSpPr>
              <a:spLocks noChangeShapeType="1"/>
            </p:cNvSpPr>
            <p:nvPr/>
          </p:nvSpPr>
          <p:spPr bwMode="auto">
            <a:xfrm flipV="1">
              <a:off x="262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3" name="Line 4589"/>
            <p:cNvSpPr>
              <a:spLocks noChangeShapeType="1"/>
            </p:cNvSpPr>
            <p:nvPr/>
          </p:nvSpPr>
          <p:spPr bwMode="auto">
            <a:xfrm flipV="1">
              <a:off x="262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4" name="Line 4590"/>
            <p:cNvSpPr>
              <a:spLocks noChangeShapeType="1"/>
            </p:cNvSpPr>
            <p:nvPr/>
          </p:nvSpPr>
          <p:spPr bwMode="auto">
            <a:xfrm flipV="1">
              <a:off x="262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5" name="Line 4591"/>
            <p:cNvSpPr>
              <a:spLocks noChangeShapeType="1"/>
            </p:cNvSpPr>
            <p:nvPr/>
          </p:nvSpPr>
          <p:spPr bwMode="auto">
            <a:xfrm flipV="1">
              <a:off x="262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6" name="Line 4592"/>
            <p:cNvSpPr>
              <a:spLocks noChangeShapeType="1"/>
            </p:cNvSpPr>
            <p:nvPr/>
          </p:nvSpPr>
          <p:spPr bwMode="auto">
            <a:xfrm flipV="1">
              <a:off x="262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7" name="Line 4593"/>
            <p:cNvSpPr>
              <a:spLocks noChangeShapeType="1"/>
            </p:cNvSpPr>
            <p:nvPr/>
          </p:nvSpPr>
          <p:spPr bwMode="auto">
            <a:xfrm flipV="1">
              <a:off x="262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8" name="Line 4594"/>
            <p:cNvSpPr>
              <a:spLocks noChangeShapeType="1"/>
            </p:cNvSpPr>
            <p:nvPr/>
          </p:nvSpPr>
          <p:spPr bwMode="auto">
            <a:xfrm flipV="1">
              <a:off x="262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9" name="Line 4595"/>
            <p:cNvSpPr>
              <a:spLocks noChangeShapeType="1"/>
            </p:cNvSpPr>
            <p:nvPr/>
          </p:nvSpPr>
          <p:spPr bwMode="auto">
            <a:xfrm flipV="1">
              <a:off x="262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0" name="Line 4596"/>
            <p:cNvSpPr>
              <a:spLocks noChangeShapeType="1"/>
            </p:cNvSpPr>
            <p:nvPr/>
          </p:nvSpPr>
          <p:spPr bwMode="auto">
            <a:xfrm flipV="1">
              <a:off x="262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1" name="Line 4597"/>
            <p:cNvSpPr>
              <a:spLocks noChangeShapeType="1"/>
            </p:cNvSpPr>
            <p:nvPr/>
          </p:nvSpPr>
          <p:spPr bwMode="auto">
            <a:xfrm flipV="1">
              <a:off x="262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2" name="Line 4598"/>
            <p:cNvSpPr>
              <a:spLocks noChangeShapeType="1"/>
            </p:cNvSpPr>
            <p:nvPr/>
          </p:nvSpPr>
          <p:spPr bwMode="auto">
            <a:xfrm flipV="1">
              <a:off x="262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3" name="Line 4599"/>
            <p:cNvSpPr>
              <a:spLocks noChangeShapeType="1"/>
            </p:cNvSpPr>
            <p:nvPr/>
          </p:nvSpPr>
          <p:spPr bwMode="auto">
            <a:xfrm flipV="1">
              <a:off x="262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4" name="Line 4600"/>
            <p:cNvSpPr>
              <a:spLocks noChangeShapeType="1"/>
            </p:cNvSpPr>
            <p:nvPr/>
          </p:nvSpPr>
          <p:spPr bwMode="auto">
            <a:xfrm flipV="1">
              <a:off x="262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5" name="Line 4601"/>
            <p:cNvSpPr>
              <a:spLocks noChangeShapeType="1"/>
            </p:cNvSpPr>
            <p:nvPr/>
          </p:nvSpPr>
          <p:spPr bwMode="auto">
            <a:xfrm flipV="1">
              <a:off x="262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6" name="Line 4602"/>
            <p:cNvSpPr>
              <a:spLocks noChangeShapeType="1"/>
            </p:cNvSpPr>
            <p:nvPr/>
          </p:nvSpPr>
          <p:spPr bwMode="auto">
            <a:xfrm flipV="1">
              <a:off x="262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7" name="Line 4603"/>
            <p:cNvSpPr>
              <a:spLocks noChangeShapeType="1"/>
            </p:cNvSpPr>
            <p:nvPr/>
          </p:nvSpPr>
          <p:spPr bwMode="auto">
            <a:xfrm flipV="1">
              <a:off x="262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8" name="Line 4604"/>
            <p:cNvSpPr>
              <a:spLocks noChangeShapeType="1"/>
            </p:cNvSpPr>
            <p:nvPr/>
          </p:nvSpPr>
          <p:spPr bwMode="auto">
            <a:xfrm flipV="1">
              <a:off x="262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9" name="Line 4605"/>
            <p:cNvSpPr>
              <a:spLocks noChangeShapeType="1"/>
            </p:cNvSpPr>
            <p:nvPr/>
          </p:nvSpPr>
          <p:spPr bwMode="auto">
            <a:xfrm flipV="1">
              <a:off x="262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0" name="Line 4606"/>
            <p:cNvSpPr>
              <a:spLocks noChangeShapeType="1"/>
            </p:cNvSpPr>
            <p:nvPr/>
          </p:nvSpPr>
          <p:spPr bwMode="auto">
            <a:xfrm flipV="1">
              <a:off x="262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1" name="Line 4607"/>
            <p:cNvSpPr>
              <a:spLocks noChangeShapeType="1"/>
            </p:cNvSpPr>
            <p:nvPr/>
          </p:nvSpPr>
          <p:spPr bwMode="auto">
            <a:xfrm flipV="1">
              <a:off x="262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2" name="Line 4608"/>
            <p:cNvSpPr>
              <a:spLocks noChangeShapeType="1"/>
            </p:cNvSpPr>
            <p:nvPr/>
          </p:nvSpPr>
          <p:spPr bwMode="auto">
            <a:xfrm flipV="1">
              <a:off x="262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3" name="Line 4609"/>
            <p:cNvSpPr>
              <a:spLocks noChangeShapeType="1"/>
            </p:cNvSpPr>
            <p:nvPr/>
          </p:nvSpPr>
          <p:spPr bwMode="auto">
            <a:xfrm flipV="1">
              <a:off x="262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4" name="Line 4610"/>
            <p:cNvSpPr>
              <a:spLocks noChangeShapeType="1"/>
            </p:cNvSpPr>
            <p:nvPr/>
          </p:nvSpPr>
          <p:spPr bwMode="auto">
            <a:xfrm flipV="1">
              <a:off x="262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5" name="Line 4611"/>
            <p:cNvSpPr>
              <a:spLocks noChangeShapeType="1"/>
            </p:cNvSpPr>
            <p:nvPr/>
          </p:nvSpPr>
          <p:spPr bwMode="auto">
            <a:xfrm flipV="1">
              <a:off x="262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6" name="Line 4612"/>
            <p:cNvSpPr>
              <a:spLocks noChangeShapeType="1"/>
            </p:cNvSpPr>
            <p:nvPr/>
          </p:nvSpPr>
          <p:spPr bwMode="auto">
            <a:xfrm flipV="1">
              <a:off x="262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7" name="Line 4613"/>
            <p:cNvSpPr>
              <a:spLocks noChangeShapeType="1"/>
            </p:cNvSpPr>
            <p:nvPr/>
          </p:nvSpPr>
          <p:spPr bwMode="auto">
            <a:xfrm flipV="1">
              <a:off x="262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8" name="Line 4614"/>
            <p:cNvSpPr>
              <a:spLocks noChangeShapeType="1"/>
            </p:cNvSpPr>
            <p:nvPr/>
          </p:nvSpPr>
          <p:spPr bwMode="auto">
            <a:xfrm flipV="1">
              <a:off x="262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9" name="Line 4615"/>
            <p:cNvSpPr>
              <a:spLocks noChangeShapeType="1"/>
            </p:cNvSpPr>
            <p:nvPr/>
          </p:nvSpPr>
          <p:spPr bwMode="auto">
            <a:xfrm flipV="1">
              <a:off x="262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0" name="Line 4616"/>
            <p:cNvSpPr>
              <a:spLocks noChangeShapeType="1"/>
            </p:cNvSpPr>
            <p:nvPr/>
          </p:nvSpPr>
          <p:spPr bwMode="auto">
            <a:xfrm flipV="1">
              <a:off x="262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1" name="Line 4617"/>
            <p:cNvSpPr>
              <a:spLocks noChangeShapeType="1"/>
            </p:cNvSpPr>
            <p:nvPr/>
          </p:nvSpPr>
          <p:spPr bwMode="auto">
            <a:xfrm flipV="1">
              <a:off x="262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2" name="Line 4618"/>
            <p:cNvSpPr>
              <a:spLocks noChangeShapeType="1"/>
            </p:cNvSpPr>
            <p:nvPr/>
          </p:nvSpPr>
          <p:spPr bwMode="auto">
            <a:xfrm flipV="1">
              <a:off x="262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3" name="Line 4619"/>
            <p:cNvSpPr>
              <a:spLocks noChangeShapeType="1"/>
            </p:cNvSpPr>
            <p:nvPr/>
          </p:nvSpPr>
          <p:spPr bwMode="auto">
            <a:xfrm flipV="1">
              <a:off x="262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4" name="Line 4620"/>
            <p:cNvSpPr>
              <a:spLocks noChangeShapeType="1"/>
            </p:cNvSpPr>
            <p:nvPr/>
          </p:nvSpPr>
          <p:spPr bwMode="auto">
            <a:xfrm flipV="1">
              <a:off x="262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5" name="Line 4621"/>
            <p:cNvSpPr>
              <a:spLocks noChangeShapeType="1"/>
            </p:cNvSpPr>
            <p:nvPr/>
          </p:nvSpPr>
          <p:spPr bwMode="auto">
            <a:xfrm flipV="1">
              <a:off x="262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6" name="Line 4622"/>
            <p:cNvSpPr>
              <a:spLocks noChangeShapeType="1"/>
            </p:cNvSpPr>
            <p:nvPr/>
          </p:nvSpPr>
          <p:spPr bwMode="auto">
            <a:xfrm flipV="1">
              <a:off x="262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7" name="Line 4623"/>
            <p:cNvSpPr>
              <a:spLocks noChangeShapeType="1"/>
            </p:cNvSpPr>
            <p:nvPr/>
          </p:nvSpPr>
          <p:spPr bwMode="auto">
            <a:xfrm flipV="1">
              <a:off x="262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8" name="Line 4624"/>
            <p:cNvSpPr>
              <a:spLocks noChangeShapeType="1"/>
            </p:cNvSpPr>
            <p:nvPr/>
          </p:nvSpPr>
          <p:spPr bwMode="auto">
            <a:xfrm flipV="1">
              <a:off x="262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9" name="Line 4625"/>
            <p:cNvSpPr>
              <a:spLocks noChangeShapeType="1"/>
            </p:cNvSpPr>
            <p:nvPr/>
          </p:nvSpPr>
          <p:spPr bwMode="auto">
            <a:xfrm flipV="1">
              <a:off x="262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0" name="Line 4626"/>
            <p:cNvSpPr>
              <a:spLocks noChangeShapeType="1"/>
            </p:cNvSpPr>
            <p:nvPr/>
          </p:nvSpPr>
          <p:spPr bwMode="auto">
            <a:xfrm flipV="1">
              <a:off x="262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1" name="Line 4627"/>
            <p:cNvSpPr>
              <a:spLocks noChangeShapeType="1"/>
            </p:cNvSpPr>
            <p:nvPr/>
          </p:nvSpPr>
          <p:spPr bwMode="auto">
            <a:xfrm flipV="1">
              <a:off x="262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2" name="Line 4628"/>
            <p:cNvSpPr>
              <a:spLocks noChangeShapeType="1"/>
            </p:cNvSpPr>
            <p:nvPr/>
          </p:nvSpPr>
          <p:spPr bwMode="auto">
            <a:xfrm flipV="1">
              <a:off x="262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3" name="Line 4629"/>
            <p:cNvSpPr>
              <a:spLocks noChangeShapeType="1"/>
            </p:cNvSpPr>
            <p:nvPr/>
          </p:nvSpPr>
          <p:spPr bwMode="auto">
            <a:xfrm flipV="1">
              <a:off x="262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4" name="Line 4630"/>
            <p:cNvSpPr>
              <a:spLocks noChangeShapeType="1"/>
            </p:cNvSpPr>
            <p:nvPr/>
          </p:nvSpPr>
          <p:spPr bwMode="auto">
            <a:xfrm flipV="1">
              <a:off x="262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5" name="Line 4631"/>
            <p:cNvSpPr>
              <a:spLocks noChangeShapeType="1"/>
            </p:cNvSpPr>
            <p:nvPr/>
          </p:nvSpPr>
          <p:spPr bwMode="auto">
            <a:xfrm flipV="1">
              <a:off x="262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6" name="Line 4632"/>
            <p:cNvSpPr>
              <a:spLocks noChangeShapeType="1"/>
            </p:cNvSpPr>
            <p:nvPr/>
          </p:nvSpPr>
          <p:spPr bwMode="auto">
            <a:xfrm flipV="1">
              <a:off x="262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7" name="Line 4633"/>
            <p:cNvSpPr>
              <a:spLocks noChangeShapeType="1"/>
            </p:cNvSpPr>
            <p:nvPr/>
          </p:nvSpPr>
          <p:spPr bwMode="auto">
            <a:xfrm flipV="1">
              <a:off x="262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8" name="Line 4634"/>
            <p:cNvSpPr>
              <a:spLocks noChangeShapeType="1"/>
            </p:cNvSpPr>
            <p:nvPr/>
          </p:nvSpPr>
          <p:spPr bwMode="auto">
            <a:xfrm flipV="1">
              <a:off x="262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9" name="Line 4635"/>
            <p:cNvSpPr>
              <a:spLocks noChangeShapeType="1"/>
            </p:cNvSpPr>
            <p:nvPr/>
          </p:nvSpPr>
          <p:spPr bwMode="auto">
            <a:xfrm flipV="1">
              <a:off x="262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0" name="Line 4636"/>
            <p:cNvSpPr>
              <a:spLocks noChangeShapeType="1"/>
            </p:cNvSpPr>
            <p:nvPr/>
          </p:nvSpPr>
          <p:spPr bwMode="auto">
            <a:xfrm flipV="1">
              <a:off x="262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1" name="Line 4637"/>
            <p:cNvSpPr>
              <a:spLocks noChangeShapeType="1"/>
            </p:cNvSpPr>
            <p:nvPr/>
          </p:nvSpPr>
          <p:spPr bwMode="auto">
            <a:xfrm flipV="1">
              <a:off x="262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2" name="Line 4638"/>
            <p:cNvSpPr>
              <a:spLocks noChangeShapeType="1"/>
            </p:cNvSpPr>
            <p:nvPr/>
          </p:nvSpPr>
          <p:spPr bwMode="auto">
            <a:xfrm flipV="1">
              <a:off x="262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3" name="Line 4639"/>
            <p:cNvSpPr>
              <a:spLocks noChangeShapeType="1"/>
            </p:cNvSpPr>
            <p:nvPr/>
          </p:nvSpPr>
          <p:spPr bwMode="auto">
            <a:xfrm flipV="1">
              <a:off x="262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4" name="Line 4640"/>
            <p:cNvSpPr>
              <a:spLocks noChangeShapeType="1"/>
            </p:cNvSpPr>
            <p:nvPr/>
          </p:nvSpPr>
          <p:spPr bwMode="auto">
            <a:xfrm flipV="1">
              <a:off x="262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5" name="Line 4641"/>
            <p:cNvSpPr>
              <a:spLocks noChangeShapeType="1"/>
            </p:cNvSpPr>
            <p:nvPr/>
          </p:nvSpPr>
          <p:spPr bwMode="auto">
            <a:xfrm flipV="1">
              <a:off x="262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6" name="Line 4642"/>
            <p:cNvSpPr>
              <a:spLocks noChangeShapeType="1"/>
            </p:cNvSpPr>
            <p:nvPr/>
          </p:nvSpPr>
          <p:spPr bwMode="auto">
            <a:xfrm flipV="1">
              <a:off x="262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7" name="Line 4643"/>
            <p:cNvSpPr>
              <a:spLocks noChangeShapeType="1"/>
            </p:cNvSpPr>
            <p:nvPr/>
          </p:nvSpPr>
          <p:spPr bwMode="auto">
            <a:xfrm flipV="1">
              <a:off x="262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8" name="Line 4644"/>
            <p:cNvSpPr>
              <a:spLocks noChangeShapeType="1"/>
            </p:cNvSpPr>
            <p:nvPr/>
          </p:nvSpPr>
          <p:spPr bwMode="auto">
            <a:xfrm flipV="1">
              <a:off x="262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9" name="Line 4645"/>
            <p:cNvSpPr>
              <a:spLocks noChangeShapeType="1"/>
            </p:cNvSpPr>
            <p:nvPr/>
          </p:nvSpPr>
          <p:spPr bwMode="auto">
            <a:xfrm flipV="1">
              <a:off x="262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0" name="Line 4646"/>
            <p:cNvSpPr>
              <a:spLocks noChangeShapeType="1"/>
            </p:cNvSpPr>
            <p:nvPr/>
          </p:nvSpPr>
          <p:spPr bwMode="auto">
            <a:xfrm flipV="1">
              <a:off x="262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1" name="Line 4647"/>
            <p:cNvSpPr>
              <a:spLocks noChangeShapeType="1"/>
            </p:cNvSpPr>
            <p:nvPr/>
          </p:nvSpPr>
          <p:spPr bwMode="auto">
            <a:xfrm flipV="1">
              <a:off x="262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2" name="Line 4648"/>
            <p:cNvSpPr>
              <a:spLocks noChangeShapeType="1"/>
            </p:cNvSpPr>
            <p:nvPr/>
          </p:nvSpPr>
          <p:spPr bwMode="auto">
            <a:xfrm flipV="1">
              <a:off x="262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3" name="Line 4649"/>
            <p:cNvSpPr>
              <a:spLocks noChangeShapeType="1"/>
            </p:cNvSpPr>
            <p:nvPr/>
          </p:nvSpPr>
          <p:spPr bwMode="auto">
            <a:xfrm flipV="1">
              <a:off x="262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4" name="Line 4650"/>
            <p:cNvSpPr>
              <a:spLocks noChangeShapeType="1"/>
            </p:cNvSpPr>
            <p:nvPr/>
          </p:nvSpPr>
          <p:spPr bwMode="auto">
            <a:xfrm flipV="1">
              <a:off x="262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5" name="Line 4651"/>
            <p:cNvSpPr>
              <a:spLocks noChangeShapeType="1"/>
            </p:cNvSpPr>
            <p:nvPr/>
          </p:nvSpPr>
          <p:spPr bwMode="auto">
            <a:xfrm flipV="1">
              <a:off x="262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6" name="Line 4652"/>
            <p:cNvSpPr>
              <a:spLocks noChangeShapeType="1"/>
            </p:cNvSpPr>
            <p:nvPr/>
          </p:nvSpPr>
          <p:spPr bwMode="auto">
            <a:xfrm flipV="1">
              <a:off x="262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7" name="Line 4653"/>
            <p:cNvSpPr>
              <a:spLocks noChangeShapeType="1"/>
            </p:cNvSpPr>
            <p:nvPr/>
          </p:nvSpPr>
          <p:spPr bwMode="auto">
            <a:xfrm flipV="1">
              <a:off x="262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8" name="Line 4654"/>
            <p:cNvSpPr>
              <a:spLocks noChangeShapeType="1"/>
            </p:cNvSpPr>
            <p:nvPr/>
          </p:nvSpPr>
          <p:spPr bwMode="auto">
            <a:xfrm flipV="1">
              <a:off x="262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9" name="Line 4655"/>
            <p:cNvSpPr>
              <a:spLocks noChangeShapeType="1"/>
            </p:cNvSpPr>
            <p:nvPr/>
          </p:nvSpPr>
          <p:spPr bwMode="auto">
            <a:xfrm flipV="1">
              <a:off x="262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0" name="Line 4656"/>
            <p:cNvSpPr>
              <a:spLocks noChangeShapeType="1"/>
            </p:cNvSpPr>
            <p:nvPr/>
          </p:nvSpPr>
          <p:spPr bwMode="auto">
            <a:xfrm flipV="1">
              <a:off x="262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1" name="Line 4657"/>
            <p:cNvSpPr>
              <a:spLocks noChangeShapeType="1"/>
            </p:cNvSpPr>
            <p:nvPr/>
          </p:nvSpPr>
          <p:spPr bwMode="auto">
            <a:xfrm flipV="1">
              <a:off x="262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2" name="Line 4658"/>
            <p:cNvSpPr>
              <a:spLocks noChangeShapeType="1"/>
            </p:cNvSpPr>
            <p:nvPr/>
          </p:nvSpPr>
          <p:spPr bwMode="auto">
            <a:xfrm flipV="1">
              <a:off x="262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3" name="Line 4659"/>
            <p:cNvSpPr>
              <a:spLocks noChangeShapeType="1"/>
            </p:cNvSpPr>
            <p:nvPr/>
          </p:nvSpPr>
          <p:spPr bwMode="auto">
            <a:xfrm flipV="1">
              <a:off x="262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4" name="Line 4660"/>
            <p:cNvSpPr>
              <a:spLocks noChangeShapeType="1"/>
            </p:cNvSpPr>
            <p:nvPr/>
          </p:nvSpPr>
          <p:spPr bwMode="auto">
            <a:xfrm flipV="1">
              <a:off x="262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5" name="Line 4661"/>
            <p:cNvSpPr>
              <a:spLocks noChangeShapeType="1"/>
            </p:cNvSpPr>
            <p:nvPr/>
          </p:nvSpPr>
          <p:spPr bwMode="auto">
            <a:xfrm flipV="1">
              <a:off x="262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6" name="Line 4662"/>
            <p:cNvSpPr>
              <a:spLocks noChangeShapeType="1"/>
            </p:cNvSpPr>
            <p:nvPr/>
          </p:nvSpPr>
          <p:spPr bwMode="auto">
            <a:xfrm flipV="1">
              <a:off x="262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7" name="Line 4663"/>
            <p:cNvSpPr>
              <a:spLocks noChangeShapeType="1"/>
            </p:cNvSpPr>
            <p:nvPr/>
          </p:nvSpPr>
          <p:spPr bwMode="auto">
            <a:xfrm flipV="1">
              <a:off x="262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8" name="Line 4664"/>
            <p:cNvSpPr>
              <a:spLocks noChangeShapeType="1"/>
            </p:cNvSpPr>
            <p:nvPr/>
          </p:nvSpPr>
          <p:spPr bwMode="auto">
            <a:xfrm flipV="1">
              <a:off x="262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9" name="Line 4665"/>
            <p:cNvSpPr>
              <a:spLocks noChangeShapeType="1"/>
            </p:cNvSpPr>
            <p:nvPr/>
          </p:nvSpPr>
          <p:spPr bwMode="auto">
            <a:xfrm flipV="1">
              <a:off x="262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0" name="Line 4666"/>
            <p:cNvSpPr>
              <a:spLocks noChangeShapeType="1"/>
            </p:cNvSpPr>
            <p:nvPr/>
          </p:nvSpPr>
          <p:spPr bwMode="auto">
            <a:xfrm flipV="1">
              <a:off x="262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1" name="Line 4667"/>
            <p:cNvSpPr>
              <a:spLocks noChangeShapeType="1"/>
            </p:cNvSpPr>
            <p:nvPr/>
          </p:nvSpPr>
          <p:spPr bwMode="auto">
            <a:xfrm flipV="1">
              <a:off x="262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2" name="Line 4668"/>
            <p:cNvSpPr>
              <a:spLocks noChangeShapeType="1"/>
            </p:cNvSpPr>
            <p:nvPr/>
          </p:nvSpPr>
          <p:spPr bwMode="auto">
            <a:xfrm flipV="1">
              <a:off x="262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3" name="Line 4669"/>
            <p:cNvSpPr>
              <a:spLocks noChangeShapeType="1"/>
            </p:cNvSpPr>
            <p:nvPr/>
          </p:nvSpPr>
          <p:spPr bwMode="auto">
            <a:xfrm flipV="1">
              <a:off x="262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4" name="Line 4670"/>
            <p:cNvSpPr>
              <a:spLocks noChangeShapeType="1"/>
            </p:cNvSpPr>
            <p:nvPr/>
          </p:nvSpPr>
          <p:spPr bwMode="auto">
            <a:xfrm flipV="1">
              <a:off x="262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5" name="Line 4671"/>
            <p:cNvSpPr>
              <a:spLocks noChangeShapeType="1"/>
            </p:cNvSpPr>
            <p:nvPr/>
          </p:nvSpPr>
          <p:spPr bwMode="auto">
            <a:xfrm flipV="1">
              <a:off x="262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6" name="Line 4672"/>
            <p:cNvSpPr>
              <a:spLocks noChangeShapeType="1"/>
            </p:cNvSpPr>
            <p:nvPr/>
          </p:nvSpPr>
          <p:spPr bwMode="auto">
            <a:xfrm flipV="1">
              <a:off x="262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7" name="Line 4673"/>
            <p:cNvSpPr>
              <a:spLocks noChangeShapeType="1"/>
            </p:cNvSpPr>
            <p:nvPr/>
          </p:nvSpPr>
          <p:spPr bwMode="auto">
            <a:xfrm flipV="1">
              <a:off x="262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8" name="Line 4674"/>
            <p:cNvSpPr>
              <a:spLocks noChangeShapeType="1"/>
            </p:cNvSpPr>
            <p:nvPr/>
          </p:nvSpPr>
          <p:spPr bwMode="auto">
            <a:xfrm flipV="1">
              <a:off x="262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9" name="Line 4675"/>
            <p:cNvSpPr>
              <a:spLocks noChangeShapeType="1"/>
            </p:cNvSpPr>
            <p:nvPr/>
          </p:nvSpPr>
          <p:spPr bwMode="auto">
            <a:xfrm flipV="1">
              <a:off x="262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0" name="Line 4676"/>
            <p:cNvSpPr>
              <a:spLocks noChangeShapeType="1"/>
            </p:cNvSpPr>
            <p:nvPr/>
          </p:nvSpPr>
          <p:spPr bwMode="auto">
            <a:xfrm flipV="1">
              <a:off x="262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1" name="Line 4677"/>
            <p:cNvSpPr>
              <a:spLocks noChangeShapeType="1"/>
            </p:cNvSpPr>
            <p:nvPr/>
          </p:nvSpPr>
          <p:spPr bwMode="auto">
            <a:xfrm flipV="1">
              <a:off x="262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2" name="Line 4678"/>
            <p:cNvSpPr>
              <a:spLocks noChangeShapeType="1"/>
            </p:cNvSpPr>
            <p:nvPr/>
          </p:nvSpPr>
          <p:spPr bwMode="auto">
            <a:xfrm flipV="1">
              <a:off x="262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3" name="Line 4679"/>
            <p:cNvSpPr>
              <a:spLocks noChangeShapeType="1"/>
            </p:cNvSpPr>
            <p:nvPr/>
          </p:nvSpPr>
          <p:spPr bwMode="auto">
            <a:xfrm flipV="1">
              <a:off x="262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4" name="Line 4680"/>
            <p:cNvSpPr>
              <a:spLocks noChangeShapeType="1"/>
            </p:cNvSpPr>
            <p:nvPr/>
          </p:nvSpPr>
          <p:spPr bwMode="auto">
            <a:xfrm flipV="1">
              <a:off x="262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5" name="Line 4681"/>
            <p:cNvSpPr>
              <a:spLocks noChangeShapeType="1"/>
            </p:cNvSpPr>
            <p:nvPr/>
          </p:nvSpPr>
          <p:spPr bwMode="auto">
            <a:xfrm flipV="1">
              <a:off x="262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6" name="Line 4682"/>
            <p:cNvSpPr>
              <a:spLocks noChangeShapeType="1"/>
            </p:cNvSpPr>
            <p:nvPr/>
          </p:nvSpPr>
          <p:spPr bwMode="auto">
            <a:xfrm flipV="1">
              <a:off x="262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7" name="Line 4683"/>
            <p:cNvSpPr>
              <a:spLocks noChangeShapeType="1"/>
            </p:cNvSpPr>
            <p:nvPr/>
          </p:nvSpPr>
          <p:spPr bwMode="auto">
            <a:xfrm flipV="1">
              <a:off x="262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8" name="Line 4684"/>
            <p:cNvSpPr>
              <a:spLocks noChangeShapeType="1"/>
            </p:cNvSpPr>
            <p:nvPr/>
          </p:nvSpPr>
          <p:spPr bwMode="auto">
            <a:xfrm flipV="1">
              <a:off x="262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9" name="Line 4685"/>
            <p:cNvSpPr>
              <a:spLocks noChangeShapeType="1"/>
            </p:cNvSpPr>
            <p:nvPr/>
          </p:nvSpPr>
          <p:spPr bwMode="auto">
            <a:xfrm flipV="1">
              <a:off x="262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0" name="Line 4686"/>
            <p:cNvSpPr>
              <a:spLocks noChangeShapeType="1"/>
            </p:cNvSpPr>
            <p:nvPr/>
          </p:nvSpPr>
          <p:spPr bwMode="auto">
            <a:xfrm flipV="1">
              <a:off x="262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1" name="Line 4687"/>
            <p:cNvSpPr>
              <a:spLocks noChangeShapeType="1"/>
            </p:cNvSpPr>
            <p:nvPr/>
          </p:nvSpPr>
          <p:spPr bwMode="auto">
            <a:xfrm flipV="1">
              <a:off x="262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2" name="Line 4688"/>
            <p:cNvSpPr>
              <a:spLocks noChangeShapeType="1"/>
            </p:cNvSpPr>
            <p:nvPr/>
          </p:nvSpPr>
          <p:spPr bwMode="auto">
            <a:xfrm flipV="1">
              <a:off x="262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3" name="Line 4689"/>
            <p:cNvSpPr>
              <a:spLocks noChangeShapeType="1"/>
            </p:cNvSpPr>
            <p:nvPr/>
          </p:nvSpPr>
          <p:spPr bwMode="auto">
            <a:xfrm flipV="1">
              <a:off x="262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4" name="Line 4690"/>
            <p:cNvSpPr>
              <a:spLocks noChangeShapeType="1"/>
            </p:cNvSpPr>
            <p:nvPr/>
          </p:nvSpPr>
          <p:spPr bwMode="auto">
            <a:xfrm flipV="1">
              <a:off x="262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5" name="Line 4691"/>
            <p:cNvSpPr>
              <a:spLocks noChangeShapeType="1"/>
            </p:cNvSpPr>
            <p:nvPr/>
          </p:nvSpPr>
          <p:spPr bwMode="auto">
            <a:xfrm flipV="1">
              <a:off x="262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6" name="Line 4692"/>
            <p:cNvSpPr>
              <a:spLocks noChangeShapeType="1"/>
            </p:cNvSpPr>
            <p:nvPr/>
          </p:nvSpPr>
          <p:spPr bwMode="auto">
            <a:xfrm flipV="1">
              <a:off x="262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7" name="Line 4693"/>
            <p:cNvSpPr>
              <a:spLocks noChangeShapeType="1"/>
            </p:cNvSpPr>
            <p:nvPr/>
          </p:nvSpPr>
          <p:spPr bwMode="auto">
            <a:xfrm flipV="1">
              <a:off x="262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8" name="Line 4694"/>
            <p:cNvSpPr>
              <a:spLocks noChangeShapeType="1"/>
            </p:cNvSpPr>
            <p:nvPr/>
          </p:nvSpPr>
          <p:spPr bwMode="auto">
            <a:xfrm flipV="1">
              <a:off x="262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9" name="Line 4695"/>
            <p:cNvSpPr>
              <a:spLocks noChangeShapeType="1"/>
            </p:cNvSpPr>
            <p:nvPr/>
          </p:nvSpPr>
          <p:spPr bwMode="auto">
            <a:xfrm flipV="1">
              <a:off x="262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0" name="Line 4696"/>
            <p:cNvSpPr>
              <a:spLocks noChangeShapeType="1"/>
            </p:cNvSpPr>
            <p:nvPr/>
          </p:nvSpPr>
          <p:spPr bwMode="auto">
            <a:xfrm flipV="1">
              <a:off x="262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1" name="Line 4697"/>
            <p:cNvSpPr>
              <a:spLocks noChangeShapeType="1"/>
            </p:cNvSpPr>
            <p:nvPr/>
          </p:nvSpPr>
          <p:spPr bwMode="auto">
            <a:xfrm flipV="1">
              <a:off x="262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2" name="Line 4698"/>
            <p:cNvSpPr>
              <a:spLocks noChangeShapeType="1"/>
            </p:cNvSpPr>
            <p:nvPr/>
          </p:nvSpPr>
          <p:spPr bwMode="auto">
            <a:xfrm flipV="1">
              <a:off x="262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3" name="Line 4699"/>
            <p:cNvSpPr>
              <a:spLocks noChangeShapeType="1"/>
            </p:cNvSpPr>
            <p:nvPr/>
          </p:nvSpPr>
          <p:spPr bwMode="auto">
            <a:xfrm flipV="1">
              <a:off x="262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4" name="Line 4700"/>
            <p:cNvSpPr>
              <a:spLocks noChangeShapeType="1"/>
            </p:cNvSpPr>
            <p:nvPr/>
          </p:nvSpPr>
          <p:spPr bwMode="auto">
            <a:xfrm flipV="1">
              <a:off x="262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5" name="Line 4701"/>
            <p:cNvSpPr>
              <a:spLocks noChangeShapeType="1"/>
            </p:cNvSpPr>
            <p:nvPr/>
          </p:nvSpPr>
          <p:spPr bwMode="auto">
            <a:xfrm flipV="1">
              <a:off x="262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6" name="Line 4702"/>
            <p:cNvSpPr>
              <a:spLocks noChangeShapeType="1"/>
            </p:cNvSpPr>
            <p:nvPr/>
          </p:nvSpPr>
          <p:spPr bwMode="auto">
            <a:xfrm flipV="1">
              <a:off x="262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7" name="Line 4703"/>
            <p:cNvSpPr>
              <a:spLocks noChangeShapeType="1"/>
            </p:cNvSpPr>
            <p:nvPr/>
          </p:nvSpPr>
          <p:spPr bwMode="auto">
            <a:xfrm flipV="1">
              <a:off x="262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8" name="Line 4704"/>
            <p:cNvSpPr>
              <a:spLocks noChangeShapeType="1"/>
            </p:cNvSpPr>
            <p:nvPr/>
          </p:nvSpPr>
          <p:spPr bwMode="auto">
            <a:xfrm flipV="1">
              <a:off x="262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9" name="Line 4705"/>
            <p:cNvSpPr>
              <a:spLocks noChangeShapeType="1"/>
            </p:cNvSpPr>
            <p:nvPr/>
          </p:nvSpPr>
          <p:spPr bwMode="auto">
            <a:xfrm flipV="1">
              <a:off x="262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0" name="Line 4706"/>
            <p:cNvSpPr>
              <a:spLocks noChangeShapeType="1"/>
            </p:cNvSpPr>
            <p:nvPr/>
          </p:nvSpPr>
          <p:spPr bwMode="auto">
            <a:xfrm flipV="1">
              <a:off x="262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1" name="Line 4707"/>
            <p:cNvSpPr>
              <a:spLocks noChangeShapeType="1"/>
            </p:cNvSpPr>
            <p:nvPr/>
          </p:nvSpPr>
          <p:spPr bwMode="auto">
            <a:xfrm flipV="1">
              <a:off x="262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2" name="Line 4708"/>
            <p:cNvSpPr>
              <a:spLocks noChangeShapeType="1"/>
            </p:cNvSpPr>
            <p:nvPr/>
          </p:nvSpPr>
          <p:spPr bwMode="auto">
            <a:xfrm flipV="1">
              <a:off x="262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3" name="Line 4709"/>
            <p:cNvSpPr>
              <a:spLocks noChangeShapeType="1"/>
            </p:cNvSpPr>
            <p:nvPr/>
          </p:nvSpPr>
          <p:spPr bwMode="auto">
            <a:xfrm flipV="1">
              <a:off x="262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4" name="Line 4710"/>
            <p:cNvSpPr>
              <a:spLocks noChangeShapeType="1"/>
            </p:cNvSpPr>
            <p:nvPr/>
          </p:nvSpPr>
          <p:spPr bwMode="auto">
            <a:xfrm flipV="1">
              <a:off x="262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5" name="Line 4711"/>
            <p:cNvSpPr>
              <a:spLocks noChangeShapeType="1"/>
            </p:cNvSpPr>
            <p:nvPr/>
          </p:nvSpPr>
          <p:spPr bwMode="auto">
            <a:xfrm flipV="1">
              <a:off x="262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6" name="Line 4712"/>
            <p:cNvSpPr>
              <a:spLocks noChangeShapeType="1"/>
            </p:cNvSpPr>
            <p:nvPr/>
          </p:nvSpPr>
          <p:spPr bwMode="auto">
            <a:xfrm flipV="1">
              <a:off x="262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7" name="Line 4713"/>
            <p:cNvSpPr>
              <a:spLocks noChangeShapeType="1"/>
            </p:cNvSpPr>
            <p:nvPr/>
          </p:nvSpPr>
          <p:spPr bwMode="auto">
            <a:xfrm flipV="1">
              <a:off x="262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8" name="Line 4714"/>
            <p:cNvSpPr>
              <a:spLocks noChangeShapeType="1"/>
            </p:cNvSpPr>
            <p:nvPr/>
          </p:nvSpPr>
          <p:spPr bwMode="auto">
            <a:xfrm flipV="1">
              <a:off x="262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9" name="Line 4715"/>
            <p:cNvSpPr>
              <a:spLocks noChangeShapeType="1"/>
            </p:cNvSpPr>
            <p:nvPr/>
          </p:nvSpPr>
          <p:spPr bwMode="auto">
            <a:xfrm flipV="1">
              <a:off x="262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0" name="Line 4716"/>
            <p:cNvSpPr>
              <a:spLocks noChangeShapeType="1"/>
            </p:cNvSpPr>
            <p:nvPr/>
          </p:nvSpPr>
          <p:spPr bwMode="auto">
            <a:xfrm flipV="1">
              <a:off x="262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1" name="Line 4717"/>
            <p:cNvSpPr>
              <a:spLocks noChangeShapeType="1"/>
            </p:cNvSpPr>
            <p:nvPr/>
          </p:nvSpPr>
          <p:spPr bwMode="auto">
            <a:xfrm flipV="1">
              <a:off x="262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2" name="Line 4718"/>
            <p:cNvSpPr>
              <a:spLocks noChangeShapeType="1"/>
            </p:cNvSpPr>
            <p:nvPr/>
          </p:nvSpPr>
          <p:spPr bwMode="auto">
            <a:xfrm flipV="1">
              <a:off x="262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3" name="Line 4719"/>
            <p:cNvSpPr>
              <a:spLocks noChangeShapeType="1"/>
            </p:cNvSpPr>
            <p:nvPr/>
          </p:nvSpPr>
          <p:spPr bwMode="auto">
            <a:xfrm flipV="1">
              <a:off x="262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4" name="Line 4720"/>
            <p:cNvSpPr>
              <a:spLocks noChangeShapeType="1"/>
            </p:cNvSpPr>
            <p:nvPr/>
          </p:nvSpPr>
          <p:spPr bwMode="auto">
            <a:xfrm flipV="1">
              <a:off x="262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5" name="Line 4721"/>
            <p:cNvSpPr>
              <a:spLocks noChangeShapeType="1"/>
            </p:cNvSpPr>
            <p:nvPr/>
          </p:nvSpPr>
          <p:spPr bwMode="auto">
            <a:xfrm flipV="1">
              <a:off x="262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6" name="Line 4722"/>
            <p:cNvSpPr>
              <a:spLocks noChangeShapeType="1"/>
            </p:cNvSpPr>
            <p:nvPr/>
          </p:nvSpPr>
          <p:spPr bwMode="auto">
            <a:xfrm flipV="1">
              <a:off x="262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7" name="Line 4723"/>
            <p:cNvSpPr>
              <a:spLocks noChangeShapeType="1"/>
            </p:cNvSpPr>
            <p:nvPr/>
          </p:nvSpPr>
          <p:spPr bwMode="auto">
            <a:xfrm flipV="1">
              <a:off x="262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8" name="Line 4724"/>
            <p:cNvSpPr>
              <a:spLocks noChangeShapeType="1"/>
            </p:cNvSpPr>
            <p:nvPr/>
          </p:nvSpPr>
          <p:spPr bwMode="auto">
            <a:xfrm flipV="1">
              <a:off x="262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9" name="Line 4725"/>
            <p:cNvSpPr>
              <a:spLocks noChangeShapeType="1"/>
            </p:cNvSpPr>
            <p:nvPr/>
          </p:nvSpPr>
          <p:spPr bwMode="auto">
            <a:xfrm flipV="1">
              <a:off x="262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0" name="Line 4726"/>
            <p:cNvSpPr>
              <a:spLocks noChangeShapeType="1"/>
            </p:cNvSpPr>
            <p:nvPr/>
          </p:nvSpPr>
          <p:spPr bwMode="auto">
            <a:xfrm flipV="1">
              <a:off x="262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1" name="Line 4727"/>
            <p:cNvSpPr>
              <a:spLocks noChangeShapeType="1"/>
            </p:cNvSpPr>
            <p:nvPr/>
          </p:nvSpPr>
          <p:spPr bwMode="auto">
            <a:xfrm flipV="1">
              <a:off x="262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2" name="Line 4728"/>
            <p:cNvSpPr>
              <a:spLocks noChangeShapeType="1"/>
            </p:cNvSpPr>
            <p:nvPr/>
          </p:nvSpPr>
          <p:spPr bwMode="auto">
            <a:xfrm flipV="1">
              <a:off x="262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3" name="Line 4729"/>
            <p:cNvSpPr>
              <a:spLocks noChangeShapeType="1"/>
            </p:cNvSpPr>
            <p:nvPr/>
          </p:nvSpPr>
          <p:spPr bwMode="auto">
            <a:xfrm flipV="1">
              <a:off x="262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4" name="Line 4730"/>
            <p:cNvSpPr>
              <a:spLocks noChangeShapeType="1"/>
            </p:cNvSpPr>
            <p:nvPr/>
          </p:nvSpPr>
          <p:spPr bwMode="auto">
            <a:xfrm flipV="1">
              <a:off x="262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5" name="Line 4731"/>
            <p:cNvSpPr>
              <a:spLocks noChangeShapeType="1"/>
            </p:cNvSpPr>
            <p:nvPr/>
          </p:nvSpPr>
          <p:spPr bwMode="auto">
            <a:xfrm flipV="1">
              <a:off x="262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6" name="Line 4732"/>
            <p:cNvSpPr>
              <a:spLocks noChangeShapeType="1"/>
            </p:cNvSpPr>
            <p:nvPr/>
          </p:nvSpPr>
          <p:spPr bwMode="auto">
            <a:xfrm flipV="1">
              <a:off x="262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7" name="Line 4733"/>
            <p:cNvSpPr>
              <a:spLocks noChangeShapeType="1"/>
            </p:cNvSpPr>
            <p:nvPr/>
          </p:nvSpPr>
          <p:spPr bwMode="auto">
            <a:xfrm flipV="1">
              <a:off x="262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8" name="Line 4734"/>
            <p:cNvSpPr>
              <a:spLocks noChangeShapeType="1"/>
            </p:cNvSpPr>
            <p:nvPr/>
          </p:nvSpPr>
          <p:spPr bwMode="auto">
            <a:xfrm flipV="1">
              <a:off x="262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9" name="Line 4735"/>
            <p:cNvSpPr>
              <a:spLocks noChangeShapeType="1"/>
            </p:cNvSpPr>
            <p:nvPr/>
          </p:nvSpPr>
          <p:spPr bwMode="auto">
            <a:xfrm flipV="1">
              <a:off x="262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0" name="Line 4736"/>
            <p:cNvSpPr>
              <a:spLocks noChangeShapeType="1"/>
            </p:cNvSpPr>
            <p:nvPr/>
          </p:nvSpPr>
          <p:spPr bwMode="auto">
            <a:xfrm flipV="1">
              <a:off x="262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1" name="Rectangle 4737"/>
            <p:cNvSpPr>
              <a:spLocks noChangeArrowheads="1"/>
            </p:cNvSpPr>
            <p:nvPr/>
          </p:nvSpPr>
          <p:spPr bwMode="auto">
            <a:xfrm>
              <a:off x="257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C00000"/>
                  </a:solidFill>
                  <a:effectLst>
                    <a:outerShdw blurRad="38100" dist="38100" dir="2700000" algn="tl">
                      <a:srgbClr val="000000">
                        <a:alpha val="43137"/>
                      </a:srgbClr>
                    </a:outerShdw>
                  </a:effectLst>
                  <a:cs typeface="Arial" panose="020B0604020202020204" pitchFamily="34" charset="0"/>
                </a:rPr>
                <a:t>0</a:t>
              </a:r>
            </a:p>
          </p:txBody>
        </p:sp>
      </p:grpSp>
      <p:grpSp>
        <p:nvGrpSpPr>
          <p:cNvPr id="33" name="Group 4939"/>
          <p:cNvGrpSpPr>
            <a:grpSpLocks/>
          </p:cNvGrpSpPr>
          <p:nvPr/>
        </p:nvGrpSpPr>
        <p:grpSpPr bwMode="auto">
          <a:xfrm>
            <a:off x="5515585" y="1449055"/>
            <a:ext cx="2817" cy="3417888"/>
            <a:chOff x="2924" y="1105"/>
            <a:chExt cx="1" cy="2153"/>
          </a:xfrm>
        </p:grpSpPr>
        <p:sp>
          <p:nvSpPr>
            <p:cNvPr id="552" name="Line 4739"/>
            <p:cNvSpPr>
              <a:spLocks noChangeShapeType="1"/>
            </p:cNvSpPr>
            <p:nvPr/>
          </p:nvSpPr>
          <p:spPr bwMode="auto">
            <a:xfrm>
              <a:off x="292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3" name="Line 4740"/>
            <p:cNvSpPr>
              <a:spLocks noChangeShapeType="1"/>
            </p:cNvSpPr>
            <p:nvPr/>
          </p:nvSpPr>
          <p:spPr bwMode="auto">
            <a:xfrm flipV="1">
              <a:off x="292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4" name="Line 4741"/>
            <p:cNvSpPr>
              <a:spLocks noChangeShapeType="1"/>
            </p:cNvSpPr>
            <p:nvPr/>
          </p:nvSpPr>
          <p:spPr bwMode="auto">
            <a:xfrm flipV="1">
              <a:off x="292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5" name="Line 4742"/>
            <p:cNvSpPr>
              <a:spLocks noChangeShapeType="1"/>
            </p:cNvSpPr>
            <p:nvPr/>
          </p:nvSpPr>
          <p:spPr bwMode="auto">
            <a:xfrm flipV="1">
              <a:off x="292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6" name="Line 4743"/>
            <p:cNvSpPr>
              <a:spLocks noChangeShapeType="1"/>
            </p:cNvSpPr>
            <p:nvPr/>
          </p:nvSpPr>
          <p:spPr bwMode="auto">
            <a:xfrm flipV="1">
              <a:off x="292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7" name="Line 4744"/>
            <p:cNvSpPr>
              <a:spLocks noChangeShapeType="1"/>
            </p:cNvSpPr>
            <p:nvPr/>
          </p:nvSpPr>
          <p:spPr bwMode="auto">
            <a:xfrm flipV="1">
              <a:off x="292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8" name="Line 4745"/>
            <p:cNvSpPr>
              <a:spLocks noChangeShapeType="1"/>
            </p:cNvSpPr>
            <p:nvPr/>
          </p:nvSpPr>
          <p:spPr bwMode="auto">
            <a:xfrm flipV="1">
              <a:off x="292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9" name="Line 4746"/>
            <p:cNvSpPr>
              <a:spLocks noChangeShapeType="1"/>
            </p:cNvSpPr>
            <p:nvPr/>
          </p:nvSpPr>
          <p:spPr bwMode="auto">
            <a:xfrm flipV="1">
              <a:off x="292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0" name="Line 4747"/>
            <p:cNvSpPr>
              <a:spLocks noChangeShapeType="1"/>
            </p:cNvSpPr>
            <p:nvPr/>
          </p:nvSpPr>
          <p:spPr bwMode="auto">
            <a:xfrm flipV="1">
              <a:off x="292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1" name="Line 4748"/>
            <p:cNvSpPr>
              <a:spLocks noChangeShapeType="1"/>
            </p:cNvSpPr>
            <p:nvPr/>
          </p:nvSpPr>
          <p:spPr bwMode="auto">
            <a:xfrm flipV="1">
              <a:off x="292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2" name="Line 4749"/>
            <p:cNvSpPr>
              <a:spLocks noChangeShapeType="1"/>
            </p:cNvSpPr>
            <p:nvPr/>
          </p:nvSpPr>
          <p:spPr bwMode="auto">
            <a:xfrm flipV="1">
              <a:off x="292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3" name="Line 4750"/>
            <p:cNvSpPr>
              <a:spLocks noChangeShapeType="1"/>
            </p:cNvSpPr>
            <p:nvPr/>
          </p:nvSpPr>
          <p:spPr bwMode="auto">
            <a:xfrm flipV="1">
              <a:off x="292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4" name="Line 4751"/>
            <p:cNvSpPr>
              <a:spLocks noChangeShapeType="1"/>
            </p:cNvSpPr>
            <p:nvPr/>
          </p:nvSpPr>
          <p:spPr bwMode="auto">
            <a:xfrm flipV="1">
              <a:off x="292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5" name="Line 4752"/>
            <p:cNvSpPr>
              <a:spLocks noChangeShapeType="1"/>
            </p:cNvSpPr>
            <p:nvPr/>
          </p:nvSpPr>
          <p:spPr bwMode="auto">
            <a:xfrm flipV="1">
              <a:off x="292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6" name="Line 4753"/>
            <p:cNvSpPr>
              <a:spLocks noChangeShapeType="1"/>
            </p:cNvSpPr>
            <p:nvPr/>
          </p:nvSpPr>
          <p:spPr bwMode="auto">
            <a:xfrm flipV="1">
              <a:off x="292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7" name="Line 4754"/>
            <p:cNvSpPr>
              <a:spLocks noChangeShapeType="1"/>
            </p:cNvSpPr>
            <p:nvPr/>
          </p:nvSpPr>
          <p:spPr bwMode="auto">
            <a:xfrm flipV="1">
              <a:off x="292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8" name="Line 4755"/>
            <p:cNvSpPr>
              <a:spLocks noChangeShapeType="1"/>
            </p:cNvSpPr>
            <p:nvPr/>
          </p:nvSpPr>
          <p:spPr bwMode="auto">
            <a:xfrm flipV="1">
              <a:off x="292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9" name="Line 4756"/>
            <p:cNvSpPr>
              <a:spLocks noChangeShapeType="1"/>
            </p:cNvSpPr>
            <p:nvPr/>
          </p:nvSpPr>
          <p:spPr bwMode="auto">
            <a:xfrm flipV="1">
              <a:off x="292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0" name="Line 4757"/>
            <p:cNvSpPr>
              <a:spLocks noChangeShapeType="1"/>
            </p:cNvSpPr>
            <p:nvPr/>
          </p:nvSpPr>
          <p:spPr bwMode="auto">
            <a:xfrm flipV="1">
              <a:off x="292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1" name="Line 4758"/>
            <p:cNvSpPr>
              <a:spLocks noChangeShapeType="1"/>
            </p:cNvSpPr>
            <p:nvPr/>
          </p:nvSpPr>
          <p:spPr bwMode="auto">
            <a:xfrm flipV="1">
              <a:off x="292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2" name="Line 4759"/>
            <p:cNvSpPr>
              <a:spLocks noChangeShapeType="1"/>
            </p:cNvSpPr>
            <p:nvPr/>
          </p:nvSpPr>
          <p:spPr bwMode="auto">
            <a:xfrm flipV="1">
              <a:off x="292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3" name="Line 4760"/>
            <p:cNvSpPr>
              <a:spLocks noChangeShapeType="1"/>
            </p:cNvSpPr>
            <p:nvPr/>
          </p:nvSpPr>
          <p:spPr bwMode="auto">
            <a:xfrm flipV="1">
              <a:off x="292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4" name="Line 4761"/>
            <p:cNvSpPr>
              <a:spLocks noChangeShapeType="1"/>
            </p:cNvSpPr>
            <p:nvPr/>
          </p:nvSpPr>
          <p:spPr bwMode="auto">
            <a:xfrm flipV="1">
              <a:off x="292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5" name="Line 4762"/>
            <p:cNvSpPr>
              <a:spLocks noChangeShapeType="1"/>
            </p:cNvSpPr>
            <p:nvPr/>
          </p:nvSpPr>
          <p:spPr bwMode="auto">
            <a:xfrm flipV="1">
              <a:off x="292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6" name="Line 4763"/>
            <p:cNvSpPr>
              <a:spLocks noChangeShapeType="1"/>
            </p:cNvSpPr>
            <p:nvPr/>
          </p:nvSpPr>
          <p:spPr bwMode="auto">
            <a:xfrm flipV="1">
              <a:off x="292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7" name="Line 4764"/>
            <p:cNvSpPr>
              <a:spLocks noChangeShapeType="1"/>
            </p:cNvSpPr>
            <p:nvPr/>
          </p:nvSpPr>
          <p:spPr bwMode="auto">
            <a:xfrm flipV="1">
              <a:off x="292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8" name="Line 4765"/>
            <p:cNvSpPr>
              <a:spLocks noChangeShapeType="1"/>
            </p:cNvSpPr>
            <p:nvPr/>
          </p:nvSpPr>
          <p:spPr bwMode="auto">
            <a:xfrm flipV="1">
              <a:off x="292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9" name="Line 4766"/>
            <p:cNvSpPr>
              <a:spLocks noChangeShapeType="1"/>
            </p:cNvSpPr>
            <p:nvPr/>
          </p:nvSpPr>
          <p:spPr bwMode="auto">
            <a:xfrm flipV="1">
              <a:off x="292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0" name="Line 4767"/>
            <p:cNvSpPr>
              <a:spLocks noChangeShapeType="1"/>
            </p:cNvSpPr>
            <p:nvPr/>
          </p:nvSpPr>
          <p:spPr bwMode="auto">
            <a:xfrm flipV="1">
              <a:off x="292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1" name="Line 4768"/>
            <p:cNvSpPr>
              <a:spLocks noChangeShapeType="1"/>
            </p:cNvSpPr>
            <p:nvPr/>
          </p:nvSpPr>
          <p:spPr bwMode="auto">
            <a:xfrm flipV="1">
              <a:off x="292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2" name="Line 4769"/>
            <p:cNvSpPr>
              <a:spLocks noChangeShapeType="1"/>
            </p:cNvSpPr>
            <p:nvPr/>
          </p:nvSpPr>
          <p:spPr bwMode="auto">
            <a:xfrm flipV="1">
              <a:off x="292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3" name="Line 4770"/>
            <p:cNvSpPr>
              <a:spLocks noChangeShapeType="1"/>
            </p:cNvSpPr>
            <p:nvPr/>
          </p:nvSpPr>
          <p:spPr bwMode="auto">
            <a:xfrm flipV="1">
              <a:off x="292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4" name="Line 4771"/>
            <p:cNvSpPr>
              <a:spLocks noChangeShapeType="1"/>
            </p:cNvSpPr>
            <p:nvPr/>
          </p:nvSpPr>
          <p:spPr bwMode="auto">
            <a:xfrm flipV="1">
              <a:off x="292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5" name="Line 4772"/>
            <p:cNvSpPr>
              <a:spLocks noChangeShapeType="1"/>
            </p:cNvSpPr>
            <p:nvPr/>
          </p:nvSpPr>
          <p:spPr bwMode="auto">
            <a:xfrm flipV="1">
              <a:off x="292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6" name="Line 4773"/>
            <p:cNvSpPr>
              <a:spLocks noChangeShapeType="1"/>
            </p:cNvSpPr>
            <p:nvPr/>
          </p:nvSpPr>
          <p:spPr bwMode="auto">
            <a:xfrm flipV="1">
              <a:off x="292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7" name="Line 4774"/>
            <p:cNvSpPr>
              <a:spLocks noChangeShapeType="1"/>
            </p:cNvSpPr>
            <p:nvPr/>
          </p:nvSpPr>
          <p:spPr bwMode="auto">
            <a:xfrm flipV="1">
              <a:off x="292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8" name="Line 4775"/>
            <p:cNvSpPr>
              <a:spLocks noChangeShapeType="1"/>
            </p:cNvSpPr>
            <p:nvPr/>
          </p:nvSpPr>
          <p:spPr bwMode="auto">
            <a:xfrm flipV="1">
              <a:off x="292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9" name="Line 4776"/>
            <p:cNvSpPr>
              <a:spLocks noChangeShapeType="1"/>
            </p:cNvSpPr>
            <p:nvPr/>
          </p:nvSpPr>
          <p:spPr bwMode="auto">
            <a:xfrm flipV="1">
              <a:off x="292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0" name="Line 4777"/>
            <p:cNvSpPr>
              <a:spLocks noChangeShapeType="1"/>
            </p:cNvSpPr>
            <p:nvPr/>
          </p:nvSpPr>
          <p:spPr bwMode="auto">
            <a:xfrm flipV="1">
              <a:off x="292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1" name="Line 4778"/>
            <p:cNvSpPr>
              <a:spLocks noChangeShapeType="1"/>
            </p:cNvSpPr>
            <p:nvPr/>
          </p:nvSpPr>
          <p:spPr bwMode="auto">
            <a:xfrm flipV="1">
              <a:off x="292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2" name="Line 4779"/>
            <p:cNvSpPr>
              <a:spLocks noChangeShapeType="1"/>
            </p:cNvSpPr>
            <p:nvPr/>
          </p:nvSpPr>
          <p:spPr bwMode="auto">
            <a:xfrm flipV="1">
              <a:off x="292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3" name="Line 4780"/>
            <p:cNvSpPr>
              <a:spLocks noChangeShapeType="1"/>
            </p:cNvSpPr>
            <p:nvPr/>
          </p:nvSpPr>
          <p:spPr bwMode="auto">
            <a:xfrm flipV="1">
              <a:off x="292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4" name="Line 4781"/>
            <p:cNvSpPr>
              <a:spLocks noChangeShapeType="1"/>
            </p:cNvSpPr>
            <p:nvPr/>
          </p:nvSpPr>
          <p:spPr bwMode="auto">
            <a:xfrm flipV="1">
              <a:off x="292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5" name="Line 4782"/>
            <p:cNvSpPr>
              <a:spLocks noChangeShapeType="1"/>
            </p:cNvSpPr>
            <p:nvPr/>
          </p:nvSpPr>
          <p:spPr bwMode="auto">
            <a:xfrm flipV="1">
              <a:off x="292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6" name="Line 4783"/>
            <p:cNvSpPr>
              <a:spLocks noChangeShapeType="1"/>
            </p:cNvSpPr>
            <p:nvPr/>
          </p:nvSpPr>
          <p:spPr bwMode="auto">
            <a:xfrm flipV="1">
              <a:off x="292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7" name="Line 4784"/>
            <p:cNvSpPr>
              <a:spLocks noChangeShapeType="1"/>
            </p:cNvSpPr>
            <p:nvPr/>
          </p:nvSpPr>
          <p:spPr bwMode="auto">
            <a:xfrm flipV="1">
              <a:off x="292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8" name="Line 4785"/>
            <p:cNvSpPr>
              <a:spLocks noChangeShapeType="1"/>
            </p:cNvSpPr>
            <p:nvPr/>
          </p:nvSpPr>
          <p:spPr bwMode="auto">
            <a:xfrm flipV="1">
              <a:off x="292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9" name="Line 4786"/>
            <p:cNvSpPr>
              <a:spLocks noChangeShapeType="1"/>
            </p:cNvSpPr>
            <p:nvPr/>
          </p:nvSpPr>
          <p:spPr bwMode="auto">
            <a:xfrm flipV="1">
              <a:off x="292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0" name="Line 4787"/>
            <p:cNvSpPr>
              <a:spLocks noChangeShapeType="1"/>
            </p:cNvSpPr>
            <p:nvPr/>
          </p:nvSpPr>
          <p:spPr bwMode="auto">
            <a:xfrm flipV="1">
              <a:off x="292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1" name="Line 4788"/>
            <p:cNvSpPr>
              <a:spLocks noChangeShapeType="1"/>
            </p:cNvSpPr>
            <p:nvPr/>
          </p:nvSpPr>
          <p:spPr bwMode="auto">
            <a:xfrm flipV="1">
              <a:off x="292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2" name="Line 4789"/>
            <p:cNvSpPr>
              <a:spLocks noChangeShapeType="1"/>
            </p:cNvSpPr>
            <p:nvPr/>
          </p:nvSpPr>
          <p:spPr bwMode="auto">
            <a:xfrm flipV="1">
              <a:off x="292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3" name="Line 4790"/>
            <p:cNvSpPr>
              <a:spLocks noChangeShapeType="1"/>
            </p:cNvSpPr>
            <p:nvPr/>
          </p:nvSpPr>
          <p:spPr bwMode="auto">
            <a:xfrm flipV="1">
              <a:off x="292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4" name="Line 4791"/>
            <p:cNvSpPr>
              <a:spLocks noChangeShapeType="1"/>
            </p:cNvSpPr>
            <p:nvPr/>
          </p:nvSpPr>
          <p:spPr bwMode="auto">
            <a:xfrm flipV="1">
              <a:off x="292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5" name="Line 4792"/>
            <p:cNvSpPr>
              <a:spLocks noChangeShapeType="1"/>
            </p:cNvSpPr>
            <p:nvPr/>
          </p:nvSpPr>
          <p:spPr bwMode="auto">
            <a:xfrm flipV="1">
              <a:off x="292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6" name="Line 4793"/>
            <p:cNvSpPr>
              <a:spLocks noChangeShapeType="1"/>
            </p:cNvSpPr>
            <p:nvPr/>
          </p:nvSpPr>
          <p:spPr bwMode="auto">
            <a:xfrm flipV="1">
              <a:off x="292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7" name="Line 4794"/>
            <p:cNvSpPr>
              <a:spLocks noChangeShapeType="1"/>
            </p:cNvSpPr>
            <p:nvPr/>
          </p:nvSpPr>
          <p:spPr bwMode="auto">
            <a:xfrm flipV="1">
              <a:off x="292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8" name="Line 4795"/>
            <p:cNvSpPr>
              <a:spLocks noChangeShapeType="1"/>
            </p:cNvSpPr>
            <p:nvPr/>
          </p:nvSpPr>
          <p:spPr bwMode="auto">
            <a:xfrm flipV="1">
              <a:off x="292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9" name="Line 4796"/>
            <p:cNvSpPr>
              <a:spLocks noChangeShapeType="1"/>
            </p:cNvSpPr>
            <p:nvPr/>
          </p:nvSpPr>
          <p:spPr bwMode="auto">
            <a:xfrm flipV="1">
              <a:off x="292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0" name="Line 4797"/>
            <p:cNvSpPr>
              <a:spLocks noChangeShapeType="1"/>
            </p:cNvSpPr>
            <p:nvPr/>
          </p:nvSpPr>
          <p:spPr bwMode="auto">
            <a:xfrm flipV="1">
              <a:off x="292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1" name="Line 4798"/>
            <p:cNvSpPr>
              <a:spLocks noChangeShapeType="1"/>
            </p:cNvSpPr>
            <p:nvPr/>
          </p:nvSpPr>
          <p:spPr bwMode="auto">
            <a:xfrm flipV="1">
              <a:off x="292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2" name="Line 4799"/>
            <p:cNvSpPr>
              <a:spLocks noChangeShapeType="1"/>
            </p:cNvSpPr>
            <p:nvPr/>
          </p:nvSpPr>
          <p:spPr bwMode="auto">
            <a:xfrm flipV="1">
              <a:off x="292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3" name="Line 4800"/>
            <p:cNvSpPr>
              <a:spLocks noChangeShapeType="1"/>
            </p:cNvSpPr>
            <p:nvPr/>
          </p:nvSpPr>
          <p:spPr bwMode="auto">
            <a:xfrm flipV="1">
              <a:off x="292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4" name="Line 4801"/>
            <p:cNvSpPr>
              <a:spLocks noChangeShapeType="1"/>
            </p:cNvSpPr>
            <p:nvPr/>
          </p:nvSpPr>
          <p:spPr bwMode="auto">
            <a:xfrm flipV="1">
              <a:off x="292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5" name="Line 4802"/>
            <p:cNvSpPr>
              <a:spLocks noChangeShapeType="1"/>
            </p:cNvSpPr>
            <p:nvPr/>
          </p:nvSpPr>
          <p:spPr bwMode="auto">
            <a:xfrm flipV="1">
              <a:off x="292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6" name="Line 4803"/>
            <p:cNvSpPr>
              <a:spLocks noChangeShapeType="1"/>
            </p:cNvSpPr>
            <p:nvPr/>
          </p:nvSpPr>
          <p:spPr bwMode="auto">
            <a:xfrm flipV="1">
              <a:off x="292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7" name="Line 4804"/>
            <p:cNvSpPr>
              <a:spLocks noChangeShapeType="1"/>
            </p:cNvSpPr>
            <p:nvPr/>
          </p:nvSpPr>
          <p:spPr bwMode="auto">
            <a:xfrm flipV="1">
              <a:off x="292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8" name="Line 4805"/>
            <p:cNvSpPr>
              <a:spLocks noChangeShapeType="1"/>
            </p:cNvSpPr>
            <p:nvPr/>
          </p:nvSpPr>
          <p:spPr bwMode="auto">
            <a:xfrm flipV="1">
              <a:off x="292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9" name="Line 4806"/>
            <p:cNvSpPr>
              <a:spLocks noChangeShapeType="1"/>
            </p:cNvSpPr>
            <p:nvPr/>
          </p:nvSpPr>
          <p:spPr bwMode="auto">
            <a:xfrm flipV="1">
              <a:off x="292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0" name="Line 4807"/>
            <p:cNvSpPr>
              <a:spLocks noChangeShapeType="1"/>
            </p:cNvSpPr>
            <p:nvPr/>
          </p:nvSpPr>
          <p:spPr bwMode="auto">
            <a:xfrm flipV="1">
              <a:off x="292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1" name="Line 4808"/>
            <p:cNvSpPr>
              <a:spLocks noChangeShapeType="1"/>
            </p:cNvSpPr>
            <p:nvPr/>
          </p:nvSpPr>
          <p:spPr bwMode="auto">
            <a:xfrm flipV="1">
              <a:off x="292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2" name="Line 4809"/>
            <p:cNvSpPr>
              <a:spLocks noChangeShapeType="1"/>
            </p:cNvSpPr>
            <p:nvPr/>
          </p:nvSpPr>
          <p:spPr bwMode="auto">
            <a:xfrm flipV="1">
              <a:off x="292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3" name="Line 4810"/>
            <p:cNvSpPr>
              <a:spLocks noChangeShapeType="1"/>
            </p:cNvSpPr>
            <p:nvPr/>
          </p:nvSpPr>
          <p:spPr bwMode="auto">
            <a:xfrm flipV="1">
              <a:off x="292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4" name="Line 4811"/>
            <p:cNvSpPr>
              <a:spLocks noChangeShapeType="1"/>
            </p:cNvSpPr>
            <p:nvPr/>
          </p:nvSpPr>
          <p:spPr bwMode="auto">
            <a:xfrm flipV="1">
              <a:off x="292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5" name="Line 4812"/>
            <p:cNvSpPr>
              <a:spLocks noChangeShapeType="1"/>
            </p:cNvSpPr>
            <p:nvPr/>
          </p:nvSpPr>
          <p:spPr bwMode="auto">
            <a:xfrm flipV="1">
              <a:off x="292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6" name="Line 4813"/>
            <p:cNvSpPr>
              <a:spLocks noChangeShapeType="1"/>
            </p:cNvSpPr>
            <p:nvPr/>
          </p:nvSpPr>
          <p:spPr bwMode="auto">
            <a:xfrm flipV="1">
              <a:off x="292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7" name="Line 4814"/>
            <p:cNvSpPr>
              <a:spLocks noChangeShapeType="1"/>
            </p:cNvSpPr>
            <p:nvPr/>
          </p:nvSpPr>
          <p:spPr bwMode="auto">
            <a:xfrm flipV="1">
              <a:off x="292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8" name="Line 4815"/>
            <p:cNvSpPr>
              <a:spLocks noChangeShapeType="1"/>
            </p:cNvSpPr>
            <p:nvPr/>
          </p:nvSpPr>
          <p:spPr bwMode="auto">
            <a:xfrm flipV="1">
              <a:off x="292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9" name="Line 4816"/>
            <p:cNvSpPr>
              <a:spLocks noChangeShapeType="1"/>
            </p:cNvSpPr>
            <p:nvPr/>
          </p:nvSpPr>
          <p:spPr bwMode="auto">
            <a:xfrm flipV="1">
              <a:off x="292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0" name="Line 4817"/>
            <p:cNvSpPr>
              <a:spLocks noChangeShapeType="1"/>
            </p:cNvSpPr>
            <p:nvPr/>
          </p:nvSpPr>
          <p:spPr bwMode="auto">
            <a:xfrm flipV="1">
              <a:off x="292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1" name="Line 4818"/>
            <p:cNvSpPr>
              <a:spLocks noChangeShapeType="1"/>
            </p:cNvSpPr>
            <p:nvPr/>
          </p:nvSpPr>
          <p:spPr bwMode="auto">
            <a:xfrm flipV="1">
              <a:off x="292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2" name="Line 4819"/>
            <p:cNvSpPr>
              <a:spLocks noChangeShapeType="1"/>
            </p:cNvSpPr>
            <p:nvPr/>
          </p:nvSpPr>
          <p:spPr bwMode="auto">
            <a:xfrm flipV="1">
              <a:off x="292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3" name="Line 4820"/>
            <p:cNvSpPr>
              <a:spLocks noChangeShapeType="1"/>
            </p:cNvSpPr>
            <p:nvPr/>
          </p:nvSpPr>
          <p:spPr bwMode="auto">
            <a:xfrm flipV="1">
              <a:off x="292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4" name="Line 4821"/>
            <p:cNvSpPr>
              <a:spLocks noChangeShapeType="1"/>
            </p:cNvSpPr>
            <p:nvPr/>
          </p:nvSpPr>
          <p:spPr bwMode="auto">
            <a:xfrm flipV="1">
              <a:off x="292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5" name="Line 4822"/>
            <p:cNvSpPr>
              <a:spLocks noChangeShapeType="1"/>
            </p:cNvSpPr>
            <p:nvPr/>
          </p:nvSpPr>
          <p:spPr bwMode="auto">
            <a:xfrm flipV="1">
              <a:off x="292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6" name="Line 4823"/>
            <p:cNvSpPr>
              <a:spLocks noChangeShapeType="1"/>
            </p:cNvSpPr>
            <p:nvPr/>
          </p:nvSpPr>
          <p:spPr bwMode="auto">
            <a:xfrm flipV="1">
              <a:off x="292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7" name="Line 4824"/>
            <p:cNvSpPr>
              <a:spLocks noChangeShapeType="1"/>
            </p:cNvSpPr>
            <p:nvPr/>
          </p:nvSpPr>
          <p:spPr bwMode="auto">
            <a:xfrm flipV="1">
              <a:off x="292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8" name="Line 4825"/>
            <p:cNvSpPr>
              <a:spLocks noChangeShapeType="1"/>
            </p:cNvSpPr>
            <p:nvPr/>
          </p:nvSpPr>
          <p:spPr bwMode="auto">
            <a:xfrm flipV="1">
              <a:off x="292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9" name="Line 4826"/>
            <p:cNvSpPr>
              <a:spLocks noChangeShapeType="1"/>
            </p:cNvSpPr>
            <p:nvPr/>
          </p:nvSpPr>
          <p:spPr bwMode="auto">
            <a:xfrm flipV="1">
              <a:off x="292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0" name="Line 4827"/>
            <p:cNvSpPr>
              <a:spLocks noChangeShapeType="1"/>
            </p:cNvSpPr>
            <p:nvPr/>
          </p:nvSpPr>
          <p:spPr bwMode="auto">
            <a:xfrm flipV="1">
              <a:off x="292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1" name="Line 4828"/>
            <p:cNvSpPr>
              <a:spLocks noChangeShapeType="1"/>
            </p:cNvSpPr>
            <p:nvPr/>
          </p:nvSpPr>
          <p:spPr bwMode="auto">
            <a:xfrm flipV="1">
              <a:off x="292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2" name="Line 4829"/>
            <p:cNvSpPr>
              <a:spLocks noChangeShapeType="1"/>
            </p:cNvSpPr>
            <p:nvPr/>
          </p:nvSpPr>
          <p:spPr bwMode="auto">
            <a:xfrm flipV="1">
              <a:off x="292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3" name="Line 4830"/>
            <p:cNvSpPr>
              <a:spLocks noChangeShapeType="1"/>
            </p:cNvSpPr>
            <p:nvPr/>
          </p:nvSpPr>
          <p:spPr bwMode="auto">
            <a:xfrm flipV="1">
              <a:off x="292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4" name="Line 4831"/>
            <p:cNvSpPr>
              <a:spLocks noChangeShapeType="1"/>
            </p:cNvSpPr>
            <p:nvPr/>
          </p:nvSpPr>
          <p:spPr bwMode="auto">
            <a:xfrm flipV="1">
              <a:off x="292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5" name="Line 4832"/>
            <p:cNvSpPr>
              <a:spLocks noChangeShapeType="1"/>
            </p:cNvSpPr>
            <p:nvPr/>
          </p:nvSpPr>
          <p:spPr bwMode="auto">
            <a:xfrm flipV="1">
              <a:off x="292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6" name="Line 4833"/>
            <p:cNvSpPr>
              <a:spLocks noChangeShapeType="1"/>
            </p:cNvSpPr>
            <p:nvPr/>
          </p:nvSpPr>
          <p:spPr bwMode="auto">
            <a:xfrm flipV="1">
              <a:off x="292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7" name="Line 4834"/>
            <p:cNvSpPr>
              <a:spLocks noChangeShapeType="1"/>
            </p:cNvSpPr>
            <p:nvPr/>
          </p:nvSpPr>
          <p:spPr bwMode="auto">
            <a:xfrm flipV="1">
              <a:off x="292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8" name="Line 4835"/>
            <p:cNvSpPr>
              <a:spLocks noChangeShapeType="1"/>
            </p:cNvSpPr>
            <p:nvPr/>
          </p:nvSpPr>
          <p:spPr bwMode="auto">
            <a:xfrm flipV="1">
              <a:off x="292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9" name="Line 4836"/>
            <p:cNvSpPr>
              <a:spLocks noChangeShapeType="1"/>
            </p:cNvSpPr>
            <p:nvPr/>
          </p:nvSpPr>
          <p:spPr bwMode="auto">
            <a:xfrm flipV="1">
              <a:off x="292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0" name="Line 4837"/>
            <p:cNvSpPr>
              <a:spLocks noChangeShapeType="1"/>
            </p:cNvSpPr>
            <p:nvPr/>
          </p:nvSpPr>
          <p:spPr bwMode="auto">
            <a:xfrm flipV="1">
              <a:off x="292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1" name="Line 4838"/>
            <p:cNvSpPr>
              <a:spLocks noChangeShapeType="1"/>
            </p:cNvSpPr>
            <p:nvPr/>
          </p:nvSpPr>
          <p:spPr bwMode="auto">
            <a:xfrm flipV="1">
              <a:off x="292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2" name="Line 4839"/>
            <p:cNvSpPr>
              <a:spLocks noChangeShapeType="1"/>
            </p:cNvSpPr>
            <p:nvPr/>
          </p:nvSpPr>
          <p:spPr bwMode="auto">
            <a:xfrm flipV="1">
              <a:off x="292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3" name="Line 4840"/>
            <p:cNvSpPr>
              <a:spLocks noChangeShapeType="1"/>
            </p:cNvSpPr>
            <p:nvPr/>
          </p:nvSpPr>
          <p:spPr bwMode="auto">
            <a:xfrm flipV="1">
              <a:off x="292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4" name="Line 4841"/>
            <p:cNvSpPr>
              <a:spLocks noChangeShapeType="1"/>
            </p:cNvSpPr>
            <p:nvPr/>
          </p:nvSpPr>
          <p:spPr bwMode="auto">
            <a:xfrm flipV="1">
              <a:off x="292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5" name="Line 4842"/>
            <p:cNvSpPr>
              <a:spLocks noChangeShapeType="1"/>
            </p:cNvSpPr>
            <p:nvPr/>
          </p:nvSpPr>
          <p:spPr bwMode="auto">
            <a:xfrm flipV="1">
              <a:off x="292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6" name="Line 4843"/>
            <p:cNvSpPr>
              <a:spLocks noChangeShapeType="1"/>
            </p:cNvSpPr>
            <p:nvPr/>
          </p:nvSpPr>
          <p:spPr bwMode="auto">
            <a:xfrm flipV="1">
              <a:off x="292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7" name="Line 4844"/>
            <p:cNvSpPr>
              <a:spLocks noChangeShapeType="1"/>
            </p:cNvSpPr>
            <p:nvPr/>
          </p:nvSpPr>
          <p:spPr bwMode="auto">
            <a:xfrm flipV="1">
              <a:off x="292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8" name="Line 4845"/>
            <p:cNvSpPr>
              <a:spLocks noChangeShapeType="1"/>
            </p:cNvSpPr>
            <p:nvPr/>
          </p:nvSpPr>
          <p:spPr bwMode="auto">
            <a:xfrm flipV="1">
              <a:off x="292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9" name="Line 4846"/>
            <p:cNvSpPr>
              <a:spLocks noChangeShapeType="1"/>
            </p:cNvSpPr>
            <p:nvPr/>
          </p:nvSpPr>
          <p:spPr bwMode="auto">
            <a:xfrm flipV="1">
              <a:off x="292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0" name="Line 4847"/>
            <p:cNvSpPr>
              <a:spLocks noChangeShapeType="1"/>
            </p:cNvSpPr>
            <p:nvPr/>
          </p:nvSpPr>
          <p:spPr bwMode="auto">
            <a:xfrm flipV="1">
              <a:off x="292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1" name="Line 4848"/>
            <p:cNvSpPr>
              <a:spLocks noChangeShapeType="1"/>
            </p:cNvSpPr>
            <p:nvPr/>
          </p:nvSpPr>
          <p:spPr bwMode="auto">
            <a:xfrm flipV="1">
              <a:off x="292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2" name="Line 4849"/>
            <p:cNvSpPr>
              <a:spLocks noChangeShapeType="1"/>
            </p:cNvSpPr>
            <p:nvPr/>
          </p:nvSpPr>
          <p:spPr bwMode="auto">
            <a:xfrm flipV="1">
              <a:off x="292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3" name="Line 4850"/>
            <p:cNvSpPr>
              <a:spLocks noChangeShapeType="1"/>
            </p:cNvSpPr>
            <p:nvPr/>
          </p:nvSpPr>
          <p:spPr bwMode="auto">
            <a:xfrm flipV="1">
              <a:off x="292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4" name="Line 4851"/>
            <p:cNvSpPr>
              <a:spLocks noChangeShapeType="1"/>
            </p:cNvSpPr>
            <p:nvPr/>
          </p:nvSpPr>
          <p:spPr bwMode="auto">
            <a:xfrm flipV="1">
              <a:off x="292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5" name="Line 4852"/>
            <p:cNvSpPr>
              <a:spLocks noChangeShapeType="1"/>
            </p:cNvSpPr>
            <p:nvPr/>
          </p:nvSpPr>
          <p:spPr bwMode="auto">
            <a:xfrm flipV="1">
              <a:off x="292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6" name="Line 4853"/>
            <p:cNvSpPr>
              <a:spLocks noChangeShapeType="1"/>
            </p:cNvSpPr>
            <p:nvPr/>
          </p:nvSpPr>
          <p:spPr bwMode="auto">
            <a:xfrm flipV="1">
              <a:off x="292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7" name="Line 4854"/>
            <p:cNvSpPr>
              <a:spLocks noChangeShapeType="1"/>
            </p:cNvSpPr>
            <p:nvPr/>
          </p:nvSpPr>
          <p:spPr bwMode="auto">
            <a:xfrm flipV="1">
              <a:off x="292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8" name="Line 4855"/>
            <p:cNvSpPr>
              <a:spLocks noChangeShapeType="1"/>
            </p:cNvSpPr>
            <p:nvPr/>
          </p:nvSpPr>
          <p:spPr bwMode="auto">
            <a:xfrm flipV="1">
              <a:off x="292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9" name="Line 4856"/>
            <p:cNvSpPr>
              <a:spLocks noChangeShapeType="1"/>
            </p:cNvSpPr>
            <p:nvPr/>
          </p:nvSpPr>
          <p:spPr bwMode="auto">
            <a:xfrm flipV="1">
              <a:off x="292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0" name="Line 4857"/>
            <p:cNvSpPr>
              <a:spLocks noChangeShapeType="1"/>
            </p:cNvSpPr>
            <p:nvPr/>
          </p:nvSpPr>
          <p:spPr bwMode="auto">
            <a:xfrm flipV="1">
              <a:off x="292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1" name="Line 4858"/>
            <p:cNvSpPr>
              <a:spLocks noChangeShapeType="1"/>
            </p:cNvSpPr>
            <p:nvPr/>
          </p:nvSpPr>
          <p:spPr bwMode="auto">
            <a:xfrm flipV="1">
              <a:off x="292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2" name="Line 4859"/>
            <p:cNvSpPr>
              <a:spLocks noChangeShapeType="1"/>
            </p:cNvSpPr>
            <p:nvPr/>
          </p:nvSpPr>
          <p:spPr bwMode="auto">
            <a:xfrm flipV="1">
              <a:off x="292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3" name="Line 4860"/>
            <p:cNvSpPr>
              <a:spLocks noChangeShapeType="1"/>
            </p:cNvSpPr>
            <p:nvPr/>
          </p:nvSpPr>
          <p:spPr bwMode="auto">
            <a:xfrm flipV="1">
              <a:off x="292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4" name="Line 4861"/>
            <p:cNvSpPr>
              <a:spLocks noChangeShapeType="1"/>
            </p:cNvSpPr>
            <p:nvPr/>
          </p:nvSpPr>
          <p:spPr bwMode="auto">
            <a:xfrm flipV="1">
              <a:off x="292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5" name="Line 4862"/>
            <p:cNvSpPr>
              <a:spLocks noChangeShapeType="1"/>
            </p:cNvSpPr>
            <p:nvPr/>
          </p:nvSpPr>
          <p:spPr bwMode="auto">
            <a:xfrm flipV="1">
              <a:off x="292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6" name="Line 4863"/>
            <p:cNvSpPr>
              <a:spLocks noChangeShapeType="1"/>
            </p:cNvSpPr>
            <p:nvPr/>
          </p:nvSpPr>
          <p:spPr bwMode="auto">
            <a:xfrm flipV="1">
              <a:off x="292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7" name="Line 4864"/>
            <p:cNvSpPr>
              <a:spLocks noChangeShapeType="1"/>
            </p:cNvSpPr>
            <p:nvPr/>
          </p:nvSpPr>
          <p:spPr bwMode="auto">
            <a:xfrm flipV="1">
              <a:off x="292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8" name="Line 4865"/>
            <p:cNvSpPr>
              <a:spLocks noChangeShapeType="1"/>
            </p:cNvSpPr>
            <p:nvPr/>
          </p:nvSpPr>
          <p:spPr bwMode="auto">
            <a:xfrm flipV="1">
              <a:off x="292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9" name="Line 4866"/>
            <p:cNvSpPr>
              <a:spLocks noChangeShapeType="1"/>
            </p:cNvSpPr>
            <p:nvPr/>
          </p:nvSpPr>
          <p:spPr bwMode="auto">
            <a:xfrm flipV="1">
              <a:off x="292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0" name="Line 4867"/>
            <p:cNvSpPr>
              <a:spLocks noChangeShapeType="1"/>
            </p:cNvSpPr>
            <p:nvPr/>
          </p:nvSpPr>
          <p:spPr bwMode="auto">
            <a:xfrm flipV="1">
              <a:off x="292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1" name="Line 4868"/>
            <p:cNvSpPr>
              <a:spLocks noChangeShapeType="1"/>
            </p:cNvSpPr>
            <p:nvPr/>
          </p:nvSpPr>
          <p:spPr bwMode="auto">
            <a:xfrm flipV="1">
              <a:off x="292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2" name="Line 4869"/>
            <p:cNvSpPr>
              <a:spLocks noChangeShapeType="1"/>
            </p:cNvSpPr>
            <p:nvPr/>
          </p:nvSpPr>
          <p:spPr bwMode="auto">
            <a:xfrm flipV="1">
              <a:off x="292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3" name="Line 4870"/>
            <p:cNvSpPr>
              <a:spLocks noChangeShapeType="1"/>
            </p:cNvSpPr>
            <p:nvPr/>
          </p:nvSpPr>
          <p:spPr bwMode="auto">
            <a:xfrm flipV="1">
              <a:off x="292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4" name="Line 4871"/>
            <p:cNvSpPr>
              <a:spLocks noChangeShapeType="1"/>
            </p:cNvSpPr>
            <p:nvPr/>
          </p:nvSpPr>
          <p:spPr bwMode="auto">
            <a:xfrm flipV="1">
              <a:off x="292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5" name="Line 4872"/>
            <p:cNvSpPr>
              <a:spLocks noChangeShapeType="1"/>
            </p:cNvSpPr>
            <p:nvPr/>
          </p:nvSpPr>
          <p:spPr bwMode="auto">
            <a:xfrm flipV="1">
              <a:off x="292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6" name="Line 4873"/>
            <p:cNvSpPr>
              <a:spLocks noChangeShapeType="1"/>
            </p:cNvSpPr>
            <p:nvPr/>
          </p:nvSpPr>
          <p:spPr bwMode="auto">
            <a:xfrm flipV="1">
              <a:off x="292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7" name="Line 4874"/>
            <p:cNvSpPr>
              <a:spLocks noChangeShapeType="1"/>
            </p:cNvSpPr>
            <p:nvPr/>
          </p:nvSpPr>
          <p:spPr bwMode="auto">
            <a:xfrm flipV="1">
              <a:off x="292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8" name="Line 4875"/>
            <p:cNvSpPr>
              <a:spLocks noChangeShapeType="1"/>
            </p:cNvSpPr>
            <p:nvPr/>
          </p:nvSpPr>
          <p:spPr bwMode="auto">
            <a:xfrm flipV="1">
              <a:off x="292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9" name="Line 4876"/>
            <p:cNvSpPr>
              <a:spLocks noChangeShapeType="1"/>
            </p:cNvSpPr>
            <p:nvPr/>
          </p:nvSpPr>
          <p:spPr bwMode="auto">
            <a:xfrm flipV="1">
              <a:off x="292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0" name="Line 4877"/>
            <p:cNvSpPr>
              <a:spLocks noChangeShapeType="1"/>
            </p:cNvSpPr>
            <p:nvPr/>
          </p:nvSpPr>
          <p:spPr bwMode="auto">
            <a:xfrm flipV="1">
              <a:off x="292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1" name="Line 4878"/>
            <p:cNvSpPr>
              <a:spLocks noChangeShapeType="1"/>
            </p:cNvSpPr>
            <p:nvPr/>
          </p:nvSpPr>
          <p:spPr bwMode="auto">
            <a:xfrm flipV="1">
              <a:off x="292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2" name="Line 4879"/>
            <p:cNvSpPr>
              <a:spLocks noChangeShapeType="1"/>
            </p:cNvSpPr>
            <p:nvPr/>
          </p:nvSpPr>
          <p:spPr bwMode="auto">
            <a:xfrm flipV="1">
              <a:off x="292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3" name="Line 4880"/>
            <p:cNvSpPr>
              <a:spLocks noChangeShapeType="1"/>
            </p:cNvSpPr>
            <p:nvPr/>
          </p:nvSpPr>
          <p:spPr bwMode="auto">
            <a:xfrm flipV="1">
              <a:off x="292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4" name="Line 4881"/>
            <p:cNvSpPr>
              <a:spLocks noChangeShapeType="1"/>
            </p:cNvSpPr>
            <p:nvPr/>
          </p:nvSpPr>
          <p:spPr bwMode="auto">
            <a:xfrm flipV="1">
              <a:off x="292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5" name="Line 4882"/>
            <p:cNvSpPr>
              <a:spLocks noChangeShapeType="1"/>
            </p:cNvSpPr>
            <p:nvPr/>
          </p:nvSpPr>
          <p:spPr bwMode="auto">
            <a:xfrm flipV="1">
              <a:off x="292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6" name="Line 4883"/>
            <p:cNvSpPr>
              <a:spLocks noChangeShapeType="1"/>
            </p:cNvSpPr>
            <p:nvPr/>
          </p:nvSpPr>
          <p:spPr bwMode="auto">
            <a:xfrm flipV="1">
              <a:off x="292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7" name="Line 4884"/>
            <p:cNvSpPr>
              <a:spLocks noChangeShapeType="1"/>
            </p:cNvSpPr>
            <p:nvPr/>
          </p:nvSpPr>
          <p:spPr bwMode="auto">
            <a:xfrm flipV="1">
              <a:off x="292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8" name="Line 4885"/>
            <p:cNvSpPr>
              <a:spLocks noChangeShapeType="1"/>
            </p:cNvSpPr>
            <p:nvPr/>
          </p:nvSpPr>
          <p:spPr bwMode="auto">
            <a:xfrm flipV="1">
              <a:off x="292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9" name="Line 4886"/>
            <p:cNvSpPr>
              <a:spLocks noChangeShapeType="1"/>
            </p:cNvSpPr>
            <p:nvPr/>
          </p:nvSpPr>
          <p:spPr bwMode="auto">
            <a:xfrm flipV="1">
              <a:off x="292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0" name="Line 4887"/>
            <p:cNvSpPr>
              <a:spLocks noChangeShapeType="1"/>
            </p:cNvSpPr>
            <p:nvPr/>
          </p:nvSpPr>
          <p:spPr bwMode="auto">
            <a:xfrm flipV="1">
              <a:off x="292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1" name="Line 4888"/>
            <p:cNvSpPr>
              <a:spLocks noChangeShapeType="1"/>
            </p:cNvSpPr>
            <p:nvPr/>
          </p:nvSpPr>
          <p:spPr bwMode="auto">
            <a:xfrm flipV="1">
              <a:off x="292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2" name="Line 4889"/>
            <p:cNvSpPr>
              <a:spLocks noChangeShapeType="1"/>
            </p:cNvSpPr>
            <p:nvPr/>
          </p:nvSpPr>
          <p:spPr bwMode="auto">
            <a:xfrm flipV="1">
              <a:off x="292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3" name="Line 4890"/>
            <p:cNvSpPr>
              <a:spLocks noChangeShapeType="1"/>
            </p:cNvSpPr>
            <p:nvPr/>
          </p:nvSpPr>
          <p:spPr bwMode="auto">
            <a:xfrm flipV="1">
              <a:off x="292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4" name="Line 4891"/>
            <p:cNvSpPr>
              <a:spLocks noChangeShapeType="1"/>
            </p:cNvSpPr>
            <p:nvPr/>
          </p:nvSpPr>
          <p:spPr bwMode="auto">
            <a:xfrm flipV="1">
              <a:off x="292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5" name="Line 4892"/>
            <p:cNvSpPr>
              <a:spLocks noChangeShapeType="1"/>
            </p:cNvSpPr>
            <p:nvPr/>
          </p:nvSpPr>
          <p:spPr bwMode="auto">
            <a:xfrm flipV="1">
              <a:off x="292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6" name="Line 4893"/>
            <p:cNvSpPr>
              <a:spLocks noChangeShapeType="1"/>
            </p:cNvSpPr>
            <p:nvPr/>
          </p:nvSpPr>
          <p:spPr bwMode="auto">
            <a:xfrm flipV="1">
              <a:off x="292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7" name="Line 4894"/>
            <p:cNvSpPr>
              <a:spLocks noChangeShapeType="1"/>
            </p:cNvSpPr>
            <p:nvPr/>
          </p:nvSpPr>
          <p:spPr bwMode="auto">
            <a:xfrm flipV="1">
              <a:off x="292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8" name="Line 4895"/>
            <p:cNvSpPr>
              <a:spLocks noChangeShapeType="1"/>
            </p:cNvSpPr>
            <p:nvPr/>
          </p:nvSpPr>
          <p:spPr bwMode="auto">
            <a:xfrm flipV="1">
              <a:off x="292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9" name="Line 4896"/>
            <p:cNvSpPr>
              <a:spLocks noChangeShapeType="1"/>
            </p:cNvSpPr>
            <p:nvPr/>
          </p:nvSpPr>
          <p:spPr bwMode="auto">
            <a:xfrm flipV="1">
              <a:off x="292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0" name="Line 4897"/>
            <p:cNvSpPr>
              <a:spLocks noChangeShapeType="1"/>
            </p:cNvSpPr>
            <p:nvPr/>
          </p:nvSpPr>
          <p:spPr bwMode="auto">
            <a:xfrm flipV="1">
              <a:off x="292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1" name="Line 4898"/>
            <p:cNvSpPr>
              <a:spLocks noChangeShapeType="1"/>
            </p:cNvSpPr>
            <p:nvPr/>
          </p:nvSpPr>
          <p:spPr bwMode="auto">
            <a:xfrm flipV="1">
              <a:off x="292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2" name="Line 4899"/>
            <p:cNvSpPr>
              <a:spLocks noChangeShapeType="1"/>
            </p:cNvSpPr>
            <p:nvPr/>
          </p:nvSpPr>
          <p:spPr bwMode="auto">
            <a:xfrm flipV="1">
              <a:off x="292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3" name="Line 4900"/>
            <p:cNvSpPr>
              <a:spLocks noChangeShapeType="1"/>
            </p:cNvSpPr>
            <p:nvPr/>
          </p:nvSpPr>
          <p:spPr bwMode="auto">
            <a:xfrm flipV="1">
              <a:off x="292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4" name="Line 4901"/>
            <p:cNvSpPr>
              <a:spLocks noChangeShapeType="1"/>
            </p:cNvSpPr>
            <p:nvPr/>
          </p:nvSpPr>
          <p:spPr bwMode="auto">
            <a:xfrm flipV="1">
              <a:off x="292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5" name="Line 4902"/>
            <p:cNvSpPr>
              <a:spLocks noChangeShapeType="1"/>
            </p:cNvSpPr>
            <p:nvPr/>
          </p:nvSpPr>
          <p:spPr bwMode="auto">
            <a:xfrm flipV="1">
              <a:off x="292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6" name="Line 4903"/>
            <p:cNvSpPr>
              <a:spLocks noChangeShapeType="1"/>
            </p:cNvSpPr>
            <p:nvPr/>
          </p:nvSpPr>
          <p:spPr bwMode="auto">
            <a:xfrm flipV="1">
              <a:off x="292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7" name="Line 4904"/>
            <p:cNvSpPr>
              <a:spLocks noChangeShapeType="1"/>
            </p:cNvSpPr>
            <p:nvPr/>
          </p:nvSpPr>
          <p:spPr bwMode="auto">
            <a:xfrm flipV="1">
              <a:off x="292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8" name="Line 4905"/>
            <p:cNvSpPr>
              <a:spLocks noChangeShapeType="1"/>
            </p:cNvSpPr>
            <p:nvPr/>
          </p:nvSpPr>
          <p:spPr bwMode="auto">
            <a:xfrm flipV="1">
              <a:off x="292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9" name="Line 4906"/>
            <p:cNvSpPr>
              <a:spLocks noChangeShapeType="1"/>
            </p:cNvSpPr>
            <p:nvPr/>
          </p:nvSpPr>
          <p:spPr bwMode="auto">
            <a:xfrm flipV="1">
              <a:off x="292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0" name="Line 4907"/>
            <p:cNvSpPr>
              <a:spLocks noChangeShapeType="1"/>
            </p:cNvSpPr>
            <p:nvPr/>
          </p:nvSpPr>
          <p:spPr bwMode="auto">
            <a:xfrm flipV="1">
              <a:off x="292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1" name="Line 4908"/>
            <p:cNvSpPr>
              <a:spLocks noChangeShapeType="1"/>
            </p:cNvSpPr>
            <p:nvPr/>
          </p:nvSpPr>
          <p:spPr bwMode="auto">
            <a:xfrm flipV="1">
              <a:off x="292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2" name="Line 4909"/>
            <p:cNvSpPr>
              <a:spLocks noChangeShapeType="1"/>
            </p:cNvSpPr>
            <p:nvPr/>
          </p:nvSpPr>
          <p:spPr bwMode="auto">
            <a:xfrm flipV="1">
              <a:off x="292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3" name="Line 4910"/>
            <p:cNvSpPr>
              <a:spLocks noChangeShapeType="1"/>
            </p:cNvSpPr>
            <p:nvPr/>
          </p:nvSpPr>
          <p:spPr bwMode="auto">
            <a:xfrm flipV="1">
              <a:off x="292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4" name="Line 4911"/>
            <p:cNvSpPr>
              <a:spLocks noChangeShapeType="1"/>
            </p:cNvSpPr>
            <p:nvPr/>
          </p:nvSpPr>
          <p:spPr bwMode="auto">
            <a:xfrm flipV="1">
              <a:off x="292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5" name="Line 4912"/>
            <p:cNvSpPr>
              <a:spLocks noChangeShapeType="1"/>
            </p:cNvSpPr>
            <p:nvPr/>
          </p:nvSpPr>
          <p:spPr bwMode="auto">
            <a:xfrm flipV="1">
              <a:off x="292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6" name="Line 4913"/>
            <p:cNvSpPr>
              <a:spLocks noChangeShapeType="1"/>
            </p:cNvSpPr>
            <p:nvPr/>
          </p:nvSpPr>
          <p:spPr bwMode="auto">
            <a:xfrm flipV="1">
              <a:off x="292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7" name="Line 4914"/>
            <p:cNvSpPr>
              <a:spLocks noChangeShapeType="1"/>
            </p:cNvSpPr>
            <p:nvPr/>
          </p:nvSpPr>
          <p:spPr bwMode="auto">
            <a:xfrm flipV="1">
              <a:off x="292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8" name="Line 4915"/>
            <p:cNvSpPr>
              <a:spLocks noChangeShapeType="1"/>
            </p:cNvSpPr>
            <p:nvPr/>
          </p:nvSpPr>
          <p:spPr bwMode="auto">
            <a:xfrm flipV="1">
              <a:off x="292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9" name="Line 4916"/>
            <p:cNvSpPr>
              <a:spLocks noChangeShapeType="1"/>
            </p:cNvSpPr>
            <p:nvPr/>
          </p:nvSpPr>
          <p:spPr bwMode="auto">
            <a:xfrm flipV="1">
              <a:off x="292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0" name="Line 4917"/>
            <p:cNvSpPr>
              <a:spLocks noChangeShapeType="1"/>
            </p:cNvSpPr>
            <p:nvPr/>
          </p:nvSpPr>
          <p:spPr bwMode="auto">
            <a:xfrm flipV="1">
              <a:off x="292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1" name="Line 4918"/>
            <p:cNvSpPr>
              <a:spLocks noChangeShapeType="1"/>
            </p:cNvSpPr>
            <p:nvPr/>
          </p:nvSpPr>
          <p:spPr bwMode="auto">
            <a:xfrm flipV="1">
              <a:off x="292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2" name="Line 4919"/>
            <p:cNvSpPr>
              <a:spLocks noChangeShapeType="1"/>
            </p:cNvSpPr>
            <p:nvPr/>
          </p:nvSpPr>
          <p:spPr bwMode="auto">
            <a:xfrm flipV="1">
              <a:off x="292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3" name="Line 4920"/>
            <p:cNvSpPr>
              <a:spLocks noChangeShapeType="1"/>
            </p:cNvSpPr>
            <p:nvPr/>
          </p:nvSpPr>
          <p:spPr bwMode="auto">
            <a:xfrm flipV="1">
              <a:off x="292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4" name="Line 4921"/>
            <p:cNvSpPr>
              <a:spLocks noChangeShapeType="1"/>
            </p:cNvSpPr>
            <p:nvPr/>
          </p:nvSpPr>
          <p:spPr bwMode="auto">
            <a:xfrm flipV="1">
              <a:off x="292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5" name="Line 4922"/>
            <p:cNvSpPr>
              <a:spLocks noChangeShapeType="1"/>
            </p:cNvSpPr>
            <p:nvPr/>
          </p:nvSpPr>
          <p:spPr bwMode="auto">
            <a:xfrm flipV="1">
              <a:off x="292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6" name="Line 4923"/>
            <p:cNvSpPr>
              <a:spLocks noChangeShapeType="1"/>
            </p:cNvSpPr>
            <p:nvPr/>
          </p:nvSpPr>
          <p:spPr bwMode="auto">
            <a:xfrm flipV="1">
              <a:off x="292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7" name="Line 4924"/>
            <p:cNvSpPr>
              <a:spLocks noChangeShapeType="1"/>
            </p:cNvSpPr>
            <p:nvPr/>
          </p:nvSpPr>
          <p:spPr bwMode="auto">
            <a:xfrm flipV="1">
              <a:off x="292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8" name="Line 4925"/>
            <p:cNvSpPr>
              <a:spLocks noChangeShapeType="1"/>
            </p:cNvSpPr>
            <p:nvPr/>
          </p:nvSpPr>
          <p:spPr bwMode="auto">
            <a:xfrm flipV="1">
              <a:off x="292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9" name="Line 4926"/>
            <p:cNvSpPr>
              <a:spLocks noChangeShapeType="1"/>
            </p:cNvSpPr>
            <p:nvPr/>
          </p:nvSpPr>
          <p:spPr bwMode="auto">
            <a:xfrm flipV="1">
              <a:off x="292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0" name="Line 4927"/>
            <p:cNvSpPr>
              <a:spLocks noChangeShapeType="1"/>
            </p:cNvSpPr>
            <p:nvPr/>
          </p:nvSpPr>
          <p:spPr bwMode="auto">
            <a:xfrm flipV="1">
              <a:off x="292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1" name="Line 4928"/>
            <p:cNvSpPr>
              <a:spLocks noChangeShapeType="1"/>
            </p:cNvSpPr>
            <p:nvPr/>
          </p:nvSpPr>
          <p:spPr bwMode="auto">
            <a:xfrm flipV="1">
              <a:off x="292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2" name="Line 4929"/>
            <p:cNvSpPr>
              <a:spLocks noChangeShapeType="1"/>
            </p:cNvSpPr>
            <p:nvPr/>
          </p:nvSpPr>
          <p:spPr bwMode="auto">
            <a:xfrm flipV="1">
              <a:off x="292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3" name="Line 4930"/>
            <p:cNvSpPr>
              <a:spLocks noChangeShapeType="1"/>
            </p:cNvSpPr>
            <p:nvPr/>
          </p:nvSpPr>
          <p:spPr bwMode="auto">
            <a:xfrm flipV="1">
              <a:off x="292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4" name="Line 4931"/>
            <p:cNvSpPr>
              <a:spLocks noChangeShapeType="1"/>
            </p:cNvSpPr>
            <p:nvPr/>
          </p:nvSpPr>
          <p:spPr bwMode="auto">
            <a:xfrm flipV="1">
              <a:off x="292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5" name="Line 4932"/>
            <p:cNvSpPr>
              <a:spLocks noChangeShapeType="1"/>
            </p:cNvSpPr>
            <p:nvPr/>
          </p:nvSpPr>
          <p:spPr bwMode="auto">
            <a:xfrm flipV="1">
              <a:off x="292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6" name="Line 4933"/>
            <p:cNvSpPr>
              <a:spLocks noChangeShapeType="1"/>
            </p:cNvSpPr>
            <p:nvPr/>
          </p:nvSpPr>
          <p:spPr bwMode="auto">
            <a:xfrm flipV="1">
              <a:off x="292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7" name="Line 4934"/>
            <p:cNvSpPr>
              <a:spLocks noChangeShapeType="1"/>
            </p:cNvSpPr>
            <p:nvPr/>
          </p:nvSpPr>
          <p:spPr bwMode="auto">
            <a:xfrm flipV="1">
              <a:off x="292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8" name="Line 4935"/>
            <p:cNvSpPr>
              <a:spLocks noChangeShapeType="1"/>
            </p:cNvSpPr>
            <p:nvPr/>
          </p:nvSpPr>
          <p:spPr bwMode="auto">
            <a:xfrm flipV="1">
              <a:off x="292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9" name="Line 4936"/>
            <p:cNvSpPr>
              <a:spLocks noChangeShapeType="1"/>
            </p:cNvSpPr>
            <p:nvPr/>
          </p:nvSpPr>
          <p:spPr bwMode="auto">
            <a:xfrm flipV="1">
              <a:off x="292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0" name="Line 4937"/>
            <p:cNvSpPr>
              <a:spLocks noChangeShapeType="1"/>
            </p:cNvSpPr>
            <p:nvPr/>
          </p:nvSpPr>
          <p:spPr bwMode="auto">
            <a:xfrm flipV="1">
              <a:off x="292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1" name="Line 4938"/>
            <p:cNvSpPr>
              <a:spLocks noChangeShapeType="1"/>
            </p:cNvSpPr>
            <p:nvPr/>
          </p:nvSpPr>
          <p:spPr bwMode="auto">
            <a:xfrm flipV="1">
              <a:off x="292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4" name="Group 5140"/>
          <p:cNvGrpSpPr>
            <a:grpSpLocks/>
          </p:cNvGrpSpPr>
          <p:nvPr/>
        </p:nvGrpSpPr>
        <p:grpSpPr bwMode="auto">
          <a:xfrm>
            <a:off x="5369091" y="1449055"/>
            <a:ext cx="980381" cy="3709988"/>
            <a:chOff x="2872" y="1105"/>
            <a:chExt cx="348" cy="2337"/>
          </a:xfrm>
        </p:grpSpPr>
        <p:sp>
          <p:nvSpPr>
            <p:cNvPr id="352" name="Line 4940"/>
            <p:cNvSpPr>
              <a:spLocks noChangeShapeType="1"/>
            </p:cNvSpPr>
            <p:nvPr/>
          </p:nvSpPr>
          <p:spPr bwMode="auto">
            <a:xfrm flipV="1">
              <a:off x="292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3" name="Line 4941"/>
            <p:cNvSpPr>
              <a:spLocks noChangeShapeType="1"/>
            </p:cNvSpPr>
            <p:nvPr/>
          </p:nvSpPr>
          <p:spPr bwMode="auto">
            <a:xfrm flipV="1">
              <a:off x="292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4" name="Line 4942"/>
            <p:cNvSpPr>
              <a:spLocks noChangeShapeType="1"/>
            </p:cNvSpPr>
            <p:nvPr/>
          </p:nvSpPr>
          <p:spPr bwMode="auto">
            <a:xfrm flipV="1">
              <a:off x="292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5" name="Line 4943"/>
            <p:cNvSpPr>
              <a:spLocks noChangeShapeType="1"/>
            </p:cNvSpPr>
            <p:nvPr/>
          </p:nvSpPr>
          <p:spPr bwMode="auto">
            <a:xfrm flipV="1">
              <a:off x="292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6" name="Line 4944"/>
            <p:cNvSpPr>
              <a:spLocks noChangeShapeType="1"/>
            </p:cNvSpPr>
            <p:nvPr/>
          </p:nvSpPr>
          <p:spPr bwMode="auto">
            <a:xfrm flipV="1">
              <a:off x="292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7" name="Line 4945"/>
            <p:cNvSpPr>
              <a:spLocks noChangeShapeType="1"/>
            </p:cNvSpPr>
            <p:nvPr/>
          </p:nvSpPr>
          <p:spPr bwMode="auto">
            <a:xfrm flipV="1">
              <a:off x="292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8" name="Line 4946"/>
            <p:cNvSpPr>
              <a:spLocks noChangeShapeType="1"/>
            </p:cNvSpPr>
            <p:nvPr/>
          </p:nvSpPr>
          <p:spPr bwMode="auto">
            <a:xfrm flipV="1">
              <a:off x="292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9" name="Line 4947"/>
            <p:cNvSpPr>
              <a:spLocks noChangeShapeType="1"/>
            </p:cNvSpPr>
            <p:nvPr/>
          </p:nvSpPr>
          <p:spPr bwMode="auto">
            <a:xfrm flipV="1">
              <a:off x="292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0" name="Line 4948"/>
            <p:cNvSpPr>
              <a:spLocks noChangeShapeType="1"/>
            </p:cNvSpPr>
            <p:nvPr/>
          </p:nvSpPr>
          <p:spPr bwMode="auto">
            <a:xfrm flipV="1">
              <a:off x="292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1" name="Line 4949"/>
            <p:cNvSpPr>
              <a:spLocks noChangeShapeType="1"/>
            </p:cNvSpPr>
            <p:nvPr/>
          </p:nvSpPr>
          <p:spPr bwMode="auto">
            <a:xfrm flipV="1">
              <a:off x="292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2" name="Line 4950"/>
            <p:cNvSpPr>
              <a:spLocks noChangeShapeType="1"/>
            </p:cNvSpPr>
            <p:nvPr/>
          </p:nvSpPr>
          <p:spPr bwMode="auto">
            <a:xfrm flipV="1">
              <a:off x="292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3" name="Line 4951"/>
            <p:cNvSpPr>
              <a:spLocks noChangeShapeType="1"/>
            </p:cNvSpPr>
            <p:nvPr/>
          </p:nvSpPr>
          <p:spPr bwMode="auto">
            <a:xfrm flipV="1">
              <a:off x="292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4" name="Line 4952"/>
            <p:cNvSpPr>
              <a:spLocks noChangeShapeType="1"/>
            </p:cNvSpPr>
            <p:nvPr/>
          </p:nvSpPr>
          <p:spPr bwMode="auto">
            <a:xfrm flipV="1">
              <a:off x="292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5" name="Line 4953"/>
            <p:cNvSpPr>
              <a:spLocks noChangeShapeType="1"/>
            </p:cNvSpPr>
            <p:nvPr/>
          </p:nvSpPr>
          <p:spPr bwMode="auto">
            <a:xfrm flipV="1">
              <a:off x="292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6" name="Line 4954"/>
            <p:cNvSpPr>
              <a:spLocks noChangeShapeType="1"/>
            </p:cNvSpPr>
            <p:nvPr/>
          </p:nvSpPr>
          <p:spPr bwMode="auto">
            <a:xfrm flipV="1">
              <a:off x="292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7" name="Line 4955"/>
            <p:cNvSpPr>
              <a:spLocks noChangeShapeType="1"/>
            </p:cNvSpPr>
            <p:nvPr/>
          </p:nvSpPr>
          <p:spPr bwMode="auto">
            <a:xfrm flipV="1">
              <a:off x="292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8" name="Line 4956"/>
            <p:cNvSpPr>
              <a:spLocks noChangeShapeType="1"/>
            </p:cNvSpPr>
            <p:nvPr/>
          </p:nvSpPr>
          <p:spPr bwMode="auto">
            <a:xfrm flipV="1">
              <a:off x="292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9" name="Line 4957"/>
            <p:cNvSpPr>
              <a:spLocks noChangeShapeType="1"/>
            </p:cNvSpPr>
            <p:nvPr/>
          </p:nvSpPr>
          <p:spPr bwMode="auto">
            <a:xfrm flipV="1">
              <a:off x="292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0" name="Line 4958"/>
            <p:cNvSpPr>
              <a:spLocks noChangeShapeType="1"/>
            </p:cNvSpPr>
            <p:nvPr/>
          </p:nvSpPr>
          <p:spPr bwMode="auto">
            <a:xfrm flipV="1">
              <a:off x="292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1" name="Line 4959"/>
            <p:cNvSpPr>
              <a:spLocks noChangeShapeType="1"/>
            </p:cNvSpPr>
            <p:nvPr/>
          </p:nvSpPr>
          <p:spPr bwMode="auto">
            <a:xfrm flipV="1">
              <a:off x="292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2" name="Line 4960"/>
            <p:cNvSpPr>
              <a:spLocks noChangeShapeType="1"/>
            </p:cNvSpPr>
            <p:nvPr/>
          </p:nvSpPr>
          <p:spPr bwMode="auto">
            <a:xfrm flipV="1">
              <a:off x="292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3" name="Line 4961"/>
            <p:cNvSpPr>
              <a:spLocks noChangeShapeType="1"/>
            </p:cNvSpPr>
            <p:nvPr/>
          </p:nvSpPr>
          <p:spPr bwMode="auto">
            <a:xfrm flipV="1">
              <a:off x="292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4" name="Line 4962"/>
            <p:cNvSpPr>
              <a:spLocks noChangeShapeType="1"/>
            </p:cNvSpPr>
            <p:nvPr/>
          </p:nvSpPr>
          <p:spPr bwMode="auto">
            <a:xfrm flipV="1">
              <a:off x="292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5" name="Line 4963"/>
            <p:cNvSpPr>
              <a:spLocks noChangeShapeType="1"/>
            </p:cNvSpPr>
            <p:nvPr/>
          </p:nvSpPr>
          <p:spPr bwMode="auto">
            <a:xfrm flipV="1">
              <a:off x="292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6" name="Line 4964"/>
            <p:cNvSpPr>
              <a:spLocks noChangeShapeType="1"/>
            </p:cNvSpPr>
            <p:nvPr/>
          </p:nvSpPr>
          <p:spPr bwMode="auto">
            <a:xfrm flipV="1">
              <a:off x="292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7" name="Line 4965"/>
            <p:cNvSpPr>
              <a:spLocks noChangeShapeType="1"/>
            </p:cNvSpPr>
            <p:nvPr/>
          </p:nvSpPr>
          <p:spPr bwMode="auto">
            <a:xfrm flipV="1">
              <a:off x="292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8" name="Line 4966"/>
            <p:cNvSpPr>
              <a:spLocks noChangeShapeType="1"/>
            </p:cNvSpPr>
            <p:nvPr/>
          </p:nvSpPr>
          <p:spPr bwMode="auto">
            <a:xfrm flipV="1">
              <a:off x="292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9" name="Line 4967"/>
            <p:cNvSpPr>
              <a:spLocks noChangeShapeType="1"/>
            </p:cNvSpPr>
            <p:nvPr/>
          </p:nvSpPr>
          <p:spPr bwMode="auto">
            <a:xfrm flipV="1">
              <a:off x="292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0" name="Line 4968"/>
            <p:cNvSpPr>
              <a:spLocks noChangeShapeType="1"/>
            </p:cNvSpPr>
            <p:nvPr/>
          </p:nvSpPr>
          <p:spPr bwMode="auto">
            <a:xfrm flipV="1">
              <a:off x="292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1" name="Line 4969"/>
            <p:cNvSpPr>
              <a:spLocks noChangeShapeType="1"/>
            </p:cNvSpPr>
            <p:nvPr/>
          </p:nvSpPr>
          <p:spPr bwMode="auto">
            <a:xfrm flipV="1">
              <a:off x="292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2" name="Line 4970"/>
            <p:cNvSpPr>
              <a:spLocks noChangeShapeType="1"/>
            </p:cNvSpPr>
            <p:nvPr/>
          </p:nvSpPr>
          <p:spPr bwMode="auto">
            <a:xfrm flipV="1">
              <a:off x="292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3" name="Rectangle 4971"/>
            <p:cNvSpPr>
              <a:spLocks noChangeArrowheads="1"/>
            </p:cNvSpPr>
            <p:nvPr/>
          </p:nvSpPr>
          <p:spPr bwMode="auto">
            <a:xfrm>
              <a:off x="2872"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384" name="Line 4972"/>
            <p:cNvSpPr>
              <a:spLocks noChangeShapeType="1"/>
            </p:cNvSpPr>
            <p:nvPr/>
          </p:nvSpPr>
          <p:spPr bwMode="auto">
            <a:xfrm>
              <a:off x="321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5" name="Line 4973"/>
            <p:cNvSpPr>
              <a:spLocks noChangeShapeType="1"/>
            </p:cNvSpPr>
            <p:nvPr/>
          </p:nvSpPr>
          <p:spPr bwMode="auto">
            <a:xfrm flipV="1">
              <a:off x="321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6" name="Line 4974"/>
            <p:cNvSpPr>
              <a:spLocks noChangeShapeType="1"/>
            </p:cNvSpPr>
            <p:nvPr/>
          </p:nvSpPr>
          <p:spPr bwMode="auto">
            <a:xfrm flipV="1">
              <a:off x="321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7" name="Line 4975"/>
            <p:cNvSpPr>
              <a:spLocks noChangeShapeType="1"/>
            </p:cNvSpPr>
            <p:nvPr/>
          </p:nvSpPr>
          <p:spPr bwMode="auto">
            <a:xfrm flipV="1">
              <a:off x="321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8" name="Line 4976"/>
            <p:cNvSpPr>
              <a:spLocks noChangeShapeType="1"/>
            </p:cNvSpPr>
            <p:nvPr/>
          </p:nvSpPr>
          <p:spPr bwMode="auto">
            <a:xfrm flipV="1">
              <a:off x="321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9" name="Line 4977"/>
            <p:cNvSpPr>
              <a:spLocks noChangeShapeType="1"/>
            </p:cNvSpPr>
            <p:nvPr/>
          </p:nvSpPr>
          <p:spPr bwMode="auto">
            <a:xfrm flipV="1">
              <a:off x="321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0" name="Line 4978"/>
            <p:cNvSpPr>
              <a:spLocks noChangeShapeType="1"/>
            </p:cNvSpPr>
            <p:nvPr/>
          </p:nvSpPr>
          <p:spPr bwMode="auto">
            <a:xfrm flipV="1">
              <a:off x="321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1" name="Line 4979"/>
            <p:cNvSpPr>
              <a:spLocks noChangeShapeType="1"/>
            </p:cNvSpPr>
            <p:nvPr/>
          </p:nvSpPr>
          <p:spPr bwMode="auto">
            <a:xfrm flipV="1">
              <a:off x="321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2" name="Line 4980"/>
            <p:cNvSpPr>
              <a:spLocks noChangeShapeType="1"/>
            </p:cNvSpPr>
            <p:nvPr/>
          </p:nvSpPr>
          <p:spPr bwMode="auto">
            <a:xfrm flipV="1">
              <a:off x="321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3" name="Line 4981"/>
            <p:cNvSpPr>
              <a:spLocks noChangeShapeType="1"/>
            </p:cNvSpPr>
            <p:nvPr/>
          </p:nvSpPr>
          <p:spPr bwMode="auto">
            <a:xfrm flipV="1">
              <a:off x="321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4" name="Line 4982"/>
            <p:cNvSpPr>
              <a:spLocks noChangeShapeType="1"/>
            </p:cNvSpPr>
            <p:nvPr/>
          </p:nvSpPr>
          <p:spPr bwMode="auto">
            <a:xfrm flipV="1">
              <a:off x="321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5" name="Line 4983"/>
            <p:cNvSpPr>
              <a:spLocks noChangeShapeType="1"/>
            </p:cNvSpPr>
            <p:nvPr/>
          </p:nvSpPr>
          <p:spPr bwMode="auto">
            <a:xfrm flipV="1">
              <a:off x="321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6" name="Line 4984"/>
            <p:cNvSpPr>
              <a:spLocks noChangeShapeType="1"/>
            </p:cNvSpPr>
            <p:nvPr/>
          </p:nvSpPr>
          <p:spPr bwMode="auto">
            <a:xfrm flipV="1">
              <a:off x="321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7" name="Line 4985"/>
            <p:cNvSpPr>
              <a:spLocks noChangeShapeType="1"/>
            </p:cNvSpPr>
            <p:nvPr/>
          </p:nvSpPr>
          <p:spPr bwMode="auto">
            <a:xfrm flipV="1">
              <a:off x="321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8" name="Line 4986"/>
            <p:cNvSpPr>
              <a:spLocks noChangeShapeType="1"/>
            </p:cNvSpPr>
            <p:nvPr/>
          </p:nvSpPr>
          <p:spPr bwMode="auto">
            <a:xfrm flipV="1">
              <a:off x="321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9" name="Line 4987"/>
            <p:cNvSpPr>
              <a:spLocks noChangeShapeType="1"/>
            </p:cNvSpPr>
            <p:nvPr/>
          </p:nvSpPr>
          <p:spPr bwMode="auto">
            <a:xfrm flipV="1">
              <a:off x="321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0" name="Line 4988"/>
            <p:cNvSpPr>
              <a:spLocks noChangeShapeType="1"/>
            </p:cNvSpPr>
            <p:nvPr/>
          </p:nvSpPr>
          <p:spPr bwMode="auto">
            <a:xfrm flipV="1">
              <a:off x="321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1" name="Line 4989"/>
            <p:cNvSpPr>
              <a:spLocks noChangeShapeType="1"/>
            </p:cNvSpPr>
            <p:nvPr/>
          </p:nvSpPr>
          <p:spPr bwMode="auto">
            <a:xfrm flipV="1">
              <a:off x="321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2" name="Line 4990"/>
            <p:cNvSpPr>
              <a:spLocks noChangeShapeType="1"/>
            </p:cNvSpPr>
            <p:nvPr/>
          </p:nvSpPr>
          <p:spPr bwMode="auto">
            <a:xfrm flipV="1">
              <a:off x="321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3" name="Line 4991"/>
            <p:cNvSpPr>
              <a:spLocks noChangeShapeType="1"/>
            </p:cNvSpPr>
            <p:nvPr/>
          </p:nvSpPr>
          <p:spPr bwMode="auto">
            <a:xfrm flipV="1">
              <a:off x="321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4" name="Line 4992"/>
            <p:cNvSpPr>
              <a:spLocks noChangeShapeType="1"/>
            </p:cNvSpPr>
            <p:nvPr/>
          </p:nvSpPr>
          <p:spPr bwMode="auto">
            <a:xfrm flipV="1">
              <a:off x="321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5" name="Line 4993"/>
            <p:cNvSpPr>
              <a:spLocks noChangeShapeType="1"/>
            </p:cNvSpPr>
            <p:nvPr/>
          </p:nvSpPr>
          <p:spPr bwMode="auto">
            <a:xfrm flipV="1">
              <a:off x="321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6" name="Line 4994"/>
            <p:cNvSpPr>
              <a:spLocks noChangeShapeType="1"/>
            </p:cNvSpPr>
            <p:nvPr/>
          </p:nvSpPr>
          <p:spPr bwMode="auto">
            <a:xfrm flipV="1">
              <a:off x="321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7" name="Line 4995"/>
            <p:cNvSpPr>
              <a:spLocks noChangeShapeType="1"/>
            </p:cNvSpPr>
            <p:nvPr/>
          </p:nvSpPr>
          <p:spPr bwMode="auto">
            <a:xfrm flipV="1">
              <a:off x="321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8" name="Line 4996"/>
            <p:cNvSpPr>
              <a:spLocks noChangeShapeType="1"/>
            </p:cNvSpPr>
            <p:nvPr/>
          </p:nvSpPr>
          <p:spPr bwMode="auto">
            <a:xfrm flipV="1">
              <a:off x="321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9" name="Line 4997"/>
            <p:cNvSpPr>
              <a:spLocks noChangeShapeType="1"/>
            </p:cNvSpPr>
            <p:nvPr/>
          </p:nvSpPr>
          <p:spPr bwMode="auto">
            <a:xfrm flipV="1">
              <a:off x="321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0" name="Line 4998"/>
            <p:cNvSpPr>
              <a:spLocks noChangeShapeType="1"/>
            </p:cNvSpPr>
            <p:nvPr/>
          </p:nvSpPr>
          <p:spPr bwMode="auto">
            <a:xfrm flipV="1">
              <a:off x="321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1" name="Line 4999"/>
            <p:cNvSpPr>
              <a:spLocks noChangeShapeType="1"/>
            </p:cNvSpPr>
            <p:nvPr/>
          </p:nvSpPr>
          <p:spPr bwMode="auto">
            <a:xfrm flipV="1">
              <a:off x="321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2" name="Line 5000"/>
            <p:cNvSpPr>
              <a:spLocks noChangeShapeType="1"/>
            </p:cNvSpPr>
            <p:nvPr/>
          </p:nvSpPr>
          <p:spPr bwMode="auto">
            <a:xfrm flipV="1">
              <a:off x="321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3" name="Line 5001"/>
            <p:cNvSpPr>
              <a:spLocks noChangeShapeType="1"/>
            </p:cNvSpPr>
            <p:nvPr/>
          </p:nvSpPr>
          <p:spPr bwMode="auto">
            <a:xfrm flipV="1">
              <a:off x="321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4" name="Line 5002"/>
            <p:cNvSpPr>
              <a:spLocks noChangeShapeType="1"/>
            </p:cNvSpPr>
            <p:nvPr/>
          </p:nvSpPr>
          <p:spPr bwMode="auto">
            <a:xfrm flipV="1">
              <a:off x="321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5" name="Line 5003"/>
            <p:cNvSpPr>
              <a:spLocks noChangeShapeType="1"/>
            </p:cNvSpPr>
            <p:nvPr/>
          </p:nvSpPr>
          <p:spPr bwMode="auto">
            <a:xfrm flipV="1">
              <a:off x="321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6" name="Line 5004"/>
            <p:cNvSpPr>
              <a:spLocks noChangeShapeType="1"/>
            </p:cNvSpPr>
            <p:nvPr/>
          </p:nvSpPr>
          <p:spPr bwMode="auto">
            <a:xfrm flipV="1">
              <a:off x="321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7" name="Line 5005"/>
            <p:cNvSpPr>
              <a:spLocks noChangeShapeType="1"/>
            </p:cNvSpPr>
            <p:nvPr/>
          </p:nvSpPr>
          <p:spPr bwMode="auto">
            <a:xfrm flipV="1">
              <a:off x="321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8" name="Line 5006"/>
            <p:cNvSpPr>
              <a:spLocks noChangeShapeType="1"/>
            </p:cNvSpPr>
            <p:nvPr/>
          </p:nvSpPr>
          <p:spPr bwMode="auto">
            <a:xfrm flipV="1">
              <a:off x="321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9" name="Line 5007"/>
            <p:cNvSpPr>
              <a:spLocks noChangeShapeType="1"/>
            </p:cNvSpPr>
            <p:nvPr/>
          </p:nvSpPr>
          <p:spPr bwMode="auto">
            <a:xfrm flipV="1">
              <a:off x="321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0" name="Line 5008"/>
            <p:cNvSpPr>
              <a:spLocks noChangeShapeType="1"/>
            </p:cNvSpPr>
            <p:nvPr/>
          </p:nvSpPr>
          <p:spPr bwMode="auto">
            <a:xfrm flipV="1">
              <a:off x="321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1" name="Line 5009"/>
            <p:cNvSpPr>
              <a:spLocks noChangeShapeType="1"/>
            </p:cNvSpPr>
            <p:nvPr/>
          </p:nvSpPr>
          <p:spPr bwMode="auto">
            <a:xfrm flipV="1">
              <a:off x="321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2" name="Line 5010"/>
            <p:cNvSpPr>
              <a:spLocks noChangeShapeType="1"/>
            </p:cNvSpPr>
            <p:nvPr/>
          </p:nvSpPr>
          <p:spPr bwMode="auto">
            <a:xfrm flipV="1">
              <a:off x="321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3" name="Line 5011"/>
            <p:cNvSpPr>
              <a:spLocks noChangeShapeType="1"/>
            </p:cNvSpPr>
            <p:nvPr/>
          </p:nvSpPr>
          <p:spPr bwMode="auto">
            <a:xfrm flipV="1">
              <a:off x="321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4" name="Line 5012"/>
            <p:cNvSpPr>
              <a:spLocks noChangeShapeType="1"/>
            </p:cNvSpPr>
            <p:nvPr/>
          </p:nvSpPr>
          <p:spPr bwMode="auto">
            <a:xfrm flipV="1">
              <a:off x="321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5" name="Line 5013"/>
            <p:cNvSpPr>
              <a:spLocks noChangeShapeType="1"/>
            </p:cNvSpPr>
            <p:nvPr/>
          </p:nvSpPr>
          <p:spPr bwMode="auto">
            <a:xfrm flipV="1">
              <a:off x="321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6" name="Line 5014"/>
            <p:cNvSpPr>
              <a:spLocks noChangeShapeType="1"/>
            </p:cNvSpPr>
            <p:nvPr/>
          </p:nvSpPr>
          <p:spPr bwMode="auto">
            <a:xfrm flipV="1">
              <a:off x="321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7" name="Line 5015"/>
            <p:cNvSpPr>
              <a:spLocks noChangeShapeType="1"/>
            </p:cNvSpPr>
            <p:nvPr/>
          </p:nvSpPr>
          <p:spPr bwMode="auto">
            <a:xfrm flipV="1">
              <a:off x="321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8" name="Line 5016"/>
            <p:cNvSpPr>
              <a:spLocks noChangeShapeType="1"/>
            </p:cNvSpPr>
            <p:nvPr/>
          </p:nvSpPr>
          <p:spPr bwMode="auto">
            <a:xfrm flipV="1">
              <a:off x="321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9" name="Line 5017"/>
            <p:cNvSpPr>
              <a:spLocks noChangeShapeType="1"/>
            </p:cNvSpPr>
            <p:nvPr/>
          </p:nvSpPr>
          <p:spPr bwMode="auto">
            <a:xfrm flipV="1">
              <a:off x="321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0" name="Line 5018"/>
            <p:cNvSpPr>
              <a:spLocks noChangeShapeType="1"/>
            </p:cNvSpPr>
            <p:nvPr/>
          </p:nvSpPr>
          <p:spPr bwMode="auto">
            <a:xfrm flipV="1">
              <a:off x="321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1" name="Line 5019"/>
            <p:cNvSpPr>
              <a:spLocks noChangeShapeType="1"/>
            </p:cNvSpPr>
            <p:nvPr/>
          </p:nvSpPr>
          <p:spPr bwMode="auto">
            <a:xfrm flipV="1">
              <a:off x="321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2" name="Line 5020"/>
            <p:cNvSpPr>
              <a:spLocks noChangeShapeType="1"/>
            </p:cNvSpPr>
            <p:nvPr/>
          </p:nvSpPr>
          <p:spPr bwMode="auto">
            <a:xfrm flipV="1">
              <a:off x="321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3" name="Line 5021"/>
            <p:cNvSpPr>
              <a:spLocks noChangeShapeType="1"/>
            </p:cNvSpPr>
            <p:nvPr/>
          </p:nvSpPr>
          <p:spPr bwMode="auto">
            <a:xfrm flipV="1">
              <a:off x="321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4" name="Line 5022"/>
            <p:cNvSpPr>
              <a:spLocks noChangeShapeType="1"/>
            </p:cNvSpPr>
            <p:nvPr/>
          </p:nvSpPr>
          <p:spPr bwMode="auto">
            <a:xfrm flipV="1">
              <a:off x="321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5" name="Line 5023"/>
            <p:cNvSpPr>
              <a:spLocks noChangeShapeType="1"/>
            </p:cNvSpPr>
            <p:nvPr/>
          </p:nvSpPr>
          <p:spPr bwMode="auto">
            <a:xfrm flipV="1">
              <a:off x="321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6" name="Line 5024"/>
            <p:cNvSpPr>
              <a:spLocks noChangeShapeType="1"/>
            </p:cNvSpPr>
            <p:nvPr/>
          </p:nvSpPr>
          <p:spPr bwMode="auto">
            <a:xfrm flipV="1">
              <a:off x="321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7" name="Line 5025"/>
            <p:cNvSpPr>
              <a:spLocks noChangeShapeType="1"/>
            </p:cNvSpPr>
            <p:nvPr/>
          </p:nvSpPr>
          <p:spPr bwMode="auto">
            <a:xfrm flipV="1">
              <a:off x="321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8" name="Line 5026"/>
            <p:cNvSpPr>
              <a:spLocks noChangeShapeType="1"/>
            </p:cNvSpPr>
            <p:nvPr/>
          </p:nvSpPr>
          <p:spPr bwMode="auto">
            <a:xfrm flipV="1">
              <a:off x="321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9" name="Line 5027"/>
            <p:cNvSpPr>
              <a:spLocks noChangeShapeType="1"/>
            </p:cNvSpPr>
            <p:nvPr/>
          </p:nvSpPr>
          <p:spPr bwMode="auto">
            <a:xfrm flipV="1">
              <a:off x="321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0" name="Line 5028"/>
            <p:cNvSpPr>
              <a:spLocks noChangeShapeType="1"/>
            </p:cNvSpPr>
            <p:nvPr/>
          </p:nvSpPr>
          <p:spPr bwMode="auto">
            <a:xfrm flipV="1">
              <a:off x="321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1" name="Line 5029"/>
            <p:cNvSpPr>
              <a:spLocks noChangeShapeType="1"/>
            </p:cNvSpPr>
            <p:nvPr/>
          </p:nvSpPr>
          <p:spPr bwMode="auto">
            <a:xfrm flipV="1">
              <a:off x="321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2" name="Line 5030"/>
            <p:cNvSpPr>
              <a:spLocks noChangeShapeType="1"/>
            </p:cNvSpPr>
            <p:nvPr/>
          </p:nvSpPr>
          <p:spPr bwMode="auto">
            <a:xfrm flipV="1">
              <a:off x="321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3" name="Line 5031"/>
            <p:cNvSpPr>
              <a:spLocks noChangeShapeType="1"/>
            </p:cNvSpPr>
            <p:nvPr/>
          </p:nvSpPr>
          <p:spPr bwMode="auto">
            <a:xfrm flipV="1">
              <a:off x="321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4" name="Line 5032"/>
            <p:cNvSpPr>
              <a:spLocks noChangeShapeType="1"/>
            </p:cNvSpPr>
            <p:nvPr/>
          </p:nvSpPr>
          <p:spPr bwMode="auto">
            <a:xfrm flipV="1">
              <a:off x="321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5" name="Line 5033"/>
            <p:cNvSpPr>
              <a:spLocks noChangeShapeType="1"/>
            </p:cNvSpPr>
            <p:nvPr/>
          </p:nvSpPr>
          <p:spPr bwMode="auto">
            <a:xfrm flipV="1">
              <a:off x="321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6" name="Line 5034"/>
            <p:cNvSpPr>
              <a:spLocks noChangeShapeType="1"/>
            </p:cNvSpPr>
            <p:nvPr/>
          </p:nvSpPr>
          <p:spPr bwMode="auto">
            <a:xfrm flipV="1">
              <a:off x="321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7" name="Line 5035"/>
            <p:cNvSpPr>
              <a:spLocks noChangeShapeType="1"/>
            </p:cNvSpPr>
            <p:nvPr/>
          </p:nvSpPr>
          <p:spPr bwMode="auto">
            <a:xfrm flipV="1">
              <a:off x="321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8" name="Line 5036"/>
            <p:cNvSpPr>
              <a:spLocks noChangeShapeType="1"/>
            </p:cNvSpPr>
            <p:nvPr/>
          </p:nvSpPr>
          <p:spPr bwMode="auto">
            <a:xfrm flipV="1">
              <a:off x="321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9" name="Line 5037"/>
            <p:cNvSpPr>
              <a:spLocks noChangeShapeType="1"/>
            </p:cNvSpPr>
            <p:nvPr/>
          </p:nvSpPr>
          <p:spPr bwMode="auto">
            <a:xfrm flipV="1">
              <a:off x="321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0" name="Line 5038"/>
            <p:cNvSpPr>
              <a:spLocks noChangeShapeType="1"/>
            </p:cNvSpPr>
            <p:nvPr/>
          </p:nvSpPr>
          <p:spPr bwMode="auto">
            <a:xfrm flipV="1">
              <a:off x="321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1" name="Line 5039"/>
            <p:cNvSpPr>
              <a:spLocks noChangeShapeType="1"/>
            </p:cNvSpPr>
            <p:nvPr/>
          </p:nvSpPr>
          <p:spPr bwMode="auto">
            <a:xfrm flipV="1">
              <a:off x="321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2" name="Line 5040"/>
            <p:cNvSpPr>
              <a:spLocks noChangeShapeType="1"/>
            </p:cNvSpPr>
            <p:nvPr/>
          </p:nvSpPr>
          <p:spPr bwMode="auto">
            <a:xfrm flipV="1">
              <a:off x="321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3" name="Line 5041"/>
            <p:cNvSpPr>
              <a:spLocks noChangeShapeType="1"/>
            </p:cNvSpPr>
            <p:nvPr/>
          </p:nvSpPr>
          <p:spPr bwMode="auto">
            <a:xfrm flipV="1">
              <a:off x="321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4" name="Line 5042"/>
            <p:cNvSpPr>
              <a:spLocks noChangeShapeType="1"/>
            </p:cNvSpPr>
            <p:nvPr/>
          </p:nvSpPr>
          <p:spPr bwMode="auto">
            <a:xfrm flipV="1">
              <a:off x="321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5" name="Line 5043"/>
            <p:cNvSpPr>
              <a:spLocks noChangeShapeType="1"/>
            </p:cNvSpPr>
            <p:nvPr/>
          </p:nvSpPr>
          <p:spPr bwMode="auto">
            <a:xfrm flipV="1">
              <a:off x="321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6" name="Line 5044"/>
            <p:cNvSpPr>
              <a:spLocks noChangeShapeType="1"/>
            </p:cNvSpPr>
            <p:nvPr/>
          </p:nvSpPr>
          <p:spPr bwMode="auto">
            <a:xfrm flipV="1">
              <a:off x="321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7" name="Line 5045"/>
            <p:cNvSpPr>
              <a:spLocks noChangeShapeType="1"/>
            </p:cNvSpPr>
            <p:nvPr/>
          </p:nvSpPr>
          <p:spPr bwMode="auto">
            <a:xfrm flipV="1">
              <a:off x="321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8" name="Line 5046"/>
            <p:cNvSpPr>
              <a:spLocks noChangeShapeType="1"/>
            </p:cNvSpPr>
            <p:nvPr/>
          </p:nvSpPr>
          <p:spPr bwMode="auto">
            <a:xfrm flipV="1">
              <a:off x="321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9" name="Line 5047"/>
            <p:cNvSpPr>
              <a:spLocks noChangeShapeType="1"/>
            </p:cNvSpPr>
            <p:nvPr/>
          </p:nvSpPr>
          <p:spPr bwMode="auto">
            <a:xfrm flipV="1">
              <a:off x="321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0" name="Line 5048"/>
            <p:cNvSpPr>
              <a:spLocks noChangeShapeType="1"/>
            </p:cNvSpPr>
            <p:nvPr/>
          </p:nvSpPr>
          <p:spPr bwMode="auto">
            <a:xfrm flipV="1">
              <a:off x="321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1" name="Line 5049"/>
            <p:cNvSpPr>
              <a:spLocks noChangeShapeType="1"/>
            </p:cNvSpPr>
            <p:nvPr/>
          </p:nvSpPr>
          <p:spPr bwMode="auto">
            <a:xfrm flipV="1">
              <a:off x="321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2" name="Line 5050"/>
            <p:cNvSpPr>
              <a:spLocks noChangeShapeType="1"/>
            </p:cNvSpPr>
            <p:nvPr/>
          </p:nvSpPr>
          <p:spPr bwMode="auto">
            <a:xfrm flipV="1">
              <a:off x="321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3" name="Line 5051"/>
            <p:cNvSpPr>
              <a:spLocks noChangeShapeType="1"/>
            </p:cNvSpPr>
            <p:nvPr/>
          </p:nvSpPr>
          <p:spPr bwMode="auto">
            <a:xfrm flipV="1">
              <a:off x="321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4" name="Line 5052"/>
            <p:cNvSpPr>
              <a:spLocks noChangeShapeType="1"/>
            </p:cNvSpPr>
            <p:nvPr/>
          </p:nvSpPr>
          <p:spPr bwMode="auto">
            <a:xfrm flipV="1">
              <a:off x="321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5" name="Line 5053"/>
            <p:cNvSpPr>
              <a:spLocks noChangeShapeType="1"/>
            </p:cNvSpPr>
            <p:nvPr/>
          </p:nvSpPr>
          <p:spPr bwMode="auto">
            <a:xfrm flipV="1">
              <a:off x="321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6" name="Line 5054"/>
            <p:cNvSpPr>
              <a:spLocks noChangeShapeType="1"/>
            </p:cNvSpPr>
            <p:nvPr/>
          </p:nvSpPr>
          <p:spPr bwMode="auto">
            <a:xfrm flipV="1">
              <a:off x="321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7" name="Line 5055"/>
            <p:cNvSpPr>
              <a:spLocks noChangeShapeType="1"/>
            </p:cNvSpPr>
            <p:nvPr/>
          </p:nvSpPr>
          <p:spPr bwMode="auto">
            <a:xfrm flipV="1">
              <a:off x="321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8" name="Line 5056"/>
            <p:cNvSpPr>
              <a:spLocks noChangeShapeType="1"/>
            </p:cNvSpPr>
            <p:nvPr/>
          </p:nvSpPr>
          <p:spPr bwMode="auto">
            <a:xfrm flipV="1">
              <a:off x="321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9" name="Line 5057"/>
            <p:cNvSpPr>
              <a:spLocks noChangeShapeType="1"/>
            </p:cNvSpPr>
            <p:nvPr/>
          </p:nvSpPr>
          <p:spPr bwMode="auto">
            <a:xfrm flipV="1">
              <a:off x="321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0" name="Line 5058"/>
            <p:cNvSpPr>
              <a:spLocks noChangeShapeType="1"/>
            </p:cNvSpPr>
            <p:nvPr/>
          </p:nvSpPr>
          <p:spPr bwMode="auto">
            <a:xfrm flipV="1">
              <a:off x="321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1" name="Line 5059"/>
            <p:cNvSpPr>
              <a:spLocks noChangeShapeType="1"/>
            </p:cNvSpPr>
            <p:nvPr/>
          </p:nvSpPr>
          <p:spPr bwMode="auto">
            <a:xfrm flipV="1">
              <a:off x="321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2" name="Line 5060"/>
            <p:cNvSpPr>
              <a:spLocks noChangeShapeType="1"/>
            </p:cNvSpPr>
            <p:nvPr/>
          </p:nvSpPr>
          <p:spPr bwMode="auto">
            <a:xfrm flipV="1">
              <a:off x="321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3" name="Line 5061"/>
            <p:cNvSpPr>
              <a:spLocks noChangeShapeType="1"/>
            </p:cNvSpPr>
            <p:nvPr/>
          </p:nvSpPr>
          <p:spPr bwMode="auto">
            <a:xfrm flipV="1">
              <a:off x="321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4" name="Line 5062"/>
            <p:cNvSpPr>
              <a:spLocks noChangeShapeType="1"/>
            </p:cNvSpPr>
            <p:nvPr/>
          </p:nvSpPr>
          <p:spPr bwMode="auto">
            <a:xfrm flipV="1">
              <a:off x="321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5" name="Line 5063"/>
            <p:cNvSpPr>
              <a:spLocks noChangeShapeType="1"/>
            </p:cNvSpPr>
            <p:nvPr/>
          </p:nvSpPr>
          <p:spPr bwMode="auto">
            <a:xfrm flipV="1">
              <a:off x="321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6" name="Line 5064"/>
            <p:cNvSpPr>
              <a:spLocks noChangeShapeType="1"/>
            </p:cNvSpPr>
            <p:nvPr/>
          </p:nvSpPr>
          <p:spPr bwMode="auto">
            <a:xfrm flipV="1">
              <a:off x="321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7" name="Line 5065"/>
            <p:cNvSpPr>
              <a:spLocks noChangeShapeType="1"/>
            </p:cNvSpPr>
            <p:nvPr/>
          </p:nvSpPr>
          <p:spPr bwMode="auto">
            <a:xfrm flipV="1">
              <a:off x="321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8" name="Line 5066"/>
            <p:cNvSpPr>
              <a:spLocks noChangeShapeType="1"/>
            </p:cNvSpPr>
            <p:nvPr/>
          </p:nvSpPr>
          <p:spPr bwMode="auto">
            <a:xfrm flipV="1">
              <a:off x="321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9" name="Line 5067"/>
            <p:cNvSpPr>
              <a:spLocks noChangeShapeType="1"/>
            </p:cNvSpPr>
            <p:nvPr/>
          </p:nvSpPr>
          <p:spPr bwMode="auto">
            <a:xfrm flipV="1">
              <a:off x="321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0" name="Line 5068"/>
            <p:cNvSpPr>
              <a:spLocks noChangeShapeType="1"/>
            </p:cNvSpPr>
            <p:nvPr/>
          </p:nvSpPr>
          <p:spPr bwMode="auto">
            <a:xfrm flipV="1">
              <a:off x="321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1" name="Line 5069"/>
            <p:cNvSpPr>
              <a:spLocks noChangeShapeType="1"/>
            </p:cNvSpPr>
            <p:nvPr/>
          </p:nvSpPr>
          <p:spPr bwMode="auto">
            <a:xfrm flipV="1">
              <a:off x="321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2" name="Line 5070"/>
            <p:cNvSpPr>
              <a:spLocks noChangeShapeType="1"/>
            </p:cNvSpPr>
            <p:nvPr/>
          </p:nvSpPr>
          <p:spPr bwMode="auto">
            <a:xfrm flipV="1">
              <a:off x="321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3" name="Line 5071"/>
            <p:cNvSpPr>
              <a:spLocks noChangeShapeType="1"/>
            </p:cNvSpPr>
            <p:nvPr/>
          </p:nvSpPr>
          <p:spPr bwMode="auto">
            <a:xfrm flipV="1">
              <a:off x="321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4" name="Line 5072"/>
            <p:cNvSpPr>
              <a:spLocks noChangeShapeType="1"/>
            </p:cNvSpPr>
            <p:nvPr/>
          </p:nvSpPr>
          <p:spPr bwMode="auto">
            <a:xfrm flipV="1">
              <a:off x="321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5" name="Line 5073"/>
            <p:cNvSpPr>
              <a:spLocks noChangeShapeType="1"/>
            </p:cNvSpPr>
            <p:nvPr/>
          </p:nvSpPr>
          <p:spPr bwMode="auto">
            <a:xfrm flipV="1">
              <a:off x="321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6" name="Line 5074"/>
            <p:cNvSpPr>
              <a:spLocks noChangeShapeType="1"/>
            </p:cNvSpPr>
            <p:nvPr/>
          </p:nvSpPr>
          <p:spPr bwMode="auto">
            <a:xfrm flipV="1">
              <a:off x="321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7" name="Line 5075"/>
            <p:cNvSpPr>
              <a:spLocks noChangeShapeType="1"/>
            </p:cNvSpPr>
            <p:nvPr/>
          </p:nvSpPr>
          <p:spPr bwMode="auto">
            <a:xfrm flipV="1">
              <a:off x="321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8" name="Line 5076"/>
            <p:cNvSpPr>
              <a:spLocks noChangeShapeType="1"/>
            </p:cNvSpPr>
            <p:nvPr/>
          </p:nvSpPr>
          <p:spPr bwMode="auto">
            <a:xfrm flipV="1">
              <a:off x="321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9" name="Line 5077"/>
            <p:cNvSpPr>
              <a:spLocks noChangeShapeType="1"/>
            </p:cNvSpPr>
            <p:nvPr/>
          </p:nvSpPr>
          <p:spPr bwMode="auto">
            <a:xfrm flipV="1">
              <a:off x="321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0" name="Line 5078"/>
            <p:cNvSpPr>
              <a:spLocks noChangeShapeType="1"/>
            </p:cNvSpPr>
            <p:nvPr/>
          </p:nvSpPr>
          <p:spPr bwMode="auto">
            <a:xfrm flipV="1">
              <a:off x="321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1" name="Line 5079"/>
            <p:cNvSpPr>
              <a:spLocks noChangeShapeType="1"/>
            </p:cNvSpPr>
            <p:nvPr/>
          </p:nvSpPr>
          <p:spPr bwMode="auto">
            <a:xfrm flipV="1">
              <a:off x="321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2" name="Line 5080"/>
            <p:cNvSpPr>
              <a:spLocks noChangeShapeType="1"/>
            </p:cNvSpPr>
            <p:nvPr/>
          </p:nvSpPr>
          <p:spPr bwMode="auto">
            <a:xfrm flipV="1">
              <a:off x="321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3" name="Line 5081"/>
            <p:cNvSpPr>
              <a:spLocks noChangeShapeType="1"/>
            </p:cNvSpPr>
            <p:nvPr/>
          </p:nvSpPr>
          <p:spPr bwMode="auto">
            <a:xfrm flipV="1">
              <a:off x="321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4" name="Line 5082"/>
            <p:cNvSpPr>
              <a:spLocks noChangeShapeType="1"/>
            </p:cNvSpPr>
            <p:nvPr/>
          </p:nvSpPr>
          <p:spPr bwMode="auto">
            <a:xfrm flipV="1">
              <a:off x="321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5" name="Line 5083"/>
            <p:cNvSpPr>
              <a:spLocks noChangeShapeType="1"/>
            </p:cNvSpPr>
            <p:nvPr/>
          </p:nvSpPr>
          <p:spPr bwMode="auto">
            <a:xfrm flipV="1">
              <a:off x="321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6" name="Line 5084"/>
            <p:cNvSpPr>
              <a:spLocks noChangeShapeType="1"/>
            </p:cNvSpPr>
            <p:nvPr/>
          </p:nvSpPr>
          <p:spPr bwMode="auto">
            <a:xfrm flipV="1">
              <a:off x="321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7" name="Line 5085"/>
            <p:cNvSpPr>
              <a:spLocks noChangeShapeType="1"/>
            </p:cNvSpPr>
            <p:nvPr/>
          </p:nvSpPr>
          <p:spPr bwMode="auto">
            <a:xfrm flipV="1">
              <a:off x="321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8" name="Line 5086"/>
            <p:cNvSpPr>
              <a:spLocks noChangeShapeType="1"/>
            </p:cNvSpPr>
            <p:nvPr/>
          </p:nvSpPr>
          <p:spPr bwMode="auto">
            <a:xfrm flipV="1">
              <a:off x="321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9" name="Line 5087"/>
            <p:cNvSpPr>
              <a:spLocks noChangeShapeType="1"/>
            </p:cNvSpPr>
            <p:nvPr/>
          </p:nvSpPr>
          <p:spPr bwMode="auto">
            <a:xfrm flipV="1">
              <a:off x="321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0" name="Line 5088"/>
            <p:cNvSpPr>
              <a:spLocks noChangeShapeType="1"/>
            </p:cNvSpPr>
            <p:nvPr/>
          </p:nvSpPr>
          <p:spPr bwMode="auto">
            <a:xfrm flipV="1">
              <a:off x="321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1" name="Line 5089"/>
            <p:cNvSpPr>
              <a:spLocks noChangeShapeType="1"/>
            </p:cNvSpPr>
            <p:nvPr/>
          </p:nvSpPr>
          <p:spPr bwMode="auto">
            <a:xfrm flipV="1">
              <a:off x="321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2" name="Line 5090"/>
            <p:cNvSpPr>
              <a:spLocks noChangeShapeType="1"/>
            </p:cNvSpPr>
            <p:nvPr/>
          </p:nvSpPr>
          <p:spPr bwMode="auto">
            <a:xfrm flipV="1">
              <a:off x="321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3" name="Line 5091"/>
            <p:cNvSpPr>
              <a:spLocks noChangeShapeType="1"/>
            </p:cNvSpPr>
            <p:nvPr/>
          </p:nvSpPr>
          <p:spPr bwMode="auto">
            <a:xfrm flipV="1">
              <a:off x="321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4" name="Line 5092"/>
            <p:cNvSpPr>
              <a:spLocks noChangeShapeType="1"/>
            </p:cNvSpPr>
            <p:nvPr/>
          </p:nvSpPr>
          <p:spPr bwMode="auto">
            <a:xfrm flipV="1">
              <a:off x="321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5" name="Line 5093"/>
            <p:cNvSpPr>
              <a:spLocks noChangeShapeType="1"/>
            </p:cNvSpPr>
            <p:nvPr/>
          </p:nvSpPr>
          <p:spPr bwMode="auto">
            <a:xfrm flipV="1">
              <a:off x="321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6" name="Line 5094"/>
            <p:cNvSpPr>
              <a:spLocks noChangeShapeType="1"/>
            </p:cNvSpPr>
            <p:nvPr/>
          </p:nvSpPr>
          <p:spPr bwMode="auto">
            <a:xfrm flipV="1">
              <a:off x="321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7" name="Line 5095"/>
            <p:cNvSpPr>
              <a:spLocks noChangeShapeType="1"/>
            </p:cNvSpPr>
            <p:nvPr/>
          </p:nvSpPr>
          <p:spPr bwMode="auto">
            <a:xfrm flipV="1">
              <a:off x="321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8" name="Line 5096"/>
            <p:cNvSpPr>
              <a:spLocks noChangeShapeType="1"/>
            </p:cNvSpPr>
            <p:nvPr/>
          </p:nvSpPr>
          <p:spPr bwMode="auto">
            <a:xfrm flipV="1">
              <a:off x="321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9" name="Line 5097"/>
            <p:cNvSpPr>
              <a:spLocks noChangeShapeType="1"/>
            </p:cNvSpPr>
            <p:nvPr/>
          </p:nvSpPr>
          <p:spPr bwMode="auto">
            <a:xfrm flipV="1">
              <a:off x="321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0" name="Line 5098"/>
            <p:cNvSpPr>
              <a:spLocks noChangeShapeType="1"/>
            </p:cNvSpPr>
            <p:nvPr/>
          </p:nvSpPr>
          <p:spPr bwMode="auto">
            <a:xfrm flipV="1">
              <a:off x="321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1" name="Line 5099"/>
            <p:cNvSpPr>
              <a:spLocks noChangeShapeType="1"/>
            </p:cNvSpPr>
            <p:nvPr/>
          </p:nvSpPr>
          <p:spPr bwMode="auto">
            <a:xfrm flipV="1">
              <a:off x="321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2" name="Line 5100"/>
            <p:cNvSpPr>
              <a:spLocks noChangeShapeType="1"/>
            </p:cNvSpPr>
            <p:nvPr/>
          </p:nvSpPr>
          <p:spPr bwMode="auto">
            <a:xfrm flipV="1">
              <a:off x="321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3" name="Line 5101"/>
            <p:cNvSpPr>
              <a:spLocks noChangeShapeType="1"/>
            </p:cNvSpPr>
            <p:nvPr/>
          </p:nvSpPr>
          <p:spPr bwMode="auto">
            <a:xfrm flipV="1">
              <a:off x="321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4" name="Line 5102"/>
            <p:cNvSpPr>
              <a:spLocks noChangeShapeType="1"/>
            </p:cNvSpPr>
            <p:nvPr/>
          </p:nvSpPr>
          <p:spPr bwMode="auto">
            <a:xfrm flipV="1">
              <a:off x="321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5" name="Line 5103"/>
            <p:cNvSpPr>
              <a:spLocks noChangeShapeType="1"/>
            </p:cNvSpPr>
            <p:nvPr/>
          </p:nvSpPr>
          <p:spPr bwMode="auto">
            <a:xfrm flipV="1">
              <a:off x="321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6" name="Line 5104"/>
            <p:cNvSpPr>
              <a:spLocks noChangeShapeType="1"/>
            </p:cNvSpPr>
            <p:nvPr/>
          </p:nvSpPr>
          <p:spPr bwMode="auto">
            <a:xfrm flipV="1">
              <a:off x="321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7" name="Line 5105"/>
            <p:cNvSpPr>
              <a:spLocks noChangeShapeType="1"/>
            </p:cNvSpPr>
            <p:nvPr/>
          </p:nvSpPr>
          <p:spPr bwMode="auto">
            <a:xfrm flipV="1">
              <a:off x="321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8" name="Line 5106"/>
            <p:cNvSpPr>
              <a:spLocks noChangeShapeType="1"/>
            </p:cNvSpPr>
            <p:nvPr/>
          </p:nvSpPr>
          <p:spPr bwMode="auto">
            <a:xfrm flipV="1">
              <a:off x="321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9" name="Line 5107"/>
            <p:cNvSpPr>
              <a:spLocks noChangeShapeType="1"/>
            </p:cNvSpPr>
            <p:nvPr/>
          </p:nvSpPr>
          <p:spPr bwMode="auto">
            <a:xfrm flipV="1">
              <a:off x="321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0" name="Line 5108"/>
            <p:cNvSpPr>
              <a:spLocks noChangeShapeType="1"/>
            </p:cNvSpPr>
            <p:nvPr/>
          </p:nvSpPr>
          <p:spPr bwMode="auto">
            <a:xfrm flipV="1">
              <a:off x="321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1" name="Line 5109"/>
            <p:cNvSpPr>
              <a:spLocks noChangeShapeType="1"/>
            </p:cNvSpPr>
            <p:nvPr/>
          </p:nvSpPr>
          <p:spPr bwMode="auto">
            <a:xfrm flipV="1">
              <a:off x="321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2" name="Line 5110"/>
            <p:cNvSpPr>
              <a:spLocks noChangeShapeType="1"/>
            </p:cNvSpPr>
            <p:nvPr/>
          </p:nvSpPr>
          <p:spPr bwMode="auto">
            <a:xfrm flipV="1">
              <a:off x="321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3" name="Line 5111"/>
            <p:cNvSpPr>
              <a:spLocks noChangeShapeType="1"/>
            </p:cNvSpPr>
            <p:nvPr/>
          </p:nvSpPr>
          <p:spPr bwMode="auto">
            <a:xfrm flipV="1">
              <a:off x="321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4" name="Line 5112"/>
            <p:cNvSpPr>
              <a:spLocks noChangeShapeType="1"/>
            </p:cNvSpPr>
            <p:nvPr/>
          </p:nvSpPr>
          <p:spPr bwMode="auto">
            <a:xfrm flipV="1">
              <a:off x="321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5" name="Line 5113"/>
            <p:cNvSpPr>
              <a:spLocks noChangeShapeType="1"/>
            </p:cNvSpPr>
            <p:nvPr/>
          </p:nvSpPr>
          <p:spPr bwMode="auto">
            <a:xfrm flipV="1">
              <a:off x="321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6" name="Line 5114"/>
            <p:cNvSpPr>
              <a:spLocks noChangeShapeType="1"/>
            </p:cNvSpPr>
            <p:nvPr/>
          </p:nvSpPr>
          <p:spPr bwMode="auto">
            <a:xfrm flipV="1">
              <a:off x="321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7" name="Line 5115"/>
            <p:cNvSpPr>
              <a:spLocks noChangeShapeType="1"/>
            </p:cNvSpPr>
            <p:nvPr/>
          </p:nvSpPr>
          <p:spPr bwMode="auto">
            <a:xfrm flipV="1">
              <a:off x="321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8" name="Line 5116"/>
            <p:cNvSpPr>
              <a:spLocks noChangeShapeType="1"/>
            </p:cNvSpPr>
            <p:nvPr/>
          </p:nvSpPr>
          <p:spPr bwMode="auto">
            <a:xfrm flipV="1">
              <a:off x="321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9" name="Line 5117"/>
            <p:cNvSpPr>
              <a:spLocks noChangeShapeType="1"/>
            </p:cNvSpPr>
            <p:nvPr/>
          </p:nvSpPr>
          <p:spPr bwMode="auto">
            <a:xfrm flipV="1">
              <a:off x="321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0" name="Line 5118"/>
            <p:cNvSpPr>
              <a:spLocks noChangeShapeType="1"/>
            </p:cNvSpPr>
            <p:nvPr/>
          </p:nvSpPr>
          <p:spPr bwMode="auto">
            <a:xfrm flipV="1">
              <a:off x="321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1" name="Line 5119"/>
            <p:cNvSpPr>
              <a:spLocks noChangeShapeType="1"/>
            </p:cNvSpPr>
            <p:nvPr/>
          </p:nvSpPr>
          <p:spPr bwMode="auto">
            <a:xfrm flipV="1">
              <a:off x="321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2" name="Line 5120"/>
            <p:cNvSpPr>
              <a:spLocks noChangeShapeType="1"/>
            </p:cNvSpPr>
            <p:nvPr/>
          </p:nvSpPr>
          <p:spPr bwMode="auto">
            <a:xfrm flipV="1">
              <a:off x="321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3" name="Line 5121"/>
            <p:cNvSpPr>
              <a:spLocks noChangeShapeType="1"/>
            </p:cNvSpPr>
            <p:nvPr/>
          </p:nvSpPr>
          <p:spPr bwMode="auto">
            <a:xfrm flipV="1">
              <a:off x="321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4" name="Line 5122"/>
            <p:cNvSpPr>
              <a:spLocks noChangeShapeType="1"/>
            </p:cNvSpPr>
            <p:nvPr/>
          </p:nvSpPr>
          <p:spPr bwMode="auto">
            <a:xfrm flipV="1">
              <a:off x="321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5" name="Line 5123"/>
            <p:cNvSpPr>
              <a:spLocks noChangeShapeType="1"/>
            </p:cNvSpPr>
            <p:nvPr/>
          </p:nvSpPr>
          <p:spPr bwMode="auto">
            <a:xfrm flipV="1">
              <a:off x="321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6" name="Line 5124"/>
            <p:cNvSpPr>
              <a:spLocks noChangeShapeType="1"/>
            </p:cNvSpPr>
            <p:nvPr/>
          </p:nvSpPr>
          <p:spPr bwMode="auto">
            <a:xfrm flipV="1">
              <a:off x="321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7" name="Line 5125"/>
            <p:cNvSpPr>
              <a:spLocks noChangeShapeType="1"/>
            </p:cNvSpPr>
            <p:nvPr/>
          </p:nvSpPr>
          <p:spPr bwMode="auto">
            <a:xfrm flipV="1">
              <a:off x="321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8" name="Line 5126"/>
            <p:cNvSpPr>
              <a:spLocks noChangeShapeType="1"/>
            </p:cNvSpPr>
            <p:nvPr/>
          </p:nvSpPr>
          <p:spPr bwMode="auto">
            <a:xfrm flipV="1">
              <a:off x="321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9" name="Line 5127"/>
            <p:cNvSpPr>
              <a:spLocks noChangeShapeType="1"/>
            </p:cNvSpPr>
            <p:nvPr/>
          </p:nvSpPr>
          <p:spPr bwMode="auto">
            <a:xfrm flipV="1">
              <a:off x="321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0" name="Line 5128"/>
            <p:cNvSpPr>
              <a:spLocks noChangeShapeType="1"/>
            </p:cNvSpPr>
            <p:nvPr/>
          </p:nvSpPr>
          <p:spPr bwMode="auto">
            <a:xfrm flipV="1">
              <a:off x="321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1" name="Line 5129"/>
            <p:cNvSpPr>
              <a:spLocks noChangeShapeType="1"/>
            </p:cNvSpPr>
            <p:nvPr/>
          </p:nvSpPr>
          <p:spPr bwMode="auto">
            <a:xfrm flipV="1">
              <a:off x="321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2" name="Line 5130"/>
            <p:cNvSpPr>
              <a:spLocks noChangeShapeType="1"/>
            </p:cNvSpPr>
            <p:nvPr/>
          </p:nvSpPr>
          <p:spPr bwMode="auto">
            <a:xfrm flipV="1">
              <a:off x="321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3" name="Line 5131"/>
            <p:cNvSpPr>
              <a:spLocks noChangeShapeType="1"/>
            </p:cNvSpPr>
            <p:nvPr/>
          </p:nvSpPr>
          <p:spPr bwMode="auto">
            <a:xfrm flipV="1">
              <a:off x="321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4" name="Line 5132"/>
            <p:cNvSpPr>
              <a:spLocks noChangeShapeType="1"/>
            </p:cNvSpPr>
            <p:nvPr/>
          </p:nvSpPr>
          <p:spPr bwMode="auto">
            <a:xfrm flipV="1">
              <a:off x="321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5" name="Line 5133"/>
            <p:cNvSpPr>
              <a:spLocks noChangeShapeType="1"/>
            </p:cNvSpPr>
            <p:nvPr/>
          </p:nvSpPr>
          <p:spPr bwMode="auto">
            <a:xfrm flipV="1">
              <a:off x="321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6" name="Line 5134"/>
            <p:cNvSpPr>
              <a:spLocks noChangeShapeType="1"/>
            </p:cNvSpPr>
            <p:nvPr/>
          </p:nvSpPr>
          <p:spPr bwMode="auto">
            <a:xfrm flipV="1">
              <a:off x="321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7" name="Line 5135"/>
            <p:cNvSpPr>
              <a:spLocks noChangeShapeType="1"/>
            </p:cNvSpPr>
            <p:nvPr/>
          </p:nvSpPr>
          <p:spPr bwMode="auto">
            <a:xfrm flipV="1">
              <a:off x="321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8" name="Line 5136"/>
            <p:cNvSpPr>
              <a:spLocks noChangeShapeType="1"/>
            </p:cNvSpPr>
            <p:nvPr/>
          </p:nvSpPr>
          <p:spPr bwMode="auto">
            <a:xfrm flipV="1">
              <a:off x="321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9" name="Line 5137"/>
            <p:cNvSpPr>
              <a:spLocks noChangeShapeType="1"/>
            </p:cNvSpPr>
            <p:nvPr/>
          </p:nvSpPr>
          <p:spPr bwMode="auto">
            <a:xfrm flipV="1">
              <a:off x="321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0" name="Line 5138"/>
            <p:cNvSpPr>
              <a:spLocks noChangeShapeType="1"/>
            </p:cNvSpPr>
            <p:nvPr/>
          </p:nvSpPr>
          <p:spPr bwMode="auto">
            <a:xfrm flipV="1">
              <a:off x="321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1" name="Line 5139"/>
            <p:cNvSpPr>
              <a:spLocks noChangeShapeType="1"/>
            </p:cNvSpPr>
            <p:nvPr/>
          </p:nvSpPr>
          <p:spPr bwMode="auto">
            <a:xfrm flipV="1">
              <a:off x="321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35" name="Group 5341"/>
          <p:cNvGrpSpPr>
            <a:grpSpLocks/>
          </p:cNvGrpSpPr>
          <p:nvPr/>
        </p:nvGrpSpPr>
        <p:grpSpPr bwMode="auto">
          <a:xfrm>
            <a:off x="6200162" y="1449055"/>
            <a:ext cx="980381" cy="3709988"/>
            <a:chOff x="3167" y="1105"/>
            <a:chExt cx="348" cy="2337"/>
          </a:xfrm>
        </p:grpSpPr>
        <p:sp>
          <p:nvSpPr>
            <p:cNvPr id="152" name="Line 5141"/>
            <p:cNvSpPr>
              <a:spLocks noChangeShapeType="1"/>
            </p:cNvSpPr>
            <p:nvPr/>
          </p:nvSpPr>
          <p:spPr bwMode="auto">
            <a:xfrm flipV="1">
              <a:off x="321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 name="Line 5142"/>
            <p:cNvSpPr>
              <a:spLocks noChangeShapeType="1"/>
            </p:cNvSpPr>
            <p:nvPr/>
          </p:nvSpPr>
          <p:spPr bwMode="auto">
            <a:xfrm flipV="1">
              <a:off x="321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 name="Line 5143"/>
            <p:cNvSpPr>
              <a:spLocks noChangeShapeType="1"/>
            </p:cNvSpPr>
            <p:nvPr/>
          </p:nvSpPr>
          <p:spPr bwMode="auto">
            <a:xfrm flipV="1">
              <a:off x="321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 name="Line 5144"/>
            <p:cNvSpPr>
              <a:spLocks noChangeShapeType="1"/>
            </p:cNvSpPr>
            <p:nvPr/>
          </p:nvSpPr>
          <p:spPr bwMode="auto">
            <a:xfrm flipV="1">
              <a:off x="321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 name="Line 5145"/>
            <p:cNvSpPr>
              <a:spLocks noChangeShapeType="1"/>
            </p:cNvSpPr>
            <p:nvPr/>
          </p:nvSpPr>
          <p:spPr bwMode="auto">
            <a:xfrm flipV="1">
              <a:off x="321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 name="Line 5146"/>
            <p:cNvSpPr>
              <a:spLocks noChangeShapeType="1"/>
            </p:cNvSpPr>
            <p:nvPr/>
          </p:nvSpPr>
          <p:spPr bwMode="auto">
            <a:xfrm flipV="1">
              <a:off x="321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 name="Line 5147"/>
            <p:cNvSpPr>
              <a:spLocks noChangeShapeType="1"/>
            </p:cNvSpPr>
            <p:nvPr/>
          </p:nvSpPr>
          <p:spPr bwMode="auto">
            <a:xfrm flipV="1">
              <a:off x="321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 name="Line 5148"/>
            <p:cNvSpPr>
              <a:spLocks noChangeShapeType="1"/>
            </p:cNvSpPr>
            <p:nvPr/>
          </p:nvSpPr>
          <p:spPr bwMode="auto">
            <a:xfrm flipV="1">
              <a:off x="321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 name="Line 5149"/>
            <p:cNvSpPr>
              <a:spLocks noChangeShapeType="1"/>
            </p:cNvSpPr>
            <p:nvPr/>
          </p:nvSpPr>
          <p:spPr bwMode="auto">
            <a:xfrm flipV="1">
              <a:off x="321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 name="Line 5150"/>
            <p:cNvSpPr>
              <a:spLocks noChangeShapeType="1"/>
            </p:cNvSpPr>
            <p:nvPr/>
          </p:nvSpPr>
          <p:spPr bwMode="auto">
            <a:xfrm flipV="1">
              <a:off x="321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 name="Line 5151"/>
            <p:cNvSpPr>
              <a:spLocks noChangeShapeType="1"/>
            </p:cNvSpPr>
            <p:nvPr/>
          </p:nvSpPr>
          <p:spPr bwMode="auto">
            <a:xfrm flipV="1">
              <a:off x="321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 name="Line 5152"/>
            <p:cNvSpPr>
              <a:spLocks noChangeShapeType="1"/>
            </p:cNvSpPr>
            <p:nvPr/>
          </p:nvSpPr>
          <p:spPr bwMode="auto">
            <a:xfrm flipV="1">
              <a:off x="321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 name="Line 5153"/>
            <p:cNvSpPr>
              <a:spLocks noChangeShapeType="1"/>
            </p:cNvSpPr>
            <p:nvPr/>
          </p:nvSpPr>
          <p:spPr bwMode="auto">
            <a:xfrm flipV="1">
              <a:off x="321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 name="Line 5154"/>
            <p:cNvSpPr>
              <a:spLocks noChangeShapeType="1"/>
            </p:cNvSpPr>
            <p:nvPr/>
          </p:nvSpPr>
          <p:spPr bwMode="auto">
            <a:xfrm flipV="1">
              <a:off x="321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 name="Line 5155"/>
            <p:cNvSpPr>
              <a:spLocks noChangeShapeType="1"/>
            </p:cNvSpPr>
            <p:nvPr/>
          </p:nvSpPr>
          <p:spPr bwMode="auto">
            <a:xfrm flipV="1">
              <a:off x="321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 name="Line 5156"/>
            <p:cNvSpPr>
              <a:spLocks noChangeShapeType="1"/>
            </p:cNvSpPr>
            <p:nvPr/>
          </p:nvSpPr>
          <p:spPr bwMode="auto">
            <a:xfrm flipV="1">
              <a:off x="321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 name="Line 5157"/>
            <p:cNvSpPr>
              <a:spLocks noChangeShapeType="1"/>
            </p:cNvSpPr>
            <p:nvPr/>
          </p:nvSpPr>
          <p:spPr bwMode="auto">
            <a:xfrm flipV="1">
              <a:off x="321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 name="Line 5158"/>
            <p:cNvSpPr>
              <a:spLocks noChangeShapeType="1"/>
            </p:cNvSpPr>
            <p:nvPr/>
          </p:nvSpPr>
          <p:spPr bwMode="auto">
            <a:xfrm flipV="1">
              <a:off x="321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 name="Line 5159"/>
            <p:cNvSpPr>
              <a:spLocks noChangeShapeType="1"/>
            </p:cNvSpPr>
            <p:nvPr/>
          </p:nvSpPr>
          <p:spPr bwMode="auto">
            <a:xfrm flipV="1">
              <a:off x="321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 name="Line 5160"/>
            <p:cNvSpPr>
              <a:spLocks noChangeShapeType="1"/>
            </p:cNvSpPr>
            <p:nvPr/>
          </p:nvSpPr>
          <p:spPr bwMode="auto">
            <a:xfrm flipV="1">
              <a:off x="321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 name="Line 5161"/>
            <p:cNvSpPr>
              <a:spLocks noChangeShapeType="1"/>
            </p:cNvSpPr>
            <p:nvPr/>
          </p:nvSpPr>
          <p:spPr bwMode="auto">
            <a:xfrm flipV="1">
              <a:off x="321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 name="Line 5162"/>
            <p:cNvSpPr>
              <a:spLocks noChangeShapeType="1"/>
            </p:cNvSpPr>
            <p:nvPr/>
          </p:nvSpPr>
          <p:spPr bwMode="auto">
            <a:xfrm flipV="1">
              <a:off x="321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 name="Line 5163"/>
            <p:cNvSpPr>
              <a:spLocks noChangeShapeType="1"/>
            </p:cNvSpPr>
            <p:nvPr/>
          </p:nvSpPr>
          <p:spPr bwMode="auto">
            <a:xfrm flipV="1">
              <a:off x="321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 name="Line 5164"/>
            <p:cNvSpPr>
              <a:spLocks noChangeShapeType="1"/>
            </p:cNvSpPr>
            <p:nvPr/>
          </p:nvSpPr>
          <p:spPr bwMode="auto">
            <a:xfrm flipV="1">
              <a:off x="321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 name="Line 5165"/>
            <p:cNvSpPr>
              <a:spLocks noChangeShapeType="1"/>
            </p:cNvSpPr>
            <p:nvPr/>
          </p:nvSpPr>
          <p:spPr bwMode="auto">
            <a:xfrm flipV="1">
              <a:off x="321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 name="Line 5166"/>
            <p:cNvSpPr>
              <a:spLocks noChangeShapeType="1"/>
            </p:cNvSpPr>
            <p:nvPr/>
          </p:nvSpPr>
          <p:spPr bwMode="auto">
            <a:xfrm flipV="1">
              <a:off x="321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 name="Line 5167"/>
            <p:cNvSpPr>
              <a:spLocks noChangeShapeType="1"/>
            </p:cNvSpPr>
            <p:nvPr/>
          </p:nvSpPr>
          <p:spPr bwMode="auto">
            <a:xfrm flipV="1">
              <a:off x="321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 name="Line 5168"/>
            <p:cNvSpPr>
              <a:spLocks noChangeShapeType="1"/>
            </p:cNvSpPr>
            <p:nvPr/>
          </p:nvSpPr>
          <p:spPr bwMode="auto">
            <a:xfrm flipV="1">
              <a:off x="321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 name="Line 5169"/>
            <p:cNvSpPr>
              <a:spLocks noChangeShapeType="1"/>
            </p:cNvSpPr>
            <p:nvPr/>
          </p:nvSpPr>
          <p:spPr bwMode="auto">
            <a:xfrm flipV="1">
              <a:off x="321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 name="Line 5170"/>
            <p:cNvSpPr>
              <a:spLocks noChangeShapeType="1"/>
            </p:cNvSpPr>
            <p:nvPr/>
          </p:nvSpPr>
          <p:spPr bwMode="auto">
            <a:xfrm flipV="1">
              <a:off x="321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 name="Line 5171"/>
            <p:cNvSpPr>
              <a:spLocks noChangeShapeType="1"/>
            </p:cNvSpPr>
            <p:nvPr/>
          </p:nvSpPr>
          <p:spPr bwMode="auto">
            <a:xfrm flipV="1">
              <a:off x="321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 name="Line 5172"/>
            <p:cNvSpPr>
              <a:spLocks noChangeShapeType="1"/>
            </p:cNvSpPr>
            <p:nvPr/>
          </p:nvSpPr>
          <p:spPr bwMode="auto">
            <a:xfrm flipV="1">
              <a:off x="321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 name="Line 5173"/>
            <p:cNvSpPr>
              <a:spLocks noChangeShapeType="1"/>
            </p:cNvSpPr>
            <p:nvPr/>
          </p:nvSpPr>
          <p:spPr bwMode="auto">
            <a:xfrm flipV="1">
              <a:off x="321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 name="Line 5174"/>
            <p:cNvSpPr>
              <a:spLocks noChangeShapeType="1"/>
            </p:cNvSpPr>
            <p:nvPr/>
          </p:nvSpPr>
          <p:spPr bwMode="auto">
            <a:xfrm flipV="1">
              <a:off x="321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 name="Line 5175"/>
            <p:cNvSpPr>
              <a:spLocks noChangeShapeType="1"/>
            </p:cNvSpPr>
            <p:nvPr/>
          </p:nvSpPr>
          <p:spPr bwMode="auto">
            <a:xfrm flipV="1">
              <a:off x="321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 name="Line 5176"/>
            <p:cNvSpPr>
              <a:spLocks noChangeShapeType="1"/>
            </p:cNvSpPr>
            <p:nvPr/>
          </p:nvSpPr>
          <p:spPr bwMode="auto">
            <a:xfrm flipV="1">
              <a:off x="321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 name="Line 5177"/>
            <p:cNvSpPr>
              <a:spLocks noChangeShapeType="1"/>
            </p:cNvSpPr>
            <p:nvPr/>
          </p:nvSpPr>
          <p:spPr bwMode="auto">
            <a:xfrm flipV="1">
              <a:off x="321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 name="Line 5178"/>
            <p:cNvSpPr>
              <a:spLocks noChangeShapeType="1"/>
            </p:cNvSpPr>
            <p:nvPr/>
          </p:nvSpPr>
          <p:spPr bwMode="auto">
            <a:xfrm flipV="1">
              <a:off x="321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 name="Line 5179"/>
            <p:cNvSpPr>
              <a:spLocks noChangeShapeType="1"/>
            </p:cNvSpPr>
            <p:nvPr/>
          </p:nvSpPr>
          <p:spPr bwMode="auto">
            <a:xfrm flipV="1">
              <a:off x="321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 name="Line 5180"/>
            <p:cNvSpPr>
              <a:spLocks noChangeShapeType="1"/>
            </p:cNvSpPr>
            <p:nvPr/>
          </p:nvSpPr>
          <p:spPr bwMode="auto">
            <a:xfrm flipV="1">
              <a:off x="321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 name="Line 5181"/>
            <p:cNvSpPr>
              <a:spLocks noChangeShapeType="1"/>
            </p:cNvSpPr>
            <p:nvPr/>
          </p:nvSpPr>
          <p:spPr bwMode="auto">
            <a:xfrm flipV="1">
              <a:off x="321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 name="Line 5182"/>
            <p:cNvSpPr>
              <a:spLocks noChangeShapeType="1"/>
            </p:cNvSpPr>
            <p:nvPr/>
          </p:nvSpPr>
          <p:spPr bwMode="auto">
            <a:xfrm flipV="1">
              <a:off x="321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 name="Line 5183"/>
            <p:cNvSpPr>
              <a:spLocks noChangeShapeType="1"/>
            </p:cNvSpPr>
            <p:nvPr/>
          </p:nvSpPr>
          <p:spPr bwMode="auto">
            <a:xfrm flipV="1">
              <a:off x="321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 name="Line 5184"/>
            <p:cNvSpPr>
              <a:spLocks noChangeShapeType="1"/>
            </p:cNvSpPr>
            <p:nvPr/>
          </p:nvSpPr>
          <p:spPr bwMode="auto">
            <a:xfrm flipV="1">
              <a:off x="321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 name="Line 5185"/>
            <p:cNvSpPr>
              <a:spLocks noChangeShapeType="1"/>
            </p:cNvSpPr>
            <p:nvPr/>
          </p:nvSpPr>
          <p:spPr bwMode="auto">
            <a:xfrm flipV="1">
              <a:off x="321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 name="Line 5186"/>
            <p:cNvSpPr>
              <a:spLocks noChangeShapeType="1"/>
            </p:cNvSpPr>
            <p:nvPr/>
          </p:nvSpPr>
          <p:spPr bwMode="auto">
            <a:xfrm flipV="1">
              <a:off x="321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 name="Line 5187"/>
            <p:cNvSpPr>
              <a:spLocks noChangeShapeType="1"/>
            </p:cNvSpPr>
            <p:nvPr/>
          </p:nvSpPr>
          <p:spPr bwMode="auto">
            <a:xfrm flipV="1">
              <a:off x="321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 name="Line 5188"/>
            <p:cNvSpPr>
              <a:spLocks noChangeShapeType="1"/>
            </p:cNvSpPr>
            <p:nvPr/>
          </p:nvSpPr>
          <p:spPr bwMode="auto">
            <a:xfrm flipV="1">
              <a:off x="321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 name="Line 5189"/>
            <p:cNvSpPr>
              <a:spLocks noChangeShapeType="1"/>
            </p:cNvSpPr>
            <p:nvPr/>
          </p:nvSpPr>
          <p:spPr bwMode="auto">
            <a:xfrm flipV="1">
              <a:off x="321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 name="Line 5190"/>
            <p:cNvSpPr>
              <a:spLocks noChangeShapeType="1"/>
            </p:cNvSpPr>
            <p:nvPr/>
          </p:nvSpPr>
          <p:spPr bwMode="auto">
            <a:xfrm flipV="1">
              <a:off x="321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 name="Line 5191"/>
            <p:cNvSpPr>
              <a:spLocks noChangeShapeType="1"/>
            </p:cNvSpPr>
            <p:nvPr/>
          </p:nvSpPr>
          <p:spPr bwMode="auto">
            <a:xfrm flipV="1">
              <a:off x="321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 name="Line 5192"/>
            <p:cNvSpPr>
              <a:spLocks noChangeShapeType="1"/>
            </p:cNvSpPr>
            <p:nvPr/>
          </p:nvSpPr>
          <p:spPr bwMode="auto">
            <a:xfrm flipV="1">
              <a:off x="321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 name="Line 5193"/>
            <p:cNvSpPr>
              <a:spLocks noChangeShapeType="1"/>
            </p:cNvSpPr>
            <p:nvPr/>
          </p:nvSpPr>
          <p:spPr bwMode="auto">
            <a:xfrm flipV="1">
              <a:off x="321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 name="Line 5194"/>
            <p:cNvSpPr>
              <a:spLocks noChangeShapeType="1"/>
            </p:cNvSpPr>
            <p:nvPr/>
          </p:nvSpPr>
          <p:spPr bwMode="auto">
            <a:xfrm flipV="1">
              <a:off x="321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 name="Line 5195"/>
            <p:cNvSpPr>
              <a:spLocks noChangeShapeType="1"/>
            </p:cNvSpPr>
            <p:nvPr/>
          </p:nvSpPr>
          <p:spPr bwMode="auto">
            <a:xfrm flipV="1">
              <a:off x="321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 name="Line 5196"/>
            <p:cNvSpPr>
              <a:spLocks noChangeShapeType="1"/>
            </p:cNvSpPr>
            <p:nvPr/>
          </p:nvSpPr>
          <p:spPr bwMode="auto">
            <a:xfrm flipV="1">
              <a:off x="321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 name="Line 5197"/>
            <p:cNvSpPr>
              <a:spLocks noChangeShapeType="1"/>
            </p:cNvSpPr>
            <p:nvPr/>
          </p:nvSpPr>
          <p:spPr bwMode="auto">
            <a:xfrm flipV="1">
              <a:off x="321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 name="Line 5198"/>
            <p:cNvSpPr>
              <a:spLocks noChangeShapeType="1"/>
            </p:cNvSpPr>
            <p:nvPr/>
          </p:nvSpPr>
          <p:spPr bwMode="auto">
            <a:xfrm flipV="1">
              <a:off x="321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 name="Line 5199"/>
            <p:cNvSpPr>
              <a:spLocks noChangeShapeType="1"/>
            </p:cNvSpPr>
            <p:nvPr/>
          </p:nvSpPr>
          <p:spPr bwMode="auto">
            <a:xfrm flipV="1">
              <a:off x="321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 name="Line 5200"/>
            <p:cNvSpPr>
              <a:spLocks noChangeShapeType="1"/>
            </p:cNvSpPr>
            <p:nvPr/>
          </p:nvSpPr>
          <p:spPr bwMode="auto">
            <a:xfrm flipV="1">
              <a:off x="321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 name="Line 5201"/>
            <p:cNvSpPr>
              <a:spLocks noChangeShapeType="1"/>
            </p:cNvSpPr>
            <p:nvPr/>
          </p:nvSpPr>
          <p:spPr bwMode="auto">
            <a:xfrm flipV="1">
              <a:off x="321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 name="Line 5202"/>
            <p:cNvSpPr>
              <a:spLocks noChangeShapeType="1"/>
            </p:cNvSpPr>
            <p:nvPr/>
          </p:nvSpPr>
          <p:spPr bwMode="auto">
            <a:xfrm flipV="1">
              <a:off x="321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 name="Line 5203"/>
            <p:cNvSpPr>
              <a:spLocks noChangeShapeType="1"/>
            </p:cNvSpPr>
            <p:nvPr/>
          </p:nvSpPr>
          <p:spPr bwMode="auto">
            <a:xfrm flipV="1">
              <a:off x="321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 name="Rectangle 5204"/>
            <p:cNvSpPr>
              <a:spLocks noChangeArrowheads="1"/>
            </p:cNvSpPr>
            <p:nvPr/>
          </p:nvSpPr>
          <p:spPr bwMode="auto">
            <a:xfrm>
              <a:off x="316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216" name="Line 5205"/>
            <p:cNvSpPr>
              <a:spLocks noChangeShapeType="1"/>
            </p:cNvSpPr>
            <p:nvPr/>
          </p:nvSpPr>
          <p:spPr bwMode="auto">
            <a:xfrm>
              <a:off x="351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 name="Line 5206"/>
            <p:cNvSpPr>
              <a:spLocks noChangeShapeType="1"/>
            </p:cNvSpPr>
            <p:nvPr/>
          </p:nvSpPr>
          <p:spPr bwMode="auto">
            <a:xfrm flipV="1">
              <a:off x="351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 name="Line 5207"/>
            <p:cNvSpPr>
              <a:spLocks noChangeShapeType="1"/>
            </p:cNvSpPr>
            <p:nvPr/>
          </p:nvSpPr>
          <p:spPr bwMode="auto">
            <a:xfrm flipV="1">
              <a:off x="351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 name="Line 5208"/>
            <p:cNvSpPr>
              <a:spLocks noChangeShapeType="1"/>
            </p:cNvSpPr>
            <p:nvPr/>
          </p:nvSpPr>
          <p:spPr bwMode="auto">
            <a:xfrm flipV="1">
              <a:off x="351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 name="Line 5209"/>
            <p:cNvSpPr>
              <a:spLocks noChangeShapeType="1"/>
            </p:cNvSpPr>
            <p:nvPr/>
          </p:nvSpPr>
          <p:spPr bwMode="auto">
            <a:xfrm flipV="1">
              <a:off x="351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 name="Line 5210"/>
            <p:cNvSpPr>
              <a:spLocks noChangeShapeType="1"/>
            </p:cNvSpPr>
            <p:nvPr/>
          </p:nvSpPr>
          <p:spPr bwMode="auto">
            <a:xfrm flipV="1">
              <a:off x="351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 name="Line 5211"/>
            <p:cNvSpPr>
              <a:spLocks noChangeShapeType="1"/>
            </p:cNvSpPr>
            <p:nvPr/>
          </p:nvSpPr>
          <p:spPr bwMode="auto">
            <a:xfrm flipV="1">
              <a:off x="351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 name="Line 5212"/>
            <p:cNvSpPr>
              <a:spLocks noChangeShapeType="1"/>
            </p:cNvSpPr>
            <p:nvPr/>
          </p:nvSpPr>
          <p:spPr bwMode="auto">
            <a:xfrm flipV="1">
              <a:off x="351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 name="Line 5213"/>
            <p:cNvSpPr>
              <a:spLocks noChangeShapeType="1"/>
            </p:cNvSpPr>
            <p:nvPr/>
          </p:nvSpPr>
          <p:spPr bwMode="auto">
            <a:xfrm flipV="1">
              <a:off x="351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 name="Line 5214"/>
            <p:cNvSpPr>
              <a:spLocks noChangeShapeType="1"/>
            </p:cNvSpPr>
            <p:nvPr/>
          </p:nvSpPr>
          <p:spPr bwMode="auto">
            <a:xfrm flipV="1">
              <a:off x="351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 name="Line 5215"/>
            <p:cNvSpPr>
              <a:spLocks noChangeShapeType="1"/>
            </p:cNvSpPr>
            <p:nvPr/>
          </p:nvSpPr>
          <p:spPr bwMode="auto">
            <a:xfrm flipV="1">
              <a:off x="351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 name="Line 5216"/>
            <p:cNvSpPr>
              <a:spLocks noChangeShapeType="1"/>
            </p:cNvSpPr>
            <p:nvPr/>
          </p:nvSpPr>
          <p:spPr bwMode="auto">
            <a:xfrm flipV="1">
              <a:off x="351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 name="Line 5217"/>
            <p:cNvSpPr>
              <a:spLocks noChangeShapeType="1"/>
            </p:cNvSpPr>
            <p:nvPr/>
          </p:nvSpPr>
          <p:spPr bwMode="auto">
            <a:xfrm flipV="1">
              <a:off x="351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 name="Line 5218"/>
            <p:cNvSpPr>
              <a:spLocks noChangeShapeType="1"/>
            </p:cNvSpPr>
            <p:nvPr/>
          </p:nvSpPr>
          <p:spPr bwMode="auto">
            <a:xfrm flipV="1">
              <a:off x="351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 name="Line 5219"/>
            <p:cNvSpPr>
              <a:spLocks noChangeShapeType="1"/>
            </p:cNvSpPr>
            <p:nvPr/>
          </p:nvSpPr>
          <p:spPr bwMode="auto">
            <a:xfrm flipV="1">
              <a:off x="351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 name="Line 5220"/>
            <p:cNvSpPr>
              <a:spLocks noChangeShapeType="1"/>
            </p:cNvSpPr>
            <p:nvPr/>
          </p:nvSpPr>
          <p:spPr bwMode="auto">
            <a:xfrm flipV="1">
              <a:off x="351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 name="Line 5221"/>
            <p:cNvSpPr>
              <a:spLocks noChangeShapeType="1"/>
            </p:cNvSpPr>
            <p:nvPr/>
          </p:nvSpPr>
          <p:spPr bwMode="auto">
            <a:xfrm flipV="1">
              <a:off x="351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 name="Line 5222"/>
            <p:cNvSpPr>
              <a:spLocks noChangeShapeType="1"/>
            </p:cNvSpPr>
            <p:nvPr/>
          </p:nvSpPr>
          <p:spPr bwMode="auto">
            <a:xfrm flipV="1">
              <a:off x="351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 name="Line 5223"/>
            <p:cNvSpPr>
              <a:spLocks noChangeShapeType="1"/>
            </p:cNvSpPr>
            <p:nvPr/>
          </p:nvSpPr>
          <p:spPr bwMode="auto">
            <a:xfrm flipV="1">
              <a:off x="351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 name="Line 5224"/>
            <p:cNvSpPr>
              <a:spLocks noChangeShapeType="1"/>
            </p:cNvSpPr>
            <p:nvPr/>
          </p:nvSpPr>
          <p:spPr bwMode="auto">
            <a:xfrm flipV="1">
              <a:off x="351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 name="Line 5225"/>
            <p:cNvSpPr>
              <a:spLocks noChangeShapeType="1"/>
            </p:cNvSpPr>
            <p:nvPr/>
          </p:nvSpPr>
          <p:spPr bwMode="auto">
            <a:xfrm flipV="1">
              <a:off x="351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 name="Line 5226"/>
            <p:cNvSpPr>
              <a:spLocks noChangeShapeType="1"/>
            </p:cNvSpPr>
            <p:nvPr/>
          </p:nvSpPr>
          <p:spPr bwMode="auto">
            <a:xfrm flipV="1">
              <a:off x="351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 name="Line 5227"/>
            <p:cNvSpPr>
              <a:spLocks noChangeShapeType="1"/>
            </p:cNvSpPr>
            <p:nvPr/>
          </p:nvSpPr>
          <p:spPr bwMode="auto">
            <a:xfrm flipV="1">
              <a:off x="351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 name="Line 5228"/>
            <p:cNvSpPr>
              <a:spLocks noChangeShapeType="1"/>
            </p:cNvSpPr>
            <p:nvPr/>
          </p:nvSpPr>
          <p:spPr bwMode="auto">
            <a:xfrm flipV="1">
              <a:off x="351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 name="Line 5229"/>
            <p:cNvSpPr>
              <a:spLocks noChangeShapeType="1"/>
            </p:cNvSpPr>
            <p:nvPr/>
          </p:nvSpPr>
          <p:spPr bwMode="auto">
            <a:xfrm flipV="1">
              <a:off x="351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 name="Line 5230"/>
            <p:cNvSpPr>
              <a:spLocks noChangeShapeType="1"/>
            </p:cNvSpPr>
            <p:nvPr/>
          </p:nvSpPr>
          <p:spPr bwMode="auto">
            <a:xfrm flipV="1">
              <a:off x="351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 name="Line 5231"/>
            <p:cNvSpPr>
              <a:spLocks noChangeShapeType="1"/>
            </p:cNvSpPr>
            <p:nvPr/>
          </p:nvSpPr>
          <p:spPr bwMode="auto">
            <a:xfrm flipV="1">
              <a:off x="351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 name="Line 5232"/>
            <p:cNvSpPr>
              <a:spLocks noChangeShapeType="1"/>
            </p:cNvSpPr>
            <p:nvPr/>
          </p:nvSpPr>
          <p:spPr bwMode="auto">
            <a:xfrm flipV="1">
              <a:off x="351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 name="Line 5233"/>
            <p:cNvSpPr>
              <a:spLocks noChangeShapeType="1"/>
            </p:cNvSpPr>
            <p:nvPr/>
          </p:nvSpPr>
          <p:spPr bwMode="auto">
            <a:xfrm flipV="1">
              <a:off x="351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 name="Line 5234"/>
            <p:cNvSpPr>
              <a:spLocks noChangeShapeType="1"/>
            </p:cNvSpPr>
            <p:nvPr/>
          </p:nvSpPr>
          <p:spPr bwMode="auto">
            <a:xfrm flipV="1">
              <a:off x="351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 name="Line 5235"/>
            <p:cNvSpPr>
              <a:spLocks noChangeShapeType="1"/>
            </p:cNvSpPr>
            <p:nvPr/>
          </p:nvSpPr>
          <p:spPr bwMode="auto">
            <a:xfrm flipV="1">
              <a:off x="351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 name="Line 5236"/>
            <p:cNvSpPr>
              <a:spLocks noChangeShapeType="1"/>
            </p:cNvSpPr>
            <p:nvPr/>
          </p:nvSpPr>
          <p:spPr bwMode="auto">
            <a:xfrm flipV="1">
              <a:off x="351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 name="Line 5237"/>
            <p:cNvSpPr>
              <a:spLocks noChangeShapeType="1"/>
            </p:cNvSpPr>
            <p:nvPr/>
          </p:nvSpPr>
          <p:spPr bwMode="auto">
            <a:xfrm flipV="1">
              <a:off x="351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 name="Line 5238"/>
            <p:cNvSpPr>
              <a:spLocks noChangeShapeType="1"/>
            </p:cNvSpPr>
            <p:nvPr/>
          </p:nvSpPr>
          <p:spPr bwMode="auto">
            <a:xfrm flipV="1">
              <a:off x="351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 name="Line 5239"/>
            <p:cNvSpPr>
              <a:spLocks noChangeShapeType="1"/>
            </p:cNvSpPr>
            <p:nvPr/>
          </p:nvSpPr>
          <p:spPr bwMode="auto">
            <a:xfrm flipV="1">
              <a:off x="351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 name="Line 5240"/>
            <p:cNvSpPr>
              <a:spLocks noChangeShapeType="1"/>
            </p:cNvSpPr>
            <p:nvPr/>
          </p:nvSpPr>
          <p:spPr bwMode="auto">
            <a:xfrm flipV="1">
              <a:off x="351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 name="Line 5241"/>
            <p:cNvSpPr>
              <a:spLocks noChangeShapeType="1"/>
            </p:cNvSpPr>
            <p:nvPr/>
          </p:nvSpPr>
          <p:spPr bwMode="auto">
            <a:xfrm flipV="1">
              <a:off x="351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 name="Line 5242"/>
            <p:cNvSpPr>
              <a:spLocks noChangeShapeType="1"/>
            </p:cNvSpPr>
            <p:nvPr/>
          </p:nvSpPr>
          <p:spPr bwMode="auto">
            <a:xfrm flipV="1">
              <a:off x="351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 name="Line 5243"/>
            <p:cNvSpPr>
              <a:spLocks noChangeShapeType="1"/>
            </p:cNvSpPr>
            <p:nvPr/>
          </p:nvSpPr>
          <p:spPr bwMode="auto">
            <a:xfrm flipV="1">
              <a:off x="351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 name="Line 5244"/>
            <p:cNvSpPr>
              <a:spLocks noChangeShapeType="1"/>
            </p:cNvSpPr>
            <p:nvPr/>
          </p:nvSpPr>
          <p:spPr bwMode="auto">
            <a:xfrm flipV="1">
              <a:off x="351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 name="Line 5245"/>
            <p:cNvSpPr>
              <a:spLocks noChangeShapeType="1"/>
            </p:cNvSpPr>
            <p:nvPr/>
          </p:nvSpPr>
          <p:spPr bwMode="auto">
            <a:xfrm flipV="1">
              <a:off x="351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 name="Line 5246"/>
            <p:cNvSpPr>
              <a:spLocks noChangeShapeType="1"/>
            </p:cNvSpPr>
            <p:nvPr/>
          </p:nvSpPr>
          <p:spPr bwMode="auto">
            <a:xfrm flipV="1">
              <a:off x="351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 name="Line 5247"/>
            <p:cNvSpPr>
              <a:spLocks noChangeShapeType="1"/>
            </p:cNvSpPr>
            <p:nvPr/>
          </p:nvSpPr>
          <p:spPr bwMode="auto">
            <a:xfrm flipV="1">
              <a:off x="351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 name="Line 5248"/>
            <p:cNvSpPr>
              <a:spLocks noChangeShapeType="1"/>
            </p:cNvSpPr>
            <p:nvPr/>
          </p:nvSpPr>
          <p:spPr bwMode="auto">
            <a:xfrm flipV="1">
              <a:off x="351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 name="Line 5249"/>
            <p:cNvSpPr>
              <a:spLocks noChangeShapeType="1"/>
            </p:cNvSpPr>
            <p:nvPr/>
          </p:nvSpPr>
          <p:spPr bwMode="auto">
            <a:xfrm flipV="1">
              <a:off x="351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 name="Line 5250"/>
            <p:cNvSpPr>
              <a:spLocks noChangeShapeType="1"/>
            </p:cNvSpPr>
            <p:nvPr/>
          </p:nvSpPr>
          <p:spPr bwMode="auto">
            <a:xfrm flipV="1">
              <a:off x="351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 name="Line 5251"/>
            <p:cNvSpPr>
              <a:spLocks noChangeShapeType="1"/>
            </p:cNvSpPr>
            <p:nvPr/>
          </p:nvSpPr>
          <p:spPr bwMode="auto">
            <a:xfrm flipV="1">
              <a:off x="351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 name="Line 5252"/>
            <p:cNvSpPr>
              <a:spLocks noChangeShapeType="1"/>
            </p:cNvSpPr>
            <p:nvPr/>
          </p:nvSpPr>
          <p:spPr bwMode="auto">
            <a:xfrm flipV="1">
              <a:off x="351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 name="Line 5253"/>
            <p:cNvSpPr>
              <a:spLocks noChangeShapeType="1"/>
            </p:cNvSpPr>
            <p:nvPr/>
          </p:nvSpPr>
          <p:spPr bwMode="auto">
            <a:xfrm flipV="1">
              <a:off x="351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 name="Line 5254"/>
            <p:cNvSpPr>
              <a:spLocks noChangeShapeType="1"/>
            </p:cNvSpPr>
            <p:nvPr/>
          </p:nvSpPr>
          <p:spPr bwMode="auto">
            <a:xfrm flipV="1">
              <a:off x="351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 name="Line 5255"/>
            <p:cNvSpPr>
              <a:spLocks noChangeShapeType="1"/>
            </p:cNvSpPr>
            <p:nvPr/>
          </p:nvSpPr>
          <p:spPr bwMode="auto">
            <a:xfrm flipV="1">
              <a:off x="351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 name="Line 5256"/>
            <p:cNvSpPr>
              <a:spLocks noChangeShapeType="1"/>
            </p:cNvSpPr>
            <p:nvPr/>
          </p:nvSpPr>
          <p:spPr bwMode="auto">
            <a:xfrm flipV="1">
              <a:off x="351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 name="Line 5257"/>
            <p:cNvSpPr>
              <a:spLocks noChangeShapeType="1"/>
            </p:cNvSpPr>
            <p:nvPr/>
          </p:nvSpPr>
          <p:spPr bwMode="auto">
            <a:xfrm flipV="1">
              <a:off x="351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 name="Line 5258"/>
            <p:cNvSpPr>
              <a:spLocks noChangeShapeType="1"/>
            </p:cNvSpPr>
            <p:nvPr/>
          </p:nvSpPr>
          <p:spPr bwMode="auto">
            <a:xfrm flipV="1">
              <a:off x="351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 name="Line 5259"/>
            <p:cNvSpPr>
              <a:spLocks noChangeShapeType="1"/>
            </p:cNvSpPr>
            <p:nvPr/>
          </p:nvSpPr>
          <p:spPr bwMode="auto">
            <a:xfrm flipV="1">
              <a:off x="351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 name="Line 5260"/>
            <p:cNvSpPr>
              <a:spLocks noChangeShapeType="1"/>
            </p:cNvSpPr>
            <p:nvPr/>
          </p:nvSpPr>
          <p:spPr bwMode="auto">
            <a:xfrm flipV="1">
              <a:off x="351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 name="Line 5261"/>
            <p:cNvSpPr>
              <a:spLocks noChangeShapeType="1"/>
            </p:cNvSpPr>
            <p:nvPr/>
          </p:nvSpPr>
          <p:spPr bwMode="auto">
            <a:xfrm flipV="1">
              <a:off x="351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 name="Line 5262"/>
            <p:cNvSpPr>
              <a:spLocks noChangeShapeType="1"/>
            </p:cNvSpPr>
            <p:nvPr/>
          </p:nvSpPr>
          <p:spPr bwMode="auto">
            <a:xfrm flipV="1">
              <a:off x="351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 name="Line 5263"/>
            <p:cNvSpPr>
              <a:spLocks noChangeShapeType="1"/>
            </p:cNvSpPr>
            <p:nvPr/>
          </p:nvSpPr>
          <p:spPr bwMode="auto">
            <a:xfrm flipV="1">
              <a:off x="351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 name="Line 5264"/>
            <p:cNvSpPr>
              <a:spLocks noChangeShapeType="1"/>
            </p:cNvSpPr>
            <p:nvPr/>
          </p:nvSpPr>
          <p:spPr bwMode="auto">
            <a:xfrm flipV="1">
              <a:off x="351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6" name="Line 5265"/>
            <p:cNvSpPr>
              <a:spLocks noChangeShapeType="1"/>
            </p:cNvSpPr>
            <p:nvPr/>
          </p:nvSpPr>
          <p:spPr bwMode="auto">
            <a:xfrm flipV="1">
              <a:off x="351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7" name="Line 5266"/>
            <p:cNvSpPr>
              <a:spLocks noChangeShapeType="1"/>
            </p:cNvSpPr>
            <p:nvPr/>
          </p:nvSpPr>
          <p:spPr bwMode="auto">
            <a:xfrm flipV="1">
              <a:off x="351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8" name="Line 5267"/>
            <p:cNvSpPr>
              <a:spLocks noChangeShapeType="1"/>
            </p:cNvSpPr>
            <p:nvPr/>
          </p:nvSpPr>
          <p:spPr bwMode="auto">
            <a:xfrm flipV="1">
              <a:off x="351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9" name="Line 5268"/>
            <p:cNvSpPr>
              <a:spLocks noChangeShapeType="1"/>
            </p:cNvSpPr>
            <p:nvPr/>
          </p:nvSpPr>
          <p:spPr bwMode="auto">
            <a:xfrm flipV="1">
              <a:off x="351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0" name="Line 5269"/>
            <p:cNvSpPr>
              <a:spLocks noChangeShapeType="1"/>
            </p:cNvSpPr>
            <p:nvPr/>
          </p:nvSpPr>
          <p:spPr bwMode="auto">
            <a:xfrm flipV="1">
              <a:off x="351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1" name="Line 5270"/>
            <p:cNvSpPr>
              <a:spLocks noChangeShapeType="1"/>
            </p:cNvSpPr>
            <p:nvPr/>
          </p:nvSpPr>
          <p:spPr bwMode="auto">
            <a:xfrm flipV="1">
              <a:off x="351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2" name="Line 5271"/>
            <p:cNvSpPr>
              <a:spLocks noChangeShapeType="1"/>
            </p:cNvSpPr>
            <p:nvPr/>
          </p:nvSpPr>
          <p:spPr bwMode="auto">
            <a:xfrm flipV="1">
              <a:off x="351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3" name="Line 5272"/>
            <p:cNvSpPr>
              <a:spLocks noChangeShapeType="1"/>
            </p:cNvSpPr>
            <p:nvPr/>
          </p:nvSpPr>
          <p:spPr bwMode="auto">
            <a:xfrm flipV="1">
              <a:off x="351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4" name="Line 5273"/>
            <p:cNvSpPr>
              <a:spLocks noChangeShapeType="1"/>
            </p:cNvSpPr>
            <p:nvPr/>
          </p:nvSpPr>
          <p:spPr bwMode="auto">
            <a:xfrm flipV="1">
              <a:off x="351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5" name="Line 5274"/>
            <p:cNvSpPr>
              <a:spLocks noChangeShapeType="1"/>
            </p:cNvSpPr>
            <p:nvPr/>
          </p:nvSpPr>
          <p:spPr bwMode="auto">
            <a:xfrm flipV="1">
              <a:off x="351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6" name="Line 5275"/>
            <p:cNvSpPr>
              <a:spLocks noChangeShapeType="1"/>
            </p:cNvSpPr>
            <p:nvPr/>
          </p:nvSpPr>
          <p:spPr bwMode="auto">
            <a:xfrm flipV="1">
              <a:off x="351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7" name="Line 5276"/>
            <p:cNvSpPr>
              <a:spLocks noChangeShapeType="1"/>
            </p:cNvSpPr>
            <p:nvPr/>
          </p:nvSpPr>
          <p:spPr bwMode="auto">
            <a:xfrm flipV="1">
              <a:off x="351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8" name="Line 5277"/>
            <p:cNvSpPr>
              <a:spLocks noChangeShapeType="1"/>
            </p:cNvSpPr>
            <p:nvPr/>
          </p:nvSpPr>
          <p:spPr bwMode="auto">
            <a:xfrm flipV="1">
              <a:off x="351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9" name="Line 5278"/>
            <p:cNvSpPr>
              <a:spLocks noChangeShapeType="1"/>
            </p:cNvSpPr>
            <p:nvPr/>
          </p:nvSpPr>
          <p:spPr bwMode="auto">
            <a:xfrm flipV="1">
              <a:off x="351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0" name="Line 5279"/>
            <p:cNvSpPr>
              <a:spLocks noChangeShapeType="1"/>
            </p:cNvSpPr>
            <p:nvPr/>
          </p:nvSpPr>
          <p:spPr bwMode="auto">
            <a:xfrm flipV="1">
              <a:off x="351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1" name="Line 5280"/>
            <p:cNvSpPr>
              <a:spLocks noChangeShapeType="1"/>
            </p:cNvSpPr>
            <p:nvPr/>
          </p:nvSpPr>
          <p:spPr bwMode="auto">
            <a:xfrm flipV="1">
              <a:off x="351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2" name="Line 5281"/>
            <p:cNvSpPr>
              <a:spLocks noChangeShapeType="1"/>
            </p:cNvSpPr>
            <p:nvPr/>
          </p:nvSpPr>
          <p:spPr bwMode="auto">
            <a:xfrm flipV="1">
              <a:off x="351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3" name="Line 5282"/>
            <p:cNvSpPr>
              <a:spLocks noChangeShapeType="1"/>
            </p:cNvSpPr>
            <p:nvPr/>
          </p:nvSpPr>
          <p:spPr bwMode="auto">
            <a:xfrm flipV="1">
              <a:off x="351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4" name="Line 5283"/>
            <p:cNvSpPr>
              <a:spLocks noChangeShapeType="1"/>
            </p:cNvSpPr>
            <p:nvPr/>
          </p:nvSpPr>
          <p:spPr bwMode="auto">
            <a:xfrm flipV="1">
              <a:off x="351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5" name="Line 5284"/>
            <p:cNvSpPr>
              <a:spLocks noChangeShapeType="1"/>
            </p:cNvSpPr>
            <p:nvPr/>
          </p:nvSpPr>
          <p:spPr bwMode="auto">
            <a:xfrm flipV="1">
              <a:off x="351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6" name="Line 5285"/>
            <p:cNvSpPr>
              <a:spLocks noChangeShapeType="1"/>
            </p:cNvSpPr>
            <p:nvPr/>
          </p:nvSpPr>
          <p:spPr bwMode="auto">
            <a:xfrm flipV="1">
              <a:off x="351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7" name="Line 5286"/>
            <p:cNvSpPr>
              <a:spLocks noChangeShapeType="1"/>
            </p:cNvSpPr>
            <p:nvPr/>
          </p:nvSpPr>
          <p:spPr bwMode="auto">
            <a:xfrm flipV="1">
              <a:off x="351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8" name="Line 5287"/>
            <p:cNvSpPr>
              <a:spLocks noChangeShapeType="1"/>
            </p:cNvSpPr>
            <p:nvPr/>
          </p:nvSpPr>
          <p:spPr bwMode="auto">
            <a:xfrm flipV="1">
              <a:off x="351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9" name="Line 5288"/>
            <p:cNvSpPr>
              <a:spLocks noChangeShapeType="1"/>
            </p:cNvSpPr>
            <p:nvPr/>
          </p:nvSpPr>
          <p:spPr bwMode="auto">
            <a:xfrm flipV="1">
              <a:off x="351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0" name="Line 5289"/>
            <p:cNvSpPr>
              <a:spLocks noChangeShapeType="1"/>
            </p:cNvSpPr>
            <p:nvPr/>
          </p:nvSpPr>
          <p:spPr bwMode="auto">
            <a:xfrm flipV="1">
              <a:off x="351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1" name="Line 5290"/>
            <p:cNvSpPr>
              <a:spLocks noChangeShapeType="1"/>
            </p:cNvSpPr>
            <p:nvPr/>
          </p:nvSpPr>
          <p:spPr bwMode="auto">
            <a:xfrm flipV="1">
              <a:off x="351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2" name="Line 5291"/>
            <p:cNvSpPr>
              <a:spLocks noChangeShapeType="1"/>
            </p:cNvSpPr>
            <p:nvPr/>
          </p:nvSpPr>
          <p:spPr bwMode="auto">
            <a:xfrm flipV="1">
              <a:off x="351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3" name="Line 5292"/>
            <p:cNvSpPr>
              <a:spLocks noChangeShapeType="1"/>
            </p:cNvSpPr>
            <p:nvPr/>
          </p:nvSpPr>
          <p:spPr bwMode="auto">
            <a:xfrm flipV="1">
              <a:off x="351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4" name="Line 5293"/>
            <p:cNvSpPr>
              <a:spLocks noChangeShapeType="1"/>
            </p:cNvSpPr>
            <p:nvPr/>
          </p:nvSpPr>
          <p:spPr bwMode="auto">
            <a:xfrm flipV="1">
              <a:off x="351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5" name="Line 5294"/>
            <p:cNvSpPr>
              <a:spLocks noChangeShapeType="1"/>
            </p:cNvSpPr>
            <p:nvPr/>
          </p:nvSpPr>
          <p:spPr bwMode="auto">
            <a:xfrm flipV="1">
              <a:off x="351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6" name="Line 5295"/>
            <p:cNvSpPr>
              <a:spLocks noChangeShapeType="1"/>
            </p:cNvSpPr>
            <p:nvPr/>
          </p:nvSpPr>
          <p:spPr bwMode="auto">
            <a:xfrm flipV="1">
              <a:off x="351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7" name="Line 5296"/>
            <p:cNvSpPr>
              <a:spLocks noChangeShapeType="1"/>
            </p:cNvSpPr>
            <p:nvPr/>
          </p:nvSpPr>
          <p:spPr bwMode="auto">
            <a:xfrm flipV="1">
              <a:off x="351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8" name="Line 5297"/>
            <p:cNvSpPr>
              <a:spLocks noChangeShapeType="1"/>
            </p:cNvSpPr>
            <p:nvPr/>
          </p:nvSpPr>
          <p:spPr bwMode="auto">
            <a:xfrm flipV="1">
              <a:off x="351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9" name="Line 5298"/>
            <p:cNvSpPr>
              <a:spLocks noChangeShapeType="1"/>
            </p:cNvSpPr>
            <p:nvPr/>
          </p:nvSpPr>
          <p:spPr bwMode="auto">
            <a:xfrm flipV="1">
              <a:off x="351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0" name="Line 5299"/>
            <p:cNvSpPr>
              <a:spLocks noChangeShapeType="1"/>
            </p:cNvSpPr>
            <p:nvPr/>
          </p:nvSpPr>
          <p:spPr bwMode="auto">
            <a:xfrm flipV="1">
              <a:off x="351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1" name="Line 5300"/>
            <p:cNvSpPr>
              <a:spLocks noChangeShapeType="1"/>
            </p:cNvSpPr>
            <p:nvPr/>
          </p:nvSpPr>
          <p:spPr bwMode="auto">
            <a:xfrm flipV="1">
              <a:off x="351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2" name="Line 5301"/>
            <p:cNvSpPr>
              <a:spLocks noChangeShapeType="1"/>
            </p:cNvSpPr>
            <p:nvPr/>
          </p:nvSpPr>
          <p:spPr bwMode="auto">
            <a:xfrm flipV="1">
              <a:off x="351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3" name="Line 5302"/>
            <p:cNvSpPr>
              <a:spLocks noChangeShapeType="1"/>
            </p:cNvSpPr>
            <p:nvPr/>
          </p:nvSpPr>
          <p:spPr bwMode="auto">
            <a:xfrm flipV="1">
              <a:off x="351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4" name="Line 5303"/>
            <p:cNvSpPr>
              <a:spLocks noChangeShapeType="1"/>
            </p:cNvSpPr>
            <p:nvPr/>
          </p:nvSpPr>
          <p:spPr bwMode="auto">
            <a:xfrm flipV="1">
              <a:off x="351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5" name="Line 5304"/>
            <p:cNvSpPr>
              <a:spLocks noChangeShapeType="1"/>
            </p:cNvSpPr>
            <p:nvPr/>
          </p:nvSpPr>
          <p:spPr bwMode="auto">
            <a:xfrm flipV="1">
              <a:off x="351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6" name="Line 5305"/>
            <p:cNvSpPr>
              <a:spLocks noChangeShapeType="1"/>
            </p:cNvSpPr>
            <p:nvPr/>
          </p:nvSpPr>
          <p:spPr bwMode="auto">
            <a:xfrm flipV="1">
              <a:off x="351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7" name="Line 5306"/>
            <p:cNvSpPr>
              <a:spLocks noChangeShapeType="1"/>
            </p:cNvSpPr>
            <p:nvPr/>
          </p:nvSpPr>
          <p:spPr bwMode="auto">
            <a:xfrm flipV="1">
              <a:off x="351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8" name="Line 5307"/>
            <p:cNvSpPr>
              <a:spLocks noChangeShapeType="1"/>
            </p:cNvSpPr>
            <p:nvPr/>
          </p:nvSpPr>
          <p:spPr bwMode="auto">
            <a:xfrm flipV="1">
              <a:off x="351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9" name="Line 5308"/>
            <p:cNvSpPr>
              <a:spLocks noChangeShapeType="1"/>
            </p:cNvSpPr>
            <p:nvPr/>
          </p:nvSpPr>
          <p:spPr bwMode="auto">
            <a:xfrm flipV="1">
              <a:off x="351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0" name="Line 5309"/>
            <p:cNvSpPr>
              <a:spLocks noChangeShapeType="1"/>
            </p:cNvSpPr>
            <p:nvPr/>
          </p:nvSpPr>
          <p:spPr bwMode="auto">
            <a:xfrm flipV="1">
              <a:off x="351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1" name="Line 5310"/>
            <p:cNvSpPr>
              <a:spLocks noChangeShapeType="1"/>
            </p:cNvSpPr>
            <p:nvPr/>
          </p:nvSpPr>
          <p:spPr bwMode="auto">
            <a:xfrm flipV="1">
              <a:off x="351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2" name="Line 5311"/>
            <p:cNvSpPr>
              <a:spLocks noChangeShapeType="1"/>
            </p:cNvSpPr>
            <p:nvPr/>
          </p:nvSpPr>
          <p:spPr bwMode="auto">
            <a:xfrm flipV="1">
              <a:off x="351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3" name="Line 5312"/>
            <p:cNvSpPr>
              <a:spLocks noChangeShapeType="1"/>
            </p:cNvSpPr>
            <p:nvPr/>
          </p:nvSpPr>
          <p:spPr bwMode="auto">
            <a:xfrm flipV="1">
              <a:off x="351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4" name="Line 5313"/>
            <p:cNvSpPr>
              <a:spLocks noChangeShapeType="1"/>
            </p:cNvSpPr>
            <p:nvPr/>
          </p:nvSpPr>
          <p:spPr bwMode="auto">
            <a:xfrm flipV="1">
              <a:off x="351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5" name="Line 5314"/>
            <p:cNvSpPr>
              <a:spLocks noChangeShapeType="1"/>
            </p:cNvSpPr>
            <p:nvPr/>
          </p:nvSpPr>
          <p:spPr bwMode="auto">
            <a:xfrm flipV="1">
              <a:off x="351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6" name="Line 5315"/>
            <p:cNvSpPr>
              <a:spLocks noChangeShapeType="1"/>
            </p:cNvSpPr>
            <p:nvPr/>
          </p:nvSpPr>
          <p:spPr bwMode="auto">
            <a:xfrm flipV="1">
              <a:off x="351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7" name="Line 5316"/>
            <p:cNvSpPr>
              <a:spLocks noChangeShapeType="1"/>
            </p:cNvSpPr>
            <p:nvPr/>
          </p:nvSpPr>
          <p:spPr bwMode="auto">
            <a:xfrm flipV="1">
              <a:off x="351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8" name="Line 5317"/>
            <p:cNvSpPr>
              <a:spLocks noChangeShapeType="1"/>
            </p:cNvSpPr>
            <p:nvPr/>
          </p:nvSpPr>
          <p:spPr bwMode="auto">
            <a:xfrm flipV="1">
              <a:off x="351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9" name="Line 5318"/>
            <p:cNvSpPr>
              <a:spLocks noChangeShapeType="1"/>
            </p:cNvSpPr>
            <p:nvPr/>
          </p:nvSpPr>
          <p:spPr bwMode="auto">
            <a:xfrm flipV="1">
              <a:off x="351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0" name="Line 5319"/>
            <p:cNvSpPr>
              <a:spLocks noChangeShapeType="1"/>
            </p:cNvSpPr>
            <p:nvPr/>
          </p:nvSpPr>
          <p:spPr bwMode="auto">
            <a:xfrm flipV="1">
              <a:off x="351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1" name="Line 5320"/>
            <p:cNvSpPr>
              <a:spLocks noChangeShapeType="1"/>
            </p:cNvSpPr>
            <p:nvPr/>
          </p:nvSpPr>
          <p:spPr bwMode="auto">
            <a:xfrm flipV="1">
              <a:off x="351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2" name="Line 5321"/>
            <p:cNvSpPr>
              <a:spLocks noChangeShapeType="1"/>
            </p:cNvSpPr>
            <p:nvPr/>
          </p:nvSpPr>
          <p:spPr bwMode="auto">
            <a:xfrm flipV="1">
              <a:off x="351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3" name="Line 5322"/>
            <p:cNvSpPr>
              <a:spLocks noChangeShapeType="1"/>
            </p:cNvSpPr>
            <p:nvPr/>
          </p:nvSpPr>
          <p:spPr bwMode="auto">
            <a:xfrm flipV="1">
              <a:off x="351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4" name="Line 5323"/>
            <p:cNvSpPr>
              <a:spLocks noChangeShapeType="1"/>
            </p:cNvSpPr>
            <p:nvPr/>
          </p:nvSpPr>
          <p:spPr bwMode="auto">
            <a:xfrm flipV="1">
              <a:off x="351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5" name="Line 5324"/>
            <p:cNvSpPr>
              <a:spLocks noChangeShapeType="1"/>
            </p:cNvSpPr>
            <p:nvPr/>
          </p:nvSpPr>
          <p:spPr bwMode="auto">
            <a:xfrm flipV="1">
              <a:off x="351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6" name="Line 5325"/>
            <p:cNvSpPr>
              <a:spLocks noChangeShapeType="1"/>
            </p:cNvSpPr>
            <p:nvPr/>
          </p:nvSpPr>
          <p:spPr bwMode="auto">
            <a:xfrm flipV="1">
              <a:off x="351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7" name="Line 5326"/>
            <p:cNvSpPr>
              <a:spLocks noChangeShapeType="1"/>
            </p:cNvSpPr>
            <p:nvPr/>
          </p:nvSpPr>
          <p:spPr bwMode="auto">
            <a:xfrm flipV="1">
              <a:off x="351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8" name="Line 5327"/>
            <p:cNvSpPr>
              <a:spLocks noChangeShapeType="1"/>
            </p:cNvSpPr>
            <p:nvPr/>
          </p:nvSpPr>
          <p:spPr bwMode="auto">
            <a:xfrm flipV="1">
              <a:off x="351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9" name="Line 5328"/>
            <p:cNvSpPr>
              <a:spLocks noChangeShapeType="1"/>
            </p:cNvSpPr>
            <p:nvPr/>
          </p:nvSpPr>
          <p:spPr bwMode="auto">
            <a:xfrm flipV="1">
              <a:off x="351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0" name="Line 5329"/>
            <p:cNvSpPr>
              <a:spLocks noChangeShapeType="1"/>
            </p:cNvSpPr>
            <p:nvPr/>
          </p:nvSpPr>
          <p:spPr bwMode="auto">
            <a:xfrm flipV="1">
              <a:off x="351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1" name="Line 5330"/>
            <p:cNvSpPr>
              <a:spLocks noChangeShapeType="1"/>
            </p:cNvSpPr>
            <p:nvPr/>
          </p:nvSpPr>
          <p:spPr bwMode="auto">
            <a:xfrm flipV="1">
              <a:off x="351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2" name="Line 5331"/>
            <p:cNvSpPr>
              <a:spLocks noChangeShapeType="1"/>
            </p:cNvSpPr>
            <p:nvPr/>
          </p:nvSpPr>
          <p:spPr bwMode="auto">
            <a:xfrm flipV="1">
              <a:off x="351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3" name="Line 5332"/>
            <p:cNvSpPr>
              <a:spLocks noChangeShapeType="1"/>
            </p:cNvSpPr>
            <p:nvPr/>
          </p:nvSpPr>
          <p:spPr bwMode="auto">
            <a:xfrm flipV="1">
              <a:off x="351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4" name="Line 5333"/>
            <p:cNvSpPr>
              <a:spLocks noChangeShapeType="1"/>
            </p:cNvSpPr>
            <p:nvPr/>
          </p:nvSpPr>
          <p:spPr bwMode="auto">
            <a:xfrm flipV="1">
              <a:off x="351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5" name="Line 5334"/>
            <p:cNvSpPr>
              <a:spLocks noChangeShapeType="1"/>
            </p:cNvSpPr>
            <p:nvPr/>
          </p:nvSpPr>
          <p:spPr bwMode="auto">
            <a:xfrm flipV="1">
              <a:off x="351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6" name="Line 5335"/>
            <p:cNvSpPr>
              <a:spLocks noChangeShapeType="1"/>
            </p:cNvSpPr>
            <p:nvPr/>
          </p:nvSpPr>
          <p:spPr bwMode="auto">
            <a:xfrm flipV="1">
              <a:off x="351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7" name="Line 5336"/>
            <p:cNvSpPr>
              <a:spLocks noChangeShapeType="1"/>
            </p:cNvSpPr>
            <p:nvPr/>
          </p:nvSpPr>
          <p:spPr bwMode="auto">
            <a:xfrm flipV="1">
              <a:off x="351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8" name="Line 5337"/>
            <p:cNvSpPr>
              <a:spLocks noChangeShapeType="1"/>
            </p:cNvSpPr>
            <p:nvPr/>
          </p:nvSpPr>
          <p:spPr bwMode="auto">
            <a:xfrm flipV="1">
              <a:off x="351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9" name="Line 5338"/>
            <p:cNvSpPr>
              <a:spLocks noChangeShapeType="1"/>
            </p:cNvSpPr>
            <p:nvPr/>
          </p:nvSpPr>
          <p:spPr bwMode="auto">
            <a:xfrm flipV="1">
              <a:off x="351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0" name="Line 5339"/>
            <p:cNvSpPr>
              <a:spLocks noChangeShapeType="1"/>
            </p:cNvSpPr>
            <p:nvPr/>
          </p:nvSpPr>
          <p:spPr bwMode="auto">
            <a:xfrm flipV="1">
              <a:off x="351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1" name="Line 5340"/>
            <p:cNvSpPr>
              <a:spLocks noChangeShapeType="1"/>
            </p:cNvSpPr>
            <p:nvPr/>
          </p:nvSpPr>
          <p:spPr bwMode="auto">
            <a:xfrm flipV="1">
              <a:off x="351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36" name="Line 5342"/>
          <p:cNvSpPr>
            <a:spLocks noChangeShapeType="1"/>
          </p:cNvSpPr>
          <p:nvPr/>
        </p:nvSpPr>
        <p:spPr bwMode="auto">
          <a:xfrm flipV="1">
            <a:off x="7177726" y="286828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5343"/>
          <p:cNvSpPr>
            <a:spLocks noChangeShapeType="1"/>
          </p:cNvSpPr>
          <p:nvPr/>
        </p:nvSpPr>
        <p:spPr bwMode="auto">
          <a:xfrm flipV="1">
            <a:off x="7177726" y="284764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 name="Line 5344"/>
          <p:cNvSpPr>
            <a:spLocks noChangeShapeType="1"/>
          </p:cNvSpPr>
          <p:nvPr/>
        </p:nvSpPr>
        <p:spPr bwMode="auto">
          <a:xfrm flipV="1">
            <a:off x="7177726" y="283653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5345"/>
          <p:cNvSpPr>
            <a:spLocks noChangeShapeType="1"/>
          </p:cNvSpPr>
          <p:nvPr/>
        </p:nvSpPr>
        <p:spPr bwMode="auto">
          <a:xfrm flipV="1">
            <a:off x="7177726" y="2825418"/>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 name="Line 5346"/>
          <p:cNvSpPr>
            <a:spLocks noChangeShapeType="1"/>
          </p:cNvSpPr>
          <p:nvPr/>
        </p:nvSpPr>
        <p:spPr bwMode="auto">
          <a:xfrm flipV="1">
            <a:off x="7177726" y="280478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5347"/>
          <p:cNvSpPr>
            <a:spLocks noChangeShapeType="1"/>
          </p:cNvSpPr>
          <p:nvPr/>
        </p:nvSpPr>
        <p:spPr bwMode="auto">
          <a:xfrm flipV="1">
            <a:off x="7177726" y="27936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 name="Line 5348"/>
          <p:cNvSpPr>
            <a:spLocks noChangeShapeType="1"/>
          </p:cNvSpPr>
          <p:nvPr/>
        </p:nvSpPr>
        <p:spPr bwMode="auto">
          <a:xfrm flipV="1">
            <a:off x="7177726" y="2782555"/>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5349"/>
          <p:cNvSpPr>
            <a:spLocks noChangeShapeType="1"/>
          </p:cNvSpPr>
          <p:nvPr/>
        </p:nvSpPr>
        <p:spPr bwMode="auto">
          <a:xfrm flipV="1">
            <a:off x="7177726" y="2761918"/>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 name="Line 5350"/>
          <p:cNvSpPr>
            <a:spLocks noChangeShapeType="1"/>
          </p:cNvSpPr>
          <p:nvPr/>
        </p:nvSpPr>
        <p:spPr bwMode="auto">
          <a:xfrm flipV="1">
            <a:off x="7177726" y="27508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Line 5351"/>
          <p:cNvSpPr>
            <a:spLocks noChangeShapeType="1"/>
          </p:cNvSpPr>
          <p:nvPr/>
        </p:nvSpPr>
        <p:spPr bwMode="auto">
          <a:xfrm flipV="1">
            <a:off x="7177726" y="273969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 name="Line 5352"/>
          <p:cNvSpPr>
            <a:spLocks noChangeShapeType="1"/>
          </p:cNvSpPr>
          <p:nvPr/>
        </p:nvSpPr>
        <p:spPr bwMode="auto">
          <a:xfrm flipV="1">
            <a:off x="7177726" y="271905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 name="Line 5353"/>
          <p:cNvSpPr>
            <a:spLocks noChangeShapeType="1"/>
          </p:cNvSpPr>
          <p:nvPr/>
        </p:nvSpPr>
        <p:spPr bwMode="auto">
          <a:xfrm flipV="1">
            <a:off x="7177726" y="270794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 name="Line 5354"/>
          <p:cNvSpPr>
            <a:spLocks noChangeShapeType="1"/>
          </p:cNvSpPr>
          <p:nvPr/>
        </p:nvSpPr>
        <p:spPr bwMode="auto">
          <a:xfrm flipV="1">
            <a:off x="7177726" y="26968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 name="Line 5355"/>
          <p:cNvSpPr>
            <a:spLocks noChangeShapeType="1"/>
          </p:cNvSpPr>
          <p:nvPr/>
        </p:nvSpPr>
        <p:spPr bwMode="auto">
          <a:xfrm flipV="1">
            <a:off x="7177726" y="267619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 name="Line 5356"/>
          <p:cNvSpPr>
            <a:spLocks noChangeShapeType="1"/>
          </p:cNvSpPr>
          <p:nvPr/>
        </p:nvSpPr>
        <p:spPr bwMode="auto">
          <a:xfrm flipV="1">
            <a:off x="7177726" y="266508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 name="Line 5357"/>
          <p:cNvSpPr>
            <a:spLocks noChangeShapeType="1"/>
          </p:cNvSpPr>
          <p:nvPr/>
        </p:nvSpPr>
        <p:spPr bwMode="auto">
          <a:xfrm flipV="1">
            <a:off x="7177726" y="26539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 name="Line 5358"/>
          <p:cNvSpPr>
            <a:spLocks noChangeShapeType="1"/>
          </p:cNvSpPr>
          <p:nvPr/>
        </p:nvSpPr>
        <p:spPr bwMode="auto">
          <a:xfrm flipV="1">
            <a:off x="7177726" y="263333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 name="Line 5359"/>
          <p:cNvSpPr>
            <a:spLocks noChangeShapeType="1"/>
          </p:cNvSpPr>
          <p:nvPr/>
        </p:nvSpPr>
        <p:spPr bwMode="auto">
          <a:xfrm flipV="1">
            <a:off x="7177726" y="262221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 name="Line 5360"/>
          <p:cNvSpPr>
            <a:spLocks noChangeShapeType="1"/>
          </p:cNvSpPr>
          <p:nvPr/>
        </p:nvSpPr>
        <p:spPr bwMode="auto">
          <a:xfrm flipV="1">
            <a:off x="7177726" y="26111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 name="Line 5361"/>
          <p:cNvSpPr>
            <a:spLocks noChangeShapeType="1"/>
          </p:cNvSpPr>
          <p:nvPr/>
        </p:nvSpPr>
        <p:spPr bwMode="auto">
          <a:xfrm flipV="1">
            <a:off x="7177726" y="2590468"/>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 name="Line 5362"/>
          <p:cNvSpPr>
            <a:spLocks noChangeShapeType="1"/>
          </p:cNvSpPr>
          <p:nvPr/>
        </p:nvSpPr>
        <p:spPr bwMode="auto">
          <a:xfrm flipV="1">
            <a:off x="7177726" y="257935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Line 5363"/>
          <p:cNvSpPr>
            <a:spLocks noChangeShapeType="1"/>
          </p:cNvSpPr>
          <p:nvPr/>
        </p:nvSpPr>
        <p:spPr bwMode="auto">
          <a:xfrm flipV="1">
            <a:off x="7177726" y="256824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 name="Line 5364"/>
          <p:cNvSpPr>
            <a:spLocks noChangeShapeType="1"/>
          </p:cNvSpPr>
          <p:nvPr/>
        </p:nvSpPr>
        <p:spPr bwMode="auto">
          <a:xfrm flipV="1">
            <a:off x="7177726" y="254760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 name="Line 5365"/>
          <p:cNvSpPr>
            <a:spLocks noChangeShapeType="1"/>
          </p:cNvSpPr>
          <p:nvPr/>
        </p:nvSpPr>
        <p:spPr bwMode="auto">
          <a:xfrm flipV="1">
            <a:off x="7177726" y="253649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 name="Line 5366"/>
          <p:cNvSpPr>
            <a:spLocks noChangeShapeType="1"/>
          </p:cNvSpPr>
          <p:nvPr/>
        </p:nvSpPr>
        <p:spPr bwMode="auto">
          <a:xfrm flipV="1">
            <a:off x="7177726" y="252538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 name="Line 5367"/>
          <p:cNvSpPr>
            <a:spLocks noChangeShapeType="1"/>
          </p:cNvSpPr>
          <p:nvPr/>
        </p:nvSpPr>
        <p:spPr bwMode="auto">
          <a:xfrm flipV="1">
            <a:off x="7177726" y="250474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 name="Line 5368"/>
          <p:cNvSpPr>
            <a:spLocks noChangeShapeType="1"/>
          </p:cNvSpPr>
          <p:nvPr/>
        </p:nvSpPr>
        <p:spPr bwMode="auto">
          <a:xfrm flipV="1">
            <a:off x="7177726" y="24936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 name="Line 5369"/>
          <p:cNvSpPr>
            <a:spLocks noChangeShapeType="1"/>
          </p:cNvSpPr>
          <p:nvPr/>
        </p:nvSpPr>
        <p:spPr bwMode="auto">
          <a:xfrm flipV="1">
            <a:off x="7177726" y="248251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 name="Line 5370"/>
          <p:cNvSpPr>
            <a:spLocks noChangeShapeType="1"/>
          </p:cNvSpPr>
          <p:nvPr/>
        </p:nvSpPr>
        <p:spPr bwMode="auto">
          <a:xfrm flipV="1">
            <a:off x="7177726" y="2460293"/>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 name="Line 5371"/>
          <p:cNvSpPr>
            <a:spLocks noChangeShapeType="1"/>
          </p:cNvSpPr>
          <p:nvPr/>
        </p:nvSpPr>
        <p:spPr bwMode="auto">
          <a:xfrm flipV="1">
            <a:off x="7177726" y="24507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 name="Line 5372"/>
          <p:cNvSpPr>
            <a:spLocks noChangeShapeType="1"/>
          </p:cNvSpPr>
          <p:nvPr/>
        </p:nvSpPr>
        <p:spPr bwMode="auto">
          <a:xfrm flipV="1">
            <a:off x="7177726" y="243965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 name="Line 5373"/>
          <p:cNvSpPr>
            <a:spLocks noChangeShapeType="1"/>
          </p:cNvSpPr>
          <p:nvPr/>
        </p:nvSpPr>
        <p:spPr bwMode="auto">
          <a:xfrm flipV="1">
            <a:off x="7177726" y="2417430"/>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 name="Line 5374"/>
          <p:cNvSpPr>
            <a:spLocks noChangeShapeType="1"/>
          </p:cNvSpPr>
          <p:nvPr/>
        </p:nvSpPr>
        <p:spPr bwMode="auto">
          <a:xfrm flipV="1">
            <a:off x="7177726" y="2406318"/>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 name="Line 5375"/>
          <p:cNvSpPr>
            <a:spLocks noChangeShapeType="1"/>
          </p:cNvSpPr>
          <p:nvPr/>
        </p:nvSpPr>
        <p:spPr bwMode="auto">
          <a:xfrm flipV="1">
            <a:off x="7177726" y="239679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 name="Line 5376"/>
          <p:cNvSpPr>
            <a:spLocks noChangeShapeType="1"/>
          </p:cNvSpPr>
          <p:nvPr/>
        </p:nvSpPr>
        <p:spPr bwMode="auto">
          <a:xfrm flipV="1">
            <a:off x="7177726" y="2374568"/>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Line 5377"/>
          <p:cNvSpPr>
            <a:spLocks noChangeShapeType="1"/>
          </p:cNvSpPr>
          <p:nvPr/>
        </p:nvSpPr>
        <p:spPr bwMode="auto">
          <a:xfrm flipV="1">
            <a:off x="7177726" y="2363455"/>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 name="Line 5378"/>
          <p:cNvSpPr>
            <a:spLocks noChangeShapeType="1"/>
          </p:cNvSpPr>
          <p:nvPr/>
        </p:nvSpPr>
        <p:spPr bwMode="auto">
          <a:xfrm flipV="1">
            <a:off x="7177726" y="2352343"/>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 name="Line 5379"/>
          <p:cNvSpPr>
            <a:spLocks noChangeShapeType="1"/>
          </p:cNvSpPr>
          <p:nvPr/>
        </p:nvSpPr>
        <p:spPr bwMode="auto">
          <a:xfrm flipV="1">
            <a:off x="7177726" y="233170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 name="Line 5380"/>
          <p:cNvSpPr>
            <a:spLocks noChangeShapeType="1"/>
          </p:cNvSpPr>
          <p:nvPr/>
        </p:nvSpPr>
        <p:spPr bwMode="auto">
          <a:xfrm flipV="1">
            <a:off x="7177726" y="2320593"/>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 name="Line 5381"/>
          <p:cNvSpPr>
            <a:spLocks noChangeShapeType="1"/>
          </p:cNvSpPr>
          <p:nvPr/>
        </p:nvSpPr>
        <p:spPr bwMode="auto">
          <a:xfrm flipV="1">
            <a:off x="7177726" y="230948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 name="Line 5382"/>
          <p:cNvSpPr>
            <a:spLocks noChangeShapeType="1"/>
          </p:cNvSpPr>
          <p:nvPr/>
        </p:nvSpPr>
        <p:spPr bwMode="auto">
          <a:xfrm flipV="1">
            <a:off x="7177726" y="228884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 name="Line 5383"/>
          <p:cNvSpPr>
            <a:spLocks noChangeShapeType="1"/>
          </p:cNvSpPr>
          <p:nvPr/>
        </p:nvSpPr>
        <p:spPr bwMode="auto">
          <a:xfrm flipV="1">
            <a:off x="7177726" y="227773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 name="Line 5384"/>
          <p:cNvSpPr>
            <a:spLocks noChangeShapeType="1"/>
          </p:cNvSpPr>
          <p:nvPr/>
        </p:nvSpPr>
        <p:spPr bwMode="auto">
          <a:xfrm flipV="1">
            <a:off x="7177726" y="2266618"/>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 name="Line 5385"/>
          <p:cNvSpPr>
            <a:spLocks noChangeShapeType="1"/>
          </p:cNvSpPr>
          <p:nvPr/>
        </p:nvSpPr>
        <p:spPr bwMode="auto">
          <a:xfrm flipV="1">
            <a:off x="7177726" y="224598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 name="Line 5386"/>
          <p:cNvSpPr>
            <a:spLocks noChangeShapeType="1"/>
          </p:cNvSpPr>
          <p:nvPr/>
        </p:nvSpPr>
        <p:spPr bwMode="auto">
          <a:xfrm flipV="1">
            <a:off x="7177726" y="22348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 name="Line 5387"/>
          <p:cNvSpPr>
            <a:spLocks noChangeShapeType="1"/>
          </p:cNvSpPr>
          <p:nvPr/>
        </p:nvSpPr>
        <p:spPr bwMode="auto">
          <a:xfrm flipV="1">
            <a:off x="7177726" y="2223755"/>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 name="Line 5388"/>
          <p:cNvSpPr>
            <a:spLocks noChangeShapeType="1"/>
          </p:cNvSpPr>
          <p:nvPr/>
        </p:nvSpPr>
        <p:spPr bwMode="auto">
          <a:xfrm flipV="1">
            <a:off x="7177726" y="2203118"/>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 name="Line 5389"/>
          <p:cNvSpPr>
            <a:spLocks noChangeShapeType="1"/>
          </p:cNvSpPr>
          <p:nvPr/>
        </p:nvSpPr>
        <p:spPr bwMode="auto">
          <a:xfrm flipV="1">
            <a:off x="7177726" y="21920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 name="Line 5390"/>
          <p:cNvSpPr>
            <a:spLocks noChangeShapeType="1"/>
          </p:cNvSpPr>
          <p:nvPr/>
        </p:nvSpPr>
        <p:spPr bwMode="auto">
          <a:xfrm flipV="1">
            <a:off x="7177726" y="2180893"/>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 name="Line 5391"/>
          <p:cNvSpPr>
            <a:spLocks noChangeShapeType="1"/>
          </p:cNvSpPr>
          <p:nvPr/>
        </p:nvSpPr>
        <p:spPr bwMode="auto">
          <a:xfrm flipV="1">
            <a:off x="7177726" y="216025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 name="Line 5392"/>
          <p:cNvSpPr>
            <a:spLocks noChangeShapeType="1"/>
          </p:cNvSpPr>
          <p:nvPr/>
        </p:nvSpPr>
        <p:spPr bwMode="auto">
          <a:xfrm flipV="1">
            <a:off x="7177726" y="214914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 name="Line 5393"/>
          <p:cNvSpPr>
            <a:spLocks noChangeShapeType="1"/>
          </p:cNvSpPr>
          <p:nvPr/>
        </p:nvSpPr>
        <p:spPr bwMode="auto">
          <a:xfrm flipV="1">
            <a:off x="7177726" y="21380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 name="Line 5394"/>
          <p:cNvSpPr>
            <a:spLocks noChangeShapeType="1"/>
          </p:cNvSpPr>
          <p:nvPr/>
        </p:nvSpPr>
        <p:spPr bwMode="auto">
          <a:xfrm flipV="1">
            <a:off x="7177726" y="211739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 name="Line 5395"/>
          <p:cNvSpPr>
            <a:spLocks noChangeShapeType="1"/>
          </p:cNvSpPr>
          <p:nvPr/>
        </p:nvSpPr>
        <p:spPr bwMode="auto">
          <a:xfrm flipV="1">
            <a:off x="7177726" y="210628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 name="Line 5396"/>
          <p:cNvSpPr>
            <a:spLocks noChangeShapeType="1"/>
          </p:cNvSpPr>
          <p:nvPr/>
        </p:nvSpPr>
        <p:spPr bwMode="auto">
          <a:xfrm flipV="1">
            <a:off x="7177726" y="20951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 name="Line 5397"/>
          <p:cNvSpPr>
            <a:spLocks noChangeShapeType="1"/>
          </p:cNvSpPr>
          <p:nvPr/>
        </p:nvSpPr>
        <p:spPr bwMode="auto">
          <a:xfrm flipV="1">
            <a:off x="7177726" y="207453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 name="Line 5398"/>
          <p:cNvSpPr>
            <a:spLocks noChangeShapeType="1"/>
          </p:cNvSpPr>
          <p:nvPr/>
        </p:nvSpPr>
        <p:spPr bwMode="auto">
          <a:xfrm flipV="1">
            <a:off x="7177726" y="206341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 name="Line 5399"/>
          <p:cNvSpPr>
            <a:spLocks noChangeShapeType="1"/>
          </p:cNvSpPr>
          <p:nvPr/>
        </p:nvSpPr>
        <p:spPr bwMode="auto">
          <a:xfrm flipV="1">
            <a:off x="7177726" y="20523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 name="Line 5400"/>
          <p:cNvSpPr>
            <a:spLocks noChangeShapeType="1"/>
          </p:cNvSpPr>
          <p:nvPr/>
        </p:nvSpPr>
        <p:spPr bwMode="auto">
          <a:xfrm flipV="1">
            <a:off x="7177726" y="2031668"/>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 name="Line 5401"/>
          <p:cNvSpPr>
            <a:spLocks noChangeShapeType="1"/>
          </p:cNvSpPr>
          <p:nvPr/>
        </p:nvSpPr>
        <p:spPr bwMode="auto">
          <a:xfrm flipV="1">
            <a:off x="7177726" y="202055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5402"/>
          <p:cNvSpPr>
            <a:spLocks noChangeShapeType="1"/>
          </p:cNvSpPr>
          <p:nvPr/>
        </p:nvSpPr>
        <p:spPr bwMode="auto">
          <a:xfrm flipV="1">
            <a:off x="7177726" y="200944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5403"/>
          <p:cNvSpPr>
            <a:spLocks noChangeShapeType="1"/>
          </p:cNvSpPr>
          <p:nvPr/>
        </p:nvSpPr>
        <p:spPr bwMode="auto">
          <a:xfrm flipV="1">
            <a:off x="7177726" y="198880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5404"/>
          <p:cNvSpPr>
            <a:spLocks noChangeShapeType="1"/>
          </p:cNvSpPr>
          <p:nvPr/>
        </p:nvSpPr>
        <p:spPr bwMode="auto">
          <a:xfrm flipV="1">
            <a:off x="7177726" y="197769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Line 5405"/>
          <p:cNvSpPr>
            <a:spLocks noChangeShapeType="1"/>
          </p:cNvSpPr>
          <p:nvPr/>
        </p:nvSpPr>
        <p:spPr bwMode="auto">
          <a:xfrm flipV="1">
            <a:off x="7177726" y="196658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 name="Line 5406"/>
          <p:cNvSpPr>
            <a:spLocks noChangeShapeType="1"/>
          </p:cNvSpPr>
          <p:nvPr/>
        </p:nvSpPr>
        <p:spPr bwMode="auto">
          <a:xfrm flipV="1">
            <a:off x="7177726" y="194594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Line 5407"/>
          <p:cNvSpPr>
            <a:spLocks noChangeShapeType="1"/>
          </p:cNvSpPr>
          <p:nvPr/>
        </p:nvSpPr>
        <p:spPr bwMode="auto">
          <a:xfrm flipV="1">
            <a:off x="7177726" y="19348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 name="Line 5408"/>
          <p:cNvSpPr>
            <a:spLocks noChangeShapeType="1"/>
          </p:cNvSpPr>
          <p:nvPr/>
        </p:nvSpPr>
        <p:spPr bwMode="auto">
          <a:xfrm flipV="1">
            <a:off x="7177726" y="192371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Line 5409"/>
          <p:cNvSpPr>
            <a:spLocks noChangeShapeType="1"/>
          </p:cNvSpPr>
          <p:nvPr/>
        </p:nvSpPr>
        <p:spPr bwMode="auto">
          <a:xfrm flipV="1">
            <a:off x="7177726" y="190308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 name="Line 5410"/>
          <p:cNvSpPr>
            <a:spLocks noChangeShapeType="1"/>
          </p:cNvSpPr>
          <p:nvPr/>
        </p:nvSpPr>
        <p:spPr bwMode="auto">
          <a:xfrm flipV="1">
            <a:off x="7177726" y="18919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Line 5411"/>
          <p:cNvSpPr>
            <a:spLocks noChangeShapeType="1"/>
          </p:cNvSpPr>
          <p:nvPr/>
        </p:nvSpPr>
        <p:spPr bwMode="auto">
          <a:xfrm flipV="1">
            <a:off x="7177726" y="188085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 name="Line 5412"/>
          <p:cNvSpPr>
            <a:spLocks noChangeShapeType="1"/>
          </p:cNvSpPr>
          <p:nvPr/>
        </p:nvSpPr>
        <p:spPr bwMode="auto">
          <a:xfrm flipV="1">
            <a:off x="7177726" y="1858630"/>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 name="Line 5413"/>
          <p:cNvSpPr>
            <a:spLocks noChangeShapeType="1"/>
          </p:cNvSpPr>
          <p:nvPr/>
        </p:nvSpPr>
        <p:spPr bwMode="auto">
          <a:xfrm flipV="1">
            <a:off x="7177726" y="18491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Line 5414"/>
          <p:cNvSpPr>
            <a:spLocks noChangeShapeType="1"/>
          </p:cNvSpPr>
          <p:nvPr/>
        </p:nvSpPr>
        <p:spPr bwMode="auto">
          <a:xfrm flipV="1">
            <a:off x="7177726" y="183799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 name="Line 5415"/>
          <p:cNvSpPr>
            <a:spLocks noChangeShapeType="1"/>
          </p:cNvSpPr>
          <p:nvPr/>
        </p:nvSpPr>
        <p:spPr bwMode="auto">
          <a:xfrm flipV="1">
            <a:off x="7177726" y="1815768"/>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Line 5416"/>
          <p:cNvSpPr>
            <a:spLocks noChangeShapeType="1"/>
          </p:cNvSpPr>
          <p:nvPr/>
        </p:nvSpPr>
        <p:spPr bwMode="auto">
          <a:xfrm flipV="1">
            <a:off x="7177726" y="1804655"/>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 name="Line 5417"/>
          <p:cNvSpPr>
            <a:spLocks noChangeShapeType="1"/>
          </p:cNvSpPr>
          <p:nvPr/>
        </p:nvSpPr>
        <p:spPr bwMode="auto">
          <a:xfrm flipV="1">
            <a:off x="7177726" y="17951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Line 5418"/>
          <p:cNvSpPr>
            <a:spLocks noChangeShapeType="1"/>
          </p:cNvSpPr>
          <p:nvPr/>
        </p:nvSpPr>
        <p:spPr bwMode="auto">
          <a:xfrm flipV="1">
            <a:off x="7177726" y="1772905"/>
            <a:ext cx="2817" cy="158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 name="Line 5419"/>
          <p:cNvSpPr>
            <a:spLocks noChangeShapeType="1"/>
          </p:cNvSpPr>
          <p:nvPr/>
        </p:nvSpPr>
        <p:spPr bwMode="auto">
          <a:xfrm flipV="1">
            <a:off x="7177726" y="1761793"/>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Line 5420"/>
          <p:cNvSpPr>
            <a:spLocks noChangeShapeType="1"/>
          </p:cNvSpPr>
          <p:nvPr/>
        </p:nvSpPr>
        <p:spPr bwMode="auto">
          <a:xfrm flipV="1">
            <a:off x="7177726" y="175068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 name="Line 5421"/>
          <p:cNvSpPr>
            <a:spLocks noChangeShapeType="1"/>
          </p:cNvSpPr>
          <p:nvPr/>
        </p:nvSpPr>
        <p:spPr bwMode="auto">
          <a:xfrm flipV="1">
            <a:off x="7177726" y="173004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5422"/>
          <p:cNvSpPr>
            <a:spLocks noChangeShapeType="1"/>
          </p:cNvSpPr>
          <p:nvPr/>
        </p:nvSpPr>
        <p:spPr bwMode="auto">
          <a:xfrm flipV="1">
            <a:off x="7177726" y="1718930"/>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5423"/>
          <p:cNvSpPr>
            <a:spLocks noChangeShapeType="1"/>
          </p:cNvSpPr>
          <p:nvPr/>
        </p:nvSpPr>
        <p:spPr bwMode="auto">
          <a:xfrm flipV="1">
            <a:off x="7177726" y="1707818"/>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5424"/>
          <p:cNvSpPr>
            <a:spLocks noChangeShapeType="1"/>
          </p:cNvSpPr>
          <p:nvPr/>
        </p:nvSpPr>
        <p:spPr bwMode="auto">
          <a:xfrm flipV="1">
            <a:off x="7177726" y="1687180"/>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5425"/>
          <p:cNvSpPr>
            <a:spLocks noChangeShapeType="1"/>
          </p:cNvSpPr>
          <p:nvPr/>
        </p:nvSpPr>
        <p:spPr bwMode="auto">
          <a:xfrm flipV="1">
            <a:off x="7177726" y="1676068"/>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5426"/>
          <p:cNvSpPr>
            <a:spLocks noChangeShapeType="1"/>
          </p:cNvSpPr>
          <p:nvPr/>
        </p:nvSpPr>
        <p:spPr bwMode="auto">
          <a:xfrm flipV="1">
            <a:off x="7177726" y="1664955"/>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5427"/>
          <p:cNvSpPr>
            <a:spLocks noChangeShapeType="1"/>
          </p:cNvSpPr>
          <p:nvPr/>
        </p:nvSpPr>
        <p:spPr bwMode="auto">
          <a:xfrm flipV="1">
            <a:off x="7177726" y="1644318"/>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Line 5428"/>
          <p:cNvSpPr>
            <a:spLocks noChangeShapeType="1"/>
          </p:cNvSpPr>
          <p:nvPr/>
        </p:nvSpPr>
        <p:spPr bwMode="auto">
          <a:xfrm flipV="1">
            <a:off x="7177726" y="1633205"/>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 name="Line 5429"/>
          <p:cNvSpPr>
            <a:spLocks noChangeShapeType="1"/>
          </p:cNvSpPr>
          <p:nvPr/>
        </p:nvSpPr>
        <p:spPr bwMode="auto">
          <a:xfrm flipV="1">
            <a:off x="7177726" y="1622093"/>
            <a:ext cx="2817" cy="476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 name="Line 5430"/>
          <p:cNvSpPr>
            <a:spLocks noChangeShapeType="1"/>
          </p:cNvSpPr>
          <p:nvPr/>
        </p:nvSpPr>
        <p:spPr bwMode="auto">
          <a:xfrm flipV="1">
            <a:off x="7177726" y="1601455"/>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 name="Line 5431"/>
          <p:cNvSpPr>
            <a:spLocks noChangeShapeType="1"/>
          </p:cNvSpPr>
          <p:nvPr/>
        </p:nvSpPr>
        <p:spPr bwMode="auto">
          <a:xfrm flipV="1">
            <a:off x="7177726" y="1590343"/>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 name="Line 5432"/>
          <p:cNvSpPr>
            <a:spLocks noChangeShapeType="1"/>
          </p:cNvSpPr>
          <p:nvPr/>
        </p:nvSpPr>
        <p:spPr bwMode="auto">
          <a:xfrm flipV="1">
            <a:off x="7177726" y="157923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 name="Line 5433"/>
          <p:cNvSpPr>
            <a:spLocks noChangeShapeType="1"/>
          </p:cNvSpPr>
          <p:nvPr/>
        </p:nvSpPr>
        <p:spPr bwMode="auto">
          <a:xfrm flipV="1">
            <a:off x="7177726" y="1558593"/>
            <a:ext cx="2817" cy="14288"/>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 name="Line 5434"/>
          <p:cNvSpPr>
            <a:spLocks noChangeShapeType="1"/>
          </p:cNvSpPr>
          <p:nvPr/>
        </p:nvSpPr>
        <p:spPr bwMode="auto">
          <a:xfrm flipV="1">
            <a:off x="7177726" y="1547480"/>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 name="Line 5435"/>
          <p:cNvSpPr>
            <a:spLocks noChangeShapeType="1"/>
          </p:cNvSpPr>
          <p:nvPr/>
        </p:nvSpPr>
        <p:spPr bwMode="auto">
          <a:xfrm flipV="1">
            <a:off x="7177726" y="1536368"/>
            <a:ext cx="2817" cy="3175"/>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 name="Line 5436"/>
          <p:cNvSpPr>
            <a:spLocks noChangeShapeType="1"/>
          </p:cNvSpPr>
          <p:nvPr/>
        </p:nvSpPr>
        <p:spPr bwMode="auto">
          <a:xfrm flipV="1">
            <a:off x="7177726" y="1518905"/>
            <a:ext cx="2817" cy="1111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 name="Rectangle 5437"/>
          <p:cNvSpPr>
            <a:spLocks noChangeArrowheads="1"/>
          </p:cNvSpPr>
          <p:nvPr/>
        </p:nvSpPr>
        <p:spPr bwMode="auto">
          <a:xfrm>
            <a:off x="7031232" y="4882818"/>
            <a:ext cx="129591"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32" name="Line 5438"/>
          <p:cNvSpPr>
            <a:spLocks noChangeShapeType="1"/>
          </p:cNvSpPr>
          <p:nvPr/>
        </p:nvSpPr>
        <p:spPr bwMode="auto">
          <a:xfrm>
            <a:off x="8008796" y="4797093"/>
            <a:ext cx="2817"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 name="Line 5439"/>
          <p:cNvSpPr>
            <a:spLocks noChangeShapeType="1"/>
          </p:cNvSpPr>
          <p:nvPr/>
        </p:nvSpPr>
        <p:spPr bwMode="auto">
          <a:xfrm flipV="1">
            <a:off x="8008796" y="1449055"/>
            <a:ext cx="2817"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 name="Rectangle 5440"/>
          <p:cNvSpPr>
            <a:spLocks noChangeArrowheads="1"/>
          </p:cNvSpPr>
          <p:nvPr/>
        </p:nvSpPr>
        <p:spPr bwMode="auto">
          <a:xfrm>
            <a:off x="7862302" y="4882818"/>
            <a:ext cx="129591"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35" name="Rectangle 5441"/>
          <p:cNvSpPr>
            <a:spLocks noChangeArrowheads="1"/>
          </p:cNvSpPr>
          <p:nvPr/>
        </p:nvSpPr>
        <p:spPr bwMode="auto">
          <a:xfrm>
            <a:off x="2222293" y="5095543"/>
            <a:ext cx="325666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In Units of Standard 1 Deviation</a:t>
            </a:r>
            <a:endParaRPr lang="en-GB" altLang="de-DE" dirty="0">
              <a:cs typeface="Arial" panose="020B0604020202020204" pitchFamily="34" charset="0"/>
            </a:endParaRPr>
          </a:p>
        </p:txBody>
      </p:sp>
      <p:sp>
        <p:nvSpPr>
          <p:cNvPr id="137" name="Freeform 5443"/>
          <p:cNvSpPr>
            <a:spLocks/>
          </p:cNvSpPr>
          <p:nvPr/>
        </p:nvSpPr>
        <p:spPr bwMode="auto">
          <a:xfrm>
            <a:off x="7949635" y="4795505"/>
            <a:ext cx="59161" cy="1588"/>
          </a:xfrm>
          <a:custGeom>
            <a:avLst/>
            <a:gdLst>
              <a:gd name="T0" fmla="*/ 0 w 40"/>
              <a:gd name="T1" fmla="*/ 0 h 1"/>
              <a:gd name="T2" fmla="*/ 1 w 40"/>
              <a:gd name="T3" fmla="*/ 0 h 1"/>
              <a:gd name="T4" fmla="*/ 1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 name="Line 5444"/>
          <p:cNvSpPr>
            <a:spLocks noChangeShapeType="1"/>
          </p:cNvSpPr>
          <p:nvPr/>
        </p:nvSpPr>
        <p:spPr bwMode="auto">
          <a:xfrm flipH="1">
            <a:off x="3856262" y="2923843"/>
            <a:ext cx="5634" cy="1879600"/>
          </a:xfrm>
          <a:prstGeom prst="line">
            <a:avLst/>
          </a:prstGeom>
          <a:noFill/>
          <a:ln w="222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 name="AutoShape 5446"/>
          <p:cNvSpPr>
            <a:spLocks/>
          </p:cNvSpPr>
          <p:nvPr/>
        </p:nvSpPr>
        <p:spPr bwMode="auto">
          <a:xfrm rot="16200000">
            <a:off x="4562479" y="4613052"/>
            <a:ext cx="215900" cy="1701581"/>
          </a:xfrm>
          <a:prstGeom prst="leftBrace">
            <a:avLst>
              <a:gd name="adj1" fmla="val 37010"/>
              <a:gd name="adj2" fmla="val 50000"/>
            </a:avLst>
          </a:prstGeom>
          <a:noFill/>
          <a:ln w="381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141" name="AutoShape 5447"/>
          <p:cNvSpPr>
            <a:spLocks/>
          </p:cNvSpPr>
          <p:nvPr/>
        </p:nvSpPr>
        <p:spPr bwMode="auto">
          <a:xfrm rot="16200000">
            <a:off x="4570931" y="4187419"/>
            <a:ext cx="215900" cy="3273572"/>
          </a:xfrm>
          <a:prstGeom prst="leftBrace">
            <a:avLst>
              <a:gd name="adj1" fmla="val 71201"/>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142" name="AutoShape 5448"/>
          <p:cNvSpPr>
            <a:spLocks/>
          </p:cNvSpPr>
          <p:nvPr/>
        </p:nvSpPr>
        <p:spPr bwMode="auto">
          <a:xfrm rot="16200000">
            <a:off x="4573748" y="3845501"/>
            <a:ext cx="215900" cy="4963884"/>
          </a:xfrm>
          <a:prstGeom prst="leftBrace">
            <a:avLst>
              <a:gd name="adj1" fmla="val 107966"/>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143" name="Line 5449"/>
          <p:cNvSpPr>
            <a:spLocks noChangeShapeType="1"/>
          </p:cNvSpPr>
          <p:nvPr/>
        </p:nvSpPr>
        <p:spPr bwMode="auto">
          <a:xfrm>
            <a:off x="2194121" y="4851068"/>
            <a:ext cx="0" cy="1368425"/>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44" name="Line 5450"/>
          <p:cNvSpPr>
            <a:spLocks noChangeShapeType="1"/>
          </p:cNvSpPr>
          <p:nvPr/>
        </p:nvSpPr>
        <p:spPr bwMode="auto">
          <a:xfrm>
            <a:off x="7174909" y="4843130"/>
            <a:ext cx="0" cy="1368425"/>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45" name="Line 5451"/>
          <p:cNvSpPr>
            <a:spLocks noChangeShapeType="1"/>
          </p:cNvSpPr>
          <p:nvPr/>
        </p:nvSpPr>
        <p:spPr bwMode="auto">
          <a:xfrm flipH="1">
            <a:off x="3016740" y="4824080"/>
            <a:ext cx="8452" cy="887413"/>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46" name="Line 5452"/>
          <p:cNvSpPr>
            <a:spLocks noChangeShapeType="1"/>
          </p:cNvSpPr>
          <p:nvPr/>
        </p:nvSpPr>
        <p:spPr bwMode="auto">
          <a:xfrm flipH="1">
            <a:off x="6324118" y="4849480"/>
            <a:ext cx="16903" cy="892175"/>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47" name="Text Box 5453"/>
          <p:cNvSpPr txBox="1">
            <a:spLocks noChangeArrowheads="1"/>
          </p:cNvSpPr>
          <p:nvPr/>
        </p:nvSpPr>
        <p:spPr bwMode="auto">
          <a:xfrm>
            <a:off x="4076003" y="5571793"/>
            <a:ext cx="1532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GB" altLang="de-DE" dirty="0">
              <a:solidFill>
                <a:srgbClr val="FF0000"/>
              </a:solidFill>
              <a:cs typeface="Arial" panose="020B0604020202020204" pitchFamily="34" charset="0"/>
            </a:endParaRPr>
          </a:p>
        </p:txBody>
      </p:sp>
      <p:sp>
        <p:nvSpPr>
          <p:cNvPr id="148" name="Text Box 5454"/>
          <p:cNvSpPr txBox="1">
            <a:spLocks noChangeArrowheads="1"/>
          </p:cNvSpPr>
          <p:nvPr/>
        </p:nvSpPr>
        <p:spPr bwMode="auto">
          <a:xfrm>
            <a:off x="4174604" y="5509880"/>
            <a:ext cx="1107155" cy="369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solidFill>
                  <a:srgbClr val="0000FF"/>
                </a:solidFill>
                <a:cs typeface="Arial" panose="020B0604020202020204" pitchFamily="34" charset="0"/>
              </a:rPr>
              <a:t>68.2%</a:t>
            </a:r>
          </a:p>
        </p:txBody>
      </p:sp>
      <p:sp>
        <p:nvSpPr>
          <p:cNvPr id="149" name="Text Box 5455"/>
          <p:cNvSpPr txBox="1">
            <a:spLocks noChangeArrowheads="1"/>
          </p:cNvSpPr>
          <p:nvPr/>
        </p:nvSpPr>
        <p:spPr bwMode="auto">
          <a:xfrm>
            <a:off x="4160518" y="5873418"/>
            <a:ext cx="110715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cs typeface="Arial" panose="020B0604020202020204" pitchFamily="34" charset="0"/>
              </a:rPr>
              <a:t>95.5%</a:t>
            </a:r>
          </a:p>
        </p:txBody>
      </p:sp>
      <p:sp>
        <p:nvSpPr>
          <p:cNvPr id="150" name="Text Box 5456"/>
          <p:cNvSpPr txBox="1">
            <a:spLocks noChangeArrowheads="1"/>
          </p:cNvSpPr>
          <p:nvPr/>
        </p:nvSpPr>
        <p:spPr bwMode="auto">
          <a:xfrm>
            <a:off x="4163335" y="6413168"/>
            <a:ext cx="110715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cs typeface="Arial" panose="020B0604020202020204" pitchFamily="34" charset="0"/>
              </a:rPr>
              <a:t>99.7%</a:t>
            </a:r>
          </a:p>
        </p:txBody>
      </p:sp>
      <p:sp>
        <p:nvSpPr>
          <p:cNvPr id="151" name="Text Box 5457"/>
          <p:cNvSpPr txBox="1">
            <a:spLocks noChangeArrowheads="1"/>
          </p:cNvSpPr>
          <p:nvPr/>
        </p:nvSpPr>
        <p:spPr bwMode="auto">
          <a:xfrm>
            <a:off x="261531" y="963280"/>
            <a:ext cx="77754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cs typeface="Arial" panose="020B0604020202020204" pitchFamily="34" charset="0"/>
              </a:rPr>
              <a:t>                    Normalized Gaussian distribution; walk in steps of size „1 SD“</a:t>
            </a:r>
          </a:p>
        </p:txBody>
      </p:sp>
      <p:sp>
        <p:nvSpPr>
          <p:cNvPr id="18" name="Line 5468"/>
          <p:cNvSpPr>
            <a:spLocks noChangeShapeType="1"/>
          </p:cNvSpPr>
          <p:nvPr/>
        </p:nvSpPr>
        <p:spPr bwMode="auto">
          <a:xfrm flipH="1">
            <a:off x="5526854" y="3411205"/>
            <a:ext cx="211289" cy="244475"/>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19" name="Line 5469"/>
          <p:cNvSpPr>
            <a:spLocks noChangeShapeType="1"/>
          </p:cNvSpPr>
          <p:nvPr/>
        </p:nvSpPr>
        <p:spPr bwMode="auto">
          <a:xfrm flipH="1">
            <a:off x="5529671" y="3727118"/>
            <a:ext cx="388772" cy="420688"/>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0" name="Line 5470"/>
          <p:cNvSpPr>
            <a:spLocks noChangeShapeType="1"/>
          </p:cNvSpPr>
          <p:nvPr/>
        </p:nvSpPr>
        <p:spPr bwMode="auto">
          <a:xfrm flipH="1">
            <a:off x="5529671" y="4017630"/>
            <a:ext cx="549352" cy="625475"/>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1" name="Line 5471"/>
          <p:cNvSpPr>
            <a:spLocks noChangeShapeType="1"/>
          </p:cNvSpPr>
          <p:nvPr/>
        </p:nvSpPr>
        <p:spPr bwMode="auto">
          <a:xfrm flipH="1">
            <a:off x="5850831" y="4317668"/>
            <a:ext cx="422578" cy="473075"/>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2" name="Line 5472"/>
          <p:cNvSpPr>
            <a:spLocks noChangeShapeType="1"/>
          </p:cNvSpPr>
          <p:nvPr/>
        </p:nvSpPr>
        <p:spPr bwMode="auto">
          <a:xfrm flipH="1">
            <a:off x="6391730" y="4579605"/>
            <a:ext cx="185934" cy="220663"/>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3" name="Line 5473"/>
          <p:cNvSpPr>
            <a:spLocks noChangeShapeType="1"/>
          </p:cNvSpPr>
          <p:nvPr/>
        </p:nvSpPr>
        <p:spPr bwMode="auto">
          <a:xfrm flipH="1">
            <a:off x="6983340" y="4741530"/>
            <a:ext cx="42258" cy="49213"/>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752" name="TextBox 2751"/>
          <p:cNvSpPr txBox="1"/>
          <p:nvPr/>
        </p:nvSpPr>
        <p:spPr>
          <a:xfrm>
            <a:off x="42304" y="42945"/>
            <a:ext cx="120565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many steps of step-length 1.0 to go from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‚old‘ mean of distribution </a:t>
            </a:r>
            <a:r>
              <a:rPr lang="en-GB" dirty="0">
                <a:latin typeface="Arial" panose="020B0604020202020204" pitchFamily="34" charset="0"/>
                <a:cs typeface="Arial" panose="020B0604020202020204" pitchFamily="34" charset="0"/>
              </a:rPr>
              <a:t>to reach the </a:t>
            </a:r>
            <a:r>
              <a:rPr lang="en-GB" dirty="0">
                <a:solidFill>
                  <a:srgbClr val="0000FF"/>
                </a:solidFill>
                <a:latin typeface="Arial" panose="020B0604020202020204" pitchFamily="34" charset="0"/>
                <a:cs typeface="Arial" panose="020B0604020202020204" pitchFamily="34" charset="0"/>
              </a:rPr>
              <a:t>new</a:t>
            </a:r>
            <a:r>
              <a:rPr lang="en-GB" dirty="0">
                <a:latin typeface="Arial" panose="020B0604020202020204" pitchFamily="34" charset="0"/>
                <a:cs typeface="Arial" panose="020B0604020202020204" pitchFamily="34" charset="0"/>
              </a:rPr>
              <a:t> mean value which is the mean of the selected fraction (here at </a:t>
            </a:r>
            <a:r>
              <a:rPr lang="en-GB" dirty="0">
                <a:solidFill>
                  <a:srgbClr val="0000FF"/>
                </a:solidFill>
                <a:latin typeface="Arial" panose="020B0604020202020204" pitchFamily="34" charset="0"/>
                <a:cs typeface="Arial" panose="020B0604020202020204" pitchFamily="34" charset="0"/>
              </a:rPr>
              <a:t>1.522</a:t>
            </a:r>
            <a:r>
              <a:rPr lang="en-GB" dirty="0">
                <a:latin typeface="Arial" panose="020B0604020202020204" pitchFamily="34" charset="0"/>
                <a:cs typeface="Arial" panose="020B0604020202020204" pitchFamily="34" charset="0"/>
              </a:rPr>
              <a:t>)? You walk </a:t>
            </a:r>
            <a:r>
              <a:rPr lang="en-GB" dirty="0">
                <a:solidFill>
                  <a:srgbClr val="0000FF"/>
                </a:solidFill>
                <a:latin typeface="Arial" panose="020B0604020202020204" pitchFamily="34" charset="0"/>
                <a:cs typeface="Arial" panose="020B0604020202020204" pitchFamily="34" charset="0"/>
              </a:rPr>
              <a:t>1.522</a:t>
            </a:r>
            <a:r>
              <a:rPr lang="en-GB" dirty="0">
                <a:latin typeface="Arial" panose="020B0604020202020204" pitchFamily="34" charset="0"/>
                <a:cs typeface="Arial" panose="020B0604020202020204" pitchFamily="34" charset="0"/>
              </a:rPr>
              <a:t> steps! That tells the so-called selection intensity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t>
            </a:r>
          </a:p>
        </p:txBody>
      </p:sp>
      <p:sp>
        <p:nvSpPr>
          <p:cNvPr id="2753" name="TextBox 2752"/>
          <p:cNvSpPr txBox="1"/>
          <p:nvPr/>
        </p:nvSpPr>
        <p:spPr>
          <a:xfrm>
            <a:off x="8431619" y="797442"/>
            <a:ext cx="3625702"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translation from ‚strictness of selection“ such as α=15.9% to the selection intensity relies on the assumption: Data follows normal distribution. This is not always exactly true. We have here a </a:t>
            </a:r>
            <a:r>
              <a:rPr lang="en-GB" dirty="0">
                <a:solidFill>
                  <a:srgbClr val="0000FF"/>
                </a:solidFill>
                <a:latin typeface="Arial" panose="020B0604020202020204" pitchFamily="34" charset="0"/>
                <a:cs typeface="Arial" panose="020B0604020202020204" pitchFamily="34" charset="0"/>
              </a:rPr>
              <a:t>pre-diction situation</a:t>
            </a:r>
            <a:r>
              <a:rPr lang="en-GB" dirty="0">
                <a:latin typeface="Arial" panose="020B0604020202020204" pitchFamily="34" charset="0"/>
                <a:cs typeface="Arial" panose="020B0604020202020204" pitchFamily="34" charset="0"/>
              </a:rPr>
              <a:t>, and we predict the so-called </a:t>
            </a:r>
            <a:r>
              <a:rPr lang="en-GB" dirty="0">
                <a:solidFill>
                  <a:srgbClr val="0000FF"/>
                </a:solidFill>
                <a:latin typeface="Arial" panose="020B0604020202020204" pitchFamily="34" charset="0"/>
                <a:cs typeface="Arial" panose="020B0604020202020204" pitchFamily="34" charset="0"/>
              </a:rPr>
              <a:t>Selection </a:t>
            </a:r>
            <a:r>
              <a:rPr lang="en-GB" dirty="0" err="1">
                <a:solidFill>
                  <a:srgbClr val="0000FF"/>
                </a:solidFill>
                <a:latin typeface="Arial" panose="020B0604020202020204" pitchFamily="34" charset="0"/>
                <a:cs typeface="Arial" panose="020B0604020202020204" pitchFamily="34" charset="0"/>
              </a:rPr>
              <a:t>Differen-tial</a:t>
            </a:r>
            <a:r>
              <a:rPr lang="en-GB" dirty="0">
                <a:solidFill>
                  <a:srgbClr val="0000FF"/>
                </a:solidFill>
                <a:latin typeface="Arial" panose="020B0604020202020204" pitchFamily="34" charset="0"/>
                <a:cs typeface="Arial" panose="020B0604020202020204" pitchFamily="34" charset="0"/>
              </a:rPr>
              <a:t> S;</a:t>
            </a:r>
            <a:r>
              <a:rPr lang="en-GB" dirty="0">
                <a:latin typeface="Arial" panose="020B0604020202020204" pitchFamily="34" charset="0"/>
                <a:cs typeface="Arial" panose="020B0604020202020204" pitchFamily="34" charset="0"/>
              </a:rPr>
              <a:t> with </a:t>
            </a:r>
            <a:r>
              <a:rPr lang="en-GB" dirty="0">
                <a:solidFill>
                  <a:srgbClr val="0000FF"/>
                </a:solidFill>
                <a:latin typeface="Arial" panose="020B0604020202020204" pitchFamily="34" charset="0"/>
                <a:cs typeface="Arial" panose="020B0604020202020204" pitchFamily="34" charset="0"/>
              </a:rPr>
              <a:t>S = </a:t>
            </a:r>
            <a:r>
              <a:rPr lang="en-GB" dirty="0" err="1">
                <a:solidFill>
                  <a:srgbClr val="0000FF"/>
                </a:solidFill>
                <a:latin typeface="Arial" panose="020B0604020202020204" pitchFamily="34" charset="0"/>
                <a:cs typeface="Arial" panose="020B0604020202020204" pitchFamily="34" charset="0"/>
              </a:rPr>
              <a:t>i</a:t>
            </a:r>
            <a:r>
              <a:rPr lang="en-GB" dirty="0">
                <a:solidFill>
                  <a:srgbClr val="0000FF"/>
                </a:solidFill>
                <a:latin typeface="Arial" panose="020B0604020202020204" pitchFamily="34" charset="0"/>
                <a:cs typeface="Arial" panose="020B0604020202020204" pitchFamily="34" charset="0"/>
              </a:rPr>
              <a:t> ∙ </a:t>
            </a:r>
            <a:r>
              <a:rPr lang="en-GB" dirty="0" err="1">
                <a:solidFill>
                  <a:srgbClr val="0000FF"/>
                </a:solidFill>
                <a:latin typeface="Arial" panose="020B0604020202020204" pitchFamily="34" charset="0"/>
                <a:cs typeface="Arial" panose="020B0604020202020204" pitchFamily="34" charset="0"/>
              </a:rPr>
              <a:t>σ</a:t>
            </a:r>
            <a:r>
              <a:rPr lang="en-GB" baseline="-25000" dirty="0" err="1">
                <a:solidFill>
                  <a:srgbClr val="0000FF"/>
                </a:solidFill>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 1.522 ∙ 1.0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σ²</a:t>
            </a:r>
            <a:r>
              <a:rPr lang="en-GB" baseline="-25000" dirty="0">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variance of your material was </a:t>
            </a:r>
            <a:r>
              <a:rPr lang="en-GB" dirty="0">
                <a:solidFill>
                  <a:srgbClr val="0000FF"/>
                </a:solidFill>
                <a:latin typeface="Arial" panose="020B0604020202020204" pitchFamily="34" charset="0"/>
                <a:cs typeface="Arial" panose="020B0604020202020204" pitchFamily="34" charset="0"/>
              </a:rPr>
              <a:t>16</a:t>
            </a:r>
            <a:r>
              <a:rPr lang="en-GB" dirty="0">
                <a:latin typeface="Arial" panose="020B0604020202020204" pitchFamily="34" charset="0"/>
                <a:cs typeface="Arial" panose="020B0604020202020204" pitchFamily="34" charset="0"/>
              </a:rPr>
              <a:t>, then, with α = 15.9%, the selection differential S 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S=1.522 ∙ </a:t>
            </a:r>
            <a:r>
              <a:rPr lang="en-GB" dirty="0">
                <a:solidFill>
                  <a:srgbClr val="0000FF"/>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6.088. The mean of your selected candidates was</a:t>
            </a:r>
            <a:r>
              <a:rPr lang="en-GB" dirty="0">
                <a:solidFill>
                  <a:schemeClr val="tx1">
                    <a:lumMod val="50000"/>
                    <a:lumOff val="50000"/>
                  </a:schemeClr>
                </a:solidFill>
                <a:latin typeface="Arial" panose="020B0604020202020204" pitchFamily="34" charset="0"/>
                <a:cs typeface="Arial" panose="020B0604020202020204" pitchFamily="34" charset="0"/>
              </a:rPr>
              <a:t>, in the data used for selection,</a:t>
            </a:r>
            <a:r>
              <a:rPr lang="en-GB" dirty="0">
                <a:latin typeface="Arial" panose="020B0604020202020204" pitchFamily="34" charset="0"/>
                <a:cs typeface="Arial" panose="020B0604020202020204" pitchFamily="34" charset="0"/>
              </a:rPr>
              <a:t> 6.088 trait units higher than µ of the </a:t>
            </a:r>
            <a:r>
              <a:rPr lang="en-GB" dirty="0">
                <a:solidFill>
                  <a:srgbClr val="0000FF"/>
                </a:solidFill>
                <a:latin typeface="Arial" panose="020B0604020202020204" pitchFamily="34" charset="0"/>
                <a:cs typeface="Arial" panose="020B0604020202020204" pitchFamily="34" charset="0"/>
              </a:rPr>
              <a:t>un-</a:t>
            </a:r>
            <a:r>
              <a:rPr lang="en-GB" dirty="0">
                <a:latin typeface="Arial" panose="020B0604020202020204" pitchFamily="34" charset="0"/>
                <a:cs typeface="Arial" panose="020B0604020202020204" pitchFamily="34" charset="0"/>
              </a:rPr>
              <a:t>selected germplasm</a:t>
            </a:r>
            <a:r>
              <a:rPr lang="en-GB" dirty="0">
                <a:solidFill>
                  <a:schemeClr val="tx1">
                    <a:lumMod val="50000"/>
                    <a:lumOff val="50000"/>
                  </a:schemeClr>
                </a:solidFill>
                <a:latin typeface="Arial" panose="020B0604020202020204" pitchFamily="34" charset="0"/>
                <a:cs typeface="Arial" panose="020B0604020202020204" pitchFamily="34" charset="0"/>
              </a:rPr>
              <a:t>, and it then needs h² to tell which share of this selection differential </a:t>
            </a:r>
            <a:r>
              <a:rPr lang="en-GB" dirty="0">
                <a:solidFill>
                  <a:srgbClr val="0000FF"/>
                </a:solidFill>
                <a:latin typeface="Arial" panose="020B0604020202020204" pitchFamily="34" charset="0"/>
                <a:cs typeface="Arial" panose="020B0604020202020204" pitchFamily="34" charset="0"/>
              </a:rPr>
              <a:t>S</a:t>
            </a:r>
            <a:r>
              <a:rPr lang="en-GB" dirty="0">
                <a:solidFill>
                  <a:schemeClr val="tx1">
                    <a:lumMod val="50000"/>
                    <a:lumOff val="50000"/>
                  </a:schemeClr>
                </a:solidFill>
                <a:latin typeface="Arial" panose="020B0604020202020204" pitchFamily="34" charset="0"/>
                <a:cs typeface="Arial" panose="020B0604020202020204" pitchFamily="34" charset="0"/>
              </a:rPr>
              <a:t> can be transferred into ‚reality‘</a:t>
            </a:r>
            <a:r>
              <a:rPr lang="en-GB" dirty="0">
                <a:latin typeface="Arial" panose="020B0604020202020204" pitchFamily="34" charset="0"/>
                <a:cs typeface="Arial" panose="020B0604020202020204" pitchFamily="34" charset="0"/>
              </a:rPr>
              <a:t>. </a:t>
            </a:r>
          </a:p>
        </p:txBody>
      </p:sp>
      <p:sp>
        <p:nvSpPr>
          <p:cNvPr id="2755"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16</a:t>
            </a:fld>
            <a:endParaRPr lang="en-GB" sz="2400" dirty="0">
              <a:latin typeface="Arial" panose="020B0604020202020204" pitchFamily="34" charset="0"/>
              <a:cs typeface="Arial" panose="020B0604020202020204" pitchFamily="34" charset="0"/>
            </a:endParaRPr>
          </a:p>
        </p:txBody>
      </p:sp>
      <p:sp>
        <p:nvSpPr>
          <p:cNvPr id="2759" name="Right Triangle 2758"/>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4698601" y="1858630"/>
            <a:ext cx="187906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err="1">
                <a:latin typeface="Arial" panose="020B0604020202020204" pitchFamily="34" charset="0"/>
                <a:cs typeface="Arial" panose="020B0604020202020204" pitchFamily="34" charset="0"/>
              </a:rPr>
              <a:t>Here</a:t>
            </a:r>
            <a:r>
              <a:rPr lang="de-DE" dirty="0">
                <a:latin typeface="Arial" panose="020B0604020202020204" pitchFamily="34" charset="0"/>
                <a:cs typeface="Arial" panose="020B0604020202020204" pitchFamily="34" charset="0"/>
              </a:rPr>
              <a:t>, SD=</a:t>
            </a:r>
            <a:r>
              <a:rPr lang="en-GB"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=1.0</a:t>
            </a:r>
          </a:p>
        </p:txBody>
      </p:sp>
      <p:sp>
        <p:nvSpPr>
          <p:cNvPr id="2754" name="Text Box 2745"/>
          <p:cNvSpPr txBox="1">
            <a:spLocks noChangeArrowheads="1"/>
          </p:cNvSpPr>
          <p:nvPr/>
        </p:nvSpPr>
        <p:spPr bwMode="auto">
          <a:xfrm>
            <a:off x="4763397" y="2489960"/>
            <a:ext cx="969963" cy="369332"/>
          </a:xfrm>
          <a:prstGeom prst="rect">
            <a:avLst/>
          </a:prstGeom>
          <a:solidFill>
            <a:schemeClr val="bg1"/>
          </a:solidFill>
          <a:ln w="19050">
            <a:noFill/>
            <a:miter lim="800000"/>
            <a:headEnd/>
            <a:tailEnd/>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err="1">
                <a:solidFill>
                  <a:srgbClr val="0000CC"/>
                </a:solidFill>
              </a:rPr>
              <a:t>i</a:t>
            </a:r>
            <a:r>
              <a:rPr lang="en-GB" altLang="de-DE" dirty="0">
                <a:solidFill>
                  <a:srgbClr val="0000CC"/>
                </a:solidFill>
              </a:rPr>
              <a:t>=z</a:t>
            </a:r>
            <a:r>
              <a:rPr lang="en-GB" altLang="de-DE" baseline="-25000" dirty="0">
                <a:solidFill>
                  <a:srgbClr val="0000CC"/>
                </a:solidFill>
              </a:rPr>
              <a:t>(</a:t>
            </a:r>
            <a:r>
              <a:rPr lang="en-GB" altLang="de-DE" baseline="-25000" dirty="0">
                <a:solidFill>
                  <a:srgbClr val="0000CC"/>
                </a:solidFill>
                <a:cs typeface="Arial" panose="020B0604020202020204" pitchFamily="34" charset="0"/>
              </a:rPr>
              <a:t>α</a:t>
            </a:r>
            <a:r>
              <a:rPr lang="en-GB" altLang="de-DE" baseline="-25000" dirty="0">
                <a:solidFill>
                  <a:srgbClr val="0000CC"/>
                </a:solidFill>
              </a:rPr>
              <a:t>)</a:t>
            </a:r>
            <a:r>
              <a:rPr lang="en-GB" altLang="de-DE" dirty="0">
                <a:solidFill>
                  <a:srgbClr val="0000CC"/>
                </a:solidFill>
              </a:rPr>
              <a:t>/ α</a:t>
            </a:r>
          </a:p>
        </p:txBody>
      </p:sp>
      <p:pic>
        <p:nvPicPr>
          <p:cNvPr id="2760" name="Picture 2759">
            <a:extLst>
              <a:ext uri="{FF2B5EF4-FFF2-40B4-BE49-F238E27FC236}">
                <a16:creationId xmlns:a16="http://schemas.microsoft.com/office/drawing/2014/main" id="{CF394593-AAF7-4EB0-8F5D-332091F86B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4338" y="3051296"/>
            <a:ext cx="1615142" cy="1670614"/>
          </a:xfrm>
          <a:prstGeom prst="rect">
            <a:avLst/>
          </a:prstGeom>
        </p:spPr>
      </p:pic>
      <p:sp>
        <p:nvSpPr>
          <p:cNvPr id="2756" name="Line 2744"/>
          <p:cNvSpPr>
            <a:spLocks noChangeShapeType="1"/>
          </p:cNvSpPr>
          <p:nvPr/>
        </p:nvSpPr>
        <p:spPr bwMode="auto">
          <a:xfrm rot="5400000" flipH="1" flipV="1">
            <a:off x="5302891" y="2265270"/>
            <a:ext cx="0" cy="1270552"/>
          </a:xfrm>
          <a:prstGeom prst="line">
            <a:avLst/>
          </a:prstGeom>
          <a:solidFill>
            <a:schemeClr val="bg1"/>
          </a:solidFill>
          <a:ln w="57150">
            <a:solidFill>
              <a:srgbClr val="0000CC"/>
            </a:solidFill>
            <a:round/>
            <a:headEnd/>
            <a:tailEnd type="stealth" w="med" len="med"/>
          </a:ln>
          <a:effectLst>
            <a:outerShdw dist="35921" dir="2700000" algn="ctr" rotWithShape="0">
              <a:schemeClr val="bg2"/>
            </a:outerShdw>
          </a:effectLst>
        </p:spPr>
        <p:txBody>
          <a:bodyPr/>
          <a:lstStyle/>
          <a:p>
            <a:endParaRPr lang="en-GB" dirty="0"/>
          </a:p>
        </p:txBody>
      </p:sp>
      <p:sp>
        <p:nvSpPr>
          <p:cNvPr id="2757" name="Line 2734"/>
          <p:cNvSpPr>
            <a:spLocks noChangeShapeType="1"/>
          </p:cNvSpPr>
          <p:nvPr/>
        </p:nvSpPr>
        <p:spPr bwMode="auto">
          <a:xfrm flipH="1">
            <a:off x="5929697" y="2914833"/>
            <a:ext cx="7739" cy="1888610"/>
          </a:xfrm>
          <a:prstGeom prst="line">
            <a:avLst/>
          </a:prstGeom>
          <a:grpFill/>
          <a:ln w="19050">
            <a:solidFill>
              <a:srgbClr val="0000FF"/>
            </a:solidFill>
            <a:round/>
            <a:headEnd/>
            <a:tailEnd type="triangle" w="lg" len="lg"/>
          </a:ln>
          <a:effectLst/>
        </p:spPr>
        <p:txBody>
          <a:bodyPr/>
          <a:lstStyle/>
          <a:p>
            <a:endParaRPr lang="en-GB" dirty="0"/>
          </a:p>
        </p:txBody>
      </p:sp>
      <p:sp>
        <p:nvSpPr>
          <p:cNvPr id="3" name="Textfeld 2"/>
          <p:cNvSpPr txBox="1"/>
          <p:nvPr/>
        </p:nvSpPr>
        <p:spPr>
          <a:xfrm rot="16200000">
            <a:off x="5759432" y="3109785"/>
            <a:ext cx="76065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1.522</a:t>
            </a:r>
            <a:endParaRPr lang="de-DE" dirty="0"/>
          </a:p>
        </p:txBody>
      </p:sp>
      <p:sp>
        <p:nvSpPr>
          <p:cNvPr id="139" name="Line 5445"/>
          <p:cNvSpPr>
            <a:spLocks noChangeShapeType="1"/>
          </p:cNvSpPr>
          <p:nvPr/>
        </p:nvSpPr>
        <p:spPr bwMode="auto">
          <a:xfrm>
            <a:off x="5515585" y="2873043"/>
            <a:ext cx="2817" cy="1930400"/>
          </a:xfrm>
          <a:prstGeom prst="line">
            <a:avLst/>
          </a:prstGeom>
          <a:noFill/>
          <a:ln w="222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8" name="Line 5444"/>
          <p:cNvSpPr>
            <a:spLocks noChangeShapeType="1"/>
          </p:cNvSpPr>
          <p:nvPr/>
        </p:nvSpPr>
        <p:spPr bwMode="auto">
          <a:xfrm>
            <a:off x="4684514" y="1483980"/>
            <a:ext cx="0" cy="3306763"/>
          </a:xfrm>
          <a:prstGeom prst="line">
            <a:avLst/>
          </a:prstGeom>
          <a:noFill/>
          <a:ln w="22225">
            <a:solidFill>
              <a:srgbClr val="C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 name="Freeform 5442"/>
          <p:cNvSpPr>
            <a:spLocks/>
          </p:cNvSpPr>
          <p:nvPr/>
        </p:nvSpPr>
        <p:spPr bwMode="auto">
          <a:xfrm>
            <a:off x="1388406" y="1684005"/>
            <a:ext cx="6561229" cy="3111500"/>
          </a:xfrm>
          <a:custGeom>
            <a:avLst/>
            <a:gdLst>
              <a:gd name="T0" fmla="*/ 0 w 4659"/>
              <a:gd name="T1" fmla="*/ 31 h 3920"/>
              <a:gd name="T2" fmla="*/ 1 w 4659"/>
              <a:gd name="T3" fmla="*/ 31 h 3920"/>
              <a:gd name="T4" fmla="*/ 1 w 4659"/>
              <a:gd name="T5" fmla="*/ 31 h 3920"/>
              <a:gd name="T6" fmla="*/ 2 w 4659"/>
              <a:gd name="T7" fmla="*/ 31 h 3920"/>
              <a:gd name="T8" fmla="*/ 2 w 4659"/>
              <a:gd name="T9" fmla="*/ 31 h 3920"/>
              <a:gd name="T10" fmla="*/ 3 w 4659"/>
              <a:gd name="T11" fmla="*/ 31 h 3920"/>
              <a:gd name="T12" fmla="*/ 4 w 4659"/>
              <a:gd name="T13" fmla="*/ 31 h 3920"/>
              <a:gd name="T14" fmla="*/ 4 w 4659"/>
              <a:gd name="T15" fmla="*/ 31 h 3920"/>
              <a:gd name="T16" fmla="*/ 5 w 4659"/>
              <a:gd name="T17" fmla="*/ 31 h 3920"/>
              <a:gd name="T18" fmla="*/ 5 w 4659"/>
              <a:gd name="T19" fmla="*/ 30 h 3920"/>
              <a:gd name="T20" fmla="*/ 6 w 4659"/>
              <a:gd name="T21" fmla="*/ 30 h 3920"/>
              <a:gd name="T22" fmla="*/ 7 w 4659"/>
              <a:gd name="T23" fmla="*/ 30 h 3920"/>
              <a:gd name="T24" fmla="*/ 7 w 4659"/>
              <a:gd name="T25" fmla="*/ 29 h 3920"/>
              <a:gd name="T26" fmla="*/ 8 w 4659"/>
              <a:gd name="T27" fmla="*/ 28 h 3920"/>
              <a:gd name="T28" fmla="*/ 9 w 4659"/>
              <a:gd name="T29" fmla="*/ 27 h 3920"/>
              <a:gd name="T30" fmla="*/ 9 w 4659"/>
              <a:gd name="T31" fmla="*/ 26 h 3920"/>
              <a:gd name="T32" fmla="*/ 10 w 4659"/>
              <a:gd name="T33" fmla="*/ 25 h 3920"/>
              <a:gd name="T34" fmla="*/ 10 w 4659"/>
              <a:gd name="T35" fmla="*/ 23 h 3920"/>
              <a:gd name="T36" fmla="*/ 11 w 4659"/>
              <a:gd name="T37" fmla="*/ 21 h 3920"/>
              <a:gd name="T38" fmla="*/ 12 w 4659"/>
              <a:gd name="T39" fmla="*/ 19 h 3920"/>
              <a:gd name="T40" fmla="*/ 12 w 4659"/>
              <a:gd name="T41" fmla="*/ 17 h 3920"/>
              <a:gd name="T42" fmla="*/ 13 w 4659"/>
              <a:gd name="T43" fmla="*/ 14 h 3920"/>
              <a:gd name="T44" fmla="*/ 13 w 4659"/>
              <a:gd name="T45" fmla="*/ 12 h 3920"/>
              <a:gd name="T46" fmla="*/ 14 w 4659"/>
              <a:gd name="T47" fmla="*/ 9 h 3920"/>
              <a:gd name="T48" fmla="*/ 15 w 4659"/>
              <a:gd name="T49" fmla="*/ 7 h 3920"/>
              <a:gd name="T50" fmla="*/ 15 w 4659"/>
              <a:gd name="T51" fmla="*/ 5 h 3920"/>
              <a:gd name="T52" fmla="*/ 16 w 4659"/>
              <a:gd name="T53" fmla="*/ 3 h 3920"/>
              <a:gd name="T54" fmla="*/ 17 w 4659"/>
              <a:gd name="T55" fmla="*/ 2 h 3920"/>
              <a:gd name="T56" fmla="*/ 17 w 4659"/>
              <a:gd name="T57" fmla="*/ 1 h 3920"/>
              <a:gd name="T58" fmla="*/ 18 w 4659"/>
              <a:gd name="T59" fmla="*/ 0 h 3920"/>
              <a:gd name="T60" fmla="*/ 18 w 4659"/>
              <a:gd name="T61" fmla="*/ 1 h 3920"/>
              <a:gd name="T62" fmla="*/ 19 w 4659"/>
              <a:gd name="T63" fmla="*/ 1 h 3920"/>
              <a:gd name="T64" fmla="*/ 20 w 4659"/>
              <a:gd name="T65" fmla="*/ 3 h 3920"/>
              <a:gd name="T66" fmla="*/ 20 w 4659"/>
              <a:gd name="T67" fmla="*/ 4 h 3920"/>
              <a:gd name="T68" fmla="*/ 21 w 4659"/>
              <a:gd name="T69" fmla="*/ 6 h 3920"/>
              <a:gd name="T70" fmla="*/ 21 w 4659"/>
              <a:gd name="T71" fmla="*/ 9 h 3920"/>
              <a:gd name="T72" fmla="*/ 22 w 4659"/>
              <a:gd name="T73" fmla="*/ 11 h 3920"/>
              <a:gd name="T74" fmla="*/ 23 w 4659"/>
              <a:gd name="T75" fmla="*/ 14 h 3920"/>
              <a:gd name="T76" fmla="*/ 23 w 4659"/>
              <a:gd name="T77" fmla="*/ 16 h 3920"/>
              <a:gd name="T78" fmla="*/ 24 w 4659"/>
              <a:gd name="T79" fmla="*/ 18 h 3920"/>
              <a:gd name="T80" fmla="*/ 25 w 4659"/>
              <a:gd name="T81" fmla="*/ 21 h 3920"/>
              <a:gd name="T82" fmla="*/ 25 w 4659"/>
              <a:gd name="T83" fmla="*/ 22 h 3920"/>
              <a:gd name="T84" fmla="*/ 26 w 4659"/>
              <a:gd name="T85" fmla="*/ 24 h 3920"/>
              <a:gd name="T86" fmla="*/ 26 w 4659"/>
              <a:gd name="T87" fmla="*/ 26 h 3920"/>
              <a:gd name="T88" fmla="*/ 27 w 4659"/>
              <a:gd name="T89" fmla="*/ 27 h 3920"/>
              <a:gd name="T90" fmla="*/ 28 w 4659"/>
              <a:gd name="T91" fmla="*/ 28 h 3920"/>
              <a:gd name="T92" fmla="*/ 28 w 4659"/>
              <a:gd name="T93" fmla="*/ 29 h 3920"/>
              <a:gd name="T94" fmla="*/ 29 w 4659"/>
              <a:gd name="T95" fmla="*/ 29 h 3920"/>
              <a:gd name="T96" fmla="*/ 29 w 4659"/>
              <a:gd name="T97" fmla="*/ 30 h 3920"/>
              <a:gd name="T98" fmla="*/ 30 w 4659"/>
              <a:gd name="T99" fmla="*/ 30 h 3920"/>
              <a:gd name="T100" fmla="*/ 31 w 4659"/>
              <a:gd name="T101" fmla="*/ 31 h 3920"/>
              <a:gd name="T102" fmla="*/ 31 w 4659"/>
              <a:gd name="T103" fmla="*/ 31 h 3920"/>
              <a:gd name="T104" fmla="*/ 32 w 4659"/>
              <a:gd name="T105" fmla="*/ 31 h 3920"/>
              <a:gd name="T106" fmla="*/ 33 w 4659"/>
              <a:gd name="T107" fmla="*/ 31 h 3920"/>
              <a:gd name="T108" fmla="*/ 33 w 4659"/>
              <a:gd name="T109" fmla="*/ 31 h 3920"/>
              <a:gd name="T110" fmla="*/ 34 w 4659"/>
              <a:gd name="T111" fmla="*/ 31 h 3920"/>
              <a:gd name="T112" fmla="*/ 34 w 4659"/>
              <a:gd name="T113" fmla="*/ 31 h 3920"/>
              <a:gd name="T114" fmla="*/ 35 w 4659"/>
              <a:gd name="T115" fmla="*/ 31 h 3920"/>
              <a:gd name="T116" fmla="*/ 36 w 4659"/>
              <a:gd name="T117" fmla="*/ 31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1362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37" name="Straight Connector 2836"/>
          <p:cNvCxnSpPr/>
          <p:nvPr/>
        </p:nvCxnSpPr>
        <p:spPr>
          <a:xfrm>
            <a:off x="4684515" y="1530018"/>
            <a:ext cx="17954" cy="3258532"/>
          </a:xfrm>
          <a:prstGeom prst="line">
            <a:avLst/>
          </a:prstGeom>
          <a:ln w="1905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15037" y="747380"/>
            <a:ext cx="10553184" cy="6035676"/>
            <a:chOff x="115037" y="747380"/>
            <a:chExt cx="10553184" cy="6035676"/>
          </a:xfrm>
          <a:noFill/>
        </p:grpSpPr>
        <p:sp>
          <p:nvSpPr>
            <p:cNvPr id="5" name="Rectangle 4"/>
            <p:cNvSpPr/>
            <p:nvPr/>
          </p:nvSpPr>
          <p:spPr>
            <a:xfrm>
              <a:off x="261531" y="797442"/>
              <a:ext cx="8063762" cy="5985614"/>
            </a:xfrm>
            <a:prstGeom prst="rect">
              <a:avLst/>
            </a:prstGeom>
            <a:grp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5483"/>
            <p:cNvGrpSpPr>
              <a:grpSpLocks/>
            </p:cNvGrpSpPr>
            <p:nvPr/>
          </p:nvGrpSpPr>
          <p:grpSpPr bwMode="auto">
            <a:xfrm>
              <a:off x="115037" y="747380"/>
              <a:ext cx="10553184" cy="5191125"/>
              <a:chOff x="204" y="-17"/>
              <a:chExt cx="3746" cy="3270"/>
            </a:xfrm>
            <a:grpFill/>
          </p:grpSpPr>
          <p:grpSp>
            <p:nvGrpSpPr>
              <p:cNvPr id="15" name="Group 2929"/>
              <p:cNvGrpSpPr>
                <a:grpSpLocks/>
              </p:cNvGrpSpPr>
              <p:nvPr/>
            </p:nvGrpSpPr>
            <p:grpSpPr bwMode="auto">
              <a:xfrm>
                <a:off x="204" y="-17"/>
                <a:ext cx="3746" cy="2994"/>
                <a:chOff x="1007" y="663"/>
                <a:chExt cx="3746" cy="2994"/>
              </a:xfrm>
              <a:grpFill/>
            </p:grpSpPr>
            <p:sp>
              <p:nvSpPr>
                <p:cNvPr id="2552" name="Rectangle 2729"/>
                <p:cNvSpPr>
                  <a:spLocks noChangeArrowheads="1"/>
                </p:cNvSpPr>
                <p:nvPr/>
              </p:nvSpPr>
              <p:spPr bwMode="auto">
                <a:xfrm>
                  <a:off x="1007" y="663"/>
                  <a:ext cx="3746" cy="29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2553" name="Line 2730"/>
                <p:cNvSpPr>
                  <a:spLocks noChangeShapeType="1"/>
                </p:cNvSpPr>
                <p:nvPr/>
              </p:nvSpPr>
              <p:spPr bwMode="auto">
                <a:xfrm flipV="1">
                  <a:off x="1449" y="1149"/>
                  <a:ext cx="1" cy="2065"/>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4" name="Line 2731"/>
                <p:cNvSpPr>
                  <a:spLocks noChangeShapeType="1"/>
                </p:cNvSpPr>
                <p:nvPr/>
              </p:nvSpPr>
              <p:spPr bwMode="auto">
                <a:xfrm flipV="1">
                  <a:off x="3809" y="1149"/>
                  <a:ext cx="1" cy="2065"/>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5" name="Line 2732"/>
                <p:cNvSpPr>
                  <a:spLocks noChangeShapeType="1"/>
                </p:cNvSpPr>
                <p:nvPr/>
              </p:nvSpPr>
              <p:spPr bwMode="auto">
                <a:xfrm flipH="1">
                  <a:off x="1405" y="3214"/>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6" name="Line 2733"/>
                <p:cNvSpPr>
                  <a:spLocks noChangeShapeType="1"/>
                </p:cNvSpPr>
                <p:nvPr/>
              </p:nvSpPr>
              <p:spPr bwMode="auto">
                <a:xfrm>
                  <a:off x="3809" y="3214"/>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7" name="Rectangle 2734"/>
                <p:cNvSpPr>
                  <a:spLocks noChangeArrowheads="1"/>
                </p:cNvSpPr>
                <p:nvPr/>
              </p:nvSpPr>
              <p:spPr bwMode="auto">
                <a:xfrm>
                  <a:off x="1204" y="3162"/>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0.0</a:t>
                  </a:r>
                  <a:endParaRPr lang="en-GB" altLang="de-DE" dirty="0">
                    <a:cs typeface="Arial" panose="020B0604020202020204" pitchFamily="34" charset="0"/>
                  </a:endParaRPr>
                </a:p>
              </p:txBody>
            </p:sp>
            <p:sp>
              <p:nvSpPr>
                <p:cNvPr id="2558" name="Line 2735"/>
                <p:cNvSpPr>
                  <a:spLocks noChangeShapeType="1"/>
                </p:cNvSpPr>
                <p:nvPr/>
              </p:nvSpPr>
              <p:spPr bwMode="auto">
                <a:xfrm flipH="1">
                  <a:off x="1405" y="2722"/>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9" name="Line 2736"/>
                <p:cNvSpPr>
                  <a:spLocks noChangeShapeType="1"/>
                </p:cNvSpPr>
                <p:nvPr/>
              </p:nvSpPr>
              <p:spPr bwMode="auto">
                <a:xfrm>
                  <a:off x="3809" y="2722"/>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0" name="Line 2737"/>
                <p:cNvSpPr>
                  <a:spLocks noChangeShapeType="1"/>
                </p:cNvSpPr>
                <p:nvPr/>
              </p:nvSpPr>
              <p:spPr bwMode="auto">
                <a:xfrm>
                  <a:off x="1449"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1" name="Line 2738"/>
                <p:cNvSpPr>
                  <a:spLocks noChangeShapeType="1"/>
                </p:cNvSpPr>
                <p:nvPr/>
              </p:nvSpPr>
              <p:spPr bwMode="auto">
                <a:xfrm>
                  <a:off x="14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2" name="Line 2739"/>
                <p:cNvSpPr>
                  <a:spLocks noChangeShapeType="1"/>
                </p:cNvSpPr>
                <p:nvPr/>
              </p:nvSpPr>
              <p:spPr bwMode="auto">
                <a:xfrm>
                  <a:off x="147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3" name="Line 2740"/>
                <p:cNvSpPr>
                  <a:spLocks noChangeShapeType="1"/>
                </p:cNvSpPr>
                <p:nvPr/>
              </p:nvSpPr>
              <p:spPr bwMode="auto">
                <a:xfrm>
                  <a:off x="1476"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4" name="Line 2741"/>
                <p:cNvSpPr>
                  <a:spLocks noChangeShapeType="1"/>
                </p:cNvSpPr>
                <p:nvPr/>
              </p:nvSpPr>
              <p:spPr bwMode="auto">
                <a:xfrm>
                  <a:off x="149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5" name="Line 2742"/>
                <p:cNvSpPr>
                  <a:spLocks noChangeShapeType="1"/>
                </p:cNvSpPr>
                <p:nvPr/>
              </p:nvSpPr>
              <p:spPr bwMode="auto">
                <a:xfrm>
                  <a:off x="149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6" name="Line 2743"/>
                <p:cNvSpPr>
                  <a:spLocks noChangeShapeType="1"/>
                </p:cNvSpPr>
                <p:nvPr/>
              </p:nvSpPr>
              <p:spPr bwMode="auto">
                <a:xfrm>
                  <a:off x="150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7" name="Line 2744"/>
                <p:cNvSpPr>
                  <a:spLocks noChangeShapeType="1"/>
                </p:cNvSpPr>
                <p:nvPr/>
              </p:nvSpPr>
              <p:spPr bwMode="auto">
                <a:xfrm>
                  <a:off x="151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8" name="Line 2745"/>
                <p:cNvSpPr>
                  <a:spLocks noChangeShapeType="1"/>
                </p:cNvSpPr>
                <p:nvPr/>
              </p:nvSpPr>
              <p:spPr bwMode="auto">
                <a:xfrm>
                  <a:off x="152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9" name="Line 2746"/>
                <p:cNvSpPr>
                  <a:spLocks noChangeShapeType="1"/>
                </p:cNvSpPr>
                <p:nvPr/>
              </p:nvSpPr>
              <p:spPr bwMode="auto">
                <a:xfrm>
                  <a:off x="153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0" name="Line 2747"/>
                <p:cNvSpPr>
                  <a:spLocks noChangeShapeType="1"/>
                </p:cNvSpPr>
                <p:nvPr/>
              </p:nvSpPr>
              <p:spPr bwMode="auto">
                <a:xfrm>
                  <a:off x="154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1" name="Line 2748"/>
                <p:cNvSpPr>
                  <a:spLocks noChangeShapeType="1"/>
                </p:cNvSpPr>
                <p:nvPr/>
              </p:nvSpPr>
              <p:spPr bwMode="auto">
                <a:xfrm>
                  <a:off x="155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2" name="Line 2749"/>
                <p:cNvSpPr>
                  <a:spLocks noChangeShapeType="1"/>
                </p:cNvSpPr>
                <p:nvPr/>
              </p:nvSpPr>
              <p:spPr bwMode="auto">
                <a:xfrm>
                  <a:off x="155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3" name="Line 2750"/>
                <p:cNvSpPr>
                  <a:spLocks noChangeShapeType="1"/>
                </p:cNvSpPr>
                <p:nvPr/>
              </p:nvSpPr>
              <p:spPr bwMode="auto">
                <a:xfrm>
                  <a:off x="157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4" name="Line 2751"/>
                <p:cNvSpPr>
                  <a:spLocks noChangeShapeType="1"/>
                </p:cNvSpPr>
                <p:nvPr/>
              </p:nvSpPr>
              <p:spPr bwMode="auto">
                <a:xfrm>
                  <a:off x="157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5" name="Line 2752"/>
                <p:cNvSpPr>
                  <a:spLocks noChangeShapeType="1"/>
                </p:cNvSpPr>
                <p:nvPr/>
              </p:nvSpPr>
              <p:spPr bwMode="auto">
                <a:xfrm>
                  <a:off x="158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6" name="Line 2753"/>
                <p:cNvSpPr>
                  <a:spLocks noChangeShapeType="1"/>
                </p:cNvSpPr>
                <p:nvPr/>
              </p:nvSpPr>
              <p:spPr bwMode="auto">
                <a:xfrm>
                  <a:off x="159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7" name="Line 2754"/>
                <p:cNvSpPr>
                  <a:spLocks noChangeShapeType="1"/>
                </p:cNvSpPr>
                <p:nvPr/>
              </p:nvSpPr>
              <p:spPr bwMode="auto">
                <a:xfrm>
                  <a:off x="160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8" name="Line 2755"/>
                <p:cNvSpPr>
                  <a:spLocks noChangeShapeType="1"/>
                </p:cNvSpPr>
                <p:nvPr/>
              </p:nvSpPr>
              <p:spPr bwMode="auto">
                <a:xfrm>
                  <a:off x="161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9" name="Line 2756"/>
                <p:cNvSpPr>
                  <a:spLocks noChangeShapeType="1"/>
                </p:cNvSpPr>
                <p:nvPr/>
              </p:nvSpPr>
              <p:spPr bwMode="auto">
                <a:xfrm>
                  <a:off x="162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0" name="Line 2757"/>
                <p:cNvSpPr>
                  <a:spLocks noChangeShapeType="1"/>
                </p:cNvSpPr>
                <p:nvPr/>
              </p:nvSpPr>
              <p:spPr bwMode="auto">
                <a:xfrm>
                  <a:off x="163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1" name="Line 2758"/>
                <p:cNvSpPr>
                  <a:spLocks noChangeShapeType="1"/>
                </p:cNvSpPr>
                <p:nvPr/>
              </p:nvSpPr>
              <p:spPr bwMode="auto">
                <a:xfrm>
                  <a:off x="163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2" name="Line 2759"/>
                <p:cNvSpPr>
                  <a:spLocks noChangeShapeType="1"/>
                </p:cNvSpPr>
                <p:nvPr/>
              </p:nvSpPr>
              <p:spPr bwMode="auto">
                <a:xfrm>
                  <a:off x="165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3" name="Line 2760"/>
                <p:cNvSpPr>
                  <a:spLocks noChangeShapeType="1"/>
                </p:cNvSpPr>
                <p:nvPr/>
              </p:nvSpPr>
              <p:spPr bwMode="auto">
                <a:xfrm>
                  <a:off x="166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4" name="Line 2761"/>
                <p:cNvSpPr>
                  <a:spLocks noChangeShapeType="1"/>
                </p:cNvSpPr>
                <p:nvPr/>
              </p:nvSpPr>
              <p:spPr bwMode="auto">
                <a:xfrm>
                  <a:off x="166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5" name="Line 2762"/>
                <p:cNvSpPr>
                  <a:spLocks noChangeShapeType="1"/>
                </p:cNvSpPr>
                <p:nvPr/>
              </p:nvSpPr>
              <p:spPr bwMode="auto">
                <a:xfrm>
                  <a:off x="168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6" name="Line 2763"/>
                <p:cNvSpPr>
                  <a:spLocks noChangeShapeType="1"/>
                </p:cNvSpPr>
                <p:nvPr/>
              </p:nvSpPr>
              <p:spPr bwMode="auto">
                <a:xfrm>
                  <a:off x="168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7" name="Line 2764"/>
                <p:cNvSpPr>
                  <a:spLocks noChangeShapeType="1"/>
                </p:cNvSpPr>
                <p:nvPr/>
              </p:nvSpPr>
              <p:spPr bwMode="auto">
                <a:xfrm>
                  <a:off x="169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8" name="Line 2765"/>
                <p:cNvSpPr>
                  <a:spLocks noChangeShapeType="1"/>
                </p:cNvSpPr>
                <p:nvPr/>
              </p:nvSpPr>
              <p:spPr bwMode="auto">
                <a:xfrm>
                  <a:off x="170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9" name="Line 2766"/>
                <p:cNvSpPr>
                  <a:spLocks noChangeShapeType="1"/>
                </p:cNvSpPr>
                <p:nvPr/>
              </p:nvSpPr>
              <p:spPr bwMode="auto">
                <a:xfrm>
                  <a:off x="171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0" name="Line 2767"/>
                <p:cNvSpPr>
                  <a:spLocks noChangeShapeType="1"/>
                </p:cNvSpPr>
                <p:nvPr/>
              </p:nvSpPr>
              <p:spPr bwMode="auto">
                <a:xfrm>
                  <a:off x="172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1" name="Line 2768"/>
                <p:cNvSpPr>
                  <a:spLocks noChangeShapeType="1"/>
                </p:cNvSpPr>
                <p:nvPr/>
              </p:nvSpPr>
              <p:spPr bwMode="auto">
                <a:xfrm>
                  <a:off x="173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2" name="Line 2769"/>
                <p:cNvSpPr>
                  <a:spLocks noChangeShapeType="1"/>
                </p:cNvSpPr>
                <p:nvPr/>
              </p:nvSpPr>
              <p:spPr bwMode="auto">
                <a:xfrm>
                  <a:off x="174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3" name="Line 2770"/>
                <p:cNvSpPr>
                  <a:spLocks noChangeShapeType="1"/>
                </p:cNvSpPr>
                <p:nvPr/>
              </p:nvSpPr>
              <p:spPr bwMode="auto">
                <a:xfrm>
                  <a:off x="174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4" name="Line 2771"/>
                <p:cNvSpPr>
                  <a:spLocks noChangeShapeType="1"/>
                </p:cNvSpPr>
                <p:nvPr/>
              </p:nvSpPr>
              <p:spPr bwMode="auto">
                <a:xfrm>
                  <a:off x="176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5" name="Line 2772"/>
                <p:cNvSpPr>
                  <a:spLocks noChangeShapeType="1"/>
                </p:cNvSpPr>
                <p:nvPr/>
              </p:nvSpPr>
              <p:spPr bwMode="auto">
                <a:xfrm>
                  <a:off x="176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6" name="Line 2773"/>
                <p:cNvSpPr>
                  <a:spLocks noChangeShapeType="1"/>
                </p:cNvSpPr>
                <p:nvPr/>
              </p:nvSpPr>
              <p:spPr bwMode="auto">
                <a:xfrm>
                  <a:off x="177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7" name="Line 2774"/>
                <p:cNvSpPr>
                  <a:spLocks noChangeShapeType="1"/>
                </p:cNvSpPr>
                <p:nvPr/>
              </p:nvSpPr>
              <p:spPr bwMode="auto">
                <a:xfrm>
                  <a:off x="178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8" name="Line 2775"/>
                <p:cNvSpPr>
                  <a:spLocks noChangeShapeType="1"/>
                </p:cNvSpPr>
                <p:nvPr/>
              </p:nvSpPr>
              <p:spPr bwMode="auto">
                <a:xfrm>
                  <a:off x="179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9" name="Line 2776"/>
                <p:cNvSpPr>
                  <a:spLocks noChangeShapeType="1"/>
                </p:cNvSpPr>
                <p:nvPr/>
              </p:nvSpPr>
              <p:spPr bwMode="auto">
                <a:xfrm>
                  <a:off x="180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0" name="Line 2777"/>
                <p:cNvSpPr>
                  <a:spLocks noChangeShapeType="1"/>
                </p:cNvSpPr>
                <p:nvPr/>
              </p:nvSpPr>
              <p:spPr bwMode="auto">
                <a:xfrm>
                  <a:off x="181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1" name="Line 2778"/>
                <p:cNvSpPr>
                  <a:spLocks noChangeShapeType="1"/>
                </p:cNvSpPr>
                <p:nvPr/>
              </p:nvSpPr>
              <p:spPr bwMode="auto">
                <a:xfrm>
                  <a:off x="182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2" name="Line 2779"/>
                <p:cNvSpPr>
                  <a:spLocks noChangeShapeType="1"/>
                </p:cNvSpPr>
                <p:nvPr/>
              </p:nvSpPr>
              <p:spPr bwMode="auto">
                <a:xfrm>
                  <a:off x="1828"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3" name="Line 2780"/>
                <p:cNvSpPr>
                  <a:spLocks noChangeShapeType="1"/>
                </p:cNvSpPr>
                <p:nvPr/>
              </p:nvSpPr>
              <p:spPr bwMode="auto">
                <a:xfrm>
                  <a:off x="184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4" name="Line 2781"/>
                <p:cNvSpPr>
                  <a:spLocks noChangeShapeType="1"/>
                </p:cNvSpPr>
                <p:nvPr/>
              </p:nvSpPr>
              <p:spPr bwMode="auto">
                <a:xfrm>
                  <a:off x="184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5" name="Line 2782"/>
                <p:cNvSpPr>
                  <a:spLocks noChangeShapeType="1"/>
                </p:cNvSpPr>
                <p:nvPr/>
              </p:nvSpPr>
              <p:spPr bwMode="auto">
                <a:xfrm>
                  <a:off x="1855"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6" name="Line 2783"/>
                <p:cNvSpPr>
                  <a:spLocks noChangeShapeType="1"/>
                </p:cNvSpPr>
                <p:nvPr/>
              </p:nvSpPr>
              <p:spPr bwMode="auto">
                <a:xfrm>
                  <a:off x="186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7" name="Line 2784"/>
                <p:cNvSpPr>
                  <a:spLocks noChangeShapeType="1"/>
                </p:cNvSpPr>
                <p:nvPr/>
              </p:nvSpPr>
              <p:spPr bwMode="auto">
                <a:xfrm>
                  <a:off x="187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8" name="Line 2785"/>
                <p:cNvSpPr>
                  <a:spLocks noChangeShapeType="1"/>
                </p:cNvSpPr>
                <p:nvPr/>
              </p:nvSpPr>
              <p:spPr bwMode="auto">
                <a:xfrm>
                  <a:off x="1882"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9" name="Line 2786"/>
                <p:cNvSpPr>
                  <a:spLocks noChangeShapeType="1"/>
                </p:cNvSpPr>
                <p:nvPr/>
              </p:nvSpPr>
              <p:spPr bwMode="auto">
                <a:xfrm>
                  <a:off x="189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0" name="Line 2787"/>
                <p:cNvSpPr>
                  <a:spLocks noChangeShapeType="1"/>
                </p:cNvSpPr>
                <p:nvPr/>
              </p:nvSpPr>
              <p:spPr bwMode="auto">
                <a:xfrm>
                  <a:off x="190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1" name="Line 2788"/>
                <p:cNvSpPr>
                  <a:spLocks noChangeShapeType="1"/>
                </p:cNvSpPr>
                <p:nvPr/>
              </p:nvSpPr>
              <p:spPr bwMode="auto">
                <a:xfrm>
                  <a:off x="191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2" name="Line 2789"/>
                <p:cNvSpPr>
                  <a:spLocks noChangeShapeType="1"/>
                </p:cNvSpPr>
                <p:nvPr/>
              </p:nvSpPr>
              <p:spPr bwMode="auto">
                <a:xfrm>
                  <a:off x="192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3" name="Line 2790"/>
                <p:cNvSpPr>
                  <a:spLocks noChangeShapeType="1"/>
                </p:cNvSpPr>
                <p:nvPr/>
              </p:nvSpPr>
              <p:spPr bwMode="auto">
                <a:xfrm>
                  <a:off x="193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4" name="Line 2791"/>
                <p:cNvSpPr>
                  <a:spLocks noChangeShapeType="1"/>
                </p:cNvSpPr>
                <p:nvPr/>
              </p:nvSpPr>
              <p:spPr bwMode="auto">
                <a:xfrm>
                  <a:off x="193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5" name="Line 2792"/>
                <p:cNvSpPr>
                  <a:spLocks noChangeShapeType="1"/>
                </p:cNvSpPr>
                <p:nvPr/>
              </p:nvSpPr>
              <p:spPr bwMode="auto">
                <a:xfrm>
                  <a:off x="195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6" name="Line 2793"/>
                <p:cNvSpPr>
                  <a:spLocks noChangeShapeType="1"/>
                </p:cNvSpPr>
                <p:nvPr/>
              </p:nvSpPr>
              <p:spPr bwMode="auto">
                <a:xfrm>
                  <a:off x="195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7" name="Line 2794"/>
                <p:cNvSpPr>
                  <a:spLocks noChangeShapeType="1"/>
                </p:cNvSpPr>
                <p:nvPr/>
              </p:nvSpPr>
              <p:spPr bwMode="auto">
                <a:xfrm>
                  <a:off x="196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8" name="Line 2795"/>
                <p:cNvSpPr>
                  <a:spLocks noChangeShapeType="1"/>
                </p:cNvSpPr>
                <p:nvPr/>
              </p:nvSpPr>
              <p:spPr bwMode="auto">
                <a:xfrm>
                  <a:off x="197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9" name="Line 2796"/>
                <p:cNvSpPr>
                  <a:spLocks noChangeShapeType="1"/>
                </p:cNvSpPr>
                <p:nvPr/>
              </p:nvSpPr>
              <p:spPr bwMode="auto">
                <a:xfrm>
                  <a:off x="198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0" name="Line 2797"/>
                <p:cNvSpPr>
                  <a:spLocks noChangeShapeType="1"/>
                </p:cNvSpPr>
                <p:nvPr/>
              </p:nvSpPr>
              <p:spPr bwMode="auto">
                <a:xfrm>
                  <a:off x="199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1" name="Line 2798"/>
                <p:cNvSpPr>
                  <a:spLocks noChangeShapeType="1"/>
                </p:cNvSpPr>
                <p:nvPr/>
              </p:nvSpPr>
              <p:spPr bwMode="auto">
                <a:xfrm>
                  <a:off x="200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2" name="Line 2799"/>
                <p:cNvSpPr>
                  <a:spLocks noChangeShapeType="1"/>
                </p:cNvSpPr>
                <p:nvPr/>
              </p:nvSpPr>
              <p:spPr bwMode="auto">
                <a:xfrm>
                  <a:off x="201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3" name="Line 2800"/>
                <p:cNvSpPr>
                  <a:spLocks noChangeShapeType="1"/>
                </p:cNvSpPr>
                <p:nvPr/>
              </p:nvSpPr>
              <p:spPr bwMode="auto">
                <a:xfrm>
                  <a:off x="201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4" name="Line 2801"/>
                <p:cNvSpPr>
                  <a:spLocks noChangeShapeType="1"/>
                </p:cNvSpPr>
                <p:nvPr/>
              </p:nvSpPr>
              <p:spPr bwMode="auto">
                <a:xfrm>
                  <a:off x="203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5" name="Line 2802"/>
                <p:cNvSpPr>
                  <a:spLocks noChangeShapeType="1"/>
                </p:cNvSpPr>
                <p:nvPr/>
              </p:nvSpPr>
              <p:spPr bwMode="auto">
                <a:xfrm>
                  <a:off x="203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6" name="Line 2803"/>
                <p:cNvSpPr>
                  <a:spLocks noChangeShapeType="1"/>
                </p:cNvSpPr>
                <p:nvPr/>
              </p:nvSpPr>
              <p:spPr bwMode="auto">
                <a:xfrm>
                  <a:off x="204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7" name="Line 2804"/>
                <p:cNvSpPr>
                  <a:spLocks noChangeShapeType="1"/>
                </p:cNvSpPr>
                <p:nvPr/>
              </p:nvSpPr>
              <p:spPr bwMode="auto">
                <a:xfrm>
                  <a:off x="205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8" name="Line 2805"/>
                <p:cNvSpPr>
                  <a:spLocks noChangeShapeType="1"/>
                </p:cNvSpPr>
                <p:nvPr/>
              </p:nvSpPr>
              <p:spPr bwMode="auto">
                <a:xfrm>
                  <a:off x="206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9" name="Line 2806"/>
                <p:cNvSpPr>
                  <a:spLocks noChangeShapeType="1"/>
                </p:cNvSpPr>
                <p:nvPr/>
              </p:nvSpPr>
              <p:spPr bwMode="auto">
                <a:xfrm>
                  <a:off x="207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0" name="Line 2807"/>
                <p:cNvSpPr>
                  <a:spLocks noChangeShapeType="1"/>
                </p:cNvSpPr>
                <p:nvPr/>
              </p:nvSpPr>
              <p:spPr bwMode="auto">
                <a:xfrm>
                  <a:off x="208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1" name="Line 2808"/>
                <p:cNvSpPr>
                  <a:spLocks noChangeShapeType="1"/>
                </p:cNvSpPr>
                <p:nvPr/>
              </p:nvSpPr>
              <p:spPr bwMode="auto">
                <a:xfrm>
                  <a:off x="209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2" name="Line 2809"/>
                <p:cNvSpPr>
                  <a:spLocks noChangeShapeType="1"/>
                </p:cNvSpPr>
                <p:nvPr/>
              </p:nvSpPr>
              <p:spPr bwMode="auto">
                <a:xfrm>
                  <a:off x="209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3" name="Line 2810"/>
                <p:cNvSpPr>
                  <a:spLocks noChangeShapeType="1"/>
                </p:cNvSpPr>
                <p:nvPr/>
              </p:nvSpPr>
              <p:spPr bwMode="auto">
                <a:xfrm>
                  <a:off x="211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4" name="Line 2811"/>
                <p:cNvSpPr>
                  <a:spLocks noChangeShapeType="1"/>
                </p:cNvSpPr>
                <p:nvPr/>
              </p:nvSpPr>
              <p:spPr bwMode="auto">
                <a:xfrm>
                  <a:off x="212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5" name="Line 2812"/>
                <p:cNvSpPr>
                  <a:spLocks noChangeShapeType="1"/>
                </p:cNvSpPr>
                <p:nvPr/>
              </p:nvSpPr>
              <p:spPr bwMode="auto">
                <a:xfrm>
                  <a:off x="212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6" name="Line 2813"/>
                <p:cNvSpPr>
                  <a:spLocks noChangeShapeType="1"/>
                </p:cNvSpPr>
                <p:nvPr/>
              </p:nvSpPr>
              <p:spPr bwMode="auto">
                <a:xfrm>
                  <a:off x="214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7" name="Line 2814"/>
                <p:cNvSpPr>
                  <a:spLocks noChangeShapeType="1"/>
                </p:cNvSpPr>
                <p:nvPr/>
              </p:nvSpPr>
              <p:spPr bwMode="auto">
                <a:xfrm>
                  <a:off x="214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8" name="Line 2815"/>
                <p:cNvSpPr>
                  <a:spLocks noChangeShapeType="1"/>
                </p:cNvSpPr>
                <p:nvPr/>
              </p:nvSpPr>
              <p:spPr bwMode="auto">
                <a:xfrm>
                  <a:off x="215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9" name="Line 2816"/>
                <p:cNvSpPr>
                  <a:spLocks noChangeShapeType="1"/>
                </p:cNvSpPr>
                <p:nvPr/>
              </p:nvSpPr>
              <p:spPr bwMode="auto">
                <a:xfrm>
                  <a:off x="216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0" name="Line 2817"/>
                <p:cNvSpPr>
                  <a:spLocks noChangeShapeType="1"/>
                </p:cNvSpPr>
                <p:nvPr/>
              </p:nvSpPr>
              <p:spPr bwMode="auto">
                <a:xfrm>
                  <a:off x="217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1" name="Line 2818"/>
                <p:cNvSpPr>
                  <a:spLocks noChangeShapeType="1"/>
                </p:cNvSpPr>
                <p:nvPr/>
              </p:nvSpPr>
              <p:spPr bwMode="auto">
                <a:xfrm>
                  <a:off x="218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2" name="Line 2819"/>
                <p:cNvSpPr>
                  <a:spLocks noChangeShapeType="1"/>
                </p:cNvSpPr>
                <p:nvPr/>
              </p:nvSpPr>
              <p:spPr bwMode="auto">
                <a:xfrm>
                  <a:off x="219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3" name="Line 2820"/>
                <p:cNvSpPr>
                  <a:spLocks noChangeShapeType="1"/>
                </p:cNvSpPr>
                <p:nvPr/>
              </p:nvSpPr>
              <p:spPr bwMode="auto">
                <a:xfrm>
                  <a:off x="220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4" name="Line 2821"/>
                <p:cNvSpPr>
                  <a:spLocks noChangeShapeType="1"/>
                </p:cNvSpPr>
                <p:nvPr/>
              </p:nvSpPr>
              <p:spPr bwMode="auto">
                <a:xfrm>
                  <a:off x="2207"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5" name="Line 2822"/>
                <p:cNvSpPr>
                  <a:spLocks noChangeShapeType="1"/>
                </p:cNvSpPr>
                <p:nvPr/>
              </p:nvSpPr>
              <p:spPr bwMode="auto">
                <a:xfrm>
                  <a:off x="222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6" name="Line 2823"/>
                <p:cNvSpPr>
                  <a:spLocks noChangeShapeType="1"/>
                </p:cNvSpPr>
                <p:nvPr/>
              </p:nvSpPr>
              <p:spPr bwMode="auto">
                <a:xfrm>
                  <a:off x="222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7" name="Line 2824"/>
                <p:cNvSpPr>
                  <a:spLocks noChangeShapeType="1"/>
                </p:cNvSpPr>
                <p:nvPr/>
              </p:nvSpPr>
              <p:spPr bwMode="auto">
                <a:xfrm>
                  <a:off x="2234"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8" name="Line 2825"/>
                <p:cNvSpPr>
                  <a:spLocks noChangeShapeType="1"/>
                </p:cNvSpPr>
                <p:nvPr/>
              </p:nvSpPr>
              <p:spPr bwMode="auto">
                <a:xfrm>
                  <a:off x="224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9" name="Line 2826"/>
                <p:cNvSpPr>
                  <a:spLocks noChangeShapeType="1"/>
                </p:cNvSpPr>
                <p:nvPr/>
              </p:nvSpPr>
              <p:spPr bwMode="auto">
                <a:xfrm>
                  <a:off x="225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0" name="Line 2827"/>
                <p:cNvSpPr>
                  <a:spLocks noChangeShapeType="1"/>
                </p:cNvSpPr>
                <p:nvPr/>
              </p:nvSpPr>
              <p:spPr bwMode="auto">
                <a:xfrm>
                  <a:off x="2261"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1" name="Line 2828"/>
                <p:cNvSpPr>
                  <a:spLocks noChangeShapeType="1"/>
                </p:cNvSpPr>
                <p:nvPr/>
              </p:nvSpPr>
              <p:spPr bwMode="auto">
                <a:xfrm>
                  <a:off x="227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2" name="Line 2829"/>
                <p:cNvSpPr>
                  <a:spLocks noChangeShapeType="1"/>
                </p:cNvSpPr>
                <p:nvPr/>
              </p:nvSpPr>
              <p:spPr bwMode="auto">
                <a:xfrm>
                  <a:off x="228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3" name="Line 2830"/>
                <p:cNvSpPr>
                  <a:spLocks noChangeShapeType="1"/>
                </p:cNvSpPr>
                <p:nvPr/>
              </p:nvSpPr>
              <p:spPr bwMode="auto">
                <a:xfrm>
                  <a:off x="228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4" name="Line 2831"/>
                <p:cNvSpPr>
                  <a:spLocks noChangeShapeType="1"/>
                </p:cNvSpPr>
                <p:nvPr/>
              </p:nvSpPr>
              <p:spPr bwMode="auto">
                <a:xfrm>
                  <a:off x="230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5" name="Line 2832"/>
                <p:cNvSpPr>
                  <a:spLocks noChangeShapeType="1"/>
                </p:cNvSpPr>
                <p:nvPr/>
              </p:nvSpPr>
              <p:spPr bwMode="auto">
                <a:xfrm>
                  <a:off x="230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6" name="Line 2833"/>
                <p:cNvSpPr>
                  <a:spLocks noChangeShapeType="1"/>
                </p:cNvSpPr>
                <p:nvPr/>
              </p:nvSpPr>
              <p:spPr bwMode="auto">
                <a:xfrm>
                  <a:off x="231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7" name="Line 2834"/>
                <p:cNvSpPr>
                  <a:spLocks noChangeShapeType="1"/>
                </p:cNvSpPr>
                <p:nvPr/>
              </p:nvSpPr>
              <p:spPr bwMode="auto">
                <a:xfrm>
                  <a:off x="232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8" name="Line 2835"/>
                <p:cNvSpPr>
                  <a:spLocks noChangeShapeType="1"/>
                </p:cNvSpPr>
                <p:nvPr/>
              </p:nvSpPr>
              <p:spPr bwMode="auto">
                <a:xfrm>
                  <a:off x="233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9" name="Line 2836"/>
                <p:cNvSpPr>
                  <a:spLocks noChangeShapeType="1"/>
                </p:cNvSpPr>
                <p:nvPr/>
              </p:nvSpPr>
              <p:spPr bwMode="auto">
                <a:xfrm>
                  <a:off x="234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0" name="Line 2837"/>
                <p:cNvSpPr>
                  <a:spLocks noChangeShapeType="1"/>
                </p:cNvSpPr>
                <p:nvPr/>
              </p:nvSpPr>
              <p:spPr bwMode="auto">
                <a:xfrm>
                  <a:off x="235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1" name="Line 2838"/>
                <p:cNvSpPr>
                  <a:spLocks noChangeShapeType="1"/>
                </p:cNvSpPr>
                <p:nvPr/>
              </p:nvSpPr>
              <p:spPr bwMode="auto">
                <a:xfrm>
                  <a:off x="236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2" name="Line 2839"/>
                <p:cNvSpPr>
                  <a:spLocks noChangeShapeType="1"/>
                </p:cNvSpPr>
                <p:nvPr/>
              </p:nvSpPr>
              <p:spPr bwMode="auto">
                <a:xfrm>
                  <a:off x="237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3" name="Line 2840"/>
                <p:cNvSpPr>
                  <a:spLocks noChangeShapeType="1"/>
                </p:cNvSpPr>
                <p:nvPr/>
              </p:nvSpPr>
              <p:spPr bwMode="auto">
                <a:xfrm>
                  <a:off x="238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4" name="Line 2841"/>
                <p:cNvSpPr>
                  <a:spLocks noChangeShapeType="1"/>
                </p:cNvSpPr>
                <p:nvPr/>
              </p:nvSpPr>
              <p:spPr bwMode="auto">
                <a:xfrm>
                  <a:off x="239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5" name="Line 2842"/>
                <p:cNvSpPr>
                  <a:spLocks noChangeShapeType="1"/>
                </p:cNvSpPr>
                <p:nvPr/>
              </p:nvSpPr>
              <p:spPr bwMode="auto">
                <a:xfrm>
                  <a:off x="239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6" name="Line 2843"/>
                <p:cNvSpPr>
                  <a:spLocks noChangeShapeType="1"/>
                </p:cNvSpPr>
                <p:nvPr/>
              </p:nvSpPr>
              <p:spPr bwMode="auto">
                <a:xfrm>
                  <a:off x="241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7" name="Line 2844"/>
                <p:cNvSpPr>
                  <a:spLocks noChangeShapeType="1"/>
                </p:cNvSpPr>
                <p:nvPr/>
              </p:nvSpPr>
              <p:spPr bwMode="auto">
                <a:xfrm>
                  <a:off x="241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8" name="Line 2845"/>
                <p:cNvSpPr>
                  <a:spLocks noChangeShapeType="1"/>
                </p:cNvSpPr>
                <p:nvPr/>
              </p:nvSpPr>
              <p:spPr bwMode="auto">
                <a:xfrm>
                  <a:off x="242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9" name="Line 2846"/>
                <p:cNvSpPr>
                  <a:spLocks noChangeShapeType="1"/>
                </p:cNvSpPr>
                <p:nvPr/>
              </p:nvSpPr>
              <p:spPr bwMode="auto">
                <a:xfrm>
                  <a:off x="243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0" name="Line 2847"/>
                <p:cNvSpPr>
                  <a:spLocks noChangeShapeType="1"/>
                </p:cNvSpPr>
                <p:nvPr/>
              </p:nvSpPr>
              <p:spPr bwMode="auto">
                <a:xfrm>
                  <a:off x="244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1" name="Line 2848"/>
                <p:cNvSpPr>
                  <a:spLocks noChangeShapeType="1"/>
                </p:cNvSpPr>
                <p:nvPr/>
              </p:nvSpPr>
              <p:spPr bwMode="auto">
                <a:xfrm>
                  <a:off x="245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2" name="Line 2849"/>
                <p:cNvSpPr>
                  <a:spLocks noChangeShapeType="1"/>
                </p:cNvSpPr>
                <p:nvPr/>
              </p:nvSpPr>
              <p:spPr bwMode="auto">
                <a:xfrm>
                  <a:off x="246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3" name="Line 2850"/>
                <p:cNvSpPr>
                  <a:spLocks noChangeShapeType="1"/>
                </p:cNvSpPr>
                <p:nvPr/>
              </p:nvSpPr>
              <p:spPr bwMode="auto">
                <a:xfrm>
                  <a:off x="247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4" name="Line 2851"/>
                <p:cNvSpPr>
                  <a:spLocks noChangeShapeType="1"/>
                </p:cNvSpPr>
                <p:nvPr/>
              </p:nvSpPr>
              <p:spPr bwMode="auto">
                <a:xfrm>
                  <a:off x="247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5" name="Line 2852"/>
                <p:cNvSpPr>
                  <a:spLocks noChangeShapeType="1"/>
                </p:cNvSpPr>
                <p:nvPr/>
              </p:nvSpPr>
              <p:spPr bwMode="auto">
                <a:xfrm>
                  <a:off x="249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6" name="Line 2853"/>
                <p:cNvSpPr>
                  <a:spLocks noChangeShapeType="1"/>
                </p:cNvSpPr>
                <p:nvPr/>
              </p:nvSpPr>
              <p:spPr bwMode="auto">
                <a:xfrm>
                  <a:off x="249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7" name="Line 2854"/>
                <p:cNvSpPr>
                  <a:spLocks noChangeShapeType="1"/>
                </p:cNvSpPr>
                <p:nvPr/>
              </p:nvSpPr>
              <p:spPr bwMode="auto">
                <a:xfrm>
                  <a:off x="250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8" name="Line 2855"/>
                <p:cNvSpPr>
                  <a:spLocks noChangeShapeType="1"/>
                </p:cNvSpPr>
                <p:nvPr/>
              </p:nvSpPr>
              <p:spPr bwMode="auto">
                <a:xfrm>
                  <a:off x="251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9" name="Line 2856"/>
                <p:cNvSpPr>
                  <a:spLocks noChangeShapeType="1"/>
                </p:cNvSpPr>
                <p:nvPr/>
              </p:nvSpPr>
              <p:spPr bwMode="auto">
                <a:xfrm>
                  <a:off x="252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0" name="Line 2857"/>
                <p:cNvSpPr>
                  <a:spLocks noChangeShapeType="1"/>
                </p:cNvSpPr>
                <p:nvPr/>
              </p:nvSpPr>
              <p:spPr bwMode="auto">
                <a:xfrm>
                  <a:off x="253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1" name="Line 2858"/>
                <p:cNvSpPr>
                  <a:spLocks noChangeShapeType="1"/>
                </p:cNvSpPr>
                <p:nvPr/>
              </p:nvSpPr>
              <p:spPr bwMode="auto">
                <a:xfrm>
                  <a:off x="254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2" name="Line 2859"/>
                <p:cNvSpPr>
                  <a:spLocks noChangeShapeType="1"/>
                </p:cNvSpPr>
                <p:nvPr/>
              </p:nvSpPr>
              <p:spPr bwMode="auto">
                <a:xfrm>
                  <a:off x="255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3" name="Line 2860"/>
                <p:cNvSpPr>
                  <a:spLocks noChangeShapeType="1"/>
                </p:cNvSpPr>
                <p:nvPr/>
              </p:nvSpPr>
              <p:spPr bwMode="auto">
                <a:xfrm>
                  <a:off x="255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4" name="Line 2861"/>
                <p:cNvSpPr>
                  <a:spLocks noChangeShapeType="1"/>
                </p:cNvSpPr>
                <p:nvPr/>
              </p:nvSpPr>
              <p:spPr bwMode="auto">
                <a:xfrm>
                  <a:off x="257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5" name="Line 2862"/>
                <p:cNvSpPr>
                  <a:spLocks noChangeShapeType="1"/>
                </p:cNvSpPr>
                <p:nvPr/>
              </p:nvSpPr>
              <p:spPr bwMode="auto">
                <a:xfrm>
                  <a:off x="258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6" name="Line 2863"/>
                <p:cNvSpPr>
                  <a:spLocks noChangeShapeType="1"/>
                </p:cNvSpPr>
                <p:nvPr/>
              </p:nvSpPr>
              <p:spPr bwMode="auto">
                <a:xfrm>
                  <a:off x="2586"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7" name="Line 2864"/>
                <p:cNvSpPr>
                  <a:spLocks noChangeShapeType="1"/>
                </p:cNvSpPr>
                <p:nvPr/>
              </p:nvSpPr>
              <p:spPr bwMode="auto">
                <a:xfrm>
                  <a:off x="260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8" name="Line 2865"/>
                <p:cNvSpPr>
                  <a:spLocks noChangeShapeType="1"/>
                </p:cNvSpPr>
                <p:nvPr/>
              </p:nvSpPr>
              <p:spPr bwMode="auto">
                <a:xfrm>
                  <a:off x="260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9" name="Line 2866"/>
                <p:cNvSpPr>
                  <a:spLocks noChangeShapeType="1"/>
                </p:cNvSpPr>
                <p:nvPr/>
              </p:nvSpPr>
              <p:spPr bwMode="auto">
                <a:xfrm>
                  <a:off x="261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0" name="Line 2867"/>
                <p:cNvSpPr>
                  <a:spLocks noChangeShapeType="1"/>
                </p:cNvSpPr>
                <p:nvPr/>
              </p:nvSpPr>
              <p:spPr bwMode="auto">
                <a:xfrm>
                  <a:off x="262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1" name="Line 2868"/>
                <p:cNvSpPr>
                  <a:spLocks noChangeShapeType="1"/>
                </p:cNvSpPr>
                <p:nvPr/>
              </p:nvSpPr>
              <p:spPr bwMode="auto">
                <a:xfrm>
                  <a:off x="263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2" name="Line 2869"/>
                <p:cNvSpPr>
                  <a:spLocks noChangeShapeType="1"/>
                </p:cNvSpPr>
                <p:nvPr/>
              </p:nvSpPr>
              <p:spPr bwMode="auto">
                <a:xfrm>
                  <a:off x="2640"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3" name="Line 2870"/>
                <p:cNvSpPr>
                  <a:spLocks noChangeShapeType="1"/>
                </p:cNvSpPr>
                <p:nvPr/>
              </p:nvSpPr>
              <p:spPr bwMode="auto">
                <a:xfrm>
                  <a:off x="265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4" name="Line 2871"/>
                <p:cNvSpPr>
                  <a:spLocks noChangeShapeType="1"/>
                </p:cNvSpPr>
                <p:nvPr/>
              </p:nvSpPr>
              <p:spPr bwMode="auto">
                <a:xfrm>
                  <a:off x="266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5" name="Line 2872"/>
                <p:cNvSpPr>
                  <a:spLocks noChangeShapeType="1"/>
                </p:cNvSpPr>
                <p:nvPr/>
              </p:nvSpPr>
              <p:spPr bwMode="auto">
                <a:xfrm>
                  <a:off x="266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6" name="Line 2873"/>
                <p:cNvSpPr>
                  <a:spLocks noChangeShapeType="1"/>
                </p:cNvSpPr>
                <p:nvPr/>
              </p:nvSpPr>
              <p:spPr bwMode="auto">
                <a:xfrm>
                  <a:off x="268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7" name="Line 2874"/>
                <p:cNvSpPr>
                  <a:spLocks noChangeShapeType="1"/>
                </p:cNvSpPr>
                <p:nvPr/>
              </p:nvSpPr>
              <p:spPr bwMode="auto">
                <a:xfrm>
                  <a:off x="268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8" name="Line 2875"/>
                <p:cNvSpPr>
                  <a:spLocks noChangeShapeType="1"/>
                </p:cNvSpPr>
                <p:nvPr/>
              </p:nvSpPr>
              <p:spPr bwMode="auto">
                <a:xfrm>
                  <a:off x="269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9" name="Line 2876"/>
                <p:cNvSpPr>
                  <a:spLocks noChangeShapeType="1"/>
                </p:cNvSpPr>
                <p:nvPr/>
              </p:nvSpPr>
              <p:spPr bwMode="auto">
                <a:xfrm>
                  <a:off x="270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0" name="Line 2877"/>
                <p:cNvSpPr>
                  <a:spLocks noChangeShapeType="1"/>
                </p:cNvSpPr>
                <p:nvPr/>
              </p:nvSpPr>
              <p:spPr bwMode="auto">
                <a:xfrm>
                  <a:off x="271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1" name="Line 2878"/>
                <p:cNvSpPr>
                  <a:spLocks noChangeShapeType="1"/>
                </p:cNvSpPr>
                <p:nvPr/>
              </p:nvSpPr>
              <p:spPr bwMode="auto">
                <a:xfrm>
                  <a:off x="272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2" name="Line 2879"/>
                <p:cNvSpPr>
                  <a:spLocks noChangeShapeType="1"/>
                </p:cNvSpPr>
                <p:nvPr/>
              </p:nvSpPr>
              <p:spPr bwMode="auto">
                <a:xfrm>
                  <a:off x="273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3" name="Line 2880"/>
                <p:cNvSpPr>
                  <a:spLocks noChangeShapeType="1"/>
                </p:cNvSpPr>
                <p:nvPr/>
              </p:nvSpPr>
              <p:spPr bwMode="auto">
                <a:xfrm>
                  <a:off x="274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4" name="Line 2881"/>
                <p:cNvSpPr>
                  <a:spLocks noChangeShapeType="1"/>
                </p:cNvSpPr>
                <p:nvPr/>
              </p:nvSpPr>
              <p:spPr bwMode="auto">
                <a:xfrm>
                  <a:off x="274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5" name="Line 2882"/>
                <p:cNvSpPr>
                  <a:spLocks noChangeShapeType="1"/>
                </p:cNvSpPr>
                <p:nvPr/>
              </p:nvSpPr>
              <p:spPr bwMode="auto">
                <a:xfrm>
                  <a:off x="27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6" name="Line 2883"/>
                <p:cNvSpPr>
                  <a:spLocks noChangeShapeType="1"/>
                </p:cNvSpPr>
                <p:nvPr/>
              </p:nvSpPr>
              <p:spPr bwMode="auto">
                <a:xfrm>
                  <a:off x="276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7" name="Line 2884"/>
                <p:cNvSpPr>
                  <a:spLocks noChangeShapeType="1"/>
                </p:cNvSpPr>
                <p:nvPr/>
              </p:nvSpPr>
              <p:spPr bwMode="auto">
                <a:xfrm>
                  <a:off x="277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8" name="Line 2885"/>
                <p:cNvSpPr>
                  <a:spLocks noChangeShapeType="1"/>
                </p:cNvSpPr>
                <p:nvPr/>
              </p:nvSpPr>
              <p:spPr bwMode="auto">
                <a:xfrm>
                  <a:off x="279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9" name="Line 2886"/>
                <p:cNvSpPr>
                  <a:spLocks noChangeShapeType="1"/>
                </p:cNvSpPr>
                <p:nvPr/>
              </p:nvSpPr>
              <p:spPr bwMode="auto">
                <a:xfrm>
                  <a:off x="279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0" name="Line 2887"/>
                <p:cNvSpPr>
                  <a:spLocks noChangeShapeType="1"/>
                </p:cNvSpPr>
                <p:nvPr/>
              </p:nvSpPr>
              <p:spPr bwMode="auto">
                <a:xfrm>
                  <a:off x="280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1" name="Line 2888"/>
                <p:cNvSpPr>
                  <a:spLocks noChangeShapeType="1"/>
                </p:cNvSpPr>
                <p:nvPr/>
              </p:nvSpPr>
              <p:spPr bwMode="auto">
                <a:xfrm>
                  <a:off x="281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2" name="Line 2889"/>
                <p:cNvSpPr>
                  <a:spLocks noChangeShapeType="1"/>
                </p:cNvSpPr>
                <p:nvPr/>
              </p:nvSpPr>
              <p:spPr bwMode="auto">
                <a:xfrm>
                  <a:off x="282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3" name="Line 2890"/>
                <p:cNvSpPr>
                  <a:spLocks noChangeShapeType="1"/>
                </p:cNvSpPr>
                <p:nvPr/>
              </p:nvSpPr>
              <p:spPr bwMode="auto">
                <a:xfrm>
                  <a:off x="283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4" name="Line 2891"/>
                <p:cNvSpPr>
                  <a:spLocks noChangeShapeType="1"/>
                </p:cNvSpPr>
                <p:nvPr/>
              </p:nvSpPr>
              <p:spPr bwMode="auto">
                <a:xfrm>
                  <a:off x="284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5" name="Line 2892"/>
                <p:cNvSpPr>
                  <a:spLocks noChangeShapeType="1"/>
                </p:cNvSpPr>
                <p:nvPr/>
              </p:nvSpPr>
              <p:spPr bwMode="auto">
                <a:xfrm>
                  <a:off x="285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6" name="Line 2893"/>
                <p:cNvSpPr>
                  <a:spLocks noChangeShapeType="1"/>
                </p:cNvSpPr>
                <p:nvPr/>
              </p:nvSpPr>
              <p:spPr bwMode="auto">
                <a:xfrm>
                  <a:off x="285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7" name="Line 2894"/>
                <p:cNvSpPr>
                  <a:spLocks noChangeShapeType="1"/>
                </p:cNvSpPr>
                <p:nvPr/>
              </p:nvSpPr>
              <p:spPr bwMode="auto">
                <a:xfrm>
                  <a:off x="287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8" name="Line 2895"/>
                <p:cNvSpPr>
                  <a:spLocks noChangeShapeType="1"/>
                </p:cNvSpPr>
                <p:nvPr/>
              </p:nvSpPr>
              <p:spPr bwMode="auto">
                <a:xfrm>
                  <a:off x="287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9" name="Line 2896"/>
                <p:cNvSpPr>
                  <a:spLocks noChangeShapeType="1"/>
                </p:cNvSpPr>
                <p:nvPr/>
              </p:nvSpPr>
              <p:spPr bwMode="auto">
                <a:xfrm>
                  <a:off x="288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0" name="Line 2897"/>
                <p:cNvSpPr>
                  <a:spLocks noChangeShapeType="1"/>
                </p:cNvSpPr>
                <p:nvPr/>
              </p:nvSpPr>
              <p:spPr bwMode="auto">
                <a:xfrm>
                  <a:off x="289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1" name="Line 2898"/>
                <p:cNvSpPr>
                  <a:spLocks noChangeShapeType="1"/>
                </p:cNvSpPr>
                <p:nvPr/>
              </p:nvSpPr>
              <p:spPr bwMode="auto">
                <a:xfrm>
                  <a:off x="290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2" name="Line 2899"/>
                <p:cNvSpPr>
                  <a:spLocks noChangeShapeType="1"/>
                </p:cNvSpPr>
                <p:nvPr/>
              </p:nvSpPr>
              <p:spPr bwMode="auto">
                <a:xfrm>
                  <a:off x="291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3" name="Line 2900"/>
                <p:cNvSpPr>
                  <a:spLocks noChangeShapeType="1"/>
                </p:cNvSpPr>
                <p:nvPr/>
              </p:nvSpPr>
              <p:spPr bwMode="auto">
                <a:xfrm>
                  <a:off x="292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4" name="Line 2901"/>
                <p:cNvSpPr>
                  <a:spLocks noChangeShapeType="1"/>
                </p:cNvSpPr>
                <p:nvPr/>
              </p:nvSpPr>
              <p:spPr bwMode="auto">
                <a:xfrm>
                  <a:off x="293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5" name="Line 2902"/>
                <p:cNvSpPr>
                  <a:spLocks noChangeShapeType="1"/>
                </p:cNvSpPr>
                <p:nvPr/>
              </p:nvSpPr>
              <p:spPr bwMode="auto">
                <a:xfrm>
                  <a:off x="293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6" name="Line 2903"/>
                <p:cNvSpPr>
                  <a:spLocks noChangeShapeType="1"/>
                </p:cNvSpPr>
                <p:nvPr/>
              </p:nvSpPr>
              <p:spPr bwMode="auto">
                <a:xfrm>
                  <a:off x="295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7" name="Line 2904"/>
                <p:cNvSpPr>
                  <a:spLocks noChangeShapeType="1"/>
                </p:cNvSpPr>
                <p:nvPr/>
              </p:nvSpPr>
              <p:spPr bwMode="auto">
                <a:xfrm>
                  <a:off x="295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8" name="Line 2905"/>
                <p:cNvSpPr>
                  <a:spLocks noChangeShapeType="1"/>
                </p:cNvSpPr>
                <p:nvPr/>
              </p:nvSpPr>
              <p:spPr bwMode="auto">
                <a:xfrm>
                  <a:off x="2965"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9" name="Line 2906"/>
                <p:cNvSpPr>
                  <a:spLocks noChangeShapeType="1"/>
                </p:cNvSpPr>
                <p:nvPr/>
              </p:nvSpPr>
              <p:spPr bwMode="auto">
                <a:xfrm>
                  <a:off x="297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0" name="Line 2907"/>
                <p:cNvSpPr>
                  <a:spLocks noChangeShapeType="1"/>
                </p:cNvSpPr>
                <p:nvPr/>
              </p:nvSpPr>
              <p:spPr bwMode="auto">
                <a:xfrm>
                  <a:off x="298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1" name="Line 2908"/>
                <p:cNvSpPr>
                  <a:spLocks noChangeShapeType="1"/>
                </p:cNvSpPr>
                <p:nvPr/>
              </p:nvSpPr>
              <p:spPr bwMode="auto">
                <a:xfrm>
                  <a:off x="2992"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2" name="Line 2909"/>
                <p:cNvSpPr>
                  <a:spLocks noChangeShapeType="1"/>
                </p:cNvSpPr>
                <p:nvPr/>
              </p:nvSpPr>
              <p:spPr bwMode="auto">
                <a:xfrm>
                  <a:off x="300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3" name="Line 2910"/>
                <p:cNvSpPr>
                  <a:spLocks noChangeShapeType="1"/>
                </p:cNvSpPr>
                <p:nvPr/>
              </p:nvSpPr>
              <p:spPr bwMode="auto">
                <a:xfrm>
                  <a:off x="301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4" name="Line 2911"/>
                <p:cNvSpPr>
                  <a:spLocks noChangeShapeType="1"/>
                </p:cNvSpPr>
                <p:nvPr/>
              </p:nvSpPr>
              <p:spPr bwMode="auto">
                <a:xfrm>
                  <a:off x="3019"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5" name="Line 2912"/>
                <p:cNvSpPr>
                  <a:spLocks noChangeShapeType="1"/>
                </p:cNvSpPr>
                <p:nvPr/>
              </p:nvSpPr>
              <p:spPr bwMode="auto">
                <a:xfrm>
                  <a:off x="303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6" name="Line 2913"/>
                <p:cNvSpPr>
                  <a:spLocks noChangeShapeType="1"/>
                </p:cNvSpPr>
                <p:nvPr/>
              </p:nvSpPr>
              <p:spPr bwMode="auto">
                <a:xfrm>
                  <a:off x="304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7" name="Line 2914"/>
                <p:cNvSpPr>
                  <a:spLocks noChangeShapeType="1"/>
                </p:cNvSpPr>
                <p:nvPr/>
              </p:nvSpPr>
              <p:spPr bwMode="auto">
                <a:xfrm>
                  <a:off x="304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8" name="Line 2915"/>
                <p:cNvSpPr>
                  <a:spLocks noChangeShapeType="1"/>
                </p:cNvSpPr>
                <p:nvPr/>
              </p:nvSpPr>
              <p:spPr bwMode="auto">
                <a:xfrm>
                  <a:off x="306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9" name="Line 2916"/>
                <p:cNvSpPr>
                  <a:spLocks noChangeShapeType="1"/>
                </p:cNvSpPr>
                <p:nvPr/>
              </p:nvSpPr>
              <p:spPr bwMode="auto">
                <a:xfrm>
                  <a:off x="306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0" name="Line 2917"/>
                <p:cNvSpPr>
                  <a:spLocks noChangeShapeType="1"/>
                </p:cNvSpPr>
                <p:nvPr/>
              </p:nvSpPr>
              <p:spPr bwMode="auto">
                <a:xfrm>
                  <a:off x="307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1" name="Line 2918"/>
                <p:cNvSpPr>
                  <a:spLocks noChangeShapeType="1"/>
                </p:cNvSpPr>
                <p:nvPr/>
              </p:nvSpPr>
              <p:spPr bwMode="auto">
                <a:xfrm>
                  <a:off x="308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2" name="Line 2919"/>
                <p:cNvSpPr>
                  <a:spLocks noChangeShapeType="1"/>
                </p:cNvSpPr>
                <p:nvPr/>
              </p:nvSpPr>
              <p:spPr bwMode="auto">
                <a:xfrm>
                  <a:off x="309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3" name="Line 2920"/>
                <p:cNvSpPr>
                  <a:spLocks noChangeShapeType="1"/>
                </p:cNvSpPr>
                <p:nvPr/>
              </p:nvSpPr>
              <p:spPr bwMode="auto">
                <a:xfrm>
                  <a:off x="310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4" name="Line 2921"/>
                <p:cNvSpPr>
                  <a:spLocks noChangeShapeType="1"/>
                </p:cNvSpPr>
                <p:nvPr/>
              </p:nvSpPr>
              <p:spPr bwMode="auto">
                <a:xfrm>
                  <a:off x="311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5" name="Line 2922"/>
                <p:cNvSpPr>
                  <a:spLocks noChangeShapeType="1"/>
                </p:cNvSpPr>
                <p:nvPr/>
              </p:nvSpPr>
              <p:spPr bwMode="auto">
                <a:xfrm>
                  <a:off x="312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6" name="Line 2923"/>
                <p:cNvSpPr>
                  <a:spLocks noChangeShapeType="1"/>
                </p:cNvSpPr>
                <p:nvPr/>
              </p:nvSpPr>
              <p:spPr bwMode="auto">
                <a:xfrm>
                  <a:off x="312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7" name="Line 2924"/>
                <p:cNvSpPr>
                  <a:spLocks noChangeShapeType="1"/>
                </p:cNvSpPr>
                <p:nvPr/>
              </p:nvSpPr>
              <p:spPr bwMode="auto">
                <a:xfrm>
                  <a:off x="314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8" name="Line 2925"/>
                <p:cNvSpPr>
                  <a:spLocks noChangeShapeType="1"/>
                </p:cNvSpPr>
                <p:nvPr/>
              </p:nvSpPr>
              <p:spPr bwMode="auto">
                <a:xfrm>
                  <a:off x="314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9" name="Line 2926"/>
                <p:cNvSpPr>
                  <a:spLocks noChangeShapeType="1"/>
                </p:cNvSpPr>
                <p:nvPr/>
              </p:nvSpPr>
              <p:spPr bwMode="auto">
                <a:xfrm>
                  <a:off x="315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0" name="Line 2927"/>
                <p:cNvSpPr>
                  <a:spLocks noChangeShapeType="1"/>
                </p:cNvSpPr>
                <p:nvPr/>
              </p:nvSpPr>
              <p:spPr bwMode="auto">
                <a:xfrm>
                  <a:off x="316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1" name="Line 2928"/>
                <p:cNvSpPr>
                  <a:spLocks noChangeShapeType="1"/>
                </p:cNvSpPr>
                <p:nvPr/>
              </p:nvSpPr>
              <p:spPr bwMode="auto">
                <a:xfrm>
                  <a:off x="317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6" name="Group 5479"/>
              <p:cNvGrpSpPr>
                <a:grpSpLocks/>
              </p:cNvGrpSpPr>
              <p:nvPr/>
            </p:nvGrpSpPr>
            <p:grpSpPr bwMode="auto">
              <a:xfrm>
                <a:off x="256" y="119"/>
                <a:ext cx="2793" cy="3134"/>
                <a:chOff x="528" y="119"/>
                <a:chExt cx="2793" cy="3134"/>
              </a:xfrm>
              <a:grpFill/>
            </p:grpSpPr>
            <p:grpSp>
              <p:nvGrpSpPr>
                <p:cNvPr id="17" name="Group 5458"/>
                <p:cNvGrpSpPr>
                  <a:grpSpLocks/>
                </p:cNvGrpSpPr>
                <p:nvPr/>
              </p:nvGrpSpPr>
              <p:grpSpPr bwMode="auto">
                <a:xfrm>
                  <a:off x="528" y="119"/>
                  <a:ext cx="2793" cy="3134"/>
                  <a:chOff x="528" y="119"/>
                  <a:chExt cx="2793" cy="3134"/>
                </a:xfrm>
                <a:grpFill/>
              </p:grpSpPr>
              <p:grpSp>
                <p:nvGrpSpPr>
                  <p:cNvPr id="24" name="Group 3130"/>
                  <p:cNvGrpSpPr>
                    <a:grpSpLocks/>
                  </p:cNvGrpSpPr>
                  <p:nvPr/>
                </p:nvGrpSpPr>
                <p:grpSpPr bwMode="auto">
                  <a:xfrm>
                    <a:off x="673" y="1551"/>
                    <a:ext cx="2648" cy="614"/>
                    <a:chOff x="1204" y="2231"/>
                    <a:chExt cx="2648" cy="614"/>
                  </a:xfrm>
                  <a:grpFill/>
                </p:grpSpPr>
                <p:sp>
                  <p:nvSpPr>
                    <p:cNvPr id="2352" name="Line 2930"/>
                    <p:cNvSpPr>
                      <a:spLocks noChangeShapeType="1"/>
                    </p:cNvSpPr>
                    <p:nvPr/>
                  </p:nvSpPr>
                  <p:spPr bwMode="auto">
                    <a:xfrm>
                      <a:off x="318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3" name="Line 2931"/>
                    <p:cNvSpPr>
                      <a:spLocks noChangeShapeType="1"/>
                    </p:cNvSpPr>
                    <p:nvPr/>
                  </p:nvSpPr>
                  <p:spPr bwMode="auto">
                    <a:xfrm>
                      <a:off x="319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4" name="Line 2932"/>
                    <p:cNvSpPr>
                      <a:spLocks noChangeShapeType="1"/>
                    </p:cNvSpPr>
                    <p:nvPr/>
                  </p:nvSpPr>
                  <p:spPr bwMode="auto">
                    <a:xfrm>
                      <a:off x="320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5" name="Line 2933"/>
                    <p:cNvSpPr>
                      <a:spLocks noChangeShapeType="1"/>
                    </p:cNvSpPr>
                    <p:nvPr/>
                  </p:nvSpPr>
                  <p:spPr bwMode="auto">
                    <a:xfrm>
                      <a:off x="320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6" name="Line 2934"/>
                    <p:cNvSpPr>
                      <a:spLocks noChangeShapeType="1"/>
                    </p:cNvSpPr>
                    <p:nvPr/>
                  </p:nvSpPr>
                  <p:spPr bwMode="auto">
                    <a:xfrm>
                      <a:off x="322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7" name="Line 2935"/>
                    <p:cNvSpPr>
                      <a:spLocks noChangeShapeType="1"/>
                    </p:cNvSpPr>
                    <p:nvPr/>
                  </p:nvSpPr>
                  <p:spPr bwMode="auto">
                    <a:xfrm>
                      <a:off x="323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8" name="Line 2936"/>
                    <p:cNvSpPr>
                      <a:spLocks noChangeShapeType="1"/>
                    </p:cNvSpPr>
                    <p:nvPr/>
                  </p:nvSpPr>
                  <p:spPr bwMode="auto">
                    <a:xfrm>
                      <a:off x="323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9" name="Line 2937"/>
                    <p:cNvSpPr>
                      <a:spLocks noChangeShapeType="1"/>
                    </p:cNvSpPr>
                    <p:nvPr/>
                  </p:nvSpPr>
                  <p:spPr bwMode="auto">
                    <a:xfrm>
                      <a:off x="325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0" name="Line 2938"/>
                    <p:cNvSpPr>
                      <a:spLocks noChangeShapeType="1"/>
                    </p:cNvSpPr>
                    <p:nvPr/>
                  </p:nvSpPr>
                  <p:spPr bwMode="auto">
                    <a:xfrm>
                      <a:off x="325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1" name="Line 2939"/>
                    <p:cNvSpPr>
                      <a:spLocks noChangeShapeType="1"/>
                    </p:cNvSpPr>
                    <p:nvPr/>
                  </p:nvSpPr>
                  <p:spPr bwMode="auto">
                    <a:xfrm>
                      <a:off x="326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2" name="Line 2940"/>
                    <p:cNvSpPr>
                      <a:spLocks noChangeShapeType="1"/>
                    </p:cNvSpPr>
                    <p:nvPr/>
                  </p:nvSpPr>
                  <p:spPr bwMode="auto">
                    <a:xfrm>
                      <a:off x="327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3" name="Line 2941"/>
                    <p:cNvSpPr>
                      <a:spLocks noChangeShapeType="1"/>
                    </p:cNvSpPr>
                    <p:nvPr/>
                  </p:nvSpPr>
                  <p:spPr bwMode="auto">
                    <a:xfrm>
                      <a:off x="328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4" name="Line 2942"/>
                    <p:cNvSpPr>
                      <a:spLocks noChangeShapeType="1"/>
                    </p:cNvSpPr>
                    <p:nvPr/>
                  </p:nvSpPr>
                  <p:spPr bwMode="auto">
                    <a:xfrm>
                      <a:off x="329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5" name="Line 2943"/>
                    <p:cNvSpPr>
                      <a:spLocks noChangeShapeType="1"/>
                    </p:cNvSpPr>
                    <p:nvPr/>
                  </p:nvSpPr>
                  <p:spPr bwMode="auto">
                    <a:xfrm>
                      <a:off x="330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6" name="Line 2944"/>
                    <p:cNvSpPr>
                      <a:spLocks noChangeShapeType="1"/>
                    </p:cNvSpPr>
                    <p:nvPr/>
                  </p:nvSpPr>
                  <p:spPr bwMode="auto">
                    <a:xfrm>
                      <a:off x="331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7" name="Line 2945"/>
                    <p:cNvSpPr>
                      <a:spLocks noChangeShapeType="1"/>
                    </p:cNvSpPr>
                    <p:nvPr/>
                  </p:nvSpPr>
                  <p:spPr bwMode="auto">
                    <a:xfrm>
                      <a:off x="331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8" name="Line 2946"/>
                    <p:cNvSpPr>
                      <a:spLocks noChangeShapeType="1"/>
                    </p:cNvSpPr>
                    <p:nvPr/>
                  </p:nvSpPr>
                  <p:spPr bwMode="auto">
                    <a:xfrm>
                      <a:off x="333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9" name="Line 2947"/>
                    <p:cNvSpPr>
                      <a:spLocks noChangeShapeType="1"/>
                    </p:cNvSpPr>
                    <p:nvPr/>
                  </p:nvSpPr>
                  <p:spPr bwMode="auto">
                    <a:xfrm>
                      <a:off x="333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0" name="Line 2948"/>
                    <p:cNvSpPr>
                      <a:spLocks noChangeShapeType="1"/>
                    </p:cNvSpPr>
                    <p:nvPr/>
                  </p:nvSpPr>
                  <p:spPr bwMode="auto">
                    <a:xfrm>
                      <a:off x="3344"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1" name="Line 2949"/>
                    <p:cNvSpPr>
                      <a:spLocks noChangeShapeType="1"/>
                    </p:cNvSpPr>
                    <p:nvPr/>
                  </p:nvSpPr>
                  <p:spPr bwMode="auto">
                    <a:xfrm>
                      <a:off x="335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2" name="Line 2950"/>
                    <p:cNvSpPr>
                      <a:spLocks noChangeShapeType="1"/>
                    </p:cNvSpPr>
                    <p:nvPr/>
                  </p:nvSpPr>
                  <p:spPr bwMode="auto">
                    <a:xfrm>
                      <a:off x="336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3" name="Line 2951"/>
                    <p:cNvSpPr>
                      <a:spLocks noChangeShapeType="1"/>
                    </p:cNvSpPr>
                    <p:nvPr/>
                  </p:nvSpPr>
                  <p:spPr bwMode="auto">
                    <a:xfrm>
                      <a:off x="3371"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4" name="Line 2952"/>
                    <p:cNvSpPr>
                      <a:spLocks noChangeShapeType="1"/>
                    </p:cNvSpPr>
                    <p:nvPr/>
                  </p:nvSpPr>
                  <p:spPr bwMode="auto">
                    <a:xfrm>
                      <a:off x="338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5" name="Line 2953"/>
                    <p:cNvSpPr>
                      <a:spLocks noChangeShapeType="1"/>
                    </p:cNvSpPr>
                    <p:nvPr/>
                  </p:nvSpPr>
                  <p:spPr bwMode="auto">
                    <a:xfrm>
                      <a:off x="339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6" name="Line 2954"/>
                    <p:cNvSpPr>
                      <a:spLocks noChangeShapeType="1"/>
                    </p:cNvSpPr>
                    <p:nvPr/>
                  </p:nvSpPr>
                  <p:spPr bwMode="auto">
                    <a:xfrm>
                      <a:off x="3398"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7" name="Line 2955"/>
                    <p:cNvSpPr>
                      <a:spLocks noChangeShapeType="1"/>
                    </p:cNvSpPr>
                    <p:nvPr/>
                  </p:nvSpPr>
                  <p:spPr bwMode="auto">
                    <a:xfrm>
                      <a:off x="341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8" name="Line 2956"/>
                    <p:cNvSpPr>
                      <a:spLocks noChangeShapeType="1"/>
                    </p:cNvSpPr>
                    <p:nvPr/>
                  </p:nvSpPr>
                  <p:spPr bwMode="auto">
                    <a:xfrm>
                      <a:off x="341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9" name="Line 2957"/>
                    <p:cNvSpPr>
                      <a:spLocks noChangeShapeType="1"/>
                    </p:cNvSpPr>
                    <p:nvPr/>
                  </p:nvSpPr>
                  <p:spPr bwMode="auto">
                    <a:xfrm>
                      <a:off x="342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0" name="Line 2958"/>
                    <p:cNvSpPr>
                      <a:spLocks noChangeShapeType="1"/>
                    </p:cNvSpPr>
                    <p:nvPr/>
                  </p:nvSpPr>
                  <p:spPr bwMode="auto">
                    <a:xfrm>
                      <a:off x="343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1" name="Line 2959"/>
                    <p:cNvSpPr>
                      <a:spLocks noChangeShapeType="1"/>
                    </p:cNvSpPr>
                    <p:nvPr/>
                  </p:nvSpPr>
                  <p:spPr bwMode="auto">
                    <a:xfrm>
                      <a:off x="344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2" name="Line 2960"/>
                    <p:cNvSpPr>
                      <a:spLocks noChangeShapeType="1"/>
                    </p:cNvSpPr>
                    <p:nvPr/>
                  </p:nvSpPr>
                  <p:spPr bwMode="auto">
                    <a:xfrm>
                      <a:off x="345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3" name="Line 2961"/>
                    <p:cNvSpPr>
                      <a:spLocks noChangeShapeType="1"/>
                    </p:cNvSpPr>
                    <p:nvPr/>
                  </p:nvSpPr>
                  <p:spPr bwMode="auto">
                    <a:xfrm>
                      <a:off x="346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4" name="Line 2962"/>
                    <p:cNvSpPr>
                      <a:spLocks noChangeShapeType="1"/>
                    </p:cNvSpPr>
                    <p:nvPr/>
                  </p:nvSpPr>
                  <p:spPr bwMode="auto">
                    <a:xfrm>
                      <a:off x="347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5" name="Line 2963"/>
                    <p:cNvSpPr>
                      <a:spLocks noChangeShapeType="1"/>
                    </p:cNvSpPr>
                    <p:nvPr/>
                  </p:nvSpPr>
                  <p:spPr bwMode="auto">
                    <a:xfrm>
                      <a:off x="348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6" name="Line 2964"/>
                    <p:cNvSpPr>
                      <a:spLocks noChangeShapeType="1"/>
                    </p:cNvSpPr>
                    <p:nvPr/>
                  </p:nvSpPr>
                  <p:spPr bwMode="auto">
                    <a:xfrm>
                      <a:off x="349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7" name="Line 2965"/>
                    <p:cNvSpPr>
                      <a:spLocks noChangeShapeType="1"/>
                    </p:cNvSpPr>
                    <p:nvPr/>
                  </p:nvSpPr>
                  <p:spPr bwMode="auto">
                    <a:xfrm>
                      <a:off x="350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8" name="Line 2966"/>
                    <p:cNvSpPr>
                      <a:spLocks noChangeShapeType="1"/>
                    </p:cNvSpPr>
                    <p:nvPr/>
                  </p:nvSpPr>
                  <p:spPr bwMode="auto">
                    <a:xfrm>
                      <a:off x="350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9" name="Line 2967"/>
                    <p:cNvSpPr>
                      <a:spLocks noChangeShapeType="1"/>
                    </p:cNvSpPr>
                    <p:nvPr/>
                  </p:nvSpPr>
                  <p:spPr bwMode="auto">
                    <a:xfrm>
                      <a:off x="352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0" name="Line 2968"/>
                    <p:cNvSpPr>
                      <a:spLocks noChangeShapeType="1"/>
                    </p:cNvSpPr>
                    <p:nvPr/>
                  </p:nvSpPr>
                  <p:spPr bwMode="auto">
                    <a:xfrm>
                      <a:off x="352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1" name="Line 2969"/>
                    <p:cNvSpPr>
                      <a:spLocks noChangeShapeType="1"/>
                    </p:cNvSpPr>
                    <p:nvPr/>
                  </p:nvSpPr>
                  <p:spPr bwMode="auto">
                    <a:xfrm>
                      <a:off x="353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2" name="Line 2970"/>
                    <p:cNvSpPr>
                      <a:spLocks noChangeShapeType="1"/>
                    </p:cNvSpPr>
                    <p:nvPr/>
                  </p:nvSpPr>
                  <p:spPr bwMode="auto">
                    <a:xfrm>
                      <a:off x="354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3" name="Line 2971"/>
                    <p:cNvSpPr>
                      <a:spLocks noChangeShapeType="1"/>
                    </p:cNvSpPr>
                    <p:nvPr/>
                  </p:nvSpPr>
                  <p:spPr bwMode="auto">
                    <a:xfrm>
                      <a:off x="355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4" name="Line 2972"/>
                    <p:cNvSpPr>
                      <a:spLocks noChangeShapeType="1"/>
                    </p:cNvSpPr>
                    <p:nvPr/>
                  </p:nvSpPr>
                  <p:spPr bwMode="auto">
                    <a:xfrm>
                      <a:off x="356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5" name="Line 2973"/>
                    <p:cNvSpPr>
                      <a:spLocks noChangeShapeType="1"/>
                    </p:cNvSpPr>
                    <p:nvPr/>
                  </p:nvSpPr>
                  <p:spPr bwMode="auto">
                    <a:xfrm>
                      <a:off x="357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6" name="Line 2974"/>
                    <p:cNvSpPr>
                      <a:spLocks noChangeShapeType="1"/>
                    </p:cNvSpPr>
                    <p:nvPr/>
                  </p:nvSpPr>
                  <p:spPr bwMode="auto">
                    <a:xfrm>
                      <a:off x="358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7" name="Line 2975"/>
                    <p:cNvSpPr>
                      <a:spLocks noChangeShapeType="1"/>
                    </p:cNvSpPr>
                    <p:nvPr/>
                  </p:nvSpPr>
                  <p:spPr bwMode="auto">
                    <a:xfrm>
                      <a:off x="358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8" name="Line 2976"/>
                    <p:cNvSpPr>
                      <a:spLocks noChangeShapeType="1"/>
                    </p:cNvSpPr>
                    <p:nvPr/>
                  </p:nvSpPr>
                  <p:spPr bwMode="auto">
                    <a:xfrm>
                      <a:off x="360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9" name="Line 2977"/>
                    <p:cNvSpPr>
                      <a:spLocks noChangeShapeType="1"/>
                    </p:cNvSpPr>
                    <p:nvPr/>
                  </p:nvSpPr>
                  <p:spPr bwMode="auto">
                    <a:xfrm>
                      <a:off x="360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0" name="Line 2978"/>
                    <p:cNvSpPr>
                      <a:spLocks noChangeShapeType="1"/>
                    </p:cNvSpPr>
                    <p:nvPr/>
                  </p:nvSpPr>
                  <p:spPr bwMode="auto">
                    <a:xfrm>
                      <a:off x="361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1" name="Line 2979"/>
                    <p:cNvSpPr>
                      <a:spLocks noChangeShapeType="1"/>
                    </p:cNvSpPr>
                    <p:nvPr/>
                  </p:nvSpPr>
                  <p:spPr bwMode="auto">
                    <a:xfrm>
                      <a:off x="362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2" name="Line 2980"/>
                    <p:cNvSpPr>
                      <a:spLocks noChangeShapeType="1"/>
                    </p:cNvSpPr>
                    <p:nvPr/>
                  </p:nvSpPr>
                  <p:spPr bwMode="auto">
                    <a:xfrm>
                      <a:off x="363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3" name="Line 2981"/>
                    <p:cNvSpPr>
                      <a:spLocks noChangeShapeType="1"/>
                    </p:cNvSpPr>
                    <p:nvPr/>
                  </p:nvSpPr>
                  <p:spPr bwMode="auto">
                    <a:xfrm>
                      <a:off x="364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4" name="Line 2982"/>
                    <p:cNvSpPr>
                      <a:spLocks noChangeShapeType="1"/>
                    </p:cNvSpPr>
                    <p:nvPr/>
                  </p:nvSpPr>
                  <p:spPr bwMode="auto">
                    <a:xfrm>
                      <a:off x="365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5" name="Line 2983"/>
                    <p:cNvSpPr>
                      <a:spLocks noChangeShapeType="1"/>
                    </p:cNvSpPr>
                    <p:nvPr/>
                  </p:nvSpPr>
                  <p:spPr bwMode="auto">
                    <a:xfrm>
                      <a:off x="36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6" name="Line 2984"/>
                    <p:cNvSpPr>
                      <a:spLocks noChangeShapeType="1"/>
                    </p:cNvSpPr>
                    <p:nvPr/>
                  </p:nvSpPr>
                  <p:spPr bwMode="auto">
                    <a:xfrm>
                      <a:off x="366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7" name="Line 2985"/>
                    <p:cNvSpPr>
                      <a:spLocks noChangeShapeType="1"/>
                    </p:cNvSpPr>
                    <p:nvPr/>
                  </p:nvSpPr>
                  <p:spPr bwMode="auto">
                    <a:xfrm>
                      <a:off x="368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8" name="Line 2986"/>
                    <p:cNvSpPr>
                      <a:spLocks noChangeShapeType="1"/>
                    </p:cNvSpPr>
                    <p:nvPr/>
                  </p:nvSpPr>
                  <p:spPr bwMode="auto">
                    <a:xfrm>
                      <a:off x="369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9" name="Line 2987"/>
                    <p:cNvSpPr>
                      <a:spLocks noChangeShapeType="1"/>
                    </p:cNvSpPr>
                    <p:nvPr/>
                  </p:nvSpPr>
                  <p:spPr bwMode="auto">
                    <a:xfrm>
                      <a:off x="369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0" name="Line 2988"/>
                    <p:cNvSpPr>
                      <a:spLocks noChangeShapeType="1"/>
                    </p:cNvSpPr>
                    <p:nvPr/>
                  </p:nvSpPr>
                  <p:spPr bwMode="auto">
                    <a:xfrm>
                      <a:off x="371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1" name="Line 2989"/>
                    <p:cNvSpPr>
                      <a:spLocks noChangeShapeType="1"/>
                    </p:cNvSpPr>
                    <p:nvPr/>
                  </p:nvSpPr>
                  <p:spPr bwMode="auto">
                    <a:xfrm>
                      <a:off x="371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2" name="Line 2990"/>
                    <p:cNvSpPr>
                      <a:spLocks noChangeShapeType="1"/>
                    </p:cNvSpPr>
                    <p:nvPr/>
                  </p:nvSpPr>
                  <p:spPr bwMode="auto">
                    <a:xfrm>
                      <a:off x="372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3" name="Line 2991"/>
                    <p:cNvSpPr>
                      <a:spLocks noChangeShapeType="1"/>
                    </p:cNvSpPr>
                    <p:nvPr/>
                  </p:nvSpPr>
                  <p:spPr bwMode="auto">
                    <a:xfrm>
                      <a:off x="373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4" name="Line 2992"/>
                    <p:cNvSpPr>
                      <a:spLocks noChangeShapeType="1"/>
                    </p:cNvSpPr>
                    <p:nvPr/>
                  </p:nvSpPr>
                  <p:spPr bwMode="auto">
                    <a:xfrm>
                      <a:off x="374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5" name="Line 2993"/>
                    <p:cNvSpPr>
                      <a:spLocks noChangeShapeType="1"/>
                    </p:cNvSpPr>
                    <p:nvPr/>
                  </p:nvSpPr>
                  <p:spPr bwMode="auto">
                    <a:xfrm>
                      <a:off x="3750"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6" name="Line 2994"/>
                    <p:cNvSpPr>
                      <a:spLocks noChangeShapeType="1"/>
                    </p:cNvSpPr>
                    <p:nvPr/>
                  </p:nvSpPr>
                  <p:spPr bwMode="auto">
                    <a:xfrm>
                      <a:off x="376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7" name="Line 2995"/>
                    <p:cNvSpPr>
                      <a:spLocks noChangeShapeType="1"/>
                    </p:cNvSpPr>
                    <p:nvPr/>
                  </p:nvSpPr>
                  <p:spPr bwMode="auto">
                    <a:xfrm>
                      <a:off x="377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8" name="Line 2996"/>
                    <p:cNvSpPr>
                      <a:spLocks noChangeShapeType="1"/>
                    </p:cNvSpPr>
                    <p:nvPr/>
                  </p:nvSpPr>
                  <p:spPr bwMode="auto">
                    <a:xfrm>
                      <a:off x="3777"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9" name="Line 2997"/>
                    <p:cNvSpPr>
                      <a:spLocks noChangeShapeType="1"/>
                    </p:cNvSpPr>
                    <p:nvPr/>
                  </p:nvSpPr>
                  <p:spPr bwMode="auto">
                    <a:xfrm>
                      <a:off x="379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0" name="Line 2998"/>
                    <p:cNvSpPr>
                      <a:spLocks noChangeShapeType="1"/>
                    </p:cNvSpPr>
                    <p:nvPr/>
                  </p:nvSpPr>
                  <p:spPr bwMode="auto">
                    <a:xfrm>
                      <a:off x="379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1" name="Line 2999"/>
                    <p:cNvSpPr>
                      <a:spLocks noChangeShapeType="1"/>
                    </p:cNvSpPr>
                    <p:nvPr/>
                  </p:nvSpPr>
                  <p:spPr bwMode="auto">
                    <a:xfrm>
                      <a:off x="3805" y="2722"/>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2" name="Rectangle 3000"/>
                    <p:cNvSpPr>
                      <a:spLocks noChangeArrowheads="1"/>
                    </p:cNvSpPr>
                    <p:nvPr/>
                  </p:nvSpPr>
                  <p:spPr bwMode="auto">
                    <a:xfrm>
                      <a:off x="1204" y="2671"/>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0.1</a:t>
                      </a:r>
                      <a:endParaRPr lang="en-GB" altLang="de-DE" dirty="0">
                        <a:cs typeface="Arial" panose="020B0604020202020204" pitchFamily="34" charset="0"/>
                      </a:endParaRPr>
                    </a:p>
                  </p:txBody>
                </p:sp>
                <p:sp>
                  <p:nvSpPr>
                    <p:cNvPr id="2423" name="Line 3001"/>
                    <p:cNvSpPr>
                      <a:spLocks noChangeShapeType="1"/>
                    </p:cNvSpPr>
                    <p:nvPr/>
                  </p:nvSpPr>
                  <p:spPr bwMode="auto">
                    <a:xfrm flipH="1">
                      <a:off x="1405" y="2231"/>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4" name="Line 3002"/>
                    <p:cNvSpPr>
                      <a:spLocks noChangeShapeType="1"/>
                    </p:cNvSpPr>
                    <p:nvPr/>
                  </p:nvSpPr>
                  <p:spPr bwMode="auto">
                    <a:xfrm>
                      <a:off x="3809" y="2231"/>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5" name="Line 3003"/>
                    <p:cNvSpPr>
                      <a:spLocks noChangeShapeType="1"/>
                    </p:cNvSpPr>
                    <p:nvPr/>
                  </p:nvSpPr>
                  <p:spPr bwMode="auto">
                    <a:xfrm>
                      <a:off x="1449"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6" name="Line 3004"/>
                    <p:cNvSpPr>
                      <a:spLocks noChangeShapeType="1"/>
                    </p:cNvSpPr>
                    <p:nvPr/>
                  </p:nvSpPr>
                  <p:spPr bwMode="auto">
                    <a:xfrm>
                      <a:off x="14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7" name="Line 3005"/>
                    <p:cNvSpPr>
                      <a:spLocks noChangeShapeType="1"/>
                    </p:cNvSpPr>
                    <p:nvPr/>
                  </p:nvSpPr>
                  <p:spPr bwMode="auto">
                    <a:xfrm>
                      <a:off x="147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8" name="Line 3006"/>
                    <p:cNvSpPr>
                      <a:spLocks noChangeShapeType="1"/>
                    </p:cNvSpPr>
                    <p:nvPr/>
                  </p:nvSpPr>
                  <p:spPr bwMode="auto">
                    <a:xfrm>
                      <a:off x="1476"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9" name="Line 3007"/>
                    <p:cNvSpPr>
                      <a:spLocks noChangeShapeType="1"/>
                    </p:cNvSpPr>
                    <p:nvPr/>
                  </p:nvSpPr>
                  <p:spPr bwMode="auto">
                    <a:xfrm>
                      <a:off x="149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0" name="Line 3008"/>
                    <p:cNvSpPr>
                      <a:spLocks noChangeShapeType="1"/>
                    </p:cNvSpPr>
                    <p:nvPr/>
                  </p:nvSpPr>
                  <p:spPr bwMode="auto">
                    <a:xfrm>
                      <a:off x="149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1" name="Line 3009"/>
                    <p:cNvSpPr>
                      <a:spLocks noChangeShapeType="1"/>
                    </p:cNvSpPr>
                    <p:nvPr/>
                  </p:nvSpPr>
                  <p:spPr bwMode="auto">
                    <a:xfrm>
                      <a:off x="150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2" name="Line 3010"/>
                    <p:cNvSpPr>
                      <a:spLocks noChangeShapeType="1"/>
                    </p:cNvSpPr>
                    <p:nvPr/>
                  </p:nvSpPr>
                  <p:spPr bwMode="auto">
                    <a:xfrm>
                      <a:off x="151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3" name="Line 3011"/>
                    <p:cNvSpPr>
                      <a:spLocks noChangeShapeType="1"/>
                    </p:cNvSpPr>
                    <p:nvPr/>
                  </p:nvSpPr>
                  <p:spPr bwMode="auto">
                    <a:xfrm>
                      <a:off x="152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4" name="Line 3012"/>
                    <p:cNvSpPr>
                      <a:spLocks noChangeShapeType="1"/>
                    </p:cNvSpPr>
                    <p:nvPr/>
                  </p:nvSpPr>
                  <p:spPr bwMode="auto">
                    <a:xfrm>
                      <a:off x="153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5" name="Line 3013"/>
                    <p:cNvSpPr>
                      <a:spLocks noChangeShapeType="1"/>
                    </p:cNvSpPr>
                    <p:nvPr/>
                  </p:nvSpPr>
                  <p:spPr bwMode="auto">
                    <a:xfrm>
                      <a:off x="154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6" name="Line 3014"/>
                    <p:cNvSpPr>
                      <a:spLocks noChangeShapeType="1"/>
                    </p:cNvSpPr>
                    <p:nvPr/>
                  </p:nvSpPr>
                  <p:spPr bwMode="auto">
                    <a:xfrm>
                      <a:off x="155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7" name="Line 3015"/>
                    <p:cNvSpPr>
                      <a:spLocks noChangeShapeType="1"/>
                    </p:cNvSpPr>
                    <p:nvPr/>
                  </p:nvSpPr>
                  <p:spPr bwMode="auto">
                    <a:xfrm>
                      <a:off x="155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8" name="Line 3016"/>
                    <p:cNvSpPr>
                      <a:spLocks noChangeShapeType="1"/>
                    </p:cNvSpPr>
                    <p:nvPr/>
                  </p:nvSpPr>
                  <p:spPr bwMode="auto">
                    <a:xfrm>
                      <a:off x="157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9" name="Line 3017"/>
                    <p:cNvSpPr>
                      <a:spLocks noChangeShapeType="1"/>
                    </p:cNvSpPr>
                    <p:nvPr/>
                  </p:nvSpPr>
                  <p:spPr bwMode="auto">
                    <a:xfrm>
                      <a:off x="157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0" name="Line 3018"/>
                    <p:cNvSpPr>
                      <a:spLocks noChangeShapeType="1"/>
                    </p:cNvSpPr>
                    <p:nvPr/>
                  </p:nvSpPr>
                  <p:spPr bwMode="auto">
                    <a:xfrm>
                      <a:off x="158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1" name="Line 3019"/>
                    <p:cNvSpPr>
                      <a:spLocks noChangeShapeType="1"/>
                    </p:cNvSpPr>
                    <p:nvPr/>
                  </p:nvSpPr>
                  <p:spPr bwMode="auto">
                    <a:xfrm>
                      <a:off x="159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2" name="Line 3020"/>
                    <p:cNvSpPr>
                      <a:spLocks noChangeShapeType="1"/>
                    </p:cNvSpPr>
                    <p:nvPr/>
                  </p:nvSpPr>
                  <p:spPr bwMode="auto">
                    <a:xfrm>
                      <a:off x="160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3" name="Line 3021"/>
                    <p:cNvSpPr>
                      <a:spLocks noChangeShapeType="1"/>
                    </p:cNvSpPr>
                    <p:nvPr/>
                  </p:nvSpPr>
                  <p:spPr bwMode="auto">
                    <a:xfrm>
                      <a:off x="161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4" name="Line 3022"/>
                    <p:cNvSpPr>
                      <a:spLocks noChangeShapeType="1"/>
                    </p:cNvSpPr>
                    <p:nvPr/>
                  </p:nvSpPr>
                  <p:spPr bwMode="auto">
                    <a:xfrm>
                      <a:off x="162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5" name="Line 3023"/>
                    <p:cNvSpPr>
                      <a:spLocks noChangeShapeType="1"/>
                    </p:cNvSpPr>
                    <p:nvPr/>
                  </p:nvSpPr>
                  <p:spPr bwMode="auto">
                    <a:xfrm>
                      <a:off x="163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6" name="Line 3024"/>
                    <p:cNvSpPr>
                      <a:spLocks noChangeShapeType="1"/>
                    </p:cNvSpPr>
                    <p:nvPr/>
                  </p:nvSpPr>
                  <p:spPr bwMode="auto">
                    <a:xfrm>
                      <a:off x="163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7" name="Line 3025"/>
                    <p:cNvSpPr>
                      <a:spLocks noChangeShapeType="1"/>
                    </p:cNvSpPr>
                    <p:nvPr/>
                  </p:nvSpPr>
                  <p:spPr bwMode="auto">
                    <a:xfrm>
                      <a:off x="165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8" name="Line 3026"/>
                    <p:cNvSpPr>
                      <a:spLocks noChangeShapeType="1"/>
                    </p:cNvSpPr>
                    <p:nvPr/>
                  </p:nvSpPr>
                  <p:spPr bwMode="auto">
                    <a:xfrm>
                      <a:off x="166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9" name="Line 3027"/>
                    <p:cNvSpPr>
                      <a:spLocks noChangeShapeType="1"/>
                    </p:cNvSpPr>
                    <p:nvPr/>
                  </p:nvSpPr>
                  <p:spPr bwMode="auto">
                    <a:xfrm>
                      <a:off x="166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0" name="Line 3028"/>
                    <p:cNvSpPr>
                      <a:spLocks noChangeShapeType="1"/>
                    </p:cNvSpPr>
                    <p:nvPr/>
                  </p:nvSpPr>
                  <p:spPr bwMode="auto">
                    <a:xfrm>
                      <a:off x="168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1" name="Line 3029"/>
                    <p:cNvSpPr>
                      <a:spLocks noChangeShapeType="1"/>
                    </p:cNvSpPr>
                    <p:nvPr/>
                  </p:nvSpPr>
                  <p:spPr bwMode="auto">
                    <a:xfrm>
                      <a:off x="168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2" name="Line 3030"/>
                    <p:cNvSpPr>
                      <a:spLocks noChangeShapeType="1"/>
                    </p:cNvSpPr>
                    <p:nvPr/>
                  </p:nvSpPr>
                  <p:spPr bwMode="auto">
                    <a:xfrm>
                      <a:off x="169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3" name="Line 3031"/>
                    <p:cNvSpPr>
                      <a:spLocks noChangeShapeType="1"/>
                    </p:cNvSpPr>
                    <p:nvPr/>
                  </p:nvSpPr>
                  <p:spPr bwMode="auto">
                    <a:xfrm>
                      <a:off x="170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4" name="Line 3032"/>
                    <p:cNvSpPr>
                      <a:spLocks noChangeShapeType="1"/>
                    </p:cNvSpPr>
                    <p:nvPr/>
                  </p:nvSpPr>
                  <p:spPr bwMode="auto">
                    <a:xfrm>
                      <a:off x="171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5" name="Line 3033"/>
                    <p:cNvSpPr>
                      <a:spLocks noChangeShapeType="1"/>
                    </p:cNvSpPr>
                    <p:nvPr/>
                  </p:nvSpPr>
                  <p:spPr bwMode="auto">
                    <a:xfrm>
                      <a:off x="172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6" name="Line 3034"/>
                    <p:cNvSpPr>
                      <a:spLocks noChangeShapeType="1"/>
                    </p:cNvSpPr>
                    <p:nvPr/>
                  </p:nvSpPr>
                  <p:spPr bwMode="auto">
                    <a:xfrm>
                      <a:off x="173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7" name="Line 3035"/>
                    <p:cNvSpPr>
                      <a:spLocks noChangeShapeType="1"/>
                    </p:cNvSpPr>
                    <p:nvPr/>
                  </p:nvSpPr>
                  <p:spPr bwMode="auto">
                    <a:xfrm>
                      <a:off x="174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8" name="Line 3036"/>
                    <p:cNvSpPr>
                      <a:spLocks noChangeShapeType="1"/>
                    </p:cNvSpPr>
                    <p:nvPr/>
                  </p:nvSpPr>
                  <p:spPr bwMode="auto">
                    <a:xfrm>
                      <a:off x="174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9" name="Line 3037"/>
                    <p:cNvSpPr>
                      <a:spLocks noChangeShapeType="1"/>
                    </p:cNvSpPr>
                    <p:nvPr/>
                  </p:nvSpPr>
                  <p:spPr bwMode="auto">
                    <a:xfrm>
                      <a:off x="176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0" name="Line 3038"/>
                    <p:cNvSpPr>
                      <a:spLocks noChangeShapeType="1"/>
                    </p:cNvSpPr>
                    <p:nvPr/>
                  </p:nvSpPr>
                  <p:spPr bwMode="auto">
                    <a:xfrm>
                      <a:off x="176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1" name="Line 3039"/>
                    <p:cNvSpPr>
                      <a:spLocks noChangeShapeType="1"/>
                    </p:cNvSpPr>
                    <p:nvPr/>
                  </p:nvSpPr>
                  <p:spPr bwMode="auto">
                    <a:xfrm>
                      <a:off x="177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2" name="Line 3040"/>
                    <p:cNvSpPr>
                      <a:spLocks noChangeShapeType="1"/>
                    </p:cNvSpPr>
                    <p:nvPr/>
                  </p:nvSpPr>
                  <p:spPr bwMode="auto">
                    <a:xfrm>
                      <a:off x="178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3" name="Line 3041"/>
                    <p:cNvSpPr>
                      <a:spLocks noChangeShapeType="1"/>
                    </p:cNvSpPr>
                    <p:nvPr/>
                  </p:nvSpPr>
                  <p:spPr bwMode="auto">
                    <a:xfrm>
                      <a:off x="179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4" name="Line 3042"/>
                    <p:cNvSpPr>
                      <a:spLocks noChangeShapeType="1"/>
                    </p:cNvSpPr>
                    <p:nvPr/>
                  </p:nvSpPr>
                  <p:spPr bwMode="auto">
                    <a:xfrm>
                      <a:off x="180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5" name="Line 3043"/>
                    <p:cNvSpPr>
                      <a:spLocks noChangeShapeType="1"/>
                    </p:cNvSpPr>
                    <p:nvPr/>
                  </p:nvSpPr>
                  <p:spPr bwMode="auto">
                    <a:xfrm>
                      <a:off x="181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6" name="Line 3044"/>
                    <p:cNvSpPr>
                      <a:spLocks noChangeShapeType="1"/>
                    </p:cNvSpPr>
                    <p:nvPr/>
                  </p:nvSpPr>
                  <p:spPr bwMode="auto">
                    <a:xfrm>
                      <a:off x="182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7" name="Line 3045"/>
                    <p:cNvSpPr>
                      <a:spLocks noChangeShapeType="1"/>
                    </p:cNvSpPr>
                    <p:nvPr/>
                  </p:nvSpPr>
                  <p:spPr bwMode="auto">
                    <a:xfrm>
                      <a:off x="1828"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8" name="Line 3046"/>
                    <p:cNvSpPr>
                      <a:spLocks noChangeShapeType="1"/>
                    </p:cNvSpPr>
                    <p:nvPr/>
                  </p:nvSpPr>
                  <p:spPr bwMode="auto">
                    <a:xfrm>
                      <a:off x="184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9" name="Line 3047"/>
                    <p:cNvSpPr>
                      <a:spLocks noChangeShapeType="1"/>
                    </p:cNvSpPr>
                    <p:nvPr/>
                  </p:nvSpPr>
                  <p:spPr bwMode="auto">
                    <a:xfrm>
                      <a:off x="184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0" name="Line 3048"/>
                    <p:cNvSpPr>
                      <a:spLocks noChangeShapeType="1"/>
                    </p:cNvSpPr>
                    <p:nvPr/>
                  </p:nvSpPr>
                  <p:spPr bwMode="auto">
                    <a:xfrm>
                      <a:off x="1855"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1" name="Line 3049"/>
                    <p:cNvSpPr>
                      <a:spLocks noChangeShapeType="1"/>
                    </p:cNvSpPr>
                    <p:nvPr/>
                  </p:nvSpPr>
                  <p:spPr bwMode="auto">
                    <a:xfrm>
                      <a:off x="186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2" name="Line 3050"/>
                    <p:cNvSpPr>
                      <a:spLocks noChangeShapeType="1"/>
                    </p:cNvSpPr>
                    <p:nvPr/>
                  </p:nvSpPr>
                  <p:spPr bwMode="auto">
                    <a:xfrm>
                      <a:off x="187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3" name="Line 3051"/>
                    <p:cNvSpPr>
                      <a:spLocks noChangeShapeType="1"/>
                    </p:cNvSpPr>
                    <p:nvPr/>
                  </p:nvSpPr>
                  <p:spPr bwMode="auto">
                    <a:xfrm>
                      <a:off x="1882"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4" name="Line 3052"/>
                    <p:cNvSpPr>
                      <a:spLocks noChangeShapeType="1"/>
                    </p:cNvSpPr>
                    <p:nvPr/>
                  </p:nvSpPr>
                  <p:spPr bwMode="auto">
                    <a:xfrm>
                      <a:off x="189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5" name="Line 3053"/>
                    <p:cNvSpPr>
                      <a:spLocks noChangeShapeType="1"/>
                    </p:cNvSpPr>
                    <p:nvPr/>
                  </p:nvSpPr>
                  <p:spPr bwMode="auto">
                    <a:xfrm>
                      <a:off x="190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6" name="Line 3054"/>
                    <p:cNvSpPr>
                      <a:spLocks noChangeShapeType="1"/>
                    </p:cNvSpPr>
                    <p:nvPr/>
                  </p:nvSpPr>
                  <p:spPr bwMode="auto">
                    <a:xfrm>
                      <a:off x="191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7" name="Line 3055"/>
                    <p:cNvSpPr>
                      <a:spLocks noChangeShapeType="1"/>
                    </p:cNvSpPr>
                    <p:nvPr/>
                  </p:nvSpPr>
                  <p:spPr bwMode="auto">
                    <a:xfrm>
                      <a:off x="192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8" name="Line 3056"/>
                    <p:cNvSpPr>
                      <a:spLocks noChangeShapeType="1"/>
                    </p:cNvSpPr>
                    <p:nvPr/>
                  </p:nvSpPr>
                  <p:spPr bwMode="auto">
                    <a:xfrm>
                      <a:off x="193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9" name="Line 3057"/>
                    <p:cNvSpPr>
                      <a:spLocks noChangeShapeType="1"/>
                    </p:cNvSpPr>
                    <p:nvPr/>
                  </p:nvSpPr>
                  <p:spPr bwMode="auto">
                    <a:xfrm>
                      <a:off x="193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0" name="Line 3058"/>
                    <p:cNvSpPr>
                      <a:spLocks noChangeShapeType="1"/>
                    </p:cNvSpPr>
                    <p:nvPr/>
                  </p:nvSpPr>
                  <p:spPr bwMode="auto">
                    <a:xfrm>
                      <a:off x="195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1" name="Line 3059"/>
                    <p:cNvSpPr>
                      <a:spLocks noChangeShapeType="1"/>
                    </p:cNvSpPr>
                    <p:nvPr/>
                  </p:nvSpPr>
                  <p:spPr bwMode="auto">
                    <a:xfrm>
                      <a:off x="195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2" name="Line 3060"/>
                    <p:cNvSpPr>
                      <a:spLocks noChangeShapeType="1"/>
                    </p:cNvSpPr>
                    <p:nvPr/>
                  </p:nvSpPr>
                  <p:spPr bwMode="auto">
                    <a:xfrm>
                      <a:off x="196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3" name="Line 3061"/>
                    <p:cNvSpPr>
                      <a:spLocks noChangeShapeType="1"/>
                    </p:cNvSpPr>
                    <p:nvPr/>
                  </p:nvSpPr>
                  <p:spPr bwMode="auto">
                    <a:xfrm>
                      <a:off x="197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4" name="Line 3062"/>
                    <p:cNvSpPr>
                      <a:spLocks noChangeShapeType="1"/>
                    </p:cNvSpPr>
                    <p:nvPr/>
                  </p:nvSpPr>
                  <p:spPr bwMode="auto">
                    <a:xfrm>
                      <a:off x="198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5" name="Line 3063"/>
                    <p:cNvSpPr>
                      <a:spLocks noChangeShapeType="1"/>
                    </p:cNvSpPr>
                    <p:nvPr/>
                  </p:nvSpPr>
                  <p:spPr bwMode="auto">
                    <a:xfrm>
                      <a:off x="199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6" name="Line 3064"/>
                    <p:cNvSpPr>
                      <a:spLocks noChangeShapeType="1"/>
                    </p:cNvSpPr>
                    <p:nvPr/>
                  </p:nvSpPr>
                  <p:spPr bwMode="auto">
                    <a:xfrm>
                      <a:off x="200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7" name="Line 3065"/>
                    <p:cNvSpPr>
                      <a:spLocks noChangeShapeType="1"/>
                    </p:cNvSpPr>
                    <p:nvPr/>
                  </p:nvSpPr>
                  <p:spPr bwMode="auto">
                    <a:xfrm>
                      <a:off x="201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8" name="Line 3066"/>
                    <p:cNvSpPr>
                      <a:spLocks noChangeShapeType="1"/>
                    </p:cNvSpPr>
                    <p:nvPr/>
                  </p:nvSpPr>
                  <p:spPr bwMode="auto">
                    <a:xfrm>
                      <a:off x="201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9" name="Line 3067"/>
                    <p:cNvSpPr>
                      <a:spLocks noChangeShapeType="1"/>
                    </p:cNvSpPr>
                    <p:nvPr/>
                  </p:nvSpPr>
                  <p:spPr bwMode="auto">
                    <a:xfrm>
                      <a:off x="203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0" name="Line 3068"/>
                    <p:cNvSpPr>
                      <a:spLocks noChangeShapeType="1"/>
                    </p:cNvSpPr>
                    <p:nvPr/>
                  </p:nvSpPr>
                  <p:spPr bwMode="auto">
                    <a:xfrm>
                      <a:off x="203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1" name="Line 3069"/>
                    <p:cNvSpPr>
                      <a:spLocks noChangeShapeType="1"/>
                    </p:cNvSpPr>
                    <p:nvPr/>
                  </p:nvSpPr>
                  <p:spPr bwMode="auto">
                    <a:xfrm>
                      <a:off x="204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2" name="Line 3070"/>
                    <p:cNvSpPr>
                      <a:spLocks noChangeShapeType="1"/>
                    </p:cNvSpPr>
                    <p:nvPr/>
                  </p:nvSpPr>
                  <p:spPr bwMode="auto">
                    <a:xfrm>
                      <a:off x="205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3" name="Line 3071"/>
                    <p:cNvSpPr>
                      <a:spLocks noChangeShapeType="1"/>
                    </p:cNvSpPr>
                    <p:nvPr/>
                  </p:nvSpPr>
                  <p:spPr bwMode="auto">
                    <a:xfrm>
                      <a:off x="206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4" name="Line 3072"/>
                    <p:cNvSpPr>
                      <a:spLocks noChangeShapeType="1"/>
                    </p:cNvSpPr>
                    <p:nvPr/>
                  </p:nvSpPr>
                  <p:spPr bwMode="auto">
                    <a:xfrm>
                      <a:off x="207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5" name="Line 3073"/>
                    <p:cNvSpPr>
                      <a:spLocks noChangeShapeType="1"/>
                    </p:cNvSpPr>
                    <p:nvPr/>
                  </p:nvSpPr>
                  <p:spPr bwMode="auto">
                    <a:xfrm>
                      <a:off x="208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6" name="Line 3074"/>
                    <p:cNvSpPr>
                      <a:spLocks noChangeShapeType="1"/>
                    </p:cNvSpPr>
                    <p:nvPr/>
                  </p:nvSpPr>
                  <p:spPr bwMode="auto">
                    <a:xfrm>
                      <a:off x="209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7" name="Line 3075"/>
                    <p:cNvSpPr>
                      <a:spLocks noChangeShapeType="1"/>
                    </p:cNvSpPr>
                    <p:nvPr/>
                  </p:nvSpPr>
                  <p:spPr bwMode="auto">
                    <a:xfrm>
                      <a:off x="209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8" name="Line 3076"/>
                    <p:cNvSpPr>
                      <a:spLocks noChangeShapeType="1"/>
                    </p:cNvSpPr>
                    <p:nvPr/>
                  </p:nvSpPr>
                  <p:spPr bwMode="auto">
                    <a:xfrm>
                      <a:off x="211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9" name="Line 3077"/>
                    <p:cNvSpPr>
                      <a:spLocks noChangeShapeType="1"/>
                    </p:cNvSpPr>
                    <p:nvPr/>
                  </p:nvSpPr>
                  <p:spPr bwMode="auto">
                    <a:xfrm>
                      <a:off x="212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0" name="Line 3078"/>
                    <p:cNvSpPr>
                      <a:spLocks noChangeShapeType="1"/>
                    </p:cNvSpPr>
                    <p:nvPr/>
                  </p:nvSpPr>
                  <p:spPr bwMode="auto">
                    <a:xfrm>
                      <a:off x="212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1" name="Line 3079"/>
                    <p:cNvSpPr>
                      <a:spLocks noChangeShapeType="1"/>
                    </p:cNvSpPr>
                    <p:nvPr/>
                  </p:nvSpPr>
                  <p:spPr bwMode="auto">
                    <a:xfrm>
                      <a:off x="214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2" name="Line 3080"/>
                    <p:cNvSpPr>
                      <a:spLocks noChangeShapeType="1"/>
                    </p:cNvSpPr>
                    <p:nvPr/>
                  </p:nvSpPr>
                  <p:spPr bwMode="auto">
                    <a:xfrm>
                      <a:off x="214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3" name="Line 3081"/>
                    <p:cNvSpPr>
                      <a:spLocks noChangeShapeType="1"/>
                    </p:cNvSpPr>
                    <p:nvPr/>
                  </p:nvSpPr>
                  <p:spPr bwMode="auto">
                    <a:xfrm>
                      <a:off x="215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4" name="Line 3082"/>
                    <p:cNvSpPr>
                      <a:spLocks noChangeShapeType="1"/>
                    </p:cNvSpPr>
                    <p:nvPr/>
                  </p:nvSpPr>
                  <p:spPr bwMode="auto">
                    <a:xfrm>
                      <a:off x="216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5" name="Line 3083"/>
                    <p:cNvSpPr>
                      <a:spLocks noChangeShapeType="1"/>
                    </p:cNvSpPr>
                    <p:nvPr/>
                  </p:nvSpPr>
                  <p:spPr bwMode="auto">
                    <a:xfrm>
                      <a:off x="217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6" name="Line 3084"/>
                    <p:cNvSpPr>
                      <a:spLocks noChangeShapeType="1"/>
                    </p:cNvSpPr>
                    <p:nvPr/>
                  </p:nvSpPr>
                  <p:spPr bwMode="auto">
                    <a:xfrm>
                      <a:off x="218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7" name="Line 3085"/>
                    <p:cNvSpPr>
                      <a:spLocks noChangeShapeType="1"/>
                    </p:cNvSpPr>
                    <p:nvPr/>
                  </p:nvSpPr>
                  <p:spPr bwMode="auto">
                    <a:xfrm>
                      <a:off x="219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8" name="Line 3086"/>
                    <p:cNvSpPr>
                      <a:spLocks noChangeShapeType="1"/>
                    </p:cNvSpPr>
                    <p:nvPr/>
                  </p:nvSpPr>
                  <p:spPr bwMode="auto">
                    <a:xfrm>
                      <a:off x="220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9" name="Line 3087"/>
                    <p:cNvSpPr>
                      <a:spLocks noChangeShapeType="1"/>
                    </p:cNvSpPr>
                    <p:nvPr/>
                  </p:nvSpPr>
                  <p:spPr bwMode="auto">
                    <a:xfrm>
                      <a:off x="2207"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0" name="Line 3088"/>
                    <p:cNvSpPr>
                      <a:spLocks noChangeShapeType="1"/>
                    </p:cNvSpPr>
                    <p:nvPr/>
                  </p:nvSpPr>
                  <p:spPr bwMode="auto">
                    <a:xfrm>
                      <a:off x="222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1" name="Line 3089"/>
                    <p:cNvSpPr>
                      <a:spLocks noChangeShapeType="1"/>
                    </p:cNvSpPr>
                    <p:nvPr/>
                  </p:nvSpPr>
                  <p:spPr bwMode="auto">
                    <a:xfrm>
                      <a:off x="222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2" name="Line 3090"/>
                    <p:cNvSpPr>
                      <a:spLocks noChangeShapeType="1"/>
                    </p:cNvSpPr>
                    <p:nvPr/>
                  </p:nvSpPr>
                  <p:spPr bwMode="auto">
                    <a:xfrm>
                      <a:off x="2234"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3" name="Line 3091"/>
                    <p:cNvSpPr>
                      <a:spLocks noChangeShapeType="1"/>
                    </p:cNvSpPr>
                    <p:nvPr/>
                  </p:nvSpPr>
                  <p:spPr bwMode="auto">
                    <a:xfrm>
                      <a:off x="224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4" name="Line 3092"/>
                    <p:cNvSpPr>
                      <a:spLocks noChangeShapeType="1"/>
                    </p:cNvSpPr>
                    <p:nvPr/>
                  </p:nvSpPr>
                  <p:spPr bwMode="auto">
                    <a:xfrm>
                      <a:off x="225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5" name="Line 3093"/>
                    <p:cNvSpPr>
                      <a:spLocks noChangeShapeType="1"/>
                    </p:cNvSpPr>
                    <p:nvPr/>
                  </p:nvSpPr>
                  <p:spPr bwMode="auto">
                    <a:xfrm>
                      <a:off x="2261"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6" name="Line 3094"/>
                    <p:cNvSpPr>
                      <a:spLocks noChangeShapeType="1"/>
                    </p:cNvSpPr>
                    <p:nvPr/>
                  </p:nvSpPr>
                  <p:spPr bwMode="auto">
                    <a:xfrm>
                      <a:off x="227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7" name="Line 3095"/>
                    <p:cNvSpPr>
                      <a:spLocks noChangeShapeType="1"/>
                    </p:cNvSpPr>
                    <p:nvPr/>
                  </p:nvSpPr>
                  <p:spPr bwMode="auto">
                    <a:xfrm>
                      <a:off x="228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8" name="Line 3096"/>
                    <p:cNvSpPr>
                      <a:spLocks noChangeShapeType="1"/>
                    </p:cNvSpPr>
                    <p:nvPr/>
                  </p:nvSpPr>
                  <p:spPr bwMode="auto">
                    <a:xfrm>
                      <a:off x="228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9" name="Line 3097"/>
                    <p:cNvSpPr>
                      <a:spLocks noChangeShapeType="1"/>
                    </p:cNvSpPr>
                    <p:nvPr/>
                  </p:nvSpPr>
                  <p:spPr bwMode="auto">
                    <a:xfrm>
                      <a:off x="230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0" name="Line 3098"/>
                    <p:cNvSpPr>
                      <a:spLocks noChangeShapeType="1"/>
                    </p:cNvSpPr>
                    <p:nvPr/>
                  </p:nvSpPr>
                  <p:spPr bwMode="auto">
                    <a:xfrm>
                      <a:off x="230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1" name="Line 3099"/>
                    <p:cNvSpPr>
                      <a:spLocks noChangeShapeType="1"/>
                    </p:cNvSpPr>
                    <p:nvPr/>
                  </p:nvSpPr>
                  <p:spPr bwMode="auto">
                    <a:xfrm>
                      <a:off x="231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2" name="Line 3100"/>
                    <p:cNvSpPr>
                      <a:spLocks noChangeShapeType="1"/>
                    </p:cNvSpPr>
                    <p:nvPr/>
                  </p:nvSpPr>
                  <p:spPr bwMode="auto">
                    <a:xfrm>
                      <a:off x="232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3" name="Line 3101"/>
                    <p:cNvSpPr>
                      <a:spLocks noChangeShapeType="1"/>
                    </p:cNvSpPr>
                    <p:nvPr/>
                  </p:nvSpPr>
                  <p:spPr bwMode="auto">
                    <a:xfrm>
                      <a:off x="233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4" name="Line 3102"/>
                    <p:cNvSpPr>
                      <a:spLocks noChangeShapeType="1"/>
                    </p:cNvSpPr>
                    <p:nvPr/>
                  </p:nvSpPr>
                  <p:spPr bwMode="auto">
                    <a:xfrm>
                      <a:off x="234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5" name="Line 3103"/>
                    <p:cNvSpPr>
                      <a:spLocks noChangeShapeType="1"/>
                    </p:cNvSpPr>
                    <p:nvPr/>
                  </p:nvSpPr>
                  <p:spPr bwMode="auto">
                    <a:xfrm>
                      <a:off x="235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6" name="Line 3104"/>
                    <p:cNvSpPr>
                      <a:spLocks noChangeShapeType="1"/>
                    </p:cNvSpPr>
                    <p:nvPr/>
                  </p:nvSpPr>
                  <p:spPr bwMode="auto">
                    <a:xfrm>
                      <a:off x="236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7" name="Line 3105"/>
                    <p:cNvSpPr>
                      <a:spLocks noChangeShapeType="1"/>
                    </p:cNvSpPr>
                    <p:nvPr/>
                  </p:nvSpPr>
                  <p:spPr bwMode="auto">
                    <a:xfrm>
                      <a:off x="237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8" name="Line 3106"/>
                    <p:cNvSpPr>
                      <a:spLocks noChangeShapeType="1"/>
                    </p:cNvSpPr>
                    <p:nvPr/>
                  </p:nvSpPr>
                  <p:spPr bwMode="auto">
                    <a:xfrm>
                      <a:off x="238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9" name="Line 3107"/>
                    <p:cNvSpPr>
                      <a:spLocks noChangeShapeType="1"/>
                    </p:cNvSpPr>
                    <p:nvPr/>
                  </p:nvSpPr>
                  <p:spPr bwMode="auto">
                    <a:xfrm>
                      <a:off x="239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0" name="Line 3108"/>
                    <p:cNvSpPr>
                      <a:spLocks noChangeShapeType="1"/>
                    </p:cNvSpPr>
                    <p:nvPr/>
                  </p:nvSpPr>
                  <p:spPr bwMode="auto">
                    <a:xfrm>
                      <a:off x="239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1" name="Line 3109"/>
                    <p:cNvSpPr>
                      <a:spLocks noChangeShapeType="1"/>
                    </p:cNvSpPr>
                    <p:nvPr/>
                  </p:nvSpPr>
                  <p:spPr bwMode="auto">
                    <a:xfrm>
                      <a:off x="241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2" name="Line 3110"/>
                    <p:cNvSpPr>
                      <a:spLocks noChangeShapeType="1"/>
                    </p:cNvSpPr>
                    <p:nvPr/>
                  </p:nvSpPr>
                  <p:spPr bwMode="auto">
                    <a:xfrm>
                      <a:off x="241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3" name="Line 3111"/>
                    <p:cNvSpPr>
                      <a:spLocks noChangeShapeType="1"/>
                    </p:cNvSpPr>
                    <p:nvPr/>
                  </p:nvSpPr>
                  <p:spPr bwMode="auto">
                    <a:xfrm>
                      <a:off x="242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4" name="Line 3112"/>
                    <p:cNvSpPr>
                      <a:spLocks noChangeShapeType="1"/>
                    </p:cNvSpPr>
                    <p:nvPr/>
                  </p:nvSpPr>
                  <p:spPr bwMode="auto">
                    <a:xfrm>
                      <a:off x="243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5" name="Line 3113"/>
                    <p:cNvSpPr>
                      <a:spLocks noChangeShapeType="1"/>
                    </p:cNvSpPr>
                    <p:nvPr/>
                  </p:nvSpPr>
                  <p:spPr bwMode="auto">
                    <a:xfrm>
                      <a:off x="244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6" name="Line 3114"/>
                    <p:cNvSpPr>
                      <a:spLocks noChangeShapeType="1"/>
                    </p:cNvSpPr>
                    <p:nvPr/>
                  </p:nvSpPr>
                  <p:spPr bwMode="auto">
                    <a:xfrm>
                      <a:off x="245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7" name="Line 3115"/>
                    <p:cNvSpPr>
                      <a:spLocks noChangeShapeType="1"/>
                    </p:cNvSpPr>
                    <p:nvPr/>
                  </p:nvSpPr>
                  <p:spPr bwMode="auto">
                    <a:xfrm>
                      <a:off x="246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8" name="Line 3116"/>
                    <p:cNvSpPr>
                      <a:spLocks noChangeShapeType="1"/>
                    </p:cNvSpPr>
                    <p:nvPr/>
                  </p:nvSpPr>
                  <p:spPr bwMode="auto">
                    <a:xfrm>
                      <a:off x="247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9" name="Line 3117"/>
                    <p:cNvSpPr>
                      <a:spLocks noChangeShapeType="1"/>
                    </p:cNvSpPr>
                    <p:nvPr/>
                  </p:nvSpPr>
                  <p:spPr bwMode="auto">
                    <a:xfrm>
                      <a:off x="247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0" name="Line 3118"/>
                    <p:cNvSpPr>
                      <a:spLocks noChangeShapeType="1"/>
                    </p:cNvSpPr>
                    <p:nvPr/>
                  </p:nvSpPr>
                  <p:spPr bwMode="auto">
                    <a:xfrm>
                      <a:off x="249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1" name="Line 3119"/>
                    <p:cNvSpPr>
                      <a:spLocks noChangeShapeType="1"/>
                    </p:cNvSpPr>
                    <p:nvPr/>
                  </p:nvSpPr>
                  <p:spPr bwMode="auto">
                    <a:xfrm>
                      <a:off x="249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2" name="Line 3120"/>
                    <p:cNvSpPr>
                      <a:spLocks noChangeShapeType="1"/>
                    </p:cNvSpPr>
                    <p:nvPr/>
                  </p:nvSpPr>
                  <p:spPr bwMode="auto">
                    <a:xfrm>
                      <a:off x="250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3" name="Line 3121"/>
                    <p:cNvSpPr>
                      <a:spLocks noChangeShapeType="1"/>
                    </p:cNvSpPr>
                    <p:nvPr/>
                  </p:nvSpPr>
                  <p:spPr bwMode="auto">
                    <a:xfrm>
                      <a:off x="251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4" name="Line 3122"/>
                    <p:cNvSpPr>
                      <a:spLocks noChangeShapeType="1"/>
                    </p:cNvSpPr>
                    <p:nvPr/>
                  </p:nvSpPr>
                  <p:spPr bwMode="auto">
                    <a:xfrm>
                      <a:off x="252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5" name="Line 3123"/>
                    <p:cNvSpPr>
                      <a:spLocks noChangeShapeType="1"/>
                    </p:cNvSpPr>
                    <p:nvPr/>
                  </p:nvSpPr>
                  <p:spPr bwMode="auto">
                    <a:xfrm>
                      <a:off x="253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6" name="Line 3124"/>
                    <p:cNvSpPr>
                      <a:spLocks noChangeShapeType="1"/>
                    </p:cNvSpPr>
                    <p:nvPr/>
                  </p:nvSpPr>
                  <p:spPr bwMode="auto">
                    <a:xfrm>
                      <a:off x="254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7" name="Line 3125"/>
                    <p:cNvSpPr>
                      <a:spLocks noChangeShapeType="1"/>
                    </p:cNvSpPr>
                    <p:nvPr/>
                  </p:nvSpPr>
                  <p:spPr bwMode="auto">
                    <a:xfrm>
                      <a:off x="255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8" name="Line 3126"/>
                    <p:cNvSpPr>
                      <a:spLocks noChangeShapeType="1"/>
                    </p:cNvSpPr>
                    <p:nvPr/>
                  </p:nvSpPr>
                  <p:spPr bwMode="auto">
                    <a:xfrm>
                      <a:off x="255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9" name="Line 3127"/>
                    <p:cNvSpPr>
                      <a:spLocks noChangeShapeType="1"/>
                    </p:cNvSpPr>
                    <p:nvPr/>
                  </p:nvSpPr>
                  <p:spPr bwMode="auto">
                    <a:xfrm>
                      <a:off x="257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0" name="Line 3128"/>
                    <p:cNvSpPr>
                      <a:spLocks noChangeShapeType="1"/>
                    </p:cNvSpPr>
                    <p:nvPr/>
                  </p:nvSpPr>
                  <p:spPr bwMode="auto">
                    <a:xfrm>
                      <a:off x="258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1" name="Line 3129"/>
                    <p:cNvSpPr>
                      <a:spLocks noChangeShapeType="1"/>
                    </p:cNvSpPr>
                    <p:nvPr/>
                  </p:nvSpPr>
                  <p:spPr bwMode="auto">
                    <a:xfrm>
                      <a:off x="2586"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5" name="Group 3331"/>
                  <p:cNvGrpSpPr>
                    <a:grpSpLocks/>
                  </p:cNvGrpSpPr>
                  <p:nvPr/>
                </p:nvGrpSpPr>
                <p:grpSpPr bwMode="auto">
                  <a:xfrm>
                    <a:off x="673" y="1059"/>
                    <a:ext cx="2648" cy="615"/>
                    <a:chOff x="1204" y="1739"/>
                    <a:chExt cx="2648" cy="615"/>
                  </a:xfrm>
                  <a:grpFill/>
                </p:grpSpPr>
                <p:sp>
                  <p:nvSpPr>
                    <p:cNvPr id="2152" name="Line 3131"/>
                    <p:cNvSpPr>
                      <a:spLocks noChangeShapeType="1"/>
                    </p:cNvSpPr>
                    <p:nvPr/>
                  </p:nvSpPr>
                  <p:spPr bwMode="auto">
                    <a:xfrm>
                      <a:off x="260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3" name="Line 3132"/>
                    <p:cNvSpPr>
                      <a:spLocks noChangeShapeType="1"/>
                    </p:cNvSpPr>
                    <p:nvPr/>
                  </p:nvSpPr>
                  <p:spPr bwMode="auto">
                    <a:xfrm>
                      <a:off x="260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4" name="Line 3133"/>
                    <p:cNvSpPr>
                      <a:spLocks noChangeShapeType="1"/>
                    </p:cNvSpPr>
                    <p:nvPr/>
                  </p:nvSpPr>
                  <p:spPr bwMode="auto">
                    <a:xfrm>
                      <a:off x="261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5" name="Line 3134"/>
                    <p:cNvSpPr>
                      <a:spLocks noChangeShapeType="1"/>
                    </p:cNvSpPr>
                    <p:nvPr/>
                  </p:nvSpPr>
                  <p:spPr bwMode="auto">
                    <a:xfrm>
                      <a:off x="262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6" name="Line 3135"/>
                    <p:cNvSpPr>
                      <a:spLocks noChangeShapeType="1"/>
                    </p:cNvSpPr>
                    <p:nvPr/>
                  </p:nvSpPr>
                  <p:spPr bwMode="auto">
                    <a:xfrm>
                      <a:off x="263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7" name="Line 3136"/>
                    <p:cNvSpPr>
                      <a:spLocks noChangeShapeType="1"/>
                    </p:cNvSpPr>
                    <p:nvPr/>
                  </p:nvSpPr>
                  <p:spPr bwMode="auto">
                    <a:xfrm>
                      <a:off x="2640"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8" name="Line 3137"/>
                    <p:cNvSpPr>
                      <a:spLocks noChangeShapeType="1"/>
                    </p:cNvSpPr>
                    <p:nvPr/>
                  </p:nvSpPr>
                  <p:spPr bwMode="auto">
                    <a:xfrm>
                      <a:off x="265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9" name="Line 3138"/>
                    <p:cNvSpPr>
                      <a:spLocks noChangeShapeType="1"/>
                    </p:cNvSpPr>
                    <p:nvPr/>
                  </p:nvSpPr>
                  <p:spPr bwMode="auto">
                    <a:xfrm>
                      <a:off x="266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0" name="Line 3139"/>
                    <p:cNvSpPr>
                      <a:spLocks noChangeShapeType="1"/>
                    </p:cNvSpPr>
                    <p:nvPr/>
                  </p:nvSpPr>
                  <p:spPr bwMode="auto">
                    <a:xfrm>
                      <a:off x="266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1" name="Line 3140"/>
                    <p:cNvSpPr>
                      <a:spLocks noChangeShapeType="1"/>
                    </p:cNvSpPr>
                    <p:nvPr/>
                  </p:nvSpPr>
                  <p:spPr bwMode="auto">
                    <a:xfrm>
                      <a:off x="268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2" name="Line 3141"/>
                    <p:cNvSpPr>
                      <a:spLocks noChangeShapeType="1"/>
                    </p:cNvSpPr>
                    <p:nvPr/>
                  </p:nvSpPr>
                  <p:spPr bwMode="auto">
                    <a:xfrm>
                      <a:off x="268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3" name="Line 3142"/>
                    <p:cNvSpPr>
                      <a:spLocks noChangeShapeType="1"/>
                    </p:cNvSpPr>
                    <p:nvPr/>
                  </p:nvSpPr>
                  <p:spPr bwMode="auto">
                    <a:xfrm>
                      <a:off x="269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4" name="Line 3143"/>
                    <p:cNvSpPr>
                      <a:spLocks noChangeShapeType="1"/>
                    </p:cNvSpPr>
                    <p:nvPr/>
                  </p:nvSpPr>
                  <p:spPr bwMode="auto">
                    <a:xfrm>
                      <a:off x="270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5" name="Line 3144"/>
                    <p:cNvSpPr>
                      <a:spLocks noChangeShapeType="1"/>
                    </p:cNvSpPr>
                    <p:nvPr/>
                  </p:nvSpPr>
                  <p:spPr bwMode="auto">
                    <a:xfrm>
                      <a:off x="271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6" name="Line 3145"/>
                    <p:cNvSpPr>
                      <a:spLocks noChangeShapeType="1"/>
                    </p:cNvSpPr>
                    <p:nvPr/>
                  </p:nvSpPr>
                  <p:spPr bwMode="auto">
                    <a:xfrm>
                      <a:off x="272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7" name="Line 3146"/>
                    <p:cNvSpPr>
                      <a:spLocks noChangeShapeType="1"/>
                    </p:cNvSpPr>
                    <p:nvPr/>
                  </p:nvSpPr>
                  <p:spPr bwMode="auto">
                    <a:xfrm>
                      <a:off x="273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8" name="Line 3147"/>
                    <p:cNvSpPr>
                      <a:spLocks noChangeShapeType="1"/>
                    </p:cNvSpPr>
                    <p:nvPr/>
                  </p:nvSpPr>
                  <p:spPr bwMode="auto">
                    <a:xfrm>
                      <a:off x="274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9" name="Line 3148"/>
                    <p:cNvSpPr>
                      <a:spLocks noChangeShapeType="1"/>
                    </p:cNvSpPr>
                    <p:nvPr/>
                  </p:nvSpPr>
                  <p:spPr bwMode="auto">
                    <a:xfrm>
                      <a:off x="274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0" name="Line 3149"/>
                    <p:cNvSpPr>
                      <a:spLocks noChangeShapeType="1"/>
                    </p:cNvSpPr>
                    <p:nvPr/>
                  </p:nvSpPr>
                  <p:spPr bwMode="auto">
                    <a:xfrm>
                      <a:off x="27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1" name="Line 3150"/>
                    <p:cNvSpPr>
                      <a:spLocks noChangeShapeType="1"/>
                    </p:cNvSpPr>
                    <p:nvPr/>
                  </p:nvSpPr>
                  <p:spPr bwMode="auto">
                    <a:xfrm>
                      <a:off x="276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2" name="Line 3151"/>
                    <p:cNvSpPr>
                      <a:spLocks noChangeShapeType="1"/>
                    </p:cNvSpPr>
                    <p:nvPr/>
                  </p:nvSpPr>
                  <p:spPr bwMode="auto">
                    <a:xfrm>
                      <a:off x="277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3" name="Line 3152"/>
                    <p:cNvSpPr>
                      <a:spLocks noChangeShapeType="1"/>
                    </p:cNvSpPr>
                    <p:nvPr/>
                  </p:nvSpPr>
                  <p:spPr bwMode="auto">
                    <a:xfrm>
                      <a:off x="279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4" name="Line 3153"/>
                    <p:cNvSpPr>
                      <a:spLocks noChangeShapeType="1"/>
                    </p:cNvSpPr>
                    <p:nvPr/>
                  </p:nvSpPr>
                  <p:spPr bwMode="auto">
                    <a:xfrm>
                      <a:off x="279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5" name="Line 3154"/>
                    <p:cNvSpPr>
                      <a:spLocks noChangeShapeType="1"/>
                    </p:cNvSpPr>
                    <p:nvPr/>
                  </p:nvSpPr>
                  <p:spPr bwMode="auto">
                    <a:xfrm>
                      <a:off x="280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6" name="Line 3155"/>
                    <p:cNvSpPr>
                      <a:spLocks noChangeShapeType="1"/>
                    </p:cNvSpPr>
                    <p:nvPr/>
                  </p:nvSpPr>
                  <p:spPr bwMode="auto">
                    <a:xfrm>
                      <a:off x="281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7" name="Line 3156"/>
                    <p:cNvSpPr>
                      <a:spLocks noChangeShapeType="1"/>
                    </p:cNvSpPr>
                    <p:nvPr/>
                  </p:nvSpPr>
                  <p:spPr bwMode="auto">
                    <a:xfrm>
                      <a:off x="282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8" name="Line 3157"/>
                    <p:cNvSpPr>
                      <a:spLocks noChangeShapeType="1"/>
                    </p:cNvSpPr>
                    <p:nvPr/>
                  </p:nvSpPr>
                  <p:spPr bwMode="auto">
                    <a:xfrm>
                      <a:off x="283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9" name="Line 3158"/>
                    <p:cNvSpPr>
                      <a:spLocks noChangeShapeType="1"/>
                    </p:cNvSpPr>
                    <p:nvPr/>
                  </p:nvSpPr>
                  <p:spPr bwMode="auto">
                    <a:xfrm>
                      <a:off x="284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0" name="Line 3159"/>
                    <p:cNvSpPr>
                      <a:spLocks noChangeShapeType="1"/>
                    </p:cNvSpPr>
                    <p:nvPr/>
                  </p:nvSpPr>
                  <p:spPr bwMode="auto">
                    <a:xfrm>
                      <a:off x="285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1" name="Line 3160"/>
                    <p:cNvSpPr>
                      <a:spLocks noChangeShapeType="1"/>
                    </p:cNvSpPr>
                    <p:nvPr/>
                  </p:nvSpPr>
                  <p:spPr bwMode="auto">
                    <a:xfrm>
                      <a:off x="285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2" name="Line 3161"/>
                    <p:cNvSpPr>
                      <a:spLocks noChangeShapeType="1"/>
                    </p:cNvSpPr>
                    <p:nvPr/>
                  </p:nvSpPr>
                  <p:spPr bwMode="auto">
                    <a:xfrm>
                      <a:off x="287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3" name="Line 3162"/>
                    <p:cNvSpPr>
                      <a:spLocks noChangeShapeType="1"/>
                    </p:cNvSpPr>
                    <p:nvPr/>
                  </p:nvSpPr>
                  <p:spPr bwMode="auto">
                    <a:xfrm>
                      <a:off x="287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4" name="Line 3163"/>
                    <p:cNvSpPr>
                      <a:spLocks noChangeShapeType="1"/>
                    </p:cNvSpPr>
                    <p:nvPr/>
                  </p:nvSpPr>
                  <p:spPr bwMode="auto">
                    <a:xfrm>
                      <a:off x="288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5" name="Line 3164"/>
                    <p:cNvSpPr>
                      <a:spLocks noChangeShapeType="1"/>
                    </p:cNvSpPr>
                    <p:nvPr/>
                  </p:nvSpPr>
                  <p:spPr bwMode="auto">
                    <a:xfrm>
                      <a:off x="289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6" name="Line 3165"/>
                    <p:cNvSpPr>
                      <a:spLocks noChangeShapeType="1"/>
                    </p:cNvSpPr>
                    <p:nvPr/>
                  </p:nvSpPr>
                  <p:spPr bwMode="auto">
                    <a:xfrm>
                      <a:off x="290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7" name="Line 3166"/>
                    <p:cNvSpPr>
                      <a:spLocks noChangeShapeType="1"/>
                    </p:cNvSpPr>
                    <p:nvPr/>
                  </p:nvSpPr>
                  <p:spPr bwMode="auto">
                    <a:xfrm>
                      <a:off x="291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8" name="Line 3167"/>
                    <p:cNvSpPr>
                      <a:spLocks noChangeShapeType="1"/>
                    </p:cNvSpPr>
                    <p:nvPr/>
                  </p:nvSpPr>
                  <p:spPr bwMode="auto">
                    <a:xfrm>
                      <a:off x="292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9" name="Line 3168"/>
                    <p:cNvSpPr>
                      <a:spLocks noChangeShapeType="1"/>
                    </p:cNvSpPr>
                    <p:nvPr/>
                  </p:nvSpPr>
                  <p:spPr bwMode="auto">
                    <a:xfrm>
                      <a:off x="293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0" name="Line 3169"/>
                    <p:cNvSpPr>
                      <a:spLocks noChangeShapeType="1"/>
                    </p:cNvSpPr>
                    <p:nvPr/>
                  </p:nvSpPr>
                  <p:spPr bwMode="auto">
                    <a:xfrm>
                      <a:off x="293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1" name="Line 3170"/>
                    <p:cNvSpPr>
                      <a:spLocks noChangeShapeType="1"/>
                    </p:cNvSpPr>
                    <p:nvPr/>
                  </p:nvSpPr>
                  <p:spPr bwMode="auto">
                    <a:xfrm>
                      <a:off x="295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2" name="Line 3171"/>
                    <p:cNvSpPr>
                      <a:spLocks noChangeShapeType="1"/>
                    </p:cNvSpPr>
                    <p:nvPr/>
                  </p:nvSpPr>
                  <p:spPr bwMode="auto">
                    <a:xfrm>
                      <a:off x="295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3" name="Line 3172"/>
                    <p:cNvSpPr>
                      <a:spLocks noChangeShapeType="1"/>
                    </p:cNvSpPr>
                    <p:nvPr/>
                  </p:nvSpPr>
                  <p:spPr bwMode="auto">
                    <a:xfrm>
                      <a:off x="2965"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4" name="Line 3173"/>
                    <p:cNvSpPr>
                      <a:spLocks noChangeShapeType="1"/>
                    </p:cNvSpPr>
                    <p:nvPr/>
                  </p:nvSpPr>
                  <p:spPr bwMode="auto">
                    <a:xfrm>
                      <a:off x="297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5" name="Line 3174"/>
                    <p:cNvSpPr>
                      <a:spLocks noChangeShapeType="1"/>
                    </p:cNvSpPr>
                    <p:nvPr/>
                  </p:nvSpPr>
                  <p:spPr bwMode="auto">
                    <a:xfrm>
                      <a:off x="298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6" name="Line 3175"/>
                    <p:cNvSpPr>
                      <a:spLocks noChangeShapeType="1"/>
                    </p:cNvSpPr>
                    <p:nvPr/>
                  </p:nvSpPr>
                  <p:spPr bwMode="auto">
                    <a:xfrm>
                      <a:off x="2992"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7" name="Line 3176"/>
                    <p:cNvSpPr>
                      <a:spLocks noChangeShapeType="1"/>
                    </p:cNvSpPr>
                    <p:nvPr/>
                  </p:nvSpPr>
                  <p:spPr bwMode="auto">
                    <a:xfrm>
                      <a:off x="300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8" name="Line 3177"/>
                    <p:cNvSpPr>
                      <a:spLocks noChangeShapeType="1"/>
                    </p:cNvSpPr>
                    <p:nvPr/>
                  </p:nvSpPr>
                  <p:spPr bwMode="auto">
                    <a:xfrm>
                      <a:off x="301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9" name="Line 3178"/>
                    <p:cNvSpPr>
                      <a:spLocks noChangeShapeType="1"/>
                    </p:cNvSpPr>
                    <p:nvPr/>
                  </p:nvSpPr>
                  <p:spPr bwMode="auto">
                    <a:xfrm>
                      <a:off x="3019"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0" name="Line 3179"/>
                    <p:cNvSpPr>
                      <a:spLocks noChangeShapeType="1"/>
                    </p:cNvSpPr>
                    <p:nvPr/>
                  </p:nvSpPr>
                  <p:spPr bwMode="auto">
                    <a:xfrm>
                      <a:off x="303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1" name="Line 3180"/>
                    <p:cNvSpPr>
                      <a:spLocks noChangeShapeType="1"/>
                    </p:cNvSpPr>
                    <p:nvPr/>
                  </p:nvSpPr>
                  <p:spPr bwMode="auto">
                    <a:xfrm>
                      <a:off x="304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2" name="Line 3181"/>
                    <p:cNvSpPr>
                      <a:spLocks noChangeShapeType="1"/>
                    </p:cNvSpPr>
                    <p:nvPr/>
                  </p:nvSpPr>
                  <p:spPr bwMode="auto">
                    <a:xfrm>
                      <a:off x="304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3" name="Line 3182"/>
                    <p:cNvSpPr>
                      <a:spLocks noChangeShapeType="1"/>
                    </p:cNvSpPr>
                    <p:nvPr/>
                  </p:nvSpPr>
                  <p:spPr bwMode="auto">
                    <a:xfrm>
                      <a:off x="306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4" name="Line 3183"/>
                    <p:cNvSpPr>
                      <a:spLocks noChangeShapeType="1"/>
                    </p:cNvSpPr>
                    <p:nvPr/>
                  </p:nvSpPr>
                  <p:spPr bwMode="auto">
                    <a:xfrm>
                      <a:off x="306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5" name="Line 3184"/>
                    <p:cNvSpPr>
                      <a:spLocks noChangeShapeType="1"/>
                    </p:cNvSpPr>
                    <p:nvPr/>
                  </p:nvSpPr>
                  <p:spPr bwMode="auto">
                    <a:xfrm>
                      <a:off x="307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6" name="Line 3185"/>
                    <p:cNvSpPr>
                      <a:spLocks noChangeShapeType="1"/>
                    </p:cNvSpPr>
                    <p:nvPr/>
                  </p:nvSpPr>
                  <p:spPr bwMode="auto">
                    <a:xfrm>
                      <a:off x="308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7" name="Line 3186"/>
                    <p:cNvSpPr>
                      <a:spLocks noChangeShapeType="1"/>
                    </p:cNvSpPr>
                    <p:nvPr/>
                  </p:nvSpPr>
                  <p:spPr bwMode="auto">
                    <a:xfrm>
                      <a:off x="309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8" name="Line 3187"/>
                    <p:cNvSpPr>
                      <a:spLocks noChangeShapeType="1"/>
                    </p:cNvSpPr>
                    <p:nvPr/>
                  </p:nvSpPr>
                  <p:spPr bwMode="auto">
                    <a:xfrm>
                      <a:off x="310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9" name="Line 3188"/>
                    <p:cNvSpPr>
                      <a:spLocks noChangeShapeType="1"/>
                    </p:cNvSpPr>
                    <p:nvPr/>
                  </p:nvSpPr>
                  <p:spPr bwMode="auto">
                    <a:xfrm>
                      <a:off x="311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0" name="Line 3189"/>
                    <p:cNvSpPr>
                      <a:spLocks noChangeShapeType="1"/>
                    </p:cNvSpPr>
                    <p:nvPr/>
                  </p:nvSpPr>
                  <p:spPr bwMode="auto">
                    <a:xfrm>
                      <a:off x="312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1" name="Line 3190"/>
                    <p:cNvSpPr>
                      <a:spLocks noChangeShapeType="1"/>
                    </p:cNvSpPr>
                    <p:nvPr/>
                  </p:nvSpPr>
                  <p:spPr bwMode="auto">
                    <a:xfrm>
                      <a:off x="312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2" name="Line 3191"/>
                    <p:cNvSpPr>
                      <a:spLocks noChangeShapeType="1"/>
                    </p:cNvSpPr>
                    <p:nvPr/>
                  </p:nvSpPr>
                  <p:spPr bwMode="auto">
                    <a:xfrm>
                      <a:off x="314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3" name="Line 3192"/>
                    <p:cNvSpPr>
                      <a:spLocks noChangeShapeType="1"/>
                    </p:cNvSpPr>
                    <p:nvPr/>
                  </p:nvSpPr>
                  <p:spPr bwMode="auto">
                    <a:xfrm>
                      <a:off x="314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4" name="Line 3193"/>
                    <p:cNvSpPr>
                      <a:spLocks noChangeShapeType="1"/>
                    </p:cNvSpPr>
                    <p:nvPr/>
                  </p:nvSpPr>
                  <p:spPr bwMode="auto">
                    <a:xfrm>
                      <a:off x="315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5" name="Line 3194"/>
                    <p:cNvSpPr>
                      <a:spLocks noChangeShapeType="1"/>
                    </p:cNvSpPr>
                    <p:nvPr/>
                  </p:nvSpPr>
                  <p:spPr bwMode="auto">
                    <a:xfrm>
                      <a:off x="316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6" name="Line 3195"/>
                    <p:cNvSpPr>
                      <a:spLocks noChangeShapeType="1"/>
                    </p:cNvSpPr>
                    <p:nvPr/>
                  </p:nvSpPr>
                  <p:spPr bwMode="auto">
                    <a:xfrm>
                      <a:off x="317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7" name="Line 3196"/>
                    <p:cNvSpPr>
                      <a:spLocks noChangeShapeType="1"/>
                    </p:cNvSpPr>
                    <p:nvPr/>
                  </p:nvSpPr>
                  <p:spPr bwMode="auto">
                    <a:xfrm>
                      <a:off x="318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8" name="Line 3197"/>
                    <p:cNvSpPr>
                      <a:spLocks noChangeShapeType="1"/>
                    </p:cNvSpPr>
                    <p:nvPr/>
                  </p:nvSpPr>
                  <p:spPr bwMode="auto">
                    <a:xfrm>
                      <a:off x="319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9" name="Line 3198"/>
                    <p:cNvSpPr>
                      <a:spLocks noChangeShapeType="1"/>
                    </p:cNvSpPr>
                    <p:nvPr/>
                  </p:nvSpPr>
                  <p:spPr bwMode="auto">
                    <a:xfrm>
                      <a:off x="320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0" name="Line 3199"/>
                    <p:cNvSpPr>
                      <a:spLocks noChangeShapeType="1"/>
                    </p:cNvSpPr>
                    <p:nvPr/>
                  </p:nvSpPr>
                  <p:spPr bwMode="auto">
                    <a:xfrm>
                      <a:off x="320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1" name="Line 3200"/>
                    <p:cNvSpPr>
                      <a:spLocks noChangeShapeType="1"/>
                    </p:cNvSpPr>
                    <p:nvPr/>
                  </p:nvSpPr>
                  <p:spPr bwMode="auto">
                    <a:xfrm>
                      <a:off x="322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2" name="Line 3201"/>
                    <p:cNvSpPr>
                      <a:spLocks noChangeShapeType="1"/>
                    </p:cNvSpPr>
                    <p:nvPr/>
                  </p:nvSpPr>
                  <p:spPr bwMode="auto">
                    <a:xfrm>
                      <a:off x="323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3" name="Line 3202"/>
                    <p:cNvSpPr>
                      <a:spLocks noChangeShapeType="1"/>
                    </p:cNvSpPr>
                    <p:nvPr/>
                  </p:nvSpPr>
                  <p:spPr bwMode="auto">
                    <a:xfrm>
                      <a:off x="323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4" name="Line 3203"/>
                    <p:cNvSpPr>
                      <a:spLocks noChangeShapeType="1"/>
                    </p:cNvSpPr>
                    <p:nvPr/>
                  </p:nvSpPr>
                  <p:spPr bwMode="auto">
                    <a:xfrm>
                      <a:off x="325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5" name="Line 3204"/>
                    <p:cNvSpPr>
                      <a:spLocks noChangeShapeType="1"/>
                    </p:cNvSpPr>
                    <p:nvPr/>
                  </p:nvSpPr>
                  <p:spPr bwMode="auto">
                    <a:xfrm>
                      <a:off x="325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6" name="Line 3205"/>
                    <p:cNvSpPr>
                      <a:spLocks noChangeShapeType="1"/>
                    </p:cNvSpPr>
                    <p:nvPr/>
                  </p:nvSpPr>
                  <p:spPr bwMode="auto">
                    <a:xfrm>
                      <a:off x="326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7" name="Line 3206"/>
                    <p:cNvSpPr>
                      <a:spLocks noChangeShapeType="1"/>
                    </p:cNvSpPr>
                    <p:nvPr/>
                  </p:nvSpPr>
                  <p:spPr bwMode="auto">
                    <a:xfrm>
                      <a:off x="327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8" name="Line 3207"/>
                    <p:cNvSpPr>
                      <a:spLocks noChangeShapeType="1"/>
                    </p:cNvSpPr>
                    <p:nvPr/>
                  </p:nvSpPr>
                  <p:spPr bwMode="auto">
                    <a:xfrm>
                      <a:off x="328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9" name="Line 3208"/>
                    <p:cNvSpPr>
                      <a:spLocks noChangeShapeType="1"/>
                    </p:cNvSpPr>
                    <p:nvPr/>
                  </p:nvSpPr>
                  <p:spPr bwMode="auto">
                    <a:xfrm>
                      <a:off x="329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0" name="Line 3209"/>
                    <p:cNvSpPr>
                      <a:spLocks noChangeShapeType="1"/>
                    </p:cNvSpPr>
                    <p:nvPr/>
                  </p:nvSpPr>
                  <p:spPr bwMode="auto">
                    <a:xfrm>
                      <a:off x="330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1" name="Line 3210"/>
                    <p:cNvSpPr>
                      <a:spLocks noChangeShapeType="1"/>
                    </p:cNvSpPr>
                    <p:nvPr/>
                  </p:nvSpPr>
                  <p:spPr bwMode="auto">
                    <a:xfrm>
                      <a:off x="331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2" name="Line 3211"/>
                    <p:cNvSpPr>
                      <a:spLocks noChangeShapeType="1"/>
                    </p:cNvSpPr>
                    <p:nvPr/>
                  </p:nvSpPr>
                  <p:spPr bwMode="auto">
                    <a:xfrm>
                      <a:off x="331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3" name="Line 3212"/>
                    <p:cNvSpPr>
                      <a:spLocks noChangeShapeType="1"/>
                    </p:cNvSpPr>
                    <p:nvPr/>
                  </p:nvSpPr>
                  <p:spPr bwMode="auto">
                    <a:xfrm>
                      <a:off x="333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4" name="Line 3213"/>
                    <p:cNvSpPr>
                      <a:spLocks noChangeShapeType="1"/>
                    </p:cNvSpPr>
                    <p:nvPr/>
                  </p:nvSpPr>
                  <p:spPr bwMode="auto">
                    <a:xfrm>
                      <a:off x="333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5" name="Line 3214"/>
                    <p:cNvSpPr>
                      <a:spLocks noChangeShapeType="1"/>
                    </p:cNvSpPr>
                    <p:nvPr/>
                  </p:nvSpPr>
                  <p:spPr bwMode="auto">
                    <a:xfrm>
                      <a:off x="3344"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6" name="Line 3215"/>
                    <p:cNvSpPr>
                      <a:spLocks noChangeShapeType="1"/>
                    </p:cNvSpPr>
                    <p:nvPr/>
                  </p:nvSpPr>
                  <p:spPr bwMode="auto">
                    <a:xfrm>
                      <a:off x="335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7" name="Line 3216"/>
                    <p:cNvSpPr>
                      <a:spLocks noChangeShapeType="1"/>
                    </p:cNvSpPr>
                    <p:nvPr/>
                  </p:nvSpPr>
                  <p:spPr bwMode="auto">
                    <a:xfrm>
                      <a:off x="336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8" name="Line 3217"/>
                    <p:cNvSpPr>
                      <a:spLocks noChangeShapeType="1"/>
                    </p:cNvSpPr>
                    <p:nvPr/>
                  </p:nvSpPr>
                  <p:spPr bwMode="auto">
                    <a:xfrm>
                      <a:off x="3371"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9" name="Line 3218"/>
                    <p:cNvSpPr>
                      <a:spLocks noChangeShapeType="1"/>
                    </p:cNvSpPr>
                    <p:nvPr/>
                  </p:nvSpPr>
                  <p:spPr bwMode="auto">
                    <a:xfrm>
                      <a:off x="338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0" name="Line 3219"/>
                    <p:cNvSpPr>
                      <a:spLocks noChangeShapeType="1"/>
                    </p:cNvSpPr>
                    <p:nvPr/>
                  </p:nvSpPr>
                  <p:spPr bwMode="auto">
                    <a:xfrm>
                      <a:off x="339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1" name="Line 3220"/>
                    <p:cNvSpPr>
                      <a:spLocks noChangeShapeType="1"/>
                    </p:cNvSpPr>
                    <p:nvPr/>
                  </p:nvSpPr>
                  <p:spPr bwMode="auto">
                    <a:xfrm>
                      <a:off x="3398"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2" name="Line 3221"/>
                    <p:cNvSpPr>
                      <a:spLocks noChangeShapeType="1"/>
                    </p:cNvSpPr>
                    <p:nvPr/>
                  </p:nvSpPr>
                  <p:spPr bwMode="auto">
                    <a:xfrm>
                      <a:off x="341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3" name="Line 3222"/>
                    <p:cNvSpPr>
                      <a:spLocks noChangeShapeType="1"/>
                    </p:cNvSpPr>
                    <p:nvPr/>
                  </p:nvSpPr>
                  <p:spPr bwMode="auto">
                    <a:xfrm>
                      <a:off x="341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4" name="Line 3223"/>
                    <p:cNvSpPr>
                      <a:spLocks noChangeShapeType="1"/>
                    </p:cNvSpPr>
                    <p:nvPr/>
                  </p:nvSpPr>
                  <p:spPr bwMode="auto">
                    <a:xfrm>
                      <a:off x="342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5" name="Line 3224"/>
                    <p:cNvSpPr>
                      <a:spLocks noChangeShapeType="1"/>
                    </p:cNvSpPr>
                    <p:nvPr/>
                  </p:nvSpPr>
                  <p:spPr bwMode="auto">
                    <a:xfrm>
                      <a:off x="343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6" name="Line 3225"/>
                    <p:cNvSpPr>
                      <a:spLocks noChangeShapeType="1"/>
                    </p:cNvSpPr>
                    <p:nvPr/>
                  </p:nvSpPr>
                  <p:spPr bwMode="auto">
                    <a:xfrm>
                      <a:off x="344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7" name="Line 3226"/>
                    <p:cNvSpPr>
                      <a:spLocks noChangeShapeType="1"/>
                    </p:cNvSpPr>
                    <p:nvPr/>
                  </p:nvSpPr>
                  <p:spPr bwMode="auto">
                    <a:xfrm>
                      <a:off x="345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8" name="Line 3227"/>
                    <p:cNvSpPr>
                      <a:spLocks noChangeShapeType="1"/>
                    </p:cNvSpPr>
                    <p:nvPr/>
                  </p:nvSpPr>
                  <p:spPr bwMode="auto">
                    <a:xfrm>
                      <a:off x="346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9" name="Line 3228"/>
                    <p:cNvSpPr>
                      <a:spLocks noChangeShapeType="1"/>
                    </p:cNvSpPr>
                    <p:nvPr/>
                  </p:nvSpPr>
                  <p:spPr bwMode="auto">
                    <a:xfrm>
                      <a:off x="347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0" name="Line 3229"/>
                    <p:cNvSpPr>
                      <a:spLocks noChangeShapeType="1"/>
                    </p:cNvSpPr>
                    <p:nvPr/>
                  </p:nvSpPr>
                  <p:spPr bwMode="auto">
                    <a:xfrm>
                      <a:off x="348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1" name="Line 3230"/>
                    <p:cNvSpPr>
                      <a:spLocks noChangeShapeType="1"/>
                    </p:cNvSpPr>
                    <p:nvPr/>
                  </p:nvSpPr>
                  <p:spPr bwMode="auto">
                    <a:xfrm>
                      <a:off x="349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2" name="Line 3231"/>
                    <p:cNvSpPr>
                      <a:spLocks noChangeShapeType="1"/>
                    </p:cNvSpPr>
                    <p:nvPr/>
                  </p:nvSpPr>
                  <p:spPr bwMode="auto">
                    <a:xfrm>
                      <a:off x="350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3" name="Line 3232"/>
                    <p:cNvSpPr>
                      <a:spLocks noChangeShapeType="1"/>
                    </p:cNvSpPr>
                    <p:nvPr/>
                  </p:nvSpPr>
                  <p:spPr bwMode="auto">
                    <a:xfrm>
                      <a:off x="350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4" name="Line 3233"/>
                    <p:cNvSpPr>
                      <a:spLocks noChangeShapeType="1"/>
                    </p:cNvSpPr>
                    <p:nvPr/>
                  </p:nvSpPr>
                  <p:spPr bwMode="auto">
                    <a:xfrm>
                      <a:off x="352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5" name="Line 3234"/>
                    <p:cNvSpPr>
                      <a:spLocks noChangeShapeType="1"/>
                    </p:cNvSpPr>
                    <p:nvPr/>
                  </p:nvSpPr>
                  <p:spPr bwMode="auto">
                    <a:xfrm>
                      <a:off x="352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6" name="Line 3235"/>
                    <p:cNvSpPr>
                      <a:spLocks noChangeShapeType="1"/>
                    </p:cNvSpPr>
                    <p:nvPr/>
                  </p:nvSpPr>
                  <p:spPr bwMode="auto">
                    <a:xfrm>
                      <a:off x="353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7" name="Line 3236"/>
                    <p:cNvSpPr>
                      <a:spLocks noChangeShapeType="1"/>
                    </p:cNvSpPr>
                    <p:nvPr/>
                  </p:nvSpPr>
                  <p:spPr bwMode="auto">
                    <a:xfrm>
                      <a:off x="354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8" name="Line 3237"/>
                    <p:cNvSpPr>
                      <a:spLocks noChangeShapeType="1"/>
                    </p:cNvSpPr>
                    <p:nvPr/>
                  </p:nvSpPr>
                  <p:spPr bwMode="auto">
                    <a:xfrm>
                      <a:off x="355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9" name="Line 3238"/>
                    <p:cNvSpPr>
                      <a:spLocks noChangeShapeType="1"/>
                    </p:cNvSpPr>
                    <p:nvPr/>
                  </p:nvSpPr>
                  <p:spPr bwMode="auto">
                    <a:xfrm>
                      <a:off x="356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0" name="Line 3239"/>
                    <p:cNvSpPr>
                      <a:spLocks noChangeShapeType="1"/>
                    </p:cNvSpPr>
                    <p:nvPr/>
                  </p:nvSpPr>
                  <p:spPr bwMode="auto">
                    <a:xfrm>
                      <a:off x="357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1" name="Line 3240"/>
                    <p:cNvSpPr>
                      <a:spLocks noChangeShapeType="1"/>
                    </p:cNvSpPr>
                    <p:nvPr/>
                  </p:nvSpPr>
                  <p:spPr bwMode="auto">
                    <a:xfrm>
                      <a:off x="358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2" name="Line 3241"/>
                    <p:cNvSpPr>
                      <a:spLocks noChangeShapeType="1"/>
                    </p:cNvSpPr>
                    <p:nvPr/>
                  </p:nvSpPr>
                  <p:spPr bwMode="auto">
                    <a:xfrm>
                      <a:off x="358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3" name="Line 3242"/>
                    <p:cNvSpPr>
                      <a:spLocks noChangeShapeType="1"/>
                    </p:cNvSpPr>
                    <p:nvPr/>
                  </p:nvSpPr>
                  <p:spPr bwMode="auto">
                    <a:xfrm>
                      <a:off x="360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4" name="Line 3243"/>
                    <p:cNvSpPr>
                      <a:spLocks noChangeShapeType="1"/>
                    </p:cNvSpPr>
                    <p:nvPr/>
                  </p:nvSpPr>
                  <p:spPr bwMode="auto">
                    <a:xfrm>
                      <a:off x="360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5" name="Line 3244"/>
                    <p:cNvSpPr>
                      <a:spLocks noChangeShapeType="1"/>
                    </p:cNvSpPr>
                    <p:nvPr/>
                  </p:nvSpPr>
                  <p:spPr bwMode="auto">
                    <a:xfrm>
                      <a:off x="361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6" name="Line 3245"/>
                    <p:cNvSpPr>
                      <a:spLocks noChangeShapeType="1"/>
                    </p:cNvSpPr>
                    <p:nvPr/>
                  </p:nvSpPr>
                  <p:spPr bwMode="auto">
                    <a:xfrm>
                      <a:off x="362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7" name="Line 3246"/>
                    <p:cNvSpPr>
                      <a:spLocks noChangeShapeType="1"/>
                    </p:cNvSpPr>
                    <p:nvPr/>
                  </p:nvSpPr>
                  <p:spPr bwMode="auto">
                    <a:xfrm>
                      <a:off x="363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8" name="Line 3247"/>
                    <p:cNvSpPr>
                      <a:spLocks noChangeShapeType="1"/>
                    </p:cNvSpPr>
                    <p:nvPr/>
                  </p:nvSpPr>
                  <p:spPr bwMode="auto">
                    <a:xfrm>
                      <a:off x="364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9" name="Line 3248"/>
                    <p:cNvSpPr>
                      <a:spLocks noChangeShapeType="1"/>
                    </p:cNvSpPr>
                    <p:nvPr/>
                  </p:nvSpPr>
                  <p:spPr bwMode="auto">
                    <a:xfrm>
                      <a:off x="365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0" name="Line 3249"/>
                    <p:cNvSpPr>
                      <a:spLocks noChangeShapeType="1"/>
                    </p:cNvSpPr>
                    <p:nvPr/>
                  </p:nvSpPr>
                  <p:spPr bwMode="auto">
                    <a:xfrm>
                      <a:off x="36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1" name="Line 3250"/>
                    <p:cNvSpPr>
                      <a:spLocks noChangeShapeType="1"/>
                    </p:cNvSpPr>
                    <p:nvPr/>
                  </p:nvSpPr>
                  <p:spPr bwMode="auto">
                    <a:xfrm>
                      <a:off x="366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2" name="Line 3251"/>
                    <p:cNvSpPr>
                      <a:spLocks noChangeShapeType="1"/>
                    </p:cNvSpPr>
                    <p:nvPr/>
                  </p:nvSpPr>
                  <p:spPr bwMode="auto">
                    <a:xfrm>
                      <a:off x="368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3" name="Line 3252"/>
                    <p:cNvSpPr>
                      <a:spLocks noChangeShapeType="1"/>
                    </p:cNvSpPr>
                    <p:nvPr/>
                  </p:nvSpPr>
                  <p:spPr bwMode="auto">
                    <a:xfrm>
                      <a:off x="369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4" name="Line 3253"/>
                    <p:cNvSpPr>
                      <a:spLocks noChangeShapeType="1"/>
                    </p:cNvSpPr>
                    <p:nvPr/>
                  </p:nvSpPr>
                  <p:spPr bwMode="auto">
                    <a:xfrm>
                      <a:off x="369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5" name="Line 3254"/>
                    <p:cNvSpPr>
                      <a:spLocks noChangeShapeType="1"/>
                    </p:cNvSpPr>
                    <p:nvPr/>
                  </p:nvSpPr>
                  <p:spPr bwMode="auto">
                    <a:xfrm>
                      <a:off x="371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6" name="Line 3255"/>
                    <p:cNvSpPr>
                      <a:spLocks noChangeShapeType="1"/>
                    </p:cNvSpPr>
                    <p:nvPr/>
                  </p:nvSpPr>
                  <p:spPr bwMode="auto">
                    <a:xfrm>
                      <a:off x="371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7" name="Line 3256"/>
                    <p:cNvSpPr>
                      <a:spLocks noChangeShapeType="1"/>
                    </p:cNvSpPr>
                    <p:nvPr/>
                  </p:nvSpPr>
                  <p:spPr bwMode="auto">
                    <a:xfrm>
                      <a:off x="372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8" name="Line 3257"/>
                    <p:cNvSpPr>
                      <a:spLocks noChangeShapeType="1"/>
                    </p:cNvSpPr>
                    <p:nvPr/>
                  </p:nvSpPr>
                  <p:spPr bwMode="auto">
                    <a:xfrm>
                      <a:off x="373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9" name="Line 3258"/>
                    <p:cNvSpPr>
                      <a:spLocks noChangeShapeType="1"/>
                    </p:cNvSpPr>
                    <p:nvPr/>
                  </p:nvSpPr>
                  <p:spPr bwMode="auto">
                    <a:xfrm>
                      <a:off x="374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0" name="Line 3259"/>
                    <p:cNvSpPr>
                      <a:spLocks noChangeShapeType="1"/>
                    </p:cNvSpPr>
                    <p:nvPr/>
                  </p:nvSpPr>
                  <p:spPr bwMode="auto">
                    <a:xfrm>
                      <a:off x="3750"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1" name="Line 3260"/>
                    <p:cNvSpPr>
                      <a:spLocks noChangeShapeType="1"/>
                    </p:cNvSpPr>
                    <p:nvPr/>
                  </p:nvSpPr>
                  <p:spPr bwMode="auto">
                    <a:xfrm>
                      <a:off x="376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2" name="Line 3261"/>
                    <p:cNvSpPr>
                      <a:spLocks noChangeShapeType="1"/>
                    </p:cNvSpPr>
                    <p:nvPr/>
                  </p:nvSpPr>
                  <p:spPr bwMode="auto">
                    <a:xfrm>
                      <a:off x="377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3" name="Line 3262"/>
                    <p:cNvSpPr>
                      <a:spLocks noChangeShapeType="1"/>
                    </p:cNvSpPr>
                    <p:nvPr/>
                  </p:nvSpPr>
                  <p:spPr bwMode="auto">
                    <a:xfrm>
                      <a:off x="3777"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4" name="Line 3263"/>
                    <p:cNvSpPr>
                      <a:spLocks noChangeShapeType="1"/>
                    </p:cNvSpPr>
                    <p:nvPr/>
                  </p:nvSpPr>
                  <p:spPr bwMode="auto">
                    <a:xfrm>
                      <a:off x="379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5" name="Line 3264"/>
                    <p:cNvSpPr>
                      <a:spLocks noChangeShapeType="1"/>
                    </p:cNvSpPr>
                    <p:nvPr/>
                  </p:nvSpPr>
                  <p:spPr bwMode="auto">
                    <a:xfrm>
                      <a:off x="379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6" name="Line 3265"/>
                    <p:cNvSpPr>
                      <a:spLocks noChangeShapeType="1"/>
                    </p:cNvSpPr>
                    <p:nvPr/>
                  </p:nvSpPr>
                  <p:spPr bwMode="auto">
                    <a:xfrm>
                      <a:off x="3805" y="2231"/>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7" name="Rectangle 3266"/>
                    <p:cNvSpPr>
                      <a:spLocks noChangeArrowheads="1"/>
                    </p:cNvSpPr>
                    <p:nvPr/>
                  </p:nvSpPr>
                  <p:spPr bwMode="auto">
                    <a:xfrm>
                      <a:off x="1204" y="2180"/>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0.2</a:t>
                      </a:r>
                      <a:endParaRPr lang="en-GB" altLang="de-DE" dirty="0">
                        <a:cs typeface="Arial" panose="020B0604020202020204" pitchFamily="34" charset="0"/>
                      </a:endParaRPr>
                    </a:p>
                  </p:txBody>
                </p:sp>
                <p:sp>
                  <p:nvSpPr>
                    <p:cNvPr id="2288" name="Line 3267"/>
                    <p:cNvSpPr>
                      <a:spLocks noChangeShapeType="1"/>
                    </p:cNvSpPr>
                    <p:nvPr/>
                  </p:nvSpPr>
                  <p:spPr bwMode="auto">
                    <a:xfrm flipH="1">
                      <a:off x="1405" y="1739"/>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9" name="Line 3268"/>
                    <p:cNvSpPr>
                      <a:spLocks noChangeShapeType="1"/>
                    </p:cNvSpPr>
                    <p:nvPr/>
                  </p:nvSpPr>
                  <p:spPr bwMode="auto">
                    <a:xfrm>
                      <a:off x="3809" y="1739"/>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0" name="Line 3269"/>
                    <p:cNvSpPr>
                      <a:spLocks noChangeShapeType="1"/>
                    </p:cNvSpPr>
                    <p:nvPr/>
                  </p:nvSpPr>
                  <p:spPr bwMode="auto">
                    <a:xfrm>
                      <a:off x="1449"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1" name="Line 3270"/>
                    <p:cNvSpPr>
                      <a:spLocks noChangeShapeType="1"/>
                    </p:cNvSpPr>
                    <p:nvPr/>
                  </p:nvSpPr>
                  <p:spPr bwMode="auto">
                    <a:xfrm>
                      <a:off x="14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2" name="Line 3271"/>
                    <p:cNvSpPr>
                      <a:spLocks noChangeShapeType="1"/>
                    </p:cNvSpPr>
                    <p:nvPr/>
                  </p:nvSpPr>
                  <p:spPr bwMode="auto">
                    <a:xfrm>
                      <a:off x="147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3" name="Line 3272"/>
                    <p:cNvSpPr>
                      <a:spLocks noChangeShapeType="1"/>
                    </p:cNvSpPr>
                    <p:nvPr/>
                  </p:nvSpPr>
                  <p:spPr bwMode="auto">
                    <a:xfrm>
                      <a:off x="1476"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4" name="Line 3273"/>
                    <p:cNvSpPr>
                      <a:spLocks noChangeShapeType="1"/>
                    </p:cNvSpPr>
                    <p:nvPr/>
                  </p:nvSpPr>
                  <p:spPr bwMode="auto">
                    <a:xfrm>
                      <a:off x="149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5" name="Line 3274"/>
                    <p:cNvSpPr>
                      <a:spLocks noChangeShapeType="1"/>
                    </p:cNvSpPr>
                    <p:nvPr/>
                  </p:nvSpPr>
                  <p:spPr bwMode="auto">
                    <a:xfrm>
                      <a:off x="149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6" name="Line 3275"/>
                    <p:cNvSpPr>
                      <a:spLocks noChangeShapeType="1"/>
                    </p:cNvSpPr>
                    <p:nvPr/>
                  </p:nvSpPr>
                  <p:spPr bwMode="auto">
                    <a:xfrm>
                      <a:off x="150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7" name="Line 3276"/>
                    <p:cNvSpPr>
                      <a:spLocks noChangeShapeType="1"/>
                    </p:cNvSpPr>
                    <p:nvPr/>
                  </p:nvSpPr>
                  <p:spPr bwMode="auto">
                    <a:xfrm>
                      <a:off x="151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8" name="Line 3277"/>
                    <p:cNvSpPr>
                      <a:spLocks noChangeShapeType="1"/>
                    </p:cNvSpPr>
                    <p:nvPr/>
                  </p:nvSpPr>
                  <p:spPr bwMode="auto">
                    <a:xfrm>
                      <a:off x="152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9" name="Line 3278"/>
                    <p:cNvSpPr>
                      <a:spLocks noChangeShapeType="1"/>
                    </p:cNvSpPr>
                    <p:nvPr/>
                  </p:nvSpPr>
                  <p:spPr bwMode="auto">
                    <a:xfrm>
                      <a:off x="153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0" name="Line 3279"/>
                    <p:cNvSpPr>
                      <a:spLocks noChangeShapeType="1"/>
                    </p:cNvSpPr>
                    <p:nvPr/>
                  </p:nvSpPr>
                  <p:spPr bwMode="auto">
                    <a:xfrm>
                      <a:off x="154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1" name="Line 3280"/>
                    <p:cNvSpPr>
                      <a:spLocks noChangeShapeType="1"/>
                    </p:cNvSpPr>
                    <p:nvPr/>
                  </p:nvSpPr>
                  <p:spPr bwMode="auto">
                    <a:xfrm>
                      <a:off x="155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2" name="Line 3281"/>
                    <p:cNvSpPr>
                      <a:spLocks noChangeShapeType="1"/>
                    </p:cNvSpPr>
                    <p:nvPr/>
                  </p:nvSpPr>
                  <p:spPr bwMode="auto">
                    <a:xfrm>
                      <a:off x="155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3" name="Line 3282"/>
                    <p:cNvSpPr>
                      <a:spLocks noChangeShapeType="1"/>
                    </p:cNvSpPr>
                    <p:nvPr/>
                  </p:nvSpPr>
                  <p:spPr bwMode="auto">
                    <a:xfrm>
                      <a:off x="157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4" name="Line 3283"/>
                    <p:cNvSpPr>
                      <a:spLocks noChangeShapeType="1"/>
                    </p:cNvSpPr>
                    <p:nvPr/>
                  </p:nvSpPr>
                  <p:spPr bwMode="auto">
                    <a:xfrm>
                      <a:off x="157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5" name="Line 3284"/>
                    <p:cNvSpPr>
                      <a:spLocks noChangeShapeType="1"/>
                    </p:cNvSpPr>
                    <p:nvPr/>
                  </p:nvSpPr>
                  <p:spPr bwMode="auto">
                    <a:xfrm>
                      <a:off x="158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6" name="Line 3285"/>
                    <p:cNvSpPr>
                      <a:spLocks noChangeShapeType="1"/>
                    </p:cNvSpPr>
                    <p:nvPr/>
                  </p:nvSpPr>
                  <p:spPr bwMode="auto">
                    <a:xfrm>
                      <a:off x="159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7" name="Line 3286"/>
                    <p:cNvSpPr>
                      <a:spLocks noChangeShapeType="1"/>
                    </p:cNvSpPr>
                    <p:nvPr/>
                  </p:nvSpPr>
                  <p:spPr bwMode="auto">
                    <a:xfrm>
                      <a:off x="160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8" name="Line 3287"/>
                    <p:cNvSpPr>
                      <a:spLocks noChangeShapeType="1"/>
                    </p:cNvSpPr>
                    <p:nvPr/>
                  </p:nvSpPr>
                  <p:spPr bwMode="auto">
                    <a:xfrm>
                      <a:off x="161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9" name="Line 3288"/>
                    <p:cNvSpPr>
                      <a:spLocks noChangeShapeType="1"/>
                    </p:cNvSpPr>
                    <p:nvPr/>
                  </p:nvSpPr>
                  <p:spPr bwMode="auto">
                    <a:xfrm>
                      <a:off x="162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0" name="Line 3289"/>
                    <p:cNvSpPr>
                      <a:spLocks noChangeShapeType="1"/>
                    </p:cNvSpPr>
                    <p:nvPr/>
                  </p:nvSpPr>
                  <p:spPr bwMode="auto">
                    <a:xfrm>
                      <a:off x="163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1" name="Line 3290"/>
                    <p:cNvSpPr>
                      <a:spLocks noChangeShapeType="1"/>
                    </p:cNvSpPr>
                    <p:nvPr/>
                  </p:nvSpPr>
                  <p:spPr bwMode="auto">
                    <a:xfrm>
                      <a:off x="163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2" name="Line 3291"/>
                    <p:cNvSpPr>
                      <a:spLocks noChangeShapeType="1"/>
                    </p:cNvSpPr>
                    <p:nvPr/>
                  </p:nvSpPr>
                  <p:spPr bwMode="auto">
                    <a:xfrm>
                      <a:off x="165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3" name="Line 3292"/>
                    <p:cNvSpPr>
                      <a:spLocks noChangeShapeType="1"/>
                    </p:cNvSpPr>
                    <p:nvPr/>
                  </p:nvSpPr>
                  <p:spPr bwMode="auto">
                    <a:xfrm>
                      <a:off x="166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4" name="Line 3293"/>
                    <p:cNvSpPr>
                      <a:spLocks noChangeShapeType="1"/>
                    </p:cNvSpPr>
                    <p:nvPr/>
                  </p:nvSpPr>
                  <p:spPr bwMode="auto">
                    <a:xfrm>
                      <a:off x="166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5" name="Line 3294"/>
                    <p:cNvSpPr>
                      <a:spLocks noChangeShapeType="1"/>
                    </p:cNvSpPr>
                    <p:nvPr/>
                  </p:nvSpPr>
                  <p:spPr bwMode="auto">
                    <a:xfrm>
                      <a:off x="168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6" name="Line 3295"/>
                    <p:cNvSpPr>
                      <a:spLocks noChangeShapeType="1"/>
                    </p:cNvSpPr>
                    <p:nvPr/>
                  </p:nvSpPr>
                  <p:spPr bwMode="auto">
                    <a:xfrm>
                      <a:off x="168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7" name="Line 3296"/>
                    <p:cNvSpPr>
                      <a:spLocks noChangeShapeType="1"/>
                    </p:cNvSpPr>
                    <p:nvPr/>
                  </p:nvSpPr>
                  <p:spPr bwMode="auto">
                    <a:xfrm>
                      <a:off x="169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8" name="Line 3297"/>
                    <p:cNvSpPr>
                      <a:spLocks noChangeShapeType="1"/>
                    </p:cNvSpPr>
                    <p:nvPr/>
                  </p:nvSpPr>
                  <p:spPr bwMode="auto">
                    <a:xfrm>
                      <a:off x="170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9" name="Line 3298"/>
                    <p:cNvSpPr>
                      <a:spLocks noChangeShapeType="1"/>
                    </p:cNvSpPr>
                    <p:nvPr/>
                  </p:nvSpPr>
                  <p:spPr bwMode="auto">
                    <a:xfrm>
                      <a:off x="171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0" name="Line 3299"/>
                    <p:cNvSpPr>
                      <a:spLocks noChangeShapeType="1"/>
                    </p:cNvSpPr>
                    <p:nvPr/>
                  </p:nvSpPr>
                  <p:spPr bwMode="auto">
                    <a:xfrm>
                      <a:off x="172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1" name="Line 3300"/>
                    <p:cNvSpPr>
                      <a:spLocks noChangeShapeType="1"/>
                    </p:cNvSpPr>
                    <p:nvPr/>
                  </p:nvSpPr>
                  <p:spPr bwMode="auto">
                    <a:xfrm>
                      <a:off x="173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2" name="Line 3301"/>
                    <p:cNvSpPr>
                      <a:spLocks noChangeShapeType="1"/>
                    </p:cNvSpPr>
                    <p:nvPr/>
                  </p:nvSpPr>
                  <p:spPr bwMode="auto">
                    <a:xfrm>
                      <a:off x="174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3" name="Line 3302"/>
                    <p:cNvSpPr>
                      <a:spLocks noChangeShapeType="1"/>
                    </p:cNvSpPr>
                    <p:nvPr/>
                  </p:nvSpPr>
                  <p:spPr bwMode="auto">
                    <a:xfrm>
                      <a:off x="174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4" name="Line 3303"/>
                    <p:cNvSpPr>
                      <a:spLocks noChangeShapeType="1"/>
                    </p:cNvSpPr>
                    <p:nvPr/>
                  </p:nvSpPr>
                  <p:spPr bwMode="auto">
                    <a:xfrm>
                      <a:off x="176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5" name="Line 3304"/>
                    <p:cNvSpPr>
                      <a:spLocks noChangeShapeType="1"/>
                    </p:cNvSpPr>
                    <p:nvPr/>
                  </p:nvSpPr>
                  <p:spPr bwMode="auto">
                    <a:xfrm>
                      <a:off x="176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6" name="Line 3305"/>
                    <p:cNvSpPr>
                      <a:spLocks noChangeShapeType="1"/>
                    </p:cNvSpPr>
                    <p:nvPr/>
                  </p:nvSpPr>
                  <p:spPr bwMode="auto">
                    <a:xfrm>
                      <a:off x="177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7" name="Line 3306"/>
                    <p:cNvSpPr>
                      <a:spLocks noChangeShapeType="1"/>
                    </p:cNvSpPr>
                    <p:nvPr/>
                  </p:nvSpPr>
                  <p:spPr bwMode="auto">
                    <a:xfrm>
                      <a:off x="178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8" name="Line 3307"/>
                    <p:cNvSpPr>
                      <a:spLocks noChangeShapeType="1"/>
                    </p:cNvSpPr>
                    <p:nvPr/>
                  </p:nvSpPr>
                  <p:spPr bwMode="auto">
                    <a:xfrm>
                      <a:off x="179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9" name="Line 3308"/>
                    <p:cNvSpPr>
                      <a:spLocks noChangeShapeType="1"/>
                    </p:cNvSpPr>
                    <p:nvPr/>
                  </p:nvSpPr>
                  <p:spPr bwMode="auto">
                    <a:xfrm>
                      <a:off x="180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0" name="Line 3309"/>
                    <p:cNvSpPr>
                      <a:spLocks noChangeShapeType="1"/>
                    </p:cNvSpPr>
                    <p:nvPr/>
                  </p:nvSpPr>
                  <p:spPr bwMode="auto">
                    <a:xfrm>
                      <a:off x="181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1" name="Line 3310"/>
                    <p:cNvSpPr>
                      <a:spLocks noChangeShapeType="1"/>
                    </p:cNvSpPr>
                    <p:nvPr/>
                  </p:nvSpPr>
                  <p:spPr bwMode="auto">
                    <a:xfrm>
                      <a:off x="182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2" name="Line 3311"/>
                    <p:cNvSpPr>
                      <a:spLocks noChangeShapeType="1"/>
                    </p:cNvSpPr>
                    <p:nvPr/>
                  </p:nvSpPr>
                  <p:spPr bwMode="auto">
                    <a:xfrm>
                      <a:off x="1828"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3" name="Line 3312"/>
                    <p:cNvSpPr>
                      <a:spLocks noChangeShapeType="1"/>
                    </p:cNvSpPr>
                    <p:nvPr/>
                  </p:nvSpPr>
                  <p:spPr bwMode="auto">
                    <a:xfrm>
                      <a:off x="184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4" name="Line 3313"/>
                    <p:cNvSpPr>
                      <a:spLocks noChangeShapeType="1"/>
                    </p:cNvSpPr>
                    <p:nvPr/>
                  </p:nvSpPr>
                  <p:spPr bwMode="auto">
                    <a:xfrm>
                      <a:off x="184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5" name="Line 3314"/>
                    <p:cNvSpPr>
                      <a:spLocks noChangeShapeType="1"/>
                    </p:cNvSpPr>
                    <p:nvPr/>
                  </p:nvSpPr>
                  <p:spPr bwMode="auto">
                    <a:xfrm>
                      <a:off x="1855"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6" name="Line 3315"/>
                    <p:cNvSpPr>
                      <a:spLocks noChangeShapeType="1"/>
                    </p:cNvSpPr>
                    <p:nvPr/>
                  </p:nvSpPr>
                  <p:spPr bwMode="auto">
                    <a:xfrm>
                      <a:off x="186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7" name="Line 3316"/>
                    <p:cNvSpPr>
                      <a:spLocks noChangeShapeType="1"/>
                    </p:cNvSpPr>
                    <p:nvPr/>
                  </p:nvSpPr>
                  <p:spPr bwMode="auto">
                    <a:xfrm>
                      <a:off x="187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8" name="Line 3317"/>
                    <p:cNvSpPr>
                      <a:spLocks noChangeShapeType="1"/>
                    </p:cNvSpPr>
                    <p:nvPr/>
                  </p:nvSpPr>
                  <p:spPr bwMode="auto">
                    <a:xfrm>
                      <a:off x="1882"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9" name="Line 3318"/>
                    <p:cNvSpPr>
                      <a:spLocks noChangeShapeType="1"/>
                    </p:cNvSpPr>
                    <p:nvPr/>
                  </p:nvSpPr>
                  <p:spPr bwMode="auto">
                    <a:xfrm>
                      <a:off x="189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0" name="Line 3319"/>
                    <p:cNvSpPr>
                      <a:spLocks noChangeShapeType="1"/>
                    </p:cNvSpPr>
                    <p:nvPr/>
                  </p:nvSpPr>
                  <p:spPr bwMode="auto">
                    <a:xfrm>
                      <a:off x="190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1" name="Line 3320"/>
                    <p:cNvSpPr>
                      <a:spLocks noChangeShapeType="1"/>
                    </p:cNvSpPr>
                    <p:nvPr/>
                  </p:nvSpPr>
                  <p:spPr bwMode="auto">
                    <a:xfrm>
                      <a:off x="191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2" name="Line 3321"/>
                    <p:cNvSpPr>
                      <a:spLocks noChangeShapeType="1"/>
                    </p:cNvSpPr>
                    <p:nvPr/>
                  </p:nvSpPr>
                  <p:spPr bwMode="auto">
                    <a:xfrm>
                      <a:off x="192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3" name="Line 3322"/>
                    <p:cNvSpPr>
                      <a:spLocks noChangeShapeType="1"/>
                    </p:cNvSpPr>
                    <p:nvPr/>
                  </p:nvSpPr>
                  <p:spPr bwMode="auto">
                    <a:xfrm>
                      <a:off x="193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4" name="Line 3323"/>
                    <p:cNvSpPr>
                      <a:spLocks noChangeShapeType="1"/>
                    </p:cNvSpPr>
                    <p:nvPr/>
                  </p:nvSpPr>
                  <p:spPr bwMode="auto">
                    <a:xfrm>
                      <a:off x="193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5" name="Line 3324"/>
                    <p:cNvSpPr>
                      <a:spLocks noChangeShapeType="1"/>
                    </p:cNvSpPr>
                    <p:nvPr/>
                  </p:nvSpPr>
                  <p:spPr bwMode="auto">
                    <a:xfrm>
                      <a:off x="195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6" name="Line 3325"/>
                    <p:cNvSpPr>
                      <a:spLocks noChangeShapeType="1"/>
                    </p:cNvSpPr>
                    <p:nvPr/>
                  </p:nvSpPr>
                  <p:spPr bwMode="auto">
                    <a:xfrm>
                      <a:off x="195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7" name="Line 3326"/>
                    <p:cNvSpPr>
                      <a:spLocks noChangeShapeType="1"/>
                    </p:cNvSpPr>
                    <p:nvPr/>
                  </p:nvSpPr>
                  <p:spPr bwMode="auto">
                    <a:xfrm>
                      <a:off x="196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8" name="Line 3327"/>
                    <p:cNvSpPr>
                      <a:spLocks noChangeShapeType="1"/>
                    </p:cNvSpPr>
                    <p:nvPr/>
                  </p:nvSpPr>
                  <p:spPr bwMode="auto">
                    <a:xfrm>
                      <a:off x="197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9" name="Line 3328"/>
                    <p:cNvSpPr>
                      <a:spLocks noChangeShapeType="1"/>
                    </p:cNvSpPr>
                    <p:nvPr/>
                  </p:nvSpPr>
                  <p:spPr bwMode="auto">
                    <a:xfrm>
                      <a:off x="198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0" name="Line 3329"/>
                    <p:cNvSpPr>
                      <a:spLocks noChangeShapeType="1"/>
                    </p:cNvSpPr>
                    <p:nvPr/>
                  </p:nvSpPr>
                  <p:spPr bwMode="auto">
                    <a:xfrm>
                      <a:off x="199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1" name="Line 3330"/>
                    <p:cNvSpPr>
                      <a:spLocks noChangeShapeType="1"/>
                    </p:cNvSpPr>
                    <p:nvPr/>
                  </p:nvSpPr>
                  <p:spPr bwMode="auto">
                    <a:xfrm>
                      <a:off x="200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6" name="Group 3532"/>
                  <p:cNvGrpSpPr>
                    <a:grpSpLocks/>
                  </p:cNvGrpSpPr>
                  <p:nvPr/>
                </p:nvGrpSpPr>
                <p:grpSpPr bwMode="auto">
                  <a:xfrm>
                    <a:off x="1481" y="1059"/>
                    <a:ext cx="1797" cy="1"/>
                    <a:chOff x="2012" y="1739"/>
                    <a:chExt cx="1797" cy="1"/>
                  </a:xfrm>
                  <a:grpFill/>
                </p:grpSpPr>
                <p:sp>
                  <p:nvSpPr>
                    <p:cNvPr id="1952" name="Line 3332"/>
                    <p:cNvSpPr>
                      <a:spLocks noChangeShapeType="1"/>
                    </p:cNvSpPr>
                    <p:nvPr/>
                  </p:nvSpPr>
                  <p:spPr bwMode="auto">
                    <a:xfrm>
                      <a:off x="201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3" name="Line 3333"/>
                    <p:cNvSpPr>
                      <a:spLocks noChangeShapeType="1"/>
                    </p:cNvSpPr>
                    <p:nvPr/>
                  </p:nvSpPr>
                  <p:spPr bwMode="auto">
                    <a:xfrm>
                      <a:off x="201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4" name="Line 3334"/>
                    <p:cNvSpPr>
                      <a:spLocks noChangeShapeType="1"/>
                    </p:cNvSpPr>
                    <p:nvPr/>
                  </p:nvSpPr>
                  <p:spPr bwMode="auto">
                    <a:xfrm>
                      <a:off x="203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5" name="Line 3335"/>
                    <p:cNvSpPr>
                      <a:spLocks noChangeShapeType="1"/>
                    </p:cNvSpPr>
                    <p:nvPr/>
                  </p:nvSpPr>
                  <p:spPr bwMode="auto">
                    <a:xfrm>
                      <a:off x="203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6" name="Line 3336"/>
                    <p:cNvSpPr>
                      <a:spLocks noChangeShapeType="1"/>
                    </p:cNvSpPr>
                    <p:nvPr/>
                  </p:nvSpPr>
                  <p:spPr bwMode="auto">
                    <a:xfrm>
                      <a:off x="204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7" name="Line 3337"/>
                    <p:cNvSpPr>
                      <a:spLocks noChangeShapeType="1"/>
                    </p:cNvSpPr>
                    <p:nvPr/>
                  </p:nvSpPr>
                  <p:spPr bwMode="auto">
                    <a:xfrm>
                      <a:off x="205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8" name="Line 3338"/>
                    <p:cNvSpPr>
                      <a:spLocks noChangeShapeType="1"/>
                    </p:cNvSpPr>
                    <p:nvPr/>
                  </p:nvSpPr>
                  <p:spPr bwMode="auto">
                    <a:xfrm>
                      <a:off x="206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9" name="Line 3339"/>
                    <p:cNvSpPr>
                      <a:spLocks noChangeShapeType="1"/>
                    </p:cNvSpPr>
                    <p:nvPr/>
                  </p:nvSpPr>
                  <p:spPr bwMode="auto">
                    <a:xfrm>
                      <a:off x="207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0" name="Line 3340"/>
                    <p:cNvSpPr>
                      <a:spLocks noChangeShapeType="1"/>
                    </p:cNvSpPr>
                    <p:nvPr/>
                  </p:nvSpPr>
                  <p:spPr bwMode="auto">
                    <a:xfrm>
                      <a:off x="208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1" name="Line 3341"/>
                    <p:cNvSpPr>
                      <a:spLocks noChangeShapeType="1"/>
                    </p:cNvSpPr>
                    <p:nvPr/>
                  </p:nvSpPr>
                  <p:spPr bwMode="auto">
                    <a:xfrm>
                      <a:off x="209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2" name="Line 3342"/>
                    <p:cNvSpPr>
                      <a:spLocks noChangeShapeType="1"/>
                    </p:cNvSpPr>
                    <p:nvPr/>
                  </p:nvSpPr>
                  <p:spPr bwMode="auto">
                    <a:xfrm>
                      <a:off x="209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3" name="Line 3343"/>
                    <p:cNvSpPr>
                      <a:spLocks noChangeShapeType="1"/>
                    </p:cNvSpPr>
                    <p:nvPr/>
                  </p:nvSpPr>
                  <p:spPr bwMode="auto">
                    <a:xfrm>
                      <a:off x="211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4" name="Line 3344"/>
                    <p:cNvSpPr>
                      <a:spLocks noChangeShapeType="1"/>
                    </p:cNvSpPr>
                    <p:nvPr/>
                  </p:nvSpPr>
                  <p:spPr bwMode="auto">
                    <a:xfrm>
                      <a:off x="212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5" name="Line 3345"/>
                    <p:cNvSpPr>
                      <a:spLocks noChangeShapeType="1"/>
                    </p:cNvSpPr>
                    <p:nvPr/>
                  </p:nvSpPr>
                  <p:spPr bwMode="auto">
                    <a:xfrm>
                      <a:off x="212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6" name="Line 3346"/>
                    <p:cNvSpPr>
                      <a:spLocks noChangeShapeType="1"/>
                    </p:cNvSpPr>
                    <p:nvPr/>
                  </p:nvSpPr>
                  <p:spPr bwMode="auto">
                    <a:xfrm>
                      <a:off x="214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7" name="Line 3347"/>
                    <p:cNvSpPr>
                      <a:spLocks noChangeShapeType="1"/>
                    </p:cNvSpPr>
                    <p:nvPr/>
                  </p:nvSpPr>
                  <p:spPr bwMode="auto">
                    <a:xfrm>
                      <a:off x="214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8" name="Line 3348"/>
                    <p:cNvSpPr>
                      <a:spLocks noChangeShapeType="1"/>
                    </p:cNvSpPr>
                    <p:nvPr/>
                  </p:nvSpPr>
                  <p:spPr bwMode="auto">
                    <a:xfrm>
                      <a:off x="215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9" name="Line 3349"/>
                    <p:cNvSpPr>
                      <a:spLocks noChangeShapeType="1"/>
                    </p:cNvSpPr>
                    <p:nvPr/>
                  </p:nvSpPr>
                  <p:spPr bwMode="auto">
                    <a:xfrm>
                      <a:off x="216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0" name="Line 3350"/>
                    <p:cNvSpPr>
                      <a:spLocks noChangeShapeType="1"/>
                    </p:cNvSpPr>
                    <p:nvPr/>
                  </p:nvSpPr>
                  <p:spPr bwMode="auto">
                    <a:xfrm>
                      <a:off x="217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1" name="Line 3351"/>
                    <p:cNvSpPr>
                      <a:spLocks noChangeShapeType="1"/>
                    </p:cNvSpPr>
                    <p:nvPr/>
                  </p:nvSpPr>
                  <p:spPr bwMode="auto">
                    <a:xfrm>
                      <a:off x="218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2" name="Line 3352"/>
                    <p:cNvSpPr>
                      <a:spLocks noChangeShapeType="1"/>
                    </p:cNvSpPr>
                    <p:nvPr/>
                  </p:nvSpPr>
                  <p:spPr bwMode="auto">
                    <a:xfrm>
                      <a:off x="219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3" name="Line 3353"/>
                    <p:cNvSpPr>
                      <a:spLocks noChangeShapeType="1"/>
                    </p:cNvSpPr>
                    <p:nvPr/>
                  </p:nvSpPr>
                  <p:spPr bwMode="auto">
                    <a:xfrm>
                      <a:off x="220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4" name="Line 3354"/>
                    <p:cNvSpPr>
                      <a:spLocks noChangeShapeType="1"/>
                    </p:cNvSpPr>
                    <p:nvPr/>
                  </p:nvSpPr>
                  <p:spPr bwMode="auto">
                    <a:xfrm>
                      <a:off x="2207"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5" name="Line 3355"/>
                    <p:cNvSpPr>
                      <a:spLocks noChangeShapeType="1"/>
                    </p:cNvSpPr>
                    <p:nvPr/>
                  </p:nvSpPr>
                  <p:spPr bwMode="auto">
                    <a:xfrm>
                      <a:off x="222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6" name="Line 3356"/>
                    <p:cNvSpPr>
                      <a:spLocks noChangeShapeType="1"/>
                    </p:cNvSpPr>
                    <p:nvPr/>
                  </p:nvSpPr>
                  <p:spPr bwMode="auto">
                    <a:xfrm>
                      <a:off x="222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7" name="Line 3357"/>
                    <p:cNvSpPr>
                      <a:spLocks noChangeShapeType="1"/>
                    </p:cNvSpPr>
                    <p:nvPr/>
                  </p:nvSpPr>
                  <p:spPr bwMode="auto">
                    <a:xfrm>
                      <a:off x="2234"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8" name="Line 3358"/>
                    <p:cNvSpPr>
                      <a:spLocks noChangeShapeType="1"/>
                    </p:cNvSpPr>
                    <p:nvPr/>
                  </p:nvSpPr>
                  <p:spPr bwMode="auto">
                    <a:xfrm>
                      <a:off x="224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9" name="Line 3359"/>
                    <p:cNvSpPr>
                      <a:spLocks noChangeShapeType="1"/>
                    </p:cNvSpPr>
                    <p:nvPr/>
                  </p:nvSpPr>
                  <p:spPr bwMode="auto">
                    <a:xfrm>
                      <a:off x="225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0" name="Line 3360"/>
                    <p:cNvSpPr>
                      <a:spLocks noChangeShapeType="1"/>
                    </p:cNvSpPr>
                    <p:nvPr/>
                  </p:nvSpPr>
                  <p:spPr bwMode="auto">
                    <a:xfrm>
                      <a:off x="2261"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1" name="Line 3361"/>
                    <p:cNvSpPr>
                      <a:spLocks noChangeShapeType="1"/>
                    </p:cNvSpPr>
                    <p:nvPr/>
                  </p:nvSpPr>
                  <p:spPr bwMode="auto">
                    <a:xfrm>
                      <a:off x="227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2" name="Line 3362"/>
                    <p:cNvSpPr>
                      <a:spLocks noChangeShapeType="1"/>
                    </p:cNvSpPr>
                    <p:nvPr/>
                  </p:nvSpPr>
                  <p:spPr bwMode="auto">
                    <a:xfrm>
                      <a:off x="228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3" name="Line 3363"/>
                    <p:cNvSpPr>
                      <a:spLocks noChangeShapeType="1"/>
                    </p:cNvSpPr>
                    <p:nvPr/>
                  </p:nvSpPr>
                  <p:spPr bwMode="auto">
                    <a:xfrm>
                      <a:off x="228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4" name="Line 3364"/>
                    <p:cNvSpPr>
                      <a:spLocks noChangeShapeType="1"/>
                    </p:cNvSpPr>
                    <p:nvPr/>
                  </p:nvSpPr>
                  <p:spPr bwMode="auto">
                    <a:xfrm>
                      <a:off x="230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5" name="Line 3365"/>
                    <p:cNvSpPr>
                      <a:spLocks noChangeShapeType="1"/>
                    </p:cNvSpPr>
                    <p:nvPr/>
                  </p:nvSpPr>
                  <p:spPr bwMode="auto">
                    <a:xfrm>
                      <a:off x="230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6" name="Line 3366"/>
                    <p:cNvSpPr>
                      <a:spLocks noChangeShapeType="1"/>
                    </p:cNvSpPr>
                    <p:nvPr/>
                  </p:nvSpPr>
                  <p:spPr bwMode="auto">
                    <a:xfrm>
                      <a:off x="231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7" name="Line 3367"/>
                    <p:cNvSpPr>
                      <a:spLocks noChangeShapeType="1"/>
                    </p:cNvSpPr>
                    <p:nvPr/>
                  </p:nvSpPr>
                  <p:spPr bwMode="auto">
                    <a:xfrm>
                      <a:off x="232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8" name="Line 3368"/>
                    <p:cNvSpPr>
                      <a:spLocks noChangeShapeType="1"/>
                    </p:cNvSpPr>
                    <p:nvPr/>
                  </p:nvSpPr>
                  <p:spPr bwMode="auto">
                    <a:xfrm>
                      <a:off x="233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9" name="Line 3369"/>
                    <p:cNvSpPr>
                      <a:spLocks noChangeShapeType="1"/>
                    </p:cNvSpPr>
                    <p:nvPr/>
                  </p:nvSpPr>
                  <p:spPr bwMode="auto">
                    <a:xfrm>
                      <a:off x="234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0" name="Line 3370"/>
                    <p:cNvSpPr>
                      <a:spLocks noChangeShapeType="1"/>
                    </p:cNvSpPr>
                    <p:nvPr/>
                  </p:nvSpPr>
                  <p:spPr bwMode="auto">
                    <a:xfrm>
                      <a:off x="235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1" name="Line 3371"/>
                    <p:cNvSpPr>
                      <a:spLocks noChangeShapeType="1"/>
                    </p:cNvSpPr>
                    <p:nvPr/>
                  </p:nvSpPr>
                  <p:spPr bwMode="auto">
                    <a:xfrm>
                      <a:off x="236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2" name="Line 3372"/>
                    <p:cNvSpPr>
                      <a:spLocks noChangeShapeType="1"/>
                    </p:cNvSpPr>
                    <p:nvPr/>
                  </p:nvSpPr>
                  <p:spPr bwMode="auto">
                    <a:xfrm>
                      <a:off x="237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3" name="Line 3373"/>
                    <p:cNvSpPr>
                      <a:spLocks noChangeShapeType="1"/>
                    </p:cNvSpPr>
                    <p:nvPr/>
                  </p:nvSpPr>
                  <p:spPr bwMode="auto">
                    <a:xfrm>
                      <a:off x="238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4" name="Line 3374"/>
                    <p:cNvSpPr>
                      <a:spLocks noChangeShapeType="1"/>
                    </p:cNvSpPr>
                    <p:nvPr/>
                  </p:nvSpPr>
                  <p:spPr bwMode="auto">
                    <a:xfrm>
                      <a:off x="239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5" name="Line 3375"/>
                    <p:cNvSpPr>
                      <a:spLocks noChangeShapeType="1"/>
                    </p:cNvSpPr>
                    <p:nvPr/>
                  </p:nvSpPr>
                  <p:spPr bwMode="auto">
                    <a:xfrm>
                      <a:off x="239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6" name="Line 3376"/>
                    <p:cNvSpPr>
                      <a:spLocks noChangeShapeType="1"/>
                    </p:cNvSpPr>
                    <p:nvPr/>
                  </p:nvSpPr>
                  <p:spPr bwMode="auto">
                    <a:xfrm>
                      <a:off x="241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7" name="Line 3377"/>
                    <p:cNvSpPr>
                      <a:spLocks noChangeShapeType="1"/>
                    </p:cNvSpPr>
                    <p:nvPr/>
                  </p:nvSpPr>
                  <p:spPr bwMode="auto">
                    <a:xfrm>
                      <a:off x="241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8" name="Line 3378"/>
                    <p:cNvSpPr>
                      <a:spLocks noChangeShapeType="1"/>
                    </p:cNvSpPr>
                    <p:nvPr/>
                  </p:nvSpPr>
                  <p:spPr bwMode="auto">
                    <a:xfrm>
                      <a:off x="242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9" name="Line 3379"/>
                    <p:cNvSpPr>
                      <a:spLocks noChangeShapeType="1"/>
                    </p:cNvSpPr>
                    <p:nvPr/>
                  </p:nvSpPr>
                  <p:spPr bwMode="auto">
                    <a:xfrm>
                      <a:off x="243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0" name="Line 3380"/>
                    <p:cNvSpPr>
                      <a:spLocks noChangeShapeType="1"/>
                    </p:cNvSpPr>
                    <p:nvPr/>
                  </p:nvSpPr>
                  <p:spPr bwMode="auto">
                    <a:xfrm>
                      <a:off x="244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1" name="Line 3381"/>
                    <p:cNvSpPr>
                      <a:spLocks noChangeShapeType="1"/>
                    </p:cNvSpPr>
                    <p:nvPr/>
                  </p:nvSpPr>
                  <p:spPr bwMode="auto">
                    <a:xfrm>
                      <a:off x="245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2" name="Line 3382"/>
                    <p:cNvSpPr>
                      <a:spLocks noChangeShapeType="1"/>
                    </p:cNvSpPr>
                    <p:nvPr/>
                  </p:nvSpPr>
                  <p:spPr bwMode="auto">
                    <a:xfrm>
                      <a:off x="246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3" name="Line 3383"/>
                    <p:cNvSpPr>
                      <a:spLocks noChangeShapeType="1"/>
                    </p:cNvSpPr>
                    <p:nvPr/>
                  </p:nvSpPr>
                  <p:spPr bwMode="auto">
                    <a:xfrm>
                      <a:off x="247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4" name="Line 3384"/>
                    <p:cNvSpPr>
                      <a:spLocks noChangeShapeType="1"/>
                    </p:cNvSpPr>
                    <p:nvPr/>
                  </p:nvSpPr>
                  <p:spPr bwMode="auto">
                    <a:xfrm>
                      <a:off x="247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5" name="Line 3385"/>
                    <p:cNvSpPr>
                      <a:spLocks noChangeShapeType="1"/>
                    </p:cNvSpPr>
                    <p:nvPr/>
                  </p:nvSpPr>
                  <p:spPr bwMode="auto">
                    <a:xfrm>
                      <a:off x="249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6" name="Line 3386"/>
                    <p:cNvSpPr>
                      <a:spLocks noChangeShapeType="1"/>
                    </p:cNvSpPr>
                    <p:nvPr/>
                  </p:nvSpPr>
                  <p:spPr bwMode="auto">
                    <a:xfrm>
                      <a:off x="249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7" name="Line 3387"/>
                    <p:cNvSpPr>
                      <a:spLocks noChangeShapeType="1"/>
                    </p:cNvSpPr>
                    <p:nvPr/>
                  </p:nvSpPr>
                  <p:spPr bwMode="auto">
                    <a:xfrm>
                      <a:off x="250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8" name="Line 3388"/>
                    <p:cNvSpPr>
                      <a:spLocks noChangeShapeType="1"/>
                    </p:cNvSpPr>
                    <p:nvPr/>
                  </p:nvSpPr>
                  <p:spPr bwMode="auto">
                    <a:xfrm>
                      <a:off x="251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9" name="Line 3389"/>
                    <p:cNvSpPr>
                      <a:spLocks noChangeShapeType="1"/>
                    </p:cNvSpPr>
                    <p:nvPr/>
                  </p:nvSpPr>
                  <p:spPr bwMode="auto">
                    <a:xfrm>
                      <a:off x="252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0" name="Line 3390"/>
                    <p:cNvSpPr>
                      <a:spLocks noChangeShapeType="1"/>
                    </p:cNvSpPr>
                    <p:nvPr/>
                  </p:nvSpPr>
                  <p:spPr bwMode="auto">
                    <a:xfrm>
                      <a:off x="253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1" name="Line 3391"/>
                    <p:cNvSpPr>
                      <a:spLocks noChangeShapeType="1"/>
                    </p:cNvSpPr>
                    <p:nvPr/>
                  </p:nvSpPr>
                  <p:spPr bwMode="auto">
                    <a:xfrm>
                      <a:off x="254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2" name="Line 3392"/>
                    <p:cNvSpPr>
                      <a:spLocks noChangeShapeType="1"/>
                    </p:cNvSpPr>
                    <p:nvPr/>
                  </p:nvSpPr>
                  <p:spPr bwMode="auto">
                    <a:xfrm>
                      <a:off x="255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3" name="Line 3393"/>
                    <p:cNvSpPr>
                      <a:spLocks noChangeShapeType="1"/>
                    </p:cNvSpPr>
                    <p:nvPr/>
                  </p:nvSpPr>
                  <p:spPr bwMode="auto">
                    <a:xfrm>
                      <a:off x="255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4" name="Line 3394"/>
                    <p:cNvSpPr>
                      <a:spLocks noChangeShapeType="1"/>
                    </p:cNvSpPr>
                    <p:nvPr/>
                  </p:nvSpPr>
                  <p:spPr bwMode="auto">
                    <a:xfrm>
                      <a:off x="257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5" name="Line 3395"/>
                    <p:cNvSpPr>
                      <a:spLocks noChangeShapeType="1"/>
                    </p:cNvSpPr>
                    <p:nvPr/>
                  </p:nvSpPr>
                  <p:spPr bwMode="auto">
                    <a:xfrm>
                      <a:off x="258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6" name="Line 3396"/>
                    <p:cNvSpPr>
                      <a:spLocks noChangeShapeType="1"/>
                    </p:cNvSpPr>
                    <p:nvPr/>
                  </p:nvSpPr>
                  <p:spPr bwMode="auto">
                    <a:xfrm>
                      <a:off x="2586"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7" name="Line 3397"/>
                    <p:cNvSpPr>
                      <a:spLocks noChangeShapeType="1"/>
                    </p:cNvSpPr>
                    <p:nvPr/>
                  </p:nvSpPr>
                  <p:spPr bwMode="auto">
                    <a:xfrm>
                      <a:off x="260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8" name="Line 3398"/>
                    <p:cNvSpPr>
                      <a:spLocks noChangeShapeType="1"/>
                    </p:cNvSpPr>
                    <p:nvPr/>
                  </p:nvSpPr>
                  <p:spPr bwMode="auto">
                    <a:xfrm>
                      <a:off x="260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9" name="Line 3399"/>
                    <p:cNvSpPr>
                      <a:spLocks noChangeShapeType="1"/>
                    </p:cNvSpPr>
                    <p:nvPr/>
                  </p:nvSpPr>
                  <p:spPr bwMode="auto">
                    <a:xfrm>
                      <a:off x="261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0" name="Line 3400"/>
                    <p:cNvSpPr>
                      <a:spLocks noChangeShapeType="1"/>
                    </p:cNvSpPr>
                    <p:nvPr/>
                  </p:nvSpPr>
                  <p:spPr bwMode="auto">
                    <a:xfrm>
                      <a:off x="262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1" name="Line 3401"/>
                    <p:cNvSpPr>
                      <a:spLocks noChangeShapeType="1"/>
                    </p:cNvSpPr>
                    <p:nvPr/>
                  </p:nvSpPr>
                  <p:spPr bwMode="auto">
                    <a:xfrm>
                      <a:off x="263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2" name="Line 3402"/>
                    <p:cNvSpPr>
                      <a:spLocks noChangeShapeType="1"/>
                    </p:cNvSpPr>
                    <p:nvPr/>
                  </p:nvSpPr>
                  <p:spPr bwMode="auto">
                    <a:xfrm>
                      <a:off x="2640"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3" name="Line 3403"/>
                    <p:cNvSpPr>
                      <a:spLocks noChangeShapeType="1"/>
                    </p:cNvSpPr>
                    <p:nvPr/>
                  </p:nvSpPr>
                  <p:spPr bwMode="auto">
                    <a:xfrm>
                      <a:off x="265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4" name="Line 3404"/>
                    <p:cNvSpPr>
                      <a:spLocks noChangeShapeType="1"/>
                    </p:cNvSpPr>
                    <p:nvPr/>
                  </p:nvSpPr>
                  <p:spPr bwMode="auto">
                    <a:xfrm>
                      <a:off x="266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5" name="Line 3405"/>
                    <p:cNvSpPr>
                      <a:spLocks noChangeShapeType="1"/>
                    </p:cNvSpPr>
                    <p:nvPr/>
                  </p:nvSpPr>
                  <p:spPr bwMode="auto">
                    <a:xfrm>
                      <a:off x="266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6" name="Line 3406"/>
                    <p:cNvSpPr>
                      <a:spLocks noChangeShapeType="1"/>
                    </p:cNvSpPr>
                    <p:nvPr/>
                  </p:nvSpPr>
                  <p:spPr bwMode="auto">
                    <a:xfrm>
                      <a:off x="268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7" name="Line 3407"/>
                    <p:cNvSpPr>
                      <a:spLocks noChangeShapeType="1"/>
                    </p:cNvSpPr>
                    <p:nvPr/>
                  </p:nvSpPr>
                  <p:spPr bwMode="auto">
                    <a:xfrm>
                      <a:off x="268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8" name="Line 3408"/>
                    <p:cNvSpPr>
                      <a:spLocks noChangeShapeType="1"/>
                    </p:cNvSpPr>
                    <p:nvPr/>
                  </p:nvSpPr>
                  <p:spPr bwMode="auto">
                    <a:xfrm>
                      <a:off x="269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9" name="Line 3409"/>
                    <p:cNvSpPr>
                      <a:spLocks noChangeShapeType="1"/>
                    </p:cNvSpPr>
                    <p:nvPr/>
                  </p:nvSpPr>
                  <p:spPr bwMode="auto">
                    <a:xfrm>
                      <a:off x="270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0" name="Line 3410"/>
                    <p:cNvSpPr>
                      <a:spLocks noChangeShapeType="1"/>
                    </p:cNvSpPr>
                    <p:nvPr/>
                  </p:nvSpPr>
                  <p:spPr bwMode="auto">
                    <a:xfrm>
                      <a:off x="271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1" name="Line 3411"/>
                    <p:cNvSpPr>
                      <a:spLocks noChangeShapeType="1"/>
                    </p:cNvSpPr>
                    <p:nvPr/>
                  </p:nvSpPr>
                  <p:spPr bwMode="auto">
                    <a:xfrm>
                      <a:off x="272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2" name="Line 3412"/>
                    <p:cNvSpPr>
                      <a:spLocks noChangeShapeType="1"/>
                    </p:cNvSpPr>
                    <p:nvPr/>
                  </p:nvSpPr>
                  <p:spPr bwMode="auto">
                    <a:xfrm>
                      <a:off x="273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3" name="Line 3413"/>
                    <p:cNvSpPr>
                      <a:spLocks noChangeShapeType="1"/>
                    </p:cNvSpPr>
                    <p:nvPr/>
                  </p:nvSpPr>
                  <p:spPr bwMode="auto">
                    <a:xfrm>
                      <a:off x="274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4" name="Line 3414"/>
                    <p:cNvSpPr>
                      <a:spLocks noChangeShapeType="1"/>
                    </p:cNvSpPr>
                    <p:nvPr/>
                  </p:nvSpPr>
                  <p:spPr bwMode="auto">
                    <a:xfrm>
                      <a:off x="274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5" name="Line 3415"/>
                    <p:cNvSpPr>
                      <a:spLocks noChangeShapeType="1"/>
                    </p:cNvSpPr>
                    <p:nvPr/>
                  </p:nvSpPr>
                  <p:spPr bwMode="auto">
                    <a:xfrm>
                      <a:off x="27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6" name="Line 3416"/>
                    <p:cNvSpPr>
                      <a:spLocks noChangeShapeType="1"/>
                    </p:cNvSpPr>
                    <p:nvPr/>
                  </p:nvSpPr>
                  <p:spPr bwMode="auto">
                    <a:xfrm>
                      <a:off x="276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7" name="Line 3417"/>
                    <p:cNvSpPr>
                      <a:spLocks noChangeShapeType="1"/>
                    </p:cNvSpPr>
                    <p:nvPr/>
                  </p:nvSpPr>
                  <p:spPr bwMode="auto">
                    <a:xfrm>
                      <a:off x="277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8" name="Line 3418"/>
                    <p:cNvSpPr>
                      <a:spLocks noChangeShapeType="1"/>
                    </p:cNvSpPr>
                    <p:nvPr/>
                  </p:nvSpPr>
                  <p:spPr bwMode="auto">
                    <a:xfrm>
                      <a:off x="279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9" name="Line 3419"/>
                    <p:cNvSpPr>
                      <a:spLocks noChangeShapeType="1"/>
                    </p:cNvSpPr>
                    <p:nvPr/>
                  </p:nvSpPr>
                  <p:spPr bwMode="auto">
                    <a:xfrm>
                      <a:off x="279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0" name="Line 3420"/>
                    <p:cNvSpPr>
                      <a:spLocks noChangeShapeType="1"/>
                    </p:cNvSpPr>
                    <p:nvPr/>
                  </p:nvSpPr>
                  <p:spPr bwMode="auto">
                    <a:xfrm>
                      <a:off x="280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1" name="Line 3421"/>
                    <p:cNvSpPr>
                      <a:spLocks noChangeShapeType="1"/>
                    </p:cNvSpPr>
                    <p:nvPr/>
                  </p:nvSpPr>
                  <p:spPr bwMode="auto">
                    <a:xfrm>
                      <a:off x="281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2" name="Line 3422"/>
                    <p:cNvSpPr>
                      <a:spLocks noChangeShapeType="1"/>
                    </p:cNvSpPr>
                    <p:nvPr/>
                  </p:nvSpPr>
                  <p:spPr bwMode="auto">
                    <a:xfrm>
                      <a:off x="282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3" name="Line 3423"/>
                    <p:cNvSpPr>
                      <a:spLocks noChangeShapeType="1"/>
                    </p:cNvSpPr>
                    <p:nvPr/>
                  </p:nvSpPr>
                  <p:spPr bwMode="auto">
                    <a:xfrm>
                      <a:off x="283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4" name="Line 3424"/>
                    <p:cNvSpPr>
                      <a:spLocks noChangeShapeType="1"/>
                    </p:cNvSpPr>
                    <p:nvPr/>
                  </p:nvSpPr>
                  <p:spPr bwMode="auto">
                    <a:xfrm>
                      <a:off x="284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5" name="Line 3425"/>
                    <p:cNvSpPr>
                      <a:spLocks noChangeShapeType="1"/>
                    </p:cNvSpPr>
                    <p:nvPr/>
                  </p:nvSpPr>
                  <p:spPr bwMode="auto">
                    <a:xfrm>
                      <a:off x="285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6" name="Line 3426"/>
                    <p:cNvSpPr>
                      <a:spLocks noChangeShapeType="1"/>
                    </p:cNvSpPr>
                    <p:nvPr/>
                  </p:nvSpPr>
                  <p:spPr bwMode="auto">
                    <a:xfrm>
                      <a:off x="285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7" name="Line 3427"/>
                    <p:cNvSpPr>
                      <a:spLocks noChangeShapeType="1"/>
                    </p:cNvSpPr>
                    <p:nvPr/>
                  </p:nvSpPr>
                  <p:spPr bwMode="auto">
                    <a:xfrm>
                      <a:off x="287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8" name="Line 3428"/>
                    <p:cNvSpPr>
                      <a:spLocks noChangeShapeType="1"/>
                    </p:cNvSpPr>
                    <p:nvPr/>
                  </p:nvSpPr>
                  <p:spPr bwMode="auto">
                    <a:xfrm>
                      <a:off x="287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9" name="Line 3429"/>
                    <p:cNvSpPr>
                      <a:spLocks noChangeShapeType="1"/>
                    </p:cNvSpPr>
                    <p:nvPr/>
                  </p:nvSpPr>
                  <p:spPr bwMode="auto">
                    <a:xfrm>
                      <a:off x="288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0" name="Line 3430"/>
                    <p:cNvSpPr>
                      <a:spLocks noChangeShapeType="1"/>
                    </p:cNvSpPr>
                    <p:nvPr/>
                  </p:nvSpPr>
                  <p:spPr bwMode="auto">
                    <a:xfrm>
                      <a:off x="289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1" name="Line 3431"/>
                    <p:cNvSpPr>
                      <a:spLocks noChangeShapeType="1"/>
                    </p:cNvSpPr>
                    <p:nvPr/>
                  </p:nvSpPr>
                  <p:spPr bwMode="auto">
                    <a:xfrm>
                      <a:off x="290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2" name="Line 3432"/>
                    <p:cNvSpPr>
                      <a:spLocks noChangeShapeType="1"/>
                    </p:cNvSpPr>
                    <p:nvPr/>
                  </p:nvSpPr>
                  <p:spPr bwMode="auto">
                    <a:xfrm>
                      <a:off x="291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3" name="Line 3433"/>
                    <p:cNvSpPr>
                      <a:spLocks noChangeShapeType="1"/>
                    </p:cNvSpPr>
                    <p:nvPr/>
                  </p:nvSpPr>
                  <p:spPr bwMode="auto">
                    <a:xfrm>
                      <a:off x="292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4" name="Line 3434"/>
                    <p:cNvSpPr>
                      <a:spLocks noChangeShapeType="1"/>
                    </p:cNvSpPr>
                    <p:nvPr/>
                  </p:nvSpPr>
                  <p:spPr bwMode="auto">
                    <a:xfrm>
                      <a:off x="293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5" name="Line 3435"/>
                    <p:cNvSpPr>
                      <a:spLocks noChangeShapeType="1"/>
                    </p:cNvSpPr>
                    <p:nvPr/>
                  </p:nvSpPr>
                  <p:spPr bwMode="auto">
                    <a:xfrm>
                      <a:off x="293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6" name="Line 3436"/>
                    <p:cNvSpPr>
                      <a:spLocks noChangeShapeType="1"/>
                    </p:cNvSpPr>
                    <p:nvPr/>
                  </p:nvSpPr>
                  <p:spPr bwMode="auto">
                    <a:xfrm>
                      <a:off x="295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7" name="Line 3437"/>
                    <p:cNvSpPr>
                      <a:spLocks noChangeShapeType="1"/>
                    </p:cNvSpPr>
                    <p:nvPr/>
                  </p:nvSpPr>
                  <p:spPr bwMode="auto">
                    <a:xfrm>
                      <a:off x="295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8" name="Line 3438"/>
                    <p:cNvSpPr>
                      <a:spLocks noChangeShapeType="1"/>
                    </p:cNvSpPr>
                    <p:nvPr/>
                  </p:nvSpPr>
                  <p:spPr bwMode="auto">
                    <a:xfrm>
                      <a:off x="2965"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9" name="Line 3439"/>
                    <p:cNvSpPr>
                      <a:spLocks noChangeShapeType="1"/>
                    </p:cNvSpPr>
                    <p:nvPr/>
                  </p:nvSpPr>
                  <p:spPr bwMode="auto">
                    <a:xfrm>
                      <a:off x="297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0" name="Line 3440"/>
                    <p:cNvSpPr>
                      <a:spLocks noChangeShapeType="1"/>
                    </p:cNvSpPr>
                    <p:nvPr/>
                  </p:nvSpPr>
                  <p:spPr bwMode="auto">
                    <a:xfrm>
                      <a:off x="298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1" name="Line 3441"/>
                    <p:cNvSpPr>
                      <a:spLocks noChangeShapeType="1"/>
                    </p:cNvSpPr>
                    <p:nvPr/>
                  </p:nvSpPr>
                  <p:spPr bwMode="auto">
                    <a:xfrm>
                      <a:off x="2992"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2" name="Line 3442"/>
                    <p:cNvSpPr>
                      <a:spLocks noChangeShapeType="1"/>
                    </p:cNvSpPr>
                    <p:nvPr/>
                  </p:nvSpPr>
                  <p:spPr bwMode="auto">
                    <a:xfrm>
                      <a:off x="300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3" name="Line 3443"/>
                    <p:cNvSpPr>
                      <a:spLocks noChangeShapeType="1"/>
                    </p:cNvSpPr>
                    <p:nvPr/>
                  </p:nvSpPr>
                  <p:spPr bwMode="auto">
                    <a:xfrm>
                      <a:off x="301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4" name="Line 3444"/>
                    <p:cNvSpPr>
                      <a:spLocks noChangeShapeType="1"/>
                    </p:cNvSpPr>
                    <p:nvPr/>
                  </p:nvSpPr>
                  <p:spPr bwMode="auto">
                    <a:xfrm>
                      <a:off x="3019"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5" name="Line 3445"/>
                    <p:cNvSpPr>
                      <a:spLocks noChangeShapeType="1"/>
                    </p:cNvSpPr>
                    <p:nvPr/>
                  </p:nvSpPr>
                  <p:spPr bwMode="auto">
                    <a:xfrm>
                      <a:off x="303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6" name="Line 3446"/>
                    <p:cNvSpPr>
                      <a:spLocks noChangeShapeType="1"/>
                    </p:cNvSpPr>
                    <p:nvPr/>
                  </p:nvSpPr>
                  <p:spPr bwMode="auto">
                    <a:xfrm>
                      <a:off x="304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7" name="Line 3447"/>
                    <p:cNvSpPr>
                      <a:spLocks noChangeShapeType="1"/>
                    </p:cNvSpPr>
                    <p:nvPr/>
                  </p:nvSpPr>
                  <p:spPr bwMode="auto">
                    <a:xfrm>
                      <a:off x="304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8" name="Line 3448"/>
                    <p:cNvSpPr>
                      <a:spLocks noChangeShapeType="1"/>
                    </p:cNvSpPr>
                    <p:nvPr/>
                  </p:nvSpPr>
                  <p:spPr bwMode="auto">
                    <a:xfrm>
                      <a:off x="306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9" name="Line 3449"/>
                    <p:cNvSpPr>
                      <a:spLocks noChangeShapeType="1"/>
                    </p:cNvSpPr>
                    <p:nvPr/>
                  </p:nvSpPr>
                  <p:spPr bwMode="auto">
                    <a:xfrm>
                      <a:off x="306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0" name="Line 3450"/>
                    <p:cNvSpPr>
                      <a:spLocks noChangeShapeType="1"/>
                    </p:cNvSpPr>
                    <p:nvPr/>
                  </p:nvSpPr>
                  <p:spPr bwMode="auto">
                    <a:xfrm>
                      <a:off x="307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1" name="Line 3451"/>
                    <p:cNvSpPr>
                      <a:spLocks noChangeShapeType="1"/>
                    </p:cNvSpPr>
                    <p:nvPr/>
                  </p:nvSpPr>
                  <p:spPr bwMode="auto">
                    <a:xfrm>
                      <a:off x="308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2" name="Line 3452"/>
                    <p:cNvSpPr>
                      <a:spLocks noChangeShapeType="1"/>
                    </p:cNvSpPr>
                    <p:nvPr/>
                  </p:nvSpPr>
                  <p:spPr bwMode="auto">
                    <a:xfrm>
                      <a:off x="309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3" name="Line 3453"/>
                    <p:cNvSpPr>
                      <a:spLocks noChangeShapeType="1"/>
                    </p:cNvSpPr>
                    <p:nvPr/>
                  </p:nvSpPr>
                  <p:spPr bwMode="auto">
                    <a:xfrm>
                      <a:off x="310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4" name="Line 3454"/>
                    <p:cNvSpPr>
                      <a:spLocks noChangeShapeType="1"/>
                    </p:cNvSpPr>
                    <p:nvPr/>
                  </p:nvSpPr>
                  <p:spPr bwMode="auto">
                    <a:xfrm>
                      <a:off x="311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5" name="Line 3455"/>
                    <p:cNvSpPr>
                      <a:spLocks noChangeShapeType="1"/>
                    </p:cNvSpPr>
                    <p:nvPr/>
                  </p:nvSpPr>
                  <p:spPr bwMode="auto">
                    <a:xfrm>
                      <a:off x="312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6" name="Line 3456"/>
                    <p:cNvSpPr>
                      <a:spLocks noChangeShapeType="1"/>
                    </p:cNvSpPr>
                    <p:nvPr/>
                  </p:nvSpPr>
                  <p:spPr bwMode="auto">
                    <a:xfrm>
                      <a:off x="312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7" name="Line 3457"/>
                    <p:cNvSpPr>
                      <a:spLocks noChangeShapeType="1"/>
                    </p:cNvSpPr>
                    <p:nvPr/>
                  </p:nvSpPr>
                  <p:spPr bwMode="auto">
                    <a:xfrm>
                      <a:off x="314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8" name="Line 3458"/>
                    <p:cNvSpPr>
                      <a:spLocks noChangeShapeType="1"/>
                    </p:cNvSpPr>
                    <p:nvPr/>
                  </p:nvSpPr>
                  <p:spPr bwMode="auto">
                    <a:xfrm>
                      <a:off x="314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9" name="Line 3459"/>
                    <p:cNvSpPr>
                      <a:spLocks noChangeShapeType="1"/>
                    </p:cNvSpPr>
                    <p:nvPr/>
                  </p:nvSpPr>
                  <p:spPr bwMode="auto">
                    <a:xfrm>
                      <a:off x="315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0" name="Line 3460"/>
                    <p:cNvSpPr>
                      <a:spLocks noChangeShapeType="1"/>
                    </p:cNvSpPr>
                    <p:nvPr/>
                  </p:nvSpPr>
                  <p:spPr bwMode="auto">
                    <a:xfrm>
                      <a:off x="316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1" name="Line 3461"/>
                    <p:cNvSpPr>
                      <a:spLocks noChangeShapeType="1"/>
                    </p:cNvSpPr>
                    <p:nvPr/>
                  </p:nvSpPr>
                  <p:spPr bwMode="auto">
                    <a:xfrm>
                      <a:off x="317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2" name="Line 3462"/>
                    <p:cNvSpPr>
                      <a:spLocks noChangeShapeType="1"/>
                    </p:cNvSpPr>
                    <p:nvPr/>
                  </p:nvSpPr>
                  <p:spPr bwMode="auto">
                    <a:xfrm>
                      <a:off x="318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3" name="Line 3463"/>
                    <p:cNvSpPr>
                      <a:spLocks noChangeShapeType="1"/>
                    </p:cNvSpPr>
                    <p:nvPr/>
                  </p:nvSpPr>
                  <p:spPr bwMode="auto">
                    <a:xfrm>
                      <a:off x="319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4" name="Line 3464"/>
                    <p:cNvSpPr>
                      <a:spLocks noChangeShapeType="1"/>
                    </p:cNvSpPr>
                    <p:nvPr/>
                  </p:nvSpPr>
                  <p:spPr bwMode="auto">
                    <a:xfrm>
                      <a:off x="320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5" name="Line 3465"/>
                    <p:cNvSpPr>
                      <a:spLocks noChangeShapeType="1"/>
                    </p:cNvSpPr>
                    <p:nvPr/>
                  </p:nvSpPr>
                  <p:spPr bwMode="auto">
                    <a:xfrm>
                      <a:off x="320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6" name="Line 3466"/>
                    <p:cNvSpPr>
                      <a:spLocks noChangeShapeType="1"/>
                    </p:cNvSpPr>
                    <p:nvPr/>
                  </p:nvSpPr>
                  <p:spPr bwMode="auto">
                    <a:xfrm>
                      <a:off x="322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7" name="Line 3467"/>
                    <p:cNvSpPr>
                      <a:spLocks noChangeShapeType="1"/>
                    </p:cNvSpPr>
                    <p:nvPr/>
                  </p:nvSpPr>
                  <p:spPr bwMode="auto">
                    <a:xfrm>
                      <a:off x="323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8" name="Line 3468"/>
                    <p:cNvSpPr>
                      <a:spLocks noChangeShapeType="1"/>
                    </p:cNvSpPr>
                    <p:nvPr/>
                  </p:nvSpPr>
                  <p:spPr bwMode="auto">
                    <a:xfrm>
                      <a:off x="323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9" name="Line 3469"/>
                    <p:cNvSpPr>
                      <a:spLocks noChangeShapeType="1"/>
                    </p:cNvSpPr>
                    <p:nvPr/>
                  </p:nvSpPr>
                  <p:spPr bwMode="auto">
                    <a:xfrm>
                      <a:off x="325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0" name="Line 3470"/>
                    <p:cNvSpPr>
                      <a:spLocks noChangeShapeType="1"/>
                    </p:cNvSpPr>
                    <p:nvPr/>
                  </p:nvSpPr>
                  <p:spPr bwMode="auto">
                    <a:xfrm>
                      <a:off x="325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1" name="Line 3471"/>
                    <p:cNvSpPr>
                      <a:spLocks noChangeShapeType="1"/>
                    </p:cNvSpPr>
                    <p:nvPr/>
                  </p:nvSpPr>
                  <p:spPr bwMode="auto">
                    <a:xfrm>
                      <a:off x="326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2" name="Line 3472"/>
                    <p:cNvSpPr>
                      <a:spLocks noChangeShapeType="1"/>
                    </p:cNvSpPr>
                    <p:nvPr/>
                  </p:nvSpPr>
                  <p:spPr bwMode="auto">
                    <a:xfrm>
                      <a:off x="327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3" name="Line 3473"/>
                    <p:cNvSpPr>
                      <a:spLocks noChangeShapeType="1"/>
                    </p:cNvSpPr>
                    <p:nvPr/>
                  </p:nvSpPr>
                  <p:spPr bwMode="auto">
                    <a:xfrm>
                      <a:off x="328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4" name="Line 3474"/>
                    <p:cNvSpPr>
                      <a:spLocks noChangeShapeType="1"/>
                    </p:cNvSpPr>
                    <p:nvPr/>
                  </p:nvSpPr>
                  <p:spPr bwMode="auto">
                    <a:xfrm>
                      <a:off x="329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5" name="Line 3475"/>
                    <p:cNvSpPr>
                      <a:spLocks noChangeShapeType="1"/>
                    </p:cNvSpPr>
                    <p:nvPr/>
                  </p:nvSpPr>
                  <p:spPr bwMode="auto">
                    <a:xfrm>
                      <a:off x="330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6" name="Line 3476"/>
                    <p:cNvSpPr>
                      <a:spLocks noChangeShapeType="1"/>
                    </p:cNvSpPr>
                    <p:nvPr/>
                  </p:nvSpPr>
                  <p:spPr bwMode="auto">
                    <a:xfrm>
                      <a:off x="331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7" name="Line 3477"/>
                    <p:cNvSpPr>
                      <a:spLocks noChangeShapeType="1"/>
                    </p:cNvSpPr>
                    <p:nvPr/>
                  </p:nvSpPr>
                  <p:spPr bwMode="auto">
                    <a:xfrm>
                      <a:off x="331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8" name="Line 3478"/>
                    <p:cNvSpPr>
                      <a:spLocks noChangeShapeType="1"/>
                    </p:cNvSpPr>
                    <p:nvPr/>
                  </p:nvSpPr>
                  <p:spPr bwMode="auto">
                    <a:xfrm>
                      <a:off x="333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9" name="Line 3479"/>
                    <p:cNvSpPr>
                      <a:spLocks noChangeShapeType="1"/>
                    </p:cNvSpPr>
                    <p:nvPr/>
                  </p:nvSpPr>
                  <p:spPr bwMode="auto">
                    <a:xfrm>
                      <a:off x="333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0" name="Line 3480"/>
                    <p:cNvSpPr>
                      <a:spLocks noChangeShapeType="1"/>
                    </p:cNvSpPr>
                    <p:nvPr/>
                  </p:nvSpPr>
                  <p:spPr bwMode="auto">
                    <a:xfrm>
                      <a:off x="3344"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1" name="Line 3481"/>
                    <p:cNvSpPr>
                      <a:spLocks noChangeShapeType="1"/>
                    </p:cNvSpPr>
                    <p:nvPr/>
                  </p:nvSpPr>
                  <p:spPr bwMode="auto">
                    <a:xfrm>
                      <a:off x="335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2" name="Line 3482"/>
                    <p:cNvSpPr>
                      <a:spLocks noChangeShapeType="1"/>
                    </p:cNvSpPr>
                    <p:nvPr/>
                  </p:nvSpPr>
                  <p:spPr bwMode="auto">
                    <a:xfrm>
                      <a:off x="336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3" name="Line 3483"/>
                    <p:cNvSpPr>
                      <a:spLocks noChangeShapeType="1"/>
                    </p:cNvSpPr>
                    <p:nvPr/>
                  </p:nvSpPr>
                  <p:spPr bwMode="auto">
                    <a:xfrm>
                      <a:off x="3371"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4" name="Line 3484"/>
                    <p:cNvSpPr>
                      <a:spLocks noChangeShapeType="1"/>
                    </p:cNvSpPr>
                    <p:nvPr/>
                  </p:nvSpPr>
                  <p:spPr bwMode="auto">
                    <a:xfrm>
                      <a:off x="338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5" name="Line 3485"/>
                    <p:cNvSpPr>
                      <a:spLocks noChangeShapeType="1"/>
                    </p:cNvSpPr>
                    <p:nvPr/>
                  </p:nvSpPr>
                  <p:spPr bwMode="auto">
                    <a:xfrm>
                      <a:off x="339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6" name="Line 3486"/>
                    <p:cNvSpPr>
                      <a:spLocks noChangeShapeType="1"/>
                    </p:cNvSpPr>
                    <p:nvPr/>
                  </p:nvSpPr>
                  <p:spPr bwMode="auto">
                    <a:xfrm>
                      <a:off x="3398"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7" name="Line 3487"/>
                    <p:cNvSpPr>
                      <a:spLocks noChangeShapeType="1"/>
                    </p:cNvSpPr>
                    <p:nvPr/>
                  </p:nvSpPr>
                  <p:spPr bwMode="auto">
                    <a:xfrm>
                      <a:off x="341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8" name="Line 3488"/>
                    <p:cNvSpPr>
                      <a:spLocks noChangeShapeType="1"/>
                    </p:cNvSpPr>
                    <p:nvPr/>
                  </p:nvSpPr>
                  <p:spPr bwMode="auto">
                    <a:xfrm>
                      <a:off x="341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9" name="Line 3489"/>
                    <p:cNvSpPr>
                      <a:spLocks noChangeShapeType="1"/>
                    </p:cNvSpPr>
                    <p:nvPr/>
                  </p:nvSpPr>
                  <p:spPr bwMode="auto">
                    <a:xfrm>
                      <a:off x="342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0" name="Line 3490"/>
                    <p:cNvSpPr>
                      <a:spLocks noChangeShapeType="1"/>
                    </p:cNvSpPr>
                    <p:nvPr/>
                  </p:nvSpPr>
                  <p:spPr bwMode="auto">
                    <a:xfrm>
                      <a:off x="343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1" name="Line 3491"/>
                    <p:cNvSpPr>
                      <a:spLocks noChangeShapeType="1"/>
                    </p:cNvSpPr>
                    <p:nvPr/>
                  </p:nvSpPr>
                  <p:spPr bwMode="auto">
                    <a:xfrm>
                      <a:off x="344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2" name="Line 3492"/>
                    <p:cNvSpPr>
                      <a:spLocks noChangeShapeType="1"/>
                    </p:cNvSpPr>
                    <p:nvPr/>
                  </p:nvSpPr>
                  <p:spPr bwMode="auto">
                    <a:xfrm>
                      <a:off x="345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3" name="Line 3493"/>
                    <p:cNvSpPr>
                      <a:spLocks noChangeShapeType="1"/>
                    </p:cNvSpPr>
                    <p:nvPr/>
                  </p:nvSpPr>
                  <p:spPr bwMode="auto">
                    <a:xfrm>
                      <a:off x="346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4" name="Line 3494"/>
                    <p:cNvSpPr>
                      <a:spLocks noChangeShapeType="1"/>
                    </p:cNvSpPr>
                    <p:nvPr/>
                  </p:nvSpPr>
                  <p:spPr bwMode="auto">
                    <a:xfrm>
                      <a:off x="347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5" name="Line 3495"/>
                    <p:cNvSpPr>
                      <a:spLocks noChangeShapeType="1"/>
                    </p:cNvSpPr>
                    <p:nvPr/>
                  </p:nvSpPr>
                  <p:spPr bwMode="auto">
                    <a:xfrm>
                      <a:off x="348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6" name="Line 3496"/>
                    <p:cNvSpPr>
                      <a:spLocks noChangeShapeType="1"/>
                    </p:cNvSpPr>
                    <p:nvPr/>
                  </p:nvSpPr>
                  <p:spPr bwMode="auto">
                    <a:xfrm>
                      <a:off x="349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7" name="Line 3497"/>
                    <p:cNvSpPr>
                      <a:spLocks noChangeShapeType="1"/>
                    </p:cNvSpPr>
                    <p:nvPr/>
                  </p:nvSpPr>
                  <p:spPr bwMode="auto">
                    <a:xfrm>
                      <a:off x="350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8" name="Line 3498"/>
                    <p:cNvSpPr>
                      <a:spLocks noChangeShapeType="1"/>
                    </p:cNvSpPr>
                    <p:nvPr/>
                  </p:nvSpPr>
                  <p:spPr bwMode="auto">
                    <a:xfrm>
                      <a:off x="350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9" name="Line 3499"/>
                    <p:cNvSpPr>
                      <a:spLocks noChangeShapeType="1"/>
                    </p:cNvSpPr>
                    <p:nvPr/>
                  </p:nvSpPr>
                  <p:spPr bwMode="auto">
                    <a:xfrm>
                      <a:off x="352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0" name="Line 3500"/>
                    <p:cNvSpPr>
                      <a:spLocks noChangeShapeType="1"/>
                    </p:cNvSpPr>
                    <p:nvPr/>
                  </p:nvSpPr>
                  <p:spPr bwMode="auto">
                    <a:xfrm>
                      <a:off x="352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1" name="Line 3501"/>
                    <p:cNvSpPr>
                      <a:spLocks noChangeShapeType="1"/>
                    </p:cNvSpPr>
                    <p:nvPr/>
                  </p:nvSpPr>
                  <p:spPr bwMode="auto">
                    <a:xfrm>
                      <a:off x="353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2" name="Line 3502"/>
                    <p:cNvSpPr>
                      <a:spLocks noChangeShapeType="1"/>
                    </p:cNvSpPr>
                    <p:nvPr/>
                  </p:nvSpPr>
                  <p:spPr bwMode="auto">
                    <a:xfrm>
                      <a:off x="354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3" name="Line 3503"/>
                    <p:cNvSpPr>
                      <a:spLocks noChangeShapeType="1"/>
                    </p:cNvSpPr>
                    <p:nvPr/>
                  </p:nvSpPr>
                  <p:spPr bwMode="auto">
                    <a:xfrm>
                      <a:off x="355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4" name="Line 3504"/>
                    <p:cNvSpPr>
                      <a:spLocks noChangeShapeType="1"/>
                    </p:cNvSpPr>
                    <p:nvPr/>
                  </p:nvSpPr>
                  <p:spPr bwMode="auto">
                    <a:xfrm>
                      <a:off x="356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5" name="Line 3505"/>
                    <p:cNvSpPr>
                      <a:spLocks noChangeShapeType="1"/>
                    </p:cNvSpPr>
                    <p:nvPr/>
                  </p:nvSpPr>
                  <p:spPr bwMode="auto">
                    <a:xfrm>
                      <a:off x="357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6" name="Line 3506"/>
                    <p:cNvSpPr>
                      <a:spLocks noChangeShapeType="1"/>
                    </p:cNvSpPr>
                    <p:nvPr/>
                  </p:nvSpPr>
                  <p:spPr bwMode="auto">
                    <a:xfrm>
                      <a:off x="358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7" name="Line 3507"/>
                    <p:cNvSpPr>
                      <a:spLocks noChangeShapeType="1"/>
                    </p:cNvSpPr>
                    <p:nvPr/>
                  </p:nvSpPr>
                  <p:spPr bwMode="auto">
                    <a:xfrm>
                      <a:off x="358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8" name="Line 3508"/>
                    <p:cNvSpPr>
                      <a:spLocks noChangeShapeType="1"/>
                    </p:cNvSpPr>
                    <p:nvPr/>
                  </p:nvSpPr>
                  <p:spPr bwMode="auto">
                    <a:xfrm>
                      <a:off x="360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9" name="Line 3509"/>
                    <p:cNvSpPr>
                      <a:spLocks noChangeShapeType="1"/>
                    </p:cNvSpPr>
                    <p:nvPr/>
                  </p:nvSpPr>
                  <p:spPr bwMode="auto">
                    <a:xfrm>
                      <a:off x="360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0" name="Line 3510"/>
                    <p:cNvSpPr>
                      <a:spLocks noChangeShapeType="1"/>
                    </p:cNvSpPr>
                    <p:nvPr/>
                  </p:nvSpPr>
                  <p:spPr bwMode="auto">
                    <a:xfrm>
                      <a:off x="361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1" name="Line 3511"/>
                    <p:cNvSpPr>
                      <a:spLocks noChangeShapeType="1"/>
                    </p:cNvSpPr>
                    <p:nvPr/>
                  </p:nvSpPr>
                  <p:spPr bwMode="auto">
                    <a:xfrm>
                      <a:off x="362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2" name="Line 3512"/>
                    <p:cNvSpPr>
                      <a:spLocks noChangeShapeType="1"/>
                    </p:cNvSpPr>
                    <p:nvPr/>
                  </p:nvSpPr>
                  <p:spPr bwMode="auto">
                    <a:xfrm>
                      <a:off x="363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3" name="Line 3513"/>
                    <p:cNvSpPr>
                      <a:spLocks noChangeShapeType="1"/>
                    </p:cNvSpPr>
                    <p:nvPr/>
                  </p:nvSpPr>
                  <p:spPr bwMode="auto">
                    <a:xfrm>
                      <a:off x="364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4" name="Line 3514"/>
                    <p:cNvSpPr>
                      <a:spLocks noChangeShapeType="1"/>
                    </p:cNvSpPr>
                    <p:nvPr/>
                  </p:nvSpPr>
                  <p:spPr bwMode="auto">
                    <a:xfrm>
                      <a:off x="365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5" name="Line 3515"/>
                    <p:cNvSpPr>
                      <a:spLocks noChangeShapeType="1"/>
                    </p:cNvSpPr>
                    <p:nvPr/>
                  </p:nvSpPr>
                  <p:spPr bwMode="auto">
                    <a:xfrm>
                      <a:off x="36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6" name="Line 3516"/>
                    <p:cNvSpPr>
                      <a:spLocks noChangeShapeType="1"/>
                    </p:cNvSpPr>
                    <p:nvPr/>
                  </p:nvSpPr>
                  <p:spPr bwMode="auto">
                    <a:xfrm>
                      <a:off x="366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7" name="Line 3517"/>
                    <p:cNvSpPr>
                      <a:spLocks noChangeShapeType="1"/>
                    </p:cNvSpPr>
                    <p:nvPr/>
                  </p:nvSpPr>
                  <p:spPr bwMode="auto">
                    <a:xfrm>
                      <a:off x="368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8" name="Line 3518"/>
                    <p:cNvSpPr>
                      <a:spLocks noChangeShapeType="1"/>
                    </p:cNvSpPr>
                    <p:nvPr/>
                  </p:nvSpPr>
                  <p:spPr bwMode="auto">
                    <a:xfrm>
                      <a:off x="369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9" name="Line 3519"/>
                    <p:cNvSpPr>
                      <a:spLocks noChangeShapeType="1"/>
                    </p:cNvSpPr>
                    <p:nvPr/>
                  </p:nvSpPr>
                  <p:spPr bwMode="auto">
                    <a:xfrm>
                      <a:off x="369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0" name="Line 3520"/>
                    <p:cNvSpPr>
                      <a:spLocks noChangeShapeType="1"/>
                    </p:cNvSpPr>
                    <p:nvPr/>
                  </p:nvSpPr>
                  <p:spPr bwMode="auto">
                    <a:xfrm>
                      <a:off x="371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1" name="Line 3521"/>
                    <p:cNvSpPr>
                      <a:spLocks noChangeShapeType="1"/>
                    </p:cNvSpPr>
                    <p:nvPr/>
                  </p:nvSpPr>
                  <p:spPr bwMode="auto">
                    <a:xfrm>
                      <a:off x="371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2" name="Line 3522"/>
                    <p:cNvSpPr>
                      <a:spLocks noChangeShapeType="1"/>
                    </p:cNvSpPr>
                    <p:nvPr/>
                  </p:nvSpPr>
                  <p:spPr bwMode="auto">
                    <a:xfrm>
                      <a:off x="372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3" name="Line 3523"/>
                    <p:cNvSpPr>
                      <a:spLocks noChangeShapeType="1"/>
                    </p:cNvSpPr>
                    <p:nvPr/>
                  </p:nvSpPr>
                  <p:spPr bwMode="auto">
                    <a:xfrm>
                      <a:off x="373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4" name="Line 3524"/>
                    <p:cNvSpPr>
                      <a:spLocks noChangeShapeType="1"/>
                    </p:cNvSpPr>
                    <p:nvPr/>
                  </p:nvSpPr>
                  <p:spPr bwMode="auto">
                    <a:xfrm>
                      <a:off x="374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5" name="Line 3525"/>
                    <p:cNvSpPr>
                      <a:spLocks noChangeShapeType="1"/>
                    </p:cNvSpPr>
                    <p:nvPr/>
                  </p:nvSpPr>
                  <p:spPr bwMode="auto">
                    <a:xfrm>
                      <a:off x="3750"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6" name="Line 3526"/>
                    <p:cNvSpPr>
                      <a:spLocks noChangeShapeType="1"/>
                    </p:cNvSpPr>
                    <p:nvPr/>
                  </p:nvSpPr>
                  <p:spPr bwMode="auto">
                    <a:xfrm>
                      <a:off x="376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7" name="Line 3527"/>
                    <p:cNvSpPr>
                      <a:spLocks noChangeShapeType="1"/>
                    </p:cNvSpPr>
                    <p:nvPr/>
                  </p:nvSpPr>
                  <p:spPr bwMode="auto">
                    <a:xfrm>
                      <a:off x="377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8" name="Line 3528"/>
                    <p:cNvSpPr>
                      <a:spLocks noChangeShapeType="1"/>
                    </p:cNvSpPr>
                    <p:nvPr/>
                  </p:nvSpPr>
                  <p:spPr bwMode="auto">
                    <a:xfrm>
                      <a:off x="3777"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9" name="Line 3529"/>
                    <p:cNvSpPr>
                      <a:spLocks noChangeShapeType="1"/>
                    </p:cNvSpPr>
                    <p:nvPr/>
                  </p:nvSpPr>
                  <p:spPr bwMode="auto">
                    <a:xfrm>
                      <a:off x="379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0" name="Line 3530"/>
                    <p:cNvSpPr>
                      <a:spLocks noChangeShapeType="1"/>
                    </p:cNvSpPr>
                    <p:nvPr/>
                  </p:nvSpPr>
                  <p:spPr bwMode="auto">
                    <a:xfrm>
                      <a:off x="379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1" name="Line 3531"/>
                    <p:cNvSpPr>
                      <a:spLocks noChangeShapeType="1"/>
                    </p:cNvSpPr>
                    <p:nvPr/>
                  </p:nvSpPr>
                  <p:spPr bwMode="auto">
                    <a:xfrm>
                      <a:off x="3805" y="1739"/>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 name="Group 3733"/>
                  <p:cNvGrpSpPr>
                    <a:grpSpLocks/>
                  </p:cNvGrpSpPr>
                  <p:nvPr/>
                </p:nvGrpSpPr>
                <p:grpSpPr bwMode="auto">
                  <a:xfrm>
                    <a:off x="673" y="568"/>
                    <a:ext cx="2648" cy="614"/>
                    <a:chOff x="1204" y="1248"/>
                    <a:chExt cx="2648" cy="614"/>
                  </a:xfrm>
                  <a:grpFill/>
                </p:grpSpPr>
                <p:sp>
                  <p:nvSpPr>
                    <p:cNvPr id="1752" name="Rectangle 3533"/>
                    <p:cNvSpPr>
                      <a:spLocks noChangeArrowheads="1"/>
                    </p:cNvSpPr>
                    <p:nvPr/>
                  </p:nvSpPr>
                  <p:spPr bwMode="auto">
                    <a:xfrm>
                      <a:off x="1204" y="1688"/>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0.3</a:t>
                      </a:r>
                      <a:endParaRPr lang="en-GB" altLang="de-DE" dirty="0">
                        <a:cs typeface="Arial" panose="020B0604020202020204" pitchFamily="34" charset="0"/>
                      </a:endParaRPr>
                    </a:p>
                  </p:txBody>
                </p:sp>
                <p:sp>
                  <p:nvSpPr>
                    <p:cNvPr id="1753" name="Line 3534"/>
                    <p:cNvSpPr>
                      <a:spLocks noChangeShapeType="1"/>
                    </p:cNvSpPr>
                    <p:nvPr/>
                  </p:nvSpPr>
                  <p:spPr bwMode="auto">
                    <a:xfrm flipH="1">
                      <a:off x="1405" y="1248"/>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4" name="Line 3535"/>
                    <p:cNvSpPr>
                      <a:spLocks noChangeShapeType="1"/>
                    </p:cNvSpPr>
                    <p:nvPr/>
                  </p:nvSpPr>
                  <p:spPr bwMode="auto">
                    <a:xfrm>
                      <a:off x="3809" y="1248"/>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5" name="Line 3536"/>
                    <p:cNvSpPr>
                      <a:spLocks noChangeShapeType="1"/>
                    </p:cNvSpPr>
                    <p:nvPr/>
                  </p:nvSpPr>
                  <p:spPr bwMode="auto">
                    <a:xfrm>
                      <a:off x="1449"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6" name="Line 3537"/>
                    <p:cNvSpPr>
                      <a:spLocks noChangeShapeType="1"/>
                    </p:cNvSpPr>
                    <p:nvPr/>
                  </p:nvSpPr>
                  <p:spPr bwMode="auto">
                    <a:xfrm>
                      <a:off x="14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7" name="Line 3538"/>
                    <p:cNvSpPr>
                      <a:spLocks noChangeShapeType="1"/>
                    </p:cNvSpPr>
                    <p:nvPr/>
                  </p:nvSpPr>
                  <p:spPr bwMode="auto">
                    <a:xfrm>
                      <a:off x="147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8" name="Line 3539"/>
                    <p:cNvSpPr>
                      <a:spLocks noChangeShapeType="1"/>
                    </p:cNvSpPr>
                    <p:nvPr/>
                  </p:nvSpPr>
                  <p:spPr bwMode="auto">
                    <a:xfrm>
                      <a:off x="1476"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9" name="Line 3540"/>
                    <p:cNvSpPr>
                      <a:spLocks noChangeShapeType="1"/>
                    </p:cNvSpPr>
                    <p:nvPr/>
                  </p:nvSpPr>
                  <p:spPr bwMode="auto">
                    <a:xfrm>
                      <a:off x="149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0" name="Line 3541"/>
                    <p:cNvSpPr>
                      <a:spLocks noChangeShapeType="1"/>
                    </p:cNvSpPr>
                    <p:nvPr/>
                  </p:nvSpPr>
                  <p:spPr bwMode="auto">
                    <a:xfrm>
                      <a:off x="149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1" name="Line 3542"/>
                    <p:cNvSpPr>
                      <a:spLocks noChangeShapeType="1"/>
                    </p:cNvSpPr>
                    <p:nvPr/>
                  </p:nvSpPr>
                  <p:spPr bwMode="auto">
                    <a:xfrm>
                      <a:off x="150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2" name="Line 3543"/>
                    <p:cNvSpPr>
                      <a:spLocks noChangeShapeType="1"/>
                    </p:cNvSpPr>
                    <p:nvPr/>
                  </p:nvSpPr>
                  <p:spPr bwMode="auto">
                    <a:xfrm>
                      <a:off x="151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3" name="Line 3544"/>
                    <p:cNvSpPr>
                      <a:spLocks noChangeShapeType="1"/>
                    </p:cNvSpPr>
                    <p:nvPr/>
                  </p:nvSpPr>
                  <p:spPr bwMode="auto">
                    <a:xfrm>
                      <a:off x="152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4" name="Line 3545"/>
                    <p:cNvSpPr>
                      <a:spLocks noChangeShapeType="1"/>
                    </p:cNvSpPr>
                    <p:nvPr/>
                  </p:nvSpPr>
                  <p:spPr bwMode="auto">
                    <a:xfrm>
                      <a:off x="153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5" name="Line 3546"/>
                    <p:cNvSpPr>
                      <a:spLocks noChangeShapeType="1"/>
                    </p:cNvSpPr>
                    <p:nvPr/>
                  </p:nvSpPr>
                  <p:spPr bwMode="auto">
                    <a:xfrm>
                      <a:off x="154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6" name="Line 3547"/>
                    <p:cNvSpPr>
                      <a:spLocks noChangeShapeType="1"/>
                    </p:cNvSpPr>
                    <p:nvPr/>
                  </p:nvSpPr>
                  <p:spPr bwMode="auto">
                    <a:xfrm>
                      <a:off x="155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7" name="Line 3548"/>
                    <p:cNvSpPr>
                      <a:spLocks noChangeShapeType="1"/>
                    </p:cNvSpPr>
                    <p:nvPr/>
                  </p:nvSpPr>
                  <p:spPr bwMode="auto">
                    <a:xfrm>
                      <a:off x="155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8" name="Line 3549"/>
                    <p:cNvSpPr>
                      <a:spLocks noChangeShapeType="1"/>
                    </p:cNvSpPr>
                    <p:nvPr/>
                  </p:nvSpPr>
                  <p:spPr bwMode="auto">
                    <a:xfrm>
                      <a:off x="157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9" name="Line 3550"/>
                    <p:cNvSpPr>
                      <a:spLocks noChangeShapeType="1"/>
                    </p:cNvSpPr>
                    <p:nvPr/>
                  </p:nvSpPr>
                  <p:spPr bwMode="auto">
                    <a:xfrm>
                      <a:off x="157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0" name="Line 3551"/>
                    <p:cNvSpPr>
                      <a:spLocks noChangeShapeType="1"/>
                    </p:cNvSpPr>
                    <p:nvPr/>
                  </p:nvSpPr>
                  <p:spPr bwMode="auto">
                    <a:xfrm>
                      <a:off x="158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1" name="Line 3552"/>
                    <p:cNvSpPr>
                      <a:spLocks noChangeShapeType="1"/>
                    </p:cNvSpPr>
                    <p:nvPr/>
                  </p:nvSpPr>
                  <p:spPr bwMode="auto">
                    <a:xfrm>
                      <a:off x="159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2" name="Line 3553"/>
                    <p:cNvSpPr>
                      <a:spLocks noChangeShapeType="1"/>
                    </p:cNvSpPr>
                    <p:nvPr/>
                  </p:nvSpPr>
                  <p:spPr bwMode="auto">
                    <a:xfrm>
                      <a:off x="160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3" name="Line 3554"/>
                    <p:cNvSpPr>
                      <a:spLocks noChangeShapeType="1"/>
                    </p:cNvSpPr>
                    <p:nvPr/>
                  </p:nvSpPr>
                  <p:spPr bwMode="auto">
                    <a:xfrm>
                      <a:off x="161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4" name="Line 3555"/>
                    <p:cNvSpPr>
                      <a:spLocks noChangeShapeType="1"/>
                    </p:cNvSpPr>
                    <p:nvPr/>
                  </p:nvSpPr>
                  <p:spPr bwMode="auto">
                    <a:xfrm>
                      <a:off x="162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5" name="Line 3556"/>
                    <p:cNvSpPr>
                      <a:spLocks noChangeShapeType="1"/>
                    </p:cNvSpPr>
                    <p:nvPr/>
                  </p:nvSpPr>
                  <p:spPr bwMode="auto">
                    <a:xfrm>
                      <a:off x="163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6" name="Line 3557"/>
                    <p:cNvSpPr>
                      <a:spLocks noChangeShapeType="1"/>
                    </p:cNvSpPr>
                    <p:nvPr/>
                  </p:nvSpPr>
                  <p:spPr bwMode="auto">
                    <a:xfrm>
                      <a:off x="163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7" name="Line 3558"/>
                    <p:cNvSpPr>
                      <a:spLocks noChangeShapeType="1"/>
                    </p:cNvSpPr>
                    <p:nvPr/>
                  </p:nvSpPr>
                  <p:spPr bwMode="auto">
                    <a:xfrm>
                      <a:off x="165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8" name="Line 3559"/>
                    <p:cNvSpPr>
                      <a:spLocks noChangeShapeType="1"/>
                    </p:cNvSpPr>
                    <p:nvPr/>
                  </p:nvSpPr>
                  <p:spPr bwMode="auto">
                    <a:xfrm>
                      <a:off x="166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9" name="Line 3560"/>
                    <p:cNvSpPr>
                      <a:spLocks noChangeShapeType="1"/>
                    </p:cNvSpPr>
                    <p:nvPr/>
                  </p:nvSpPr>
                  <p:spPr bwMode="auto">
                    <a:xfrm>
                      <a:off x="166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0" name="Line 3561"/>
                    <p:cNvSpPr>
                      <a:spLocks noChangeShapeType="1"/>
                    </p:cNvSpPr>
                    <p:nvPr/>
                  </p:nvSpPr>
                  <p:spPr bwMode="auto">
                    <a:xfrm>
                      <a:off x="168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1" name="Line 3562"/>
                    <p:cNvSpPr>
                      <a:spLocks noChangeShapeType="1"/>
                    </p:cNvSpPr>
                    <p:nvPr/>
                  </p:nvSpPr>
                  <p:spPr bwMode="auto">
                    <a:xfrm>
                      <a:off x="168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2" name="Line 3563"/>
                    <p:cNvSpPr>
                      <a:spLocks noChangeShapeType="1"/>
                    </p:cNvSpPr>
                    <p:nvPr/>
                  </p:nvSpPr>
                  <p:spPr bwMode="auto">
                    <a:xfrm>
                      <a:off x="169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3" name="Line 3564"/>
                    <p:cNvSpPr>
                      <a:spLocks noChangeShapeType="1"/>
                    </p:cNvSpPr>
                    <p:nvPr/>
                  </p:nvSpPr>
                  <p:spPr bwMode="auto">
                    <a:xfrm>
                      <a:off x="170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4" name="Line 3565"/>
                    <p:cNvSpPr>
                      <a:spLocks noChangeShapeType="1"/>
                    </p:cNvSpPr>
                    <p:nvPr/>
                  </p:nvSpPr>
                  <p:spPr bwMode="auto">
                    <a:xfrm>
                      <a:off x="171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5" name="Line 3566"/>
                    <p:cNvSpPr>
                      <a:spLocks noChangeShapeType="1"/>
                    </p:cNvSpPr>
                    <p:nvPr/>
                  </p:nvSpPr>
                  <p:spPr bwMode="auto">
                    <a:xfrm>
                      <a:off x="172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6" name="Line 3567"/>
                    <p:cNvSpPr>
                      <a:spLocks noChangeShapeType="1"/>
                    </p:cNvSpPr>
                    <p:nvPr/>
                  </p:nvSpPr>
                  <p:spPr bwMode="auto">
                    <a:xfrm>
                      <a:off x="173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7" name="Line 3568"/>
                    <p:cNvSpPr>
                      <a:spLocks noChangeShapeType="1"/>
                    </p:cNvSpPr>
                    <p:nvPr/>
                  </p:nvSpPr>
                  <p:spPr bwMode="auto">
                    <a:xfrm>
                      <a:off x="174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8" name="Line 3569"/>
                    <p:cNvSpPr>
                      <a:spLocks noChangeShapeType="1"/>
                    </p:cNvSpPr>
                    <p:nvPr/>
                  </p:nvSpPr>
                  <p:spPr bwMode="auto">
                    <a:xfrm>
                      <a:off x="174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9" name="Line 3570"/>
                    <p:cNvSpPr>
                      <a:spLocks noChangeShapeType="1"/>
                    </p:cNvSpPr>
                    <p:nvPr/>
                  </p:nvSpPr>
                  <p:spPr bwMode="auto">
                    <a:xfrm>
                      <a:off x="176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0" name="Line 3571"/>
                    <p:cNvSpPr>
                      <a:spLocks noChangeShapeType="1"/>
                    </p:cNvSpPr>
                    <p:nvPr/>
                  </p:nvSpPr>
                  <p:spPr bwMode="auto">
                    <a:xfrm>
                      <a:off x="176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1" name="Line 3572"/>
                    <p:cNvSpPr>
                      <a:spLocks noChangeShapeType="1"/>
                    </p:cNvSpPr>
                    <p:nvPr/>
                  </p:nvSpPr>
                  <p:spPr bwMode="auto">
                    <a:xfrm>
                      <a:off x="177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2" name="Line 3573"/>
                    <p:cNvSpPr>
                      <a:spLocks noChangeShapeType="1"/>
                    </p:cNvSpPr>
                    <p:nvPr/>
                  </p:nvSpPr>
                  <p:spPr bwMode="auto">
                    <a:xfrm>
                      <a:off x="178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3" name="Line 3574"/>
                    <p:cNvSpPr>
                      <a:spLocks noChangeShapeType="1"/>
                    </p:cNvSpPr>
                    <p:nvPr/>
                  </p:nvSpPr>
                  <p:spPr bwMode="auto">
                    <a:xfrm>
                      <a:off x="179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4" name="Line 3575"/>
                    <p:cNvSpPr>
                      <a:spLocks noChangeShapeType="1"/>
                    </p:cNvSpPr>
                    <p:nvPr/>
                  </p:nvSpPr>
                  <p:spPr bwMode="auto">
                    <a:xfrm>
                      <a:off x="180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5" name="Line 3576"/>
                    <p:cNvSpPr>
                      <a:spLocks noChangeShapeType="1"/>
                    </p:cNvSpPr>
                    <p:nvPr/>
                  </p:nvSpPr>
                  <p:spPr bwMode="auto">
                    <a:xfrm>
                      <a:off x="181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6" name="Line 3577"/>
                    <p:cNvSpPr>
                      <a:spLocks noChangeShapeType="1"/>
                    </p:cNvSpPr>
                    <p:nvPr/>
                  </p:nvSpPr>
                  <p:spPr bwMode="auto">
                    <a:xfrm>
                      <a:off x="182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7" name="Line 3578"/>
                    <p:cNvSpPr>
                      <a:spLocks noChangeShapeType="1"/>
                    </p:cNvSpPr>
                    <p:nvPr/>
                  </p:nvSpPr>
                  <p:spPr bwMode="auto">
                    <a:xfrm>
                      <a:off x="1828"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8" name="Line 3579"/>
                    <p:cNvSpPr>
                      <a:spLocks noChangeShapeType="1"/>
                    </p:cNvSpPr>
                    <p:nvPr/>
                  </p:nvSpPr>
                  <p:spPr bwMode="auto">
                    <a:xfrm>
                      <a:off x="184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9" name="Line 3580"/>
                    <p:cNvSpPr>
                      <a:spLocks noChangeShapeType="1"/>
                    </p:cNvSpPr>
                    <p:nvPr/>
                  </p:nvSpPr>
                  <p:spPr bwMode="auto">
                    <a:xfrm>
                      <a:off x="184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0" name="Line 3581"/>
                    <p:cNvSpPr>
                      <a:spLocks noChangeShapeType="1"/>
                    </p:cNvSpPr>
                    <p:nvPr/>
                  </p:nvSpPr>
                  <p:spPr bwMode="auto">
                    <a:xfrm>
                      <a:off x="1855"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1" name="Line 3582"/>
                    <p:cNvSpPr>
                      <a:spLocks noChangeShapeType="1"/>
                    </p:cNvSpPr>
                    <p:nvPr/>
                  </p:nvSpPr>
                  <p:spPr bwMode="auto">
                    <a:xfrm>
                      <a:off x="186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2" name="Line 3583"/>
                    <p:cNvSpPr>
                      <a:spLocks noChangeShapeType="1"/>
                    </p:cNvSpPr>
                    <p:nvPr/>
                  </p:nvSpPr>
                  <p:spPr bwMode="auto">
                    <a:xfrm>
                      <a:off x="187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3" name="Line 3584"/>
                    <p:cNvSpPr>
                      <a:spLocks noChangeShapeType="1"/>
                    </p:cNvSpPr>
                    <p:nvPr/>
                  </p:nvSpPr>
                  <p:spPr bwMode="auto">
                    <a:xfrm>
                      <a:off x="1882"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4" name="Line 3585"/>
                    <p:cNvSpPr>
                      <a:spLocks noChangeShapeType="1"/>
                    </p:cNvSpPr>
                    <p:nvPr/>
                  </p:nvSpPr>
                  <p:spPr bwMode="auto">
                    <a:xfrm>
                      <a:off x="189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5" name="Line 3586"/>
                    <p:cNvSpPr>
                      <a:spLocks noChangeShapeType="1"/>
                    </p:cNvSpPr>
                    <p:nvPr/>
                  </p:nvSpPr>
                  <p:spPr bwMode="auto">
                    <a:xfrm>
                      <a:off x="190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6" name="Line 3587"/>
                    <p:cNvSpPr>
                      <a:spLocks noChangeShapeType="1"/>
                    </p:cNvSpPr>
                    <p:nvPr/>
                  </p:nvSpPr>
                  <p:spPr bwMode="auto">
                    <a:xfrm>
                      <a:off x="191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7" name="Line 3588"/>
                    <p:cNvSpPr>
                      <a:spLocks noChangeShapeType="1"/>
                    </p:cNvSpPr>
                    <p:nvPr/>
                  </p:nvSpPr>
                  <p:spPr bwMode="auto">
                    <a:xfrm>
                      <a:off x="192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8" name="Line 3589"/>
                    <p:cNvSpPr>
                      <a:spLocks noChangeShapeType="1"/>
                    </p:cNvSpPr>
                    <p:nvPr/>
                  </p:nvSpPr>
                  <p:spPr bwMode="auto">
                    <a:xfrm>
                      <a:off x="193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9" name="Line 3590"/>
                    <p:cNvSpPr>
                      <a:spLocks noChangeShapeType="1"/>
                    </p:cNvSpPr>
                    <p:nvPr/>
                  </p:nvSpPr>
                  <p:spPr bwMode="auto">
                    <a:xfrm>
                      <a:off x="193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0" name="Line 3591"/>
                    <p:cNvSpPr>
                      <a:spLocks noChangeShapeType="1"/>
                    </p:cNvSpPr>
                    <p:nvPr/>
                  </p:nvSpPr>
                  <p:spPr bwMode="auto">
                    <a:xfrm>
                      <a:off x="195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1" name="Line 3592"/>
                    <p:cNvSpPr>
                      <a:spLocks noChangeShapeType="1"/>
                    </p:cNvSpPr>
                    <p:nvPr/>
                  </p:nvSpPr>
                  <p:spPr bwMode="auto">
                    <a:xfrm>
                      <a:off x="195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2" name="Line 3593"/>
                    <p:cNvSpPr>
                      <a:spLocks noChangeShapeType="1"/>
                    </p:cNvSpPr>
                    <p:nvPr/>
                  </p:nvSpPr>
                  <p:spPr bwMode="auto">
                    <a:xfrm>
                      <a:off x="196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3" name="Line 3594"/>
                    <p:cNvSpPr>
                      <a:spLocks noChangeShapeType="1"/>
                    </p:cNvSpPr>
                    <p:nvPr/>
                  </p:nvSpPr>
                  <p:spPr bwMode="auto">
                    <a:xfrm>
                      <a:off x="197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4" name="Line 3595"/>
                    <p:cNvSpPr>
                      <a:spLocks noChangeShapeType="1"/>
                    </p:cNvSpPr>
                    <p:nvPr/>
                  </p:nvSpPr>
                  <p:spPr bwMode="auto">
                    <a:xfrm>
                      <a:off x="198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5" name="Line 3596"/>
                    <p:cNvSpPr>
                      <a:spLocks noChangeShapeType="1"/>
                    </p:cNvSpPr>
                    <p:nvPr/>
                  </p:nvSpPr>
                  <p:spPr bwMode="auto">
                    <a:xfrm>
                      <a:off x="199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6" name="Line 3597"/>
                    <p:cNvSpPr>
                      <a:spLocks noChangeShapeType="1"/>
                    </p:cNvSpPr>
                    <p:nvPr/>
                  </p:nvSpPr>
                  <p:spPr bwMode="auto">
                    <a:xfrm>
                      <a:off x="200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7" name="Line 3598"/>
                    <p:cNvSpPr>
                      <a:spLocks noChangeShapeType="1"/>
                    </p:cNvSpPr>
                    <p:nvPr/>
                  </p:nvSpPr>
                  <p:spPr bwMode="auto">
                    <a:xfrm>
                      <a:off x="201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8" name="Line 3599"/>
                    <p:cNvSpPr>
                      <a:spLocks noChangeShapeType="1"/>
                    </p:cNvSpPr>
                    <p:nvPr/>
                  </p:nvSpPr>
                  <p:spPr bwMode="auto">
                    <a:xfrm>
                      <a:off x="201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9" name="Line 3600"/>
                    <p:cNvSpPr>
                      <a:spLocks noChangeShapeType="1"/>
                    </p:cNvSpPr>
                    <p:nvPr/>
                  </p:nvSpPr>
                  <p:spPr bwMode="auto">
                    <a:xfrm>
                      <a:off x="203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0" name="Line 3601"/>
                    <p:cNvSpPr>
                      <a:spLocks noChangeShapeType="1"/>
                    </p:cNvSpPr>
                    <p:nvPr/>
                  </p:nvSpPr>
                  <p:spPr bwMode="auto">
                    <a:xfrm>
                      <a:off x="203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1" name="Line 3602"/>
                    <p:cNvSpPr>
                      <a:spLocks noChangeShapeType="1"/>
                    </p:cNvSpPr>
                    <p:nvPr/>
                  </p:nvSpPr>
                  <p:spPr bwMode="auto">
                    <a:xfrm>
                      <a:off x="204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2" name="Line 3603"/>
                    <p:cNvSpPr>
                      <a:spLocks noChangeShapeType="1"/>
                    </p:cNvSpPr>
                    <p:nvPr/>
                  </p:nvSpPr>
                  <p:spPr bwMode="auto">
                    <a:xfrm>
                      <a:off x="205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3" name="Line 3604"/>
                    <p:cNvSpPr>
                      <a:spLocks noChangeShapeType="1"/>
                    </p:cNvSpPr>
                    <p:nvPr/>
                  </p:nvSpPr>
                  <p:spPr bwMode="auto">
                    <a:xfrm>
                      <a:off x="206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4" name="Line 3605"/>
                    <p:cNvSpPr>
                      <a:spLocks noChangeShapeType="1"/>
                    </p:cNvSpPr>
                    <p:nvPr/>
                  </p:nvSpPr>
                  <p:spPr bwMode="auto">
                    <a:xfrm>
                      <a:off x="207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5" name="Line 3606"/>
                    <p:cNvSpPr>
                      <a:spLocks noChangeShapeType="1"/>
                    </p:cNvSpPr>
                    <p:nvPr/>
                  </p:nvSpPr>
                  <p:spPr bwMode="auto">
                    <a:xfrm>
                      <a:off x="208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6" name="Line 3607"/>
                    <p:cNvSpPr>
                      <a:spLocks noChangeShapeType="1"/>
                    </p:cNvSpPr>
                    <p:nvPr/>
                  </p:nvSpPr>
                  <p:spPr bwMode="auto">
                    <a:xfrm>
                      <a:off x="209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7" name="Line 3608"/>
                    <p:cNvSpPr>
                      <a:spLocks noChangeShapeType="1"/>
                    </p:cNvSpPr>
                    <p:nvPr/>
                  </p:nvSpPr>
                  <p:spPr bwMode="auto">
                    <a:xfrm>
                      <a:off x="209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8" name="Line 3609"/>
                    <p:cNvSpPr>
                      <a:spLocks noChangeShapeType="1"/>
                    </p:cNvSpPr>
                    <p:nvPr/>
                  </p:nvSpPr>
                  <p:spPr bwMode="auto">
                    <a:xfrm>
                      <a:off x="211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9" name="Line 3610"/>
                    <p:cNvSpPr>
                      <a:spLocks noChangeShapeType="1"/>
                    </p:cNvSpPr>
                    <p:nvPr/>
                  </p:nvSpPr>
                  <p:spPr bwMode="auto">
                    <a:xfrm>
                      <a:off x="212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0" name="Line 3611"/>
                    <p:cNvSpPr>
                      <a:spLocks noChangeShapeType="1"/>
                    </p:cNvSpPr>
                    <p:nvPr/>
                  </p:nvSpPr>
                  <p:spPr bwMode="auto">
                    <a:xfrm>
                      <a:off x="212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1" name="Line 3612"/>
                    <p:cNvSpPr>
                      <a:spLocks noChangeShapeType="1"/>
                    </p:cNvSpPr>
                    <p:nvPr/>
                  </p:nvSpPr>
                  <p:spPr bwMode="auto">
                    <a:xfrm>
                      <a:off x="214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2" name="Line 3613"/>
                    <p:cNvSpPr>
                      <a:spLocks noChangeShapeType="1"/>
                    </p:cNvSpPr>
                    <p:nvPr/>
                  </p:nvSpPr>
                  <p:spPr bwMode="auto">
                    <a:xfrm>
                      <a:off x="214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3" name="Line 3614"/>
                    <p:cNvSpPr>
                      <a:spLocks noChangeShapeType="1"/>
                    </p:cNvSpPr>
                    <p:nvPr/>
                  </p:nvSpPr>
                  <p:spPr bwMode="auto">
                    <a:xfrm>
                      <a:off x="215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4" name="Line 3615"/>
                    <p:cNvSpPr>
                      <a:spLocks noChangeShapeType="1"/>
                    </p:cNvSpPr>
                    <p:nvPr/>
                  </p:nvSpPr>
                  <p:spPr bwMode="auto">
                    <a:xfrm>
                      <a:off x="216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5" name="Line 3616"/>
                    <p:cNvSpPr>
                      <a:spLocks noChangeShapeType="1"/>
                    </p:cNvSpPr>
                    <p:nvPr/>
                  </p:nvSpPr>
                  <p:spPr bwMode="auto">
                    <a:xfrm>
                      <a:off x="217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6" name="Line 3617"/>
                    <p:cNvSpPr>
                      <a:spLocks noChangeShapeType="1"/>
                    </p:cNvSpPr>
                    <p:nvPr/>
                  </p:nvSpPr>
                  <p:spPr bwMode="auto">
                    <a:xfrm>
                      <a:off x="218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7" name="Line 3618"/>
                    <p:cNvSpPr>
                      <a:spLocks noChangeShapeType="1"/>
                    </p:cNvSpPr>
                    <p:nvPr/>
                  </p:nvSpPr>
                  <p:spPr bwMode="auto">
                    <a:xfrm>
                      <a:off x="219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8" name="Line 3619"/>
                    <p:cNvSpPr>
                      <a:spLocks noChangeShapeType="1"/>
                    </p:cNvSpPr>
                    <p:nvPr/>
                  </p:nvSpPr>
                  <p:spPr bwMode="auto">
                    <a:xfrm>
                      <a:off x="220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9" name="Line 3620"/>
                    <p:cNvSpPr>
                      <a:spLocks noChangeShapeType="1"/>
                    </p:cNvSpPr>
                    <p:nvPr/>
                  </p:nvSpPr>
                  <p:spPr bwMode="auto">
                    <a:xfrm>
                      <a:off x="2207"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0" name="Line 3621"/>
                    <p:cNvSpPr>
                      <a:spLocks noChangeShapeType="1"/>
                    </p:cNvSpPr>
                    <p:nvPr/>
                  </p:nvSpPr>
                  <p:spPr bwMode="auto">
                    <a:xfrm>
                      <a:off x="222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1" name="Line 3622"/>
                    <p:cNvSpPr>
                      <a:spLocks noChangeShapeType="1"/>
                    </p:cNvSpPr>
                    <p:nvPr/>
                  </p:nvSpPr>
                  <p:spPr bwMode="auto">
                    <a:xfrm>
                      <a:off x="222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2" name="Line 3623"/>
                    <p:cNvSpPr>
                      <a:spLocks noChangeShapeType="1"/>
                    </p:cNvSpPr>
                    <p:nvPr/>
                  </p:nvSpPr>
                  <p:spPr bwMode="auto">
                    <a:xfrm>
                      <a:off x="2234"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3" name="Line 3624"/>
                    <p:cNvSpPr>
                      <a:spLocks noChangeShapeType="1"/>
                    </p:cNvSpPr>
                    <p:nvPr/>
                  </p:nvSpPr>
                  <p:spPr bwMode="auto">
                    <a:xfrm>
                      <a:off x="224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4" name="Line 3625"/>
                    <p:cNvSpPr>
                      <a:spLocks noChangeShapeType="1"/>
                    </p:cNvSpPr>
                    <p:nvPr/>
                  </p:nvSpPr>
                  <p:spPr bwMode="auto">
                    <a:xfrm>
                      <a:off x="225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5" name="Line 3626"/>
                    <p:cNvSpPr>
                      <a:spLocks noChangeShapeType="1"/>
                    </p:cNvSpPr>
                    <p:nvPr/>
                  </p:nvSpPr>
                  <p:spPr bwMode="auto">
                    <a:xfrm>
                      <a:off x="2261"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6" name="Line 3627"/>
                    <p:cNvSpPr>
                      <a:spLocks noChangeShapeType="1"/>
                    </p:cNvSpPr>
                    <p:nvPr/>
                  </p:nvSpPr>
                  <p:spPr bwMode="auto">
                    <a:xfrm>
                      <a:off x="227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7" name="Line 3628"/>
                    <p:cNvSpPr>
                      <a:spLocks noChangeShapeType="1"/>
                    </p:cNvSpPr>
                    <p:nvPr/>
                  </p:nvSpPr>
                  <p:spPr bwMode="auto">
                    <a:xfrm>
                      <a:off x="228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8" name="Line 3629"/>
                    <p:cNvSpPr>
                      <a:spLocks noChangeShapeType="1"/>
                    </p:cNvSpPr>
                    <p:nvPr/>
                  </p:nvSpPr>
                  <p:spPr bwMode="auto">
                    <a:xfrm>
                      <a:off x="228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9" name="Line 3630"/>
                    <p:cNvSpPr>
                      <a:spLocks noChangeShapeType="1"/>
                    </p:cNvSpPr>
                    <p:nvPr/>
                  </p:nvSpPr>
                  <p:spPr bwMode="auto">
                    <a:xfrm>
                      <a:off x="230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0" name="Line 3631"/>
                    <p:cNvSpPr>
                      <a:spLocks noChangeShapeType="1"/>
                    </p:cNvSpPr>
                    <p:nvPr/>
                  </p:nvSpPr>
                  <p:spPr bwMode="auto">
                    <a:xfrm>
                      <a:off x="230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1" name="Line 3632"/>
                    <p:cNvSpPr>
                      <a:spLocks noChangeShapeType="1"/>
                    </p:cNvSpPr>
                    <p:nvPr/>
                  </p:nvSpPr>
                  <p:spPr bwMode="auto">
                    <a:xfrm>
                      <a:off x="231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2" name="Line 3633"/>
                    <p:cNvSpPr>
                      <a:spLocks noChangeShapeType="1"/>
                    </p:cNvSpPr>
                    <p:nvPr/>
                  </p:nvSpPr>
                  <p:spPr bwMode="auto">
                    <a:xfrm>
                      <a:off x="232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3" name="Line 3634"/>
                    <p:cNvSpPr>
                      <a:spLocks noChangeShapeType="1"/>
                    </p:cNvSpPr>
                    <p:nvPr/>
                  </p:nvSpPr>
                  <p:spPr bwMode="auto">
                    <a:xfrm>
                      <a:off x="233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4" name="Line 3635"/>
                    <p:cNvSpPr>
                      <a:spLocks noChangeShapeType="1"/>
                    </p:cNvSpPr>
                    <p:nvPr/>
                  </p:nvSpPr>
                  <p:spPr bwMode="auto">
                    <a:xfrm>
                      <a:off x="234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5" name="Line 3636"/>
                    <p:cNvSpPr>
                      <a:spLocks noChangeShapeType="1"/>
                    </p:cNvSpPr>
                    <p:nvPr/>
                  </p:nvSpPr>
                  <p:spPr bwMode="auto">
                    <a:xfrm>
                      <a:off x="235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6" name="Line 3637"/>
                    <p:cNvSpPr>
                      <a:spLocks noChangeShapeType="1"/>
                    </p:cNvSpPr>
                    <p:nvPr/>
                  </p:nvSpPr>
                  <p:spPr bwMode="auto">
                    <a:xfrm>
                      <a:off x="236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7" name="Line 3638"/>
                    <p:cNvSpPr>
                      <a:spLocks noChangeShapeType="1"/>
                    </p:cNvSpPr>
                    <p:nvPr/>
                  </p:nvSpPr>
                  <p:spPr bwMode="auto">
                    <a:xfrm>
                      <a:off x="237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8" name="Line 3639"/>
                    <p:cNvSpPr>
                      <a:spLocks noChangeShapeType="1"/>
                    </p:cNvSpPr>
                    <p:nvPr/>
                  </p:nvSpPr>
                  <p:spPr bwMode="auto">
                    <a:xfrm>
                      <a:off x="238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9" name="Line 3640"/>
                    <p:cNvSpPr>
                      <a:spLocks noChangeShapeType="1"/>
                    </p:cNvSpPr>
                    <p:nvPr/>
                  </p:nvSpPr>
                  <p:spPr bwMode="auto">
                    <a:xfrm>
                      <a:off x="239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0" name="Line 3641"/>
                    <p:cNvSpPr>
                      <a:spLocks noChangeShapeType="1"/>
                    </p:cNvSpPr>
                    <p:nvPr/>
                  </p:nvSpPr>
                  <p:spPr bwMode="auto">
                    <a:xfrm>
                      <a:off x="239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1" name="Line 3642"/>
                    <p:cNvSpPr>
                      <a:spLocks noChangeShapeType="1"/>
                    </p:cNvSpPr>
                    <p:nvPr/>
                  </p:nvSpPr>
                  <p:spPr bwMode="auto">
                    <a:xfrm>
                      <a:off x="241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2" name="Line 3643"/>
                    <p:cNvSpPr>
                      <a:spLocks noChangeShapeType="1"/>
                    </p:cNvSpPr>
                    <p:nvPr/>
                  </p:nvSpPr>
                  <p:spPr bwMode="auto">
                    <a:xfrm>
                      <a:off x="241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3" name="Line 3644"/>
                    <p:cNvSpPr>
                      <a:spLocks noChangeShapeType="1"/>
                    </p:cNvSpPr>
                    <p:nvPr/>
                  </p:nvSpPr>
                  <p:spPr bwMode="auto">
                    <a:xfrm>
                      <a:off x="242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4" name="Line 3645"/>
                    <p:cNvSpPr>
                      <a:spLocks noChangeShapeType="1"/>
                    </p:cNvSpPr>
                    <p:nvPr/>
                  </p:nvSpPr>
                  <p:spPr bwMode="auto">
                    <a:xfrm>
                      <a:off x="243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5" name="Line 3646"/>
                    <p:cNvSpPr>
                      <a:spLocks noChangeShapeType="1"/>
                    </p:cNvSpPr>
                    <p:nvPr/>
                  </p:nvSpPr>
                  <p:spPr bwMode="auto">
                    <a:xfrm>
                      <a:off x="244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6" name="Line 3647"/>
                    <p:cNvSpPr>
                      <a:spLocks noChangeShapeType="1"/>
                    </p:cNvSpPr>
                    <p:nvPr/>
                  </p:nvSpPr>
                  <p:spPr bwMode="auto">
                    <a:xfrm>
                      <a:off x="245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7" name="Line 3648"/>
                    <p:cNvSpPr>
                      <a:spLocks noChangeShapeType="1"/>
                    </p:cNvSpPr>
                    <p:nvPr/>
                  </p:nvSpPr>
                  <p:spPr bwMode="auto">
                    <a:xfrm>
                      <a:off x="246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8" name="Line 3649"/>
                    <p:cNvSpPr>
                      <a:spLocks noChangeShapeType="1"/>
                    </p:cNvSpPr>
                    <p:nvPr/>
                  </p:nvSpPr>
                  <p:spPr bwMode="auto">
                    <a:xfrm>
                      <a:off x="247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9" name="Line 3650"/>
                    <p:cNvSpPr>
                      <a:spLocks noChangeShapeType="1"/>
                    </p:cNvSpPr>
                    <p:nvPr/>
                  </p:nvSpPr>
                  <p:spPr bwMode="auto">
                    <a:xfrm>
                      <a:off x="247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0" name="Line 3651"/>
                    <p:cNvSpPr>
                      <a:spLocks noChangeShapeType="1"/>
                    </p:cNvSpPr>
                    <p:nvPr/>
                  </p:nvSpPr>
                  <p:spPr bwMode="auto">
                    <a:xfrm>
                      <a:off x="249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1" name="Line 3652"/>
                    <p:cNvSpPr>
                      <a:spLocks noChangeShapeType="1"/>
                    </p:cNvSpPr>
                    <p:nvPr/>
                  </p:nvSpPr>
                  <p:spPr bwMode="auto">
                    <a:xfrm>
                      <a:off x="249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2" name="Line 3653"/>
                    <p:cNvSpPr>
                      <a:spLocks noChangeShapeType="1"/>
                    </p:cNvSpPr>
                    <p:nvPr/>
                  </p:nvSpPr>
                  <p:spPr bwMode="auto">
                    <a:xfrm>
                      <a:off x="250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3" name="Line 3654"/>
                    <p:cNvSpPr>
                      <a:spLocks noChangeShapeType="1"/>
                    </p:cNvSpPr>
                    <p:nvPr/>
                  </p:nvSpPr>
                  <p:spPr bwMode="auto">
                    <a:xfrm>
                      <a:off x="251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4" name="Line 3655"/>
                    <p:cNvSpPr>
                      <a:spLocks noChangeShapeType="1"/>
                    </p:cNvSpPr>
                    <p:nvPr/>
                  </p:nvSpPr>
                  <p:spPr bwMode="auto">
                    <a:xfrm>
                      <a:off x="252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5" name="Line 3656"/>
                    <p:cNvSpPr>
                      <a:spLocks noChangeShapeType="1"/>
                    </p:cNvSpPr>
                    <p:nvPr/>
                  </p:nvSpPr>
                  <p:spPr bwMode="auto">
                    <a:xfrm>
                      <a:off x="253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6" name="Line 3657"/>
                    <p:cNvSpPr>
                      <a:spLocks noChangeShapeType="1"/>
                    </p:cNvSpPr>
                    <p:nvPr/>
                  </p:nvSpPr>
                  <p:spPr bwMode="auto">
                    <a:xfrm>
                      <a:off x="254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7" name="Line 3658"/>
                    <p:cNvSpPr>
                      <a:spLocks noChangeShapeType="1"/>
                    </p:cNvSpPr>
                    <p:nvPr/>
                  </p:nvSpPr>
                  <p:spPr bwMode="auto">
                    <a:xfrm>
                      <a:off x="255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8" name="Line 3659"/>
                    <p:cNvSpPr>
                      <a:spLocks noChangeShapeType="1"/>
                    </p:cNvSpPr>
                    <p:nvPr/>
                  </p:nvSpPr>
                  <p:spPr bwMode="auto">
                    <a:xfrm>
                      <a:off x="255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9" name="Line 3660"/>
                    <p:cNvSpPr>
                      <a:spLocks noChangeShapeType="1"/>
                    </p:cNvSpPr>
                    <p:nvPr/>
                  </p:nvSpPr>
                  <p:spPr bwMode="auto">
                    <a:xfrm>
                      <a:off x="257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0" name="Line 3661"/>
                    <p:cNvSpPr>
                      <a:spLocks noChangeShapeType="1"/>
                    </p:cNvSpPr>
                    <p:nvPr/>
                  </p:nvSpPr>
                  <p:spPr bwMode="auto">
                    <a:xfrm>
                      <a:off x="258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1" name="Line 3662"/>
                    <p:cNvSpPr>
                      <a:spLocks noChangeShapeType="1"/>
                    </p:cNvSpPr>
                    <p:nvPr/>
                  </p:nvSpPr>
                  <p:spPr bwMode="auto">
                    <a:xfrm>
                      <a:off x="2586"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2" name="Line 3663"/>
                    <p:cNvSpPr>
                      <a:spLocks noChangeShapeType="1"/>
                    </p:cNvSpPr>
                    <p:nvPr/>
                  </p:nvSpPr>
                  <p:spPr bwMode="auto">
                    <a:xfrm>
                      <a:off x="260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3" name="Line 3664"/>
                    <p:cNvSpPr>
                      <a:spLocks noChangeShapeType="1"/>
                    </p:cNvSpPr>
                    <p:nvPr/>
                  </p:nvSpPr>
                  <p:spPr bwMode="auto">
                    <a:xfrm>
                      <a:off x="260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4" name="Line 3665"/>
                    <p:cNvSpPr>
                      <a:spLocks noChangeShapeType="1"/>
                    </p:cNvSpPr>
                    <p:nvPr/>
                  </p:nvSpPr>
                  <p:spPr bwMode="auto">
                    <a:xfrm>
                      <a:off x="261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5" name="Line 3666"/>
                    <p:cNvSpPr>
                      <a:spLocks noChangeShapeType="1"/>
                    </p:cNvSpPr>
                    <p:nvPr/>
                  </p:nvSpPr>
                  <p:spPr bwMode="auto">
                    <a:xfrm>
                      <a:off x="262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6" name="Line 3667"/>
                    <p:cNvSpPr>
                      <a:spLocks noChangeShapeType="1"/>
                    </p:cNvSpPr>
                    <p:nvPr/>
                  </p:nvSpPr>
                  <p:spPr bwMode="auto">
                    <a:xfrm>
                      <a:off x="263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7" name="Line 3668"/>
                    <p:cNvSpPr>
                      <a:spLocks noChangeShapeType="1"/>
                    </p:cNvSpPr>
                    <p:nvPr/>
                  </p:nvSpPr>
                  <p:spPr bwMode="auto">
                    <a:xfrm>
                      <a:off x="2640"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8" name="Line 3669"/>
                    <p:cNvSpPr>
                      <a:spLocks noChangeShapeType="1"/>
                    </p:cNvSpPr>
                    <p:nvPr/>
                  </p:nvSpPr>
                  <p:spPr bwMode="auto">
                    <a:xfrm>
                      <a:off x="265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9" name="Line 3670"/>
                    <p:cNvSpPr>
                      <a:spLocks noChangeShapeType="1"/>
                    </p:cNvSpPr>
                    <p:nvPr/>
                  </p:nvSpPr>
                  <p:spPr bwMode="auto">
                    <a:xfrm>
                      <a:off x="266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0" name="Line 3671"/>
                    <p:cNvSpPr>
                      <a:spLocks noChangeShapeType="1"/>
                    </p:cNvSpPr>
                    <p:nvPr/>
                  </p:nvSpPr>
                  <p:spPr bwMode="auto">
                    <a:xfrm>
                      <a:off x="266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1" name="Line 3672"/>
                    <p:cNvSpPr>
                      <a:spLocks noChangeShapeType="1"/>
                    </p:cNvSpPr>
                    <p:nvPr/>
                  </p:nvSpPr>
                  <p:spPr bwMode="auto">
                    <a:xfrm>
                      <a:off x="268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2" name="Line 3673"/>
                    <p:cNvSpPr>
                      <a:spLocks noChangeShapeType="1"/>
                    </p:cNvSpPr>
                    <p:nvPr/>
                  </p:nvSpPr>
                  <p:spPr bwMode="auto">
                    <a:xfrm>
                      <a:off x="268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3" name="Line 3674"/>
                    <p:cNvSpPr>
                      <a:spLocks noChangeShapeType="1"/>
                    </p:cNvSpPr>
                    <p:nvPr/>
                  </p:nvSpPr>
                  <p:spPr bwMode="auto">
                    <a:xfrm>
                      <a:off x="269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4" name="Line 3675"/>
                    <p:cNvSpPr>
                      <a:spLocks noChangeShapeType="1"/>
                    </p:cNvSpPr>
                    <p:nvPr/>
                  </p:nvSpPr>
                  <p:spPr bwMode="auto">
                    <a:xfrm>
                      <a:off x="270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5" name="Line 3676"/>
                    <p:cNvSpPr>
                      <a:spLocks noChangeShapeType="1"/>
                    </p:cNvSpPr>
                    <p:nvPr/>
                  </p:nvSpPr>
                  <p:spPr bwMode="auto">
                    <a:xfrm>
                      <a:off x="271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6" name="Line 3677"/>
                    <p:cNvSpPr>
                      <a:spLocks noChangeShapeType="1"/>
                    </p:cNvSpPr>
                    <p:nvPr/>
                  </p:nvSpPr>
                  <p:spPr bwMode="auto">
                    <a:xfrm>
                      <a:off x="272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7" name="Line 3678"/>
                    <p:cNvSpPr>
                      <a:spLocks noChangeShapeType="1"/>
                    </p:cNvSpPr>
                    <p:nvPr/>
                  </p:nvSpPr>
                  <p:spPr bwMode="auto">
                    <a:xfrm>
                      <a:off x="273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8" name="Line 3679"/>
                    <p:cNvSpPr>
                      <a:spLocks noChangeShapeType="1"/>
                    </p:cNvSpPr>
                    <p:nvPr/>
                  </p:nvSpPr>
                  <p:spPr bwMode="auto">
                    <a:xfrm>
                      <a:off x="274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9" name="Line 3680"/>
                    <p:cNvSpPr>
                      <a:spLocks noChangeShapeType="1"/>
                    </p:cNvSpPr>
                    <p:nvPr/>
                  </p:nvSpPr>
                  <p:spPr bwMode="auto">
                    <a:xfrm>
                      <a:off x="274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0" name="Line 3681"/>
                    <p:cNvSpPr>
                      <a:spLocks noChangeShapeType="1"/>
                    </p:cNvSpPr>
                    <p:nvPr/>
                  </p:nvSpPr>
                  <p:spPr bwMode="auto">
                    <a:xfrm>
                      <a:off x="27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1" name="Line 3682"/>
                    <p:cNvSpPr>
                      <a:spLocks noChangeShapeType="1"/>
                    </p:cNvSpPr>
                    <p:nvPr/>
                  </p:nvSpPr>
                  <p:spPr bwMode="auto">
                    <a:xfrm>
                      <a:off x="276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2" name="Line 3683"/>
                    <p:cNvSpPr>
                      <a:spLocks noChangeShapeType="1"/>
                    </p:cNvSpPr>
                    <p:nvPr/>
                  </p:nvSpPr>
                  <p:spPr bwMode="auto">
                    <a:xfrm>
                      <a:off x="277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3" name="Line 3684"/>
                    <p:cNvSpPr>
                      <a:spLocks noChangeShapeType="1"/>
                    </p:cNvSpPr>
                    <p:nvPr/>
                  </p:nvSpPr>
                  <p:spPr bwMode="auto">
                    <a:xfrm>
                      <a:off x="279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4" name="Line 3685"/>
                    <p:cNvSpPr>
                      <a:spLocks noChangeShapeType="1"/>
                    </p:cNvSpPr>
                    <p:nvPr/>
                  </p:nvSpPr>
                  <p:spPr bwMode="auto">
                    <a:xfrm>
                      <a:off x="279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5" name="Line 3686"/>
                    <p:cNvSpPr>
                      <a:spLocks noChangeShapeType="1"/>
                    </p:cNvSpPr>
                    <p:nvPr/>
                  </p:nvSpPr>
                  <p:spPr bwMode="auto">
                    <a:xfrm>
                      <a:off x="280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6" name="Line 3687"/>
                    <p:cNvSpPr>
                      <a:spLocks noChangeShapeType="1"/>
                    </p:cNvSpPr>
                    <p:nvPr/>
                  </p:nvSpPr>
                  <p:spPr bwMode="auto">
                    <a:xfrm>
                      <a:off x="281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7" name="Line 3688"/>
                    <p:cNvSpPr>
                      <a:spLocks noChangeShapeType="1"/>
                    </p:cNvSpPr>
                    <p:nvPr/>
                  </p:nvSpPr>
                  <p:spPr bwMode="auto">
                    <a:xfrm>
                      <a:off x="282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8" name="Line 3689"/>
                    <p:cNvSpPr>
                      <a:spLocks noChangeShapeType="1"/>
                    </p:cNvSpPr>
                    <p:nvPr/>
                  </p:nvSpPr>
                  <p:spPr bwMode="auto">
                    <a:xfrm>
                      <a:off x="283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9" name="Line 3690"/>
                    <p:cNvSpPr>
                      <a:spLocks noChangeShapeType="1"/>
                    </p:cNvSpPr>
                    <p:nvPr/>
                  </p:nvSpPr>
                  <p:spPr bwMode="auto">
                    <a:xfrm>
                      <a:off x="284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0" name="Line 3691"/>
                    <p:cNvSpPr>
                      <a:spLocks noChangeShapeType="1"/>
                    </p:cNvSpPr>
                    <p:nvPr/>
                  </p:nvSpPr>
                  <p:spPr bwMode="auto">
                    <a:xfrm>
                      <a:off x="285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1" name="Line 3692"/>
                    <p:cNvSpPr>
                      <a:spLocks noChangeShapeType="1"/>
                    </p:cNvSpPr>
                    <p:nvPr/>
                  </p:nvSpPr>
                  <p:spPr bwMode="auto">
                    <a:xfrm>
                      <a:off x="285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2" name="Line 3693"/>
                    <p:cNvSpPr>
                      <a:spLocks noChangeShapeType="1"/>
                    </p:cNvSpPr>
                    <p:nvPr/>
                  </p:nvSpPr>
                  <p:spPr bwMode="auto">
                    <a:xfrm>
                      <a:off x="287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3" name="Line 3694"/>
                    <p:cNvSpPr>
                      <a:spLocks noChangeShapeType="1"/>
                    </p:cNvSpPr>
                    <p:nvPr/>
                  </p:nvSpPr>
                  <p:spPr bwMode="auto">
                    <a:xfrm>
                      <a:off x="287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4" name="Line 3695"/>
                    <p:cNvSpPr>
                      <a:spLocks noChangeShapeType="1"/>
                    </p:cNvSpPr>
                    <p:nvPr/>
                  </p:nvSpPr>
                  <p:spPr bwMode="auto">
                    <a:xfrm>
                      <a:off x="288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5" name="Line 3696"/>
                    <p:cNvSpPr>
                      <a:spLocks noChangeShapeType="1"/>
                    </p:cNvSpPr>
                    <p:nvPr/>
                  </p:nvSpPr>
                  <p:spPr bwMode="auto">
                    <a:xfrm>
                      <a:off x="289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6" name="Line 3697"/>
                    <p:cNvSpPr>
                      <a:spLocks noChangeShapeType="1"/>
                    </p:cNvSpPr>
                    <p:nvPr/>
                  </p:nvSpPr>
                  <p:spPr bwMode="auto">
                    <a:xfrm>
                      <a:off x="290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7" name="Line 3698"/>
                    <p:cNvSpPr>
                      <a:spLocks noChangeShapeType="1"/>
                    </p:cNvSpPr>
                    <p:nvPr/>
                  </p:nvSpPr>
                  <p:spPr bwMode="auto">
                    <a:xfrm>
                      <a:off x="291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8" name="Line 3699"/>
                    <p:cNvSpPr>
                      <a:spLocks noChangeShapeType="1"/>
                    </p:cNvSpPr>
                    <p:nvPr/>
                  </p:nvSpPr>
                  <p:spPr bwMode="auto">
                    <a:xfrm>
                      <a:off x="292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9" name="Line 3700"/>
                    <p:cNvSpPr>
                      <a:spLocks noChangeShapeType="1"/>
                    </p:cNvSpPr>
                    <p:nvPr/>
                  </p:nvSpPr>
                  <p:spPr bwMode="auto">
                    <a:xfrm>
                      <a:off x="293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0" name="Line 3701"/>
                    <p:cNvSpPr>
                      <a:spLocks noChangeShapeType="1"/>
                    </p:cNvSpPr>
                    <p:nvPr/>
                  </p:nvSpPr>
                  <p:spPr bwMode="auto">
                    <a:xfrm>
                      <a:off x="293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1" name="Line 3702"/>
                    <p:cNvSpPr>
                      <a:spLocks noChangeShapeType="1"/>
                    </p:cNvSpPr>
                    <p:nvPr/>
                  </p:nvSpPr>
                  <p:spPr bwMode="auto">
                    <a:xfrm>
                      <a:off x="295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2" name="Line 3703"/>
                    <p:cNvSpPr>
                      <a:spLocks noChangeShapeType="1"/>
                    </p:cNvSpPr>
                    <p:nvPr/>
                  </p:nvSpPr>
                  <p:spPr bwMode="auto">
                    <a:xfrm>
                      <a:off x="295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3" name="Line 3704"/>
                    <p:cNvSpPr>
                      <a:spLocks noChangeShapeType="1"/>
                    </p:cNvSpPr>
                    <p:nvPr/>
                  </p:nvSpPr>
                  <p:spPr bwMode="auto">
                    <a:xfrm>
                      <a:off x="2965"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4" name="Line 3705"/>
                    <p:cNvSpPr>
                      <a:spLocks noChangeShapeType="1"/>
                    </p:cNvSpPr>
                    <p:nvPr/>
                  </p:nvSpPr>
                  <p:spPr bwMode="auto">
                    <a:xfrm>
                      <a:off x="297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5" name="Line 3706"/>
                    <p:cNvSpPr>
                      <a:spLocks noChangeShapeType="1"/>
                    </p:cNvSpPr>
                    <p:nvPr/>
                  </p:nvSpPr>
                  <p:spPr bwMode="auto">
                    <a:xfrm>
                      <a:off x="298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6" name="Line 3707"/>
                    <p:cNvSpPr>
                      <a:spLocks noChangeShapeType="1"/>
                    </p:cNvSpPr>
                    <p:nvPr/>
                  </p:nvSpPr>
                  <p:spPr bwMode="auto">
                    <a:xfrm>
                      <a:off x="2992"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7" name="Line 3708"/>
                    <p:cNvSpPr>
                      <a:spLocks noChangeShapeType="1"/>
                    </p:cNvSpPr>
                    <p:nvPr/>
                  </p:nvSpPr>
                  <p:spPr bwMode="auto">
                    <a:xfrm>
                      <a:off x="300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8" name="Line 3709"/>
                    <p:cNvSpPr>
                      <a:spLocks noChangeShapeType="1"/>
                    </p:cNvSpPr>
                    <p:nvPr/>
                  </p:nvSpPr>
                  <p:spPr bwMode="auto">
                    <a:xfrm>
                      <a:off x="301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9" name="Line 3710"/>
                    <p:cNvSpPr>
                      <a:spLocks noChangeShapeType="1"/>
                    </p:cNvSpPr>
                    <p:nvPr/>
                  </p:nvSpPr>
                  <p:spPr bwMode="auto">
                    <a:xfrm>
                      <a:off x="3019"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0" name="Line 3711"/>
                    <p:cNvSpPr>
                      <a:spLocks noChangeShapeType="1"/>
                    </p:cNvSpPr>
                    <p:nvPr/>
                  </p:nvSpPr>
                  <p:spPr bwMode="auto">
                    <a:xfrm>
                      <a:off x="303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1" name="Line 3712"/>
                    <p:cNvSpPr>
                      <a:spLocks noChangeShapeType="1"/>
                    </p:cNvSpPr>
                    <p:nvPr/>
                  </p:nvSpPr>
                  <p:spPr bwMode="auto">
                    <a:xfrm>
                      <a:off x="304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2" name="Line 3713"/>
                    <p:cNvSpPr>
                      <a:spLocks noChangeShapeType="1"/>
                    </p:cNvSpPr>
                    <p:nvPr/>
                  </p:nvSpPr>
                  <p:spPr bwMode="auto">
                    <a:xfrm>
                      <a:off x="304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3" name="Line 3714"/>
                    <p:cNvSpPr>
                      <a:spLocks noChangeShapeType="1"/>
                    </p:cNvSpPr>
                    <p:nvPr/>
                  </p:nvSpPr>
                  <p:spPr bwMode="auto">
                    <a:xfrm>
                      <a:off x="306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4" name="Line 3715"/>
                    <p:cNvSpPr>
                      <a:spLocks noChangeShapeType="1"/>
                    </p:cNvSpPr>
                    <p:nvPr/>
                  </p:nvSpPr>
                  <p:spPr bwMode="auto">
                    <a:xfrm>
                      <a:off x="306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5" name="Line 3716"/>
                    <p:cNvSpPr>
                      <a:spLocks noChangeShapeType="1"/>
                    </p:cNvSpPr>
                    <p:nvPr/>
                  </p:nvSpPr>
                  <p:spPr bwMode="auto">
                    <a:xfrm>
                      <a:off x="307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6" name="Line 3717"/>
                    <p:cNvSpPr>
                      <a:spLocks noChangeShapeType="1"/>
                    </p:cNvSpPr>
                    <p:nvPr/>
                  </p:nvSpPr>
                  <p:spPr bwMode="auto">
                    <a:xfrm>
                      <a:off x="308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7" name="Line 3718"/>
                    <p:cNvSpPr>
                      <a:spLocks noChangeShapeType="1"/>
                    </p:cNvSpPr>
                    <p:nvPr/>
                  </p:nvSpPr>
                  <p:spPr bwMode="auto">
                    <a:xfrm>
                      <a:off x="309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8" name="Line 3719"/>
                    <p:cNvSpPr>
                      <a:spLocks noChangeShapeType="1"/>
                    </p:cNvSpPr>
                    <p:nvPr/>
                  </p:nvSpPr>
                  <p:spPr bwMode="auto">
                    <a:xfrm>
                      <a:off x="310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9" name="Line 3720"/>
                    <p:cNvSpPr>
                      <a:spLocks noChangeShapeType="1"/>
                    </p:cNvSpPr>
                    <p:nvPr/>
                  </p:nvSpPr>
                  <p:spPr bwMode="auto">
                    <a:xfrm>
                      <a:off x="311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0" name="Line 3721"/>
                    <p:cNvSpPr>
                      <a:spLocks noChangeShapeType="1"/>
                    </p:cNvSpPr>
                    <p:nvPr/>
                  </p:nvSpPr>
                  <p:spPr bwMode="auto">
                    <a:xfrm>
                      <a:off x="312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1" name="Line 3722"/>
                    <p:cNvSpPr>
                      <a:spLocks noChangeShapeType="1"/>
                    </p:cNvSpPr>
                    <p:nvPr/>
                  </p:nvSpPr>
                  <p:spPr bwMode="auto">
                    <a:xfrm>
                      <a:off x="312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2" name="Line 3723"/>
                    <p:cNvSpPr>
                      <a:spLocks noChangeShapeType="1"/>
                    </p:cNvSpPr>
                    <p:nvPr/>
                  </p:nvSpPr>
                  <p:spPr bwMode="auto">
                    <a:xfrm>
                      <a:off x="314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3" name="Line 3724"/>
                    <p:cNvSpPr>
                      <a:spLocks noChangeShapeType="1"/>
                    </p:cNvSpPr>
                    <p:nvPr/>
                  </p:nvSpPr>
                  <p:spPr bwMode="auto">
                    <a:xfrm>
                      <a:off x="314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4" name="Line 3725"/>
                    <p:cNvSpPr>
                      <a:spLocks noChangeShapeType="1"/>
                    </p:cNvSpPr>
                    <p:nvPr/>
                  </p:nvSpPr>
                  <p:spPr bwMode="auto">
                    <a:xfrm>
                      <a:off x="315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5" name="Line 3726"/>
                    <p:cNvSpPr>
                      <a:spLocks noChangeShapeType="1"/>
                    </p:cNvSpPr>
                    <p:nvPr/>
                  </p:nvSpPr>
                  <p:spPr bwMode="auto">
                    <a:xfrm>
                      <a:off x="316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6" name="Line 3727"/>
                    <p:cNvSpPr>
                      <a:spLocks noChangeShapeType="1"/>
                    </p:cNvSpPr>
                    <p:nvPr/>
                  </p:nvSpPr>
                  <p:spPr bwMode="auto">
                    <a:xfrm>
                      <a:off x="317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7" name="Line 3728"/>
                    <p:cNvSpPr>
                      <a:spLocks noChangeShapeType="1"/>
                    </p:cNvSpPr>
                    <p:nvPr/>
                  </p:nvSpPr>
                  <p:spPr bwMode="auto">
                    <a:xfrm>
                      <a:off x="318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8" name="Line 3729"/>
                    <p:cNvSpPr>
                      <a:spLocks noChangeShapeType="1"/>
                    </p:cNvSpPr>
                    <p:nvPr/>
                  </p:nvSpPr>
                  <p:spPr bwMode="auto">
                    <a:xfrm>
                      <a:off x="319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9" name="Line 3730"/>
                    <p:cNvSpPr>
                      <a:spLocks noChangeShapeType="1"/>
                    </p:cNvSpPr>
                    <p:nvPr/>
                  </p:nvSpPr>
                  <p:spPr bwMode="auto">
                    <a:xfrm>
                      <a:off x="320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0" name="Line 3731"/>
                    <p:cNvSpPr>
                      <a:spLocks noChangeShapeType="1"/>
                    </p:cNvSpPr>
                    <p:nvPr/>
                  </p:nvSpPr>
                  <p:spPr bwMode="auto">
                    <a:xfrm>
                      <a:off x="320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1" name="Line 3732"/>
                    <p:cNvSpPr>
                      <a:spLocks noChangeShapeType="1"/>
                    </p:cNvSpPr>
                    <p:nvPr/>
                  </p:nvSpPr>
                  <p:spPr bwMode="auto">
                    <a:xfrm>
                      <a:off x="322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 name="Group 3934"/>
                  <p:cNvGrpSpPr>
                    <a:grpSpLocks/>
                  </p:cNvGrpSpPr>
                  <p:nvPr/>
                </p:nvGrpSpPr>
                <p:grpSpPr bwMode="auto">
                  <a:xfrm>
                    <a:off x="564" y="425"/>
                    <a:ext cx="2714" cy="2337"/>
                    <a:chOff x="1095" y="1105"/>
                    <a:chExt cx="2714" cy="2337"/>
                  </a:xfrm>
                  <a:grpFill/>
                </p:grpSpPr>
                <p:sp>
                  <p:nvSpPr>
                    <p:cNvPr id="1552" name="Line 3734"/>
                    <p:cNvSpPr>
                      <a:spLocks noChangeShapeType="1"/>
                    </p:cNvSpPr>
                    <p:nvPr/>
                  </p:nvSpPr>
                  <p:spPr bwMode="auto">
                    <a:xfrm>
                      <a:off x="323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3" name="Line 3735"/>
                    <p:cNvSpPr>
                      <a:spLocks noChangeShapeType="1"/>
                    </p:cNvSpPr>
                    <p:nvPr/>
                  </p:nvSpPr>
                  <p:spPr bwMode="auto">
                    <a:xfrm>
                      <a:off x="323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4" name="Line 3736"/>
                    <p:cNvSpPr>
                      <a:spLocks noChangeShapeType="1"/>
                    </p:cNvSpPr>
                    <p:nvPr/>
                  </p:nvSpPr>
                  <p:spPr bwMode="auto">
                    <a:xfrm>
                      <a:off x="325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5" name="Line 3737"/>
                    <p:cNvSpPr>
                      <a:spLocks noChangeShapeType="1"/>
                    </p:cNvSpPr>
                    <p:nvPr/>
                  </p:nvSpPr>
                  <p:spPr bwMode="auto">
                    <a:xfrm>
                      <a:off x="325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6" name="Line 3738"/>
                    <p:cNvSpPr>
                      <a:spLocks noChangeShapeType="1"/>
                    </p:cNvSpPr>
                    <p:nvPr/>
                  </p:nvSpPr>
                  <p:spPr bwMode="auto">
                    <a:xfrm>
                      <a:off x="326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7" name="Line 3739"/>
                    <p:cNvSpPr>
                      <a:spLocks noChangeShapeType="1"/>
                    </p:cNvSpPr>
                    <p:nvPr/>
                  </p:nvSpPr>
                  <p:spPr bwMode="auto">
                    <a:xfrm>
                      <a:off x="327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8" name="Line 3740"/>
                    <p:cNvSpPr>
                      <a:spLocks noChangeShapeType="1"/>
                    </p:cNvSpPr>
                    <p:nvPr/>
                  </p:nvSpPr>
                  <p:spPr bwMode="auto">
                    <a:xfrm>
                      <a:off x="328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9" name="Line 3741"/>
                    <p:cNvSpPr>
                      <a:spLocks noChangeShapeType="1"/>
                    </p:cNvSpPr>
                    <p:nvPr/>
                  </p:nvSpPr>
                  <p:spPr bwMode="auto">
                    <a:xfrm>
                      <a:off x="329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0" name="Line 3742"/>
                    <p:cNvSpPr>
                      <a:spLocks noChangeShapeType="1"/>
                    </p:cNvSpPr>
                    <p:nvPr/>
                  </p:nvSpPr>
                  <p:spPr bwMode="auto">
                    <a:xfrm>
                      <a:off x="330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1" name="Line 3743"/>
                    <p:cNvSpPr>
                      <a:spLocks noChangeShapeType="1"/>
                    </p:cNvSpPr>
                    <p:nvPr/>
                  </p:nvSpPr>
                  <p:spPr bwMode="auto">
                    <a:xfrm>
                      <a:off x="331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2" name="Line 3744"/>
                    <p:cNvSpPr>
                      <a:spLocks noChangeShapeType="1"/>
                    </p:cNvSpPr>
                    <p:nvPr/>
                  </p:nvSpPr>
                  <p:spPr bwMode="auto">
                    <a:xfrm>
                      <a:off x="331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3" name="Line 3745"/>
                    <p:cNvSpPr>
                      <a:spLocks noChangeShapeType="1"/>
                    </p:cNvSpPr>
                    <p:nvPr/>
                  </p:nvSpPr>
                  <p:spPr bwMode="auto">
                    <a:xfrm>
                      <a:off x="333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4" name="Line 3746"/>
                    <p:cNvSpPr>
                      <a:spLocks noChangeShapeType="1"/>
                    </p:cNvSpPr>
                    <p:nvPr/>
                  </p:nvSpPr>
                  <p:spPr bwMode="auto">
                    <a:xfrm>
                      <a:off x="333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5" name="Line 3747"/>
                    <p:cNvSpPr>
                      <a:spLocks noChangeShapeType="1"/>
                    </p:cNvSpPr>
                    <p:nvPr/>
                  </p:nvSpPr>
                  <p:spPr bwMode="auto">
                    <a:xfrm>
                      <a:off x="3344"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6" name="Line 3748"/>
                    <p:cNvSpPr>
                      <a:spLocks noChangeShapeType="1"/>
                    </p:cNvSpPr>
                    <p:nvPr/>
                  </p:nvSpPr>
                  <p:spPr bwMode="auto">
                    <a:xfrm>
                      <a:off x="335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7" name="Line 3749"/>
                    <p:cNvSpPr>
                      <a:spLocks noChangeShapeType="1"/>
                    </p:cNvSpPr>
                    <p:nvPr/>
                  </p:nvSpPr>
                  <p:spPr bwMode="auto">
                    <a:xfrm>
                      <a:off x="336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8" name="Line 3750"/>
                    <p:cNvSpPr>
                      <a:spLocks noChangeShapeType="1"/>
                    </p:cNvSpPr>
                    <p:nvPr/>
                  </p:nvSpPr>
                  <p:spPr bwMode="auto">
                    <a:xfrm>
                      <a:off x="3371"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9" name="Line 3751"/>
                    <p:cNvSpPr>
                      <a:spLocks noChangeShapeType="1"/>
                    </p:cNvSpPr>
                    <p:nvPr/>
                  </p:nvSpPr>
                  <p:spPr bwMode="auto">
                    <a:xfrm>
                      <a:off x="338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0" name="Line 3752"/>
                    <p:cNvSpPr>
                      <a:spLocks noChangeShapeType="1"/>
                    </p:cNvSpPr>
                    <p:nvPr/>
                  </p:nvSpPr>
                  <p:spPr bwMode="auto">
                    <a:xfrm>
                      <a:off x="339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1" name="Line 3753"/>
                    <p:cNvSpPr>
                      <a:spLocks noChangeShapeType="1"/>
                    </p:cNvSpPr>
                    <p:nvPr/>
                  </p:nvSpPr>
                  <p:spPr bwMode="auto">
                    <a:xfrm>
                      <a:off x="3398"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2" name="Line 3754"/>
                    <p:cNvSpPr>
                      <a:spLocks noChangeShapeType="1"/>
                    </p:cNvSpPr>
                    <p:nvPr/>
                  </p:nvSpPr>
                  <p:spPr bwMode="auto">
                    <a:xfrm>
                      <a:off x="341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3" name="Line 3755"/>
                    <p:cNvSpPr>
                      <a:spLocks noChangeShapeType="1"/>
                    </p:cNvSpPr>
                    <p:nvPr/>
                  </p:nvSpPr>
                  <p:spPr bwMode="auto">
                    <a:xfrm>
                      <a:off x="341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4" name="Line 3756"/>
                    <p:cNvSpPr>
                      <a:spLocks noChangeShapeType="1"/>
                    </p:cNvSpPr>
                    <p:nvPr/>
                  </p:nvSpPr>
                  <p:spPr bwMode="auto">
                    <a:xfrm>
                      <a:off x="342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5" name="Line 3757"/>
                    <p:cNvSpPr>
                      <a:spLocks noChangeShapeType="1"/>
                    </p:cNvSpPr>
                    <p:nvPr/>
                  </p:nvSpPr>
                  <p:spPr bwMode="auto">
                    <a:xfrm>
                      <a:off x="343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6" name="Line 3758"/>
                    <p:cNvSpPr>
                      <a:spLocks noChangeShapeType="1"/>
                    </p:cNvSpPr>
                    <p:nvPr/>
                  </p:nvSpPr>
                  <p:spPr bwMode="auto">
                    <a:xfrm>
                      <a:off x="344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7" name="Line 3759"/>
                    <p:cNvSpPr>
                      <a:spLocks noChangeShapeType="1"/>
                    </p:cNvSpPr>
                    <p:nvPr/>
                  </p:nvSpPr>
                  <p:spPr bwMode="auto">
                    <a:xfrm>
                      <a:off x="345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8" name="Line 3760"/>
                    <p:cNvSpPr>
                      <a:spLocks noChangeShapeType="1"/>
                    </p:cNvSpPr>
                    <p:nvPr/>
                  </p:nvSpPr>
                  <p:spPr bwMode="auto">
                    <a:xfrm>
                      <a:off x="346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9" name="Line 3761"/>
                    <p:cNvSpPr>
                      <a:spLocks noChangeShapeType="1"/>
                    </p:cNvSpPr>
                    <p:nvPr/>
                  </p:nvSpPr>
                  <p:spPr bwMode="auto">
                    <a:xfrm>
                      <a:off x="347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0" name="Line 3762"/>
                    <p:cNvSpPr>
                      <a:spLocks noChangeShapeType="1"/>
                    </p:cNvSpPr>
                    <p:nvPr/>
                  </p:nvSpPr>
                  <p:spPr bwMode="auto">
                    <a:xfrm>
                      <a:off x="348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1" name="Line 3763"/>
                    <p:cNvSpPr>
                      <a:spLocks noChangeShapeType="1"/>
                    </p:cNvSpPr>
                    <p:nvPr/>
                  </p:nvSpPr>
                  <p:spPr bwMode="auto">
                    <a:xfrm>
                      <a:off x="349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2" name="Line 3764"/>
                    <p:cNvSpPr>
                      <a:spLocks noChangeShapeType="1"/>
                    </p:cNvSpPr>
                    <p:nvPr/>
                  </p:nvSpPr>
                  <p:spPr bwMode="auto">
                    <a:xfrm>
                      <a:off x="350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3" name="Line 3765"/>
                    <p:cNvSpPr>
                      <a:spLocks noChangeShapeType="1"/>
                    </p:cNvSpPr>
                    <p:nvPr/>
                  </p:nvSpPr>
                  <p:spPr bwMode="auto">
                    <a:xfrm>
                      <a:off x="350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4" name="Line 3766"/>
                    <p:cNvSpPr>
                      <a:spLocks noChangeShapeType="1"/>
                    </p:cNvSpPr>
                    <p:nvPr/>
                  </p:nvSpPr>
                  <p:spPr bwMode="auto">
                    <a:xfrm>
                      <a:off x="352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5" name="Line 3767"/>
                    <p:cNvSpPr>
                      <a:spLocks noChangeShapeType="1"/>
                    </p:cNvSpPr>
                    <p:nvPr/>
                  </p:nvSpPr>
                  <p:spPr bwMode="auto">
                    <a:xfrm>
                      <a:off x="352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6" name="Line 3768"/>
                    <p:cNvSpPr>
                      <a:spLocks noChangeShapeType="1"/>
                    </p:cNvSpPr>
                    <p:nvPr/>
                  </p:nvSpPr>
                  <p:spPr bwMode="auto">
                    <a:xfrm>
                      <a:off x="353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7" name="Line 3769"/>
                    <p:cNvSpPr>
                      <a:spLocks noChangeShapeType="1"/>
                    </p:cNvSpPr>
                    <p:nvPr/>
                  </p:nvSpPr>
                  <p:spPr bwMode="auto">
                    <a:xfrm>
                      <a:off x="354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8" name="Line 3770"/>
                    <p:cNvSpPr>
                      <a:spLocks noChangeShapeType="1"/>
                    </p:cNvSpPr>
                    <p:nvPr/>
                  </p:nvSpPr>
                  <p:spPr bwMode="auto">
                    <a:xfrm>
                      <a:off x="355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9" name="Line 3771"/>
                    <p:cNvSpPr>
                      <a:spLocks noChangeShapeType="1"/>
                    </p:cNvSpPr>
                    <p:nvPr/>
                  </p:nvSpPr>
                  <p:spPr bwMode="auto">
                    <a:xfrm>
                      <a:off x="356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0" name="Line 3772"/>
                    <p:cNvSpPr>
                      <a:spLocks noChangeShapeType="1"/>
                    </p:cNvSpPr>
                    <p:nvPr/>
                  </p:nvSpPr>
                  <p:spPr bwMode="auto">
                    <a:xfrm>
                      <a:off x="357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1" name="Line 3773"/>
                    <p:cNvSpPr>
                      <a:spLocks noChangeShapeType="1"/>
                    </p:cNvSpPr>
                    <p:nvPr/>
                  </p:nvSpPr>
                  <p:spPr bwMode="auto">
                    <a:xfrm>
                      <a:off x="358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2" name="Line 3774"/>
                    <p:cNvSpPr>
                      <a:spLocks noChangeShapeType="1"/>
                    </p:cNvSpPr>
                    <p:nvPr/>
                  </p:nvSpPr>
                  <p:spPr bwMode="auto">
                    <a:xfrm>
                      <a:off x="358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3" name="Line 3775"/>
                    <p:cNvSpPr>
                      <a:spLocks noChangeShapeType="1"/>
                    </p:cNvSpPr>
                    <p:nvPr/>
                  </p:nvSpPr>
                  <p:spPr bwMode="auto">
                    <a:xfrm>
                      <a:off x="360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4" name="Line 3776"/>
                    <p:cNvSpPr>
                      <a:spLocks noChangeShapeType="1"/>
                    </p:cNvSpPr>
                    <p:nvPr/>
                  </p:nvSpPr>
                  <p:spPr bwMode="auto">
                    <a:xfrm>
                      <a:off x="360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5" name="Line 3777"/>
                    <p:cNvSpPr>
                      <a:spLocks noChangeShapeType="1"/>
                    </p:cNvSpPr>
                    <p:nvPr/>
                  </p:nvSpPr>
                  <p:spPr bwMode="auto">
                    <a:xfrm>
                      <a:off x="361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6" name="Line 3778"/>
                    <p:cNvSpPr>
                      <a:spLocks noChangeShapeType="1"/>
                    </p:cNvSpPr>
                    <p:nvPr/>
                  </p:nvSpPr>
                  <p:spPr bwMode="auto">
                    <a:xfrm>
                      <a:off x="362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7" name="Line 3779"/>
                    <p:cNvSpPr>
                      <a:spLocks noChangeShapeType="1"/>
                    </p:cNvSpPr>
                    <p:nvPr/>
                  </p:nvSpPr>
                  <p:spPr bwMode="auto">
                    <a:xfrm>
                      <a:off x="363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8" name="Line 3780"/>
                    <p:cNvSpPr>
                      <a:spLocks noChangeShapeType="1"/>
                    </p:cNvSpPr>
                    <p:nvPr/>
                  </p:nvSpPr>
                  <p:spPr bwMode="auto">
                    <a:xfrm>
                      <a:off x="364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9" name="Line 3781"/>
                    <p:cNvSpPr>
                      <a:spLocks noChangeShapeType="1"/>
                    </p:cNvSpPr>
                    <p:nvPr/>
                  </p:nvSpPr>
                  <p:spPr bwMode="auto">
                    <a:xfrm>
                      <a:off x="365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0" name="Line 3782"/>
                    <p:cNvSpPr>
                      <a:spLocks noChangeShapeType="1"/>
                    </p:cNvSpPr>
                    <p:nvPr/>
                  </p:nvSpPr>
                  <p:spPr bwMode="auto">
                    <a:xfrm>
                      <a:off x="36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1" name="Line 3783"/>
                    <p:cNvSpPr>
                      <a:spLocks noChangeShapeType="1"/>
                    </p:cNvSpPr>
                    <p:nvPr/>
                  </p:nvSpPr>
                  <p:spPr bwMode="auto">
                    <a:xfrm>
                      <a:off x="366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2" name="Line 3784"/>
                    <p:cNvSpPr>
                      <a:spLocks noChangeShapeType="1"/>
                    </p:cNvSpPr>
                    <p:nvPr/>
                  </p:nvSpPr>
                  <p:spPr bwMode="auto">
                    <a:xfrm>
                      <a:off x="368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3" name="Line 3785"/>
                    <p:cNvSpPr>
                      <a:spLocks noChangeShapeType="1"/>
                    </p:cNvSpPr>
                    <p:nvPr/>
                  </p:nvSpPr>
                  <p:spPr bwMode="auto">
                    <a:xfrm>
                      <a:off x="369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4" name="Line 3786"/>
                    <p:cNvSpPr>
                      <a:spLocks noChangeShapeType="1"/>
                    </p:cNvSpPr>
                    <p:nvPr/>
                  </p:nvSpPr>
                  <p:spPr bwMode="auto">
                    <a:xfrm>
                      <a:off x="369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5" name="Line 3787"/>
                    <p:cNvSpPr>
                      <a:spLocks noChangeShapeType="1"/>
                    </p:cNvSpPr>
                    <p:nvPr/>
                  </p:nvSpPr>
                  <p:spPr bwMode="auto">
                    <a:xfrm>
                      <a:off x="371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6" name="Line 3788"/>
                    <p:cNvSpPr>
                      <a:spLocks noChangeShapeType="1"/>
                    </p:cNvSpPr>
                    <p:nvPr/>
                  </p:nvSpPr>
                  <p:spPr bwMode="auto">
                    <a:xfrm>
                      <a:off x="371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7" name="Line 3789"/>
                    <p:cNvSpPr>
                      <a:spLocks noChangeShapeType="1"/>
                    </p:cNvSpPr>
                    <p:nvPr/>
                  </p:nvSpPr>
                  <p:spPr bwMode="auto">
                    <a:xfrm>
                      <a:off x="372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8" name="Line 3790"/>
                    <p:cNvSpPr>
                      <a:spLocks noChangeShapeType="1"/>
                    </p:cNvSpPr>
                    <p:nvPr/>
                  </p:nvSpPr>
                  <p:spPr bwMode="auto">
                    <a:xfrm>
                      <a:off x="373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9" name="Line 3791"/>
                    <p:cNvSpPr>
                      <a:spLocks noChangeShapeType="1"/>
                    </p:cNvSpPr>
                    <p:nvPr/>
                  </p:nvSpPr>
                  <p:spPr bwMode="auto">
                    <a:xfrm>
                      <a:off x="374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0" name="Line 3792"/>
                    <p:cNvSpPr>
                      <a:spLocks noChangeShapeType="1"/>
                    </p:cNvSpPr>
                    <p:nvPr/>
                  </p:nvSpPr>
                  <p:spPr bwMode="auto">
                    <a:xfrm>
                      <a:off x="3750"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1" name="Line 3793"/>
                    <p:cNvSpPr>
                      <a:spLocks noChangeShapeType="1"/>
                    </p:cNvSpPr>
                    <p:nvPr/>
                  </p:nvSpPr>
                  <p:spPr bwMode="auto">
                    <a:xfrm>
                      <a:off x="376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2" name="Line 3794"/>
                    <p:cNvSpPr>
                      <a:spLocks noChangeShapeType="1"/>
                    </p:cNvSpPr>
                    <p:nvPr/>
                  </p:nvSpPr>
                  <p:spPr bwMode="auto">
                    <a:xfrm>
                      <a:off x="377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3" name="Line 3795"/>
                    <p:cNvSpPr>
                      <a:spLocks noChangeShapeType="1"/>
                    </p:cNvSpPr>
                    <p:nvPr/>
                  </p:nvSpPr>
                  <p:spPr bwMode="auto">
                    <a:xfrm>
                      <a:off x="3777"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4" name="Line 3796"/>
                    <p:cNvSpPr>
                      <a:spLocks noChangeShapeType="1"/>
                    </p:cNvSpPr>
                    <p:nvPr/>
                  </p:nvSpPr>
                  <p:spPr bwMode="auto">
                    <a:xfrm>
                      <a:off x="379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5" name="Line 3797"/>
                    <p:cNvSpPr>
                      <a:spLocks noChangeShapeType="1"/>
                    </p:cNvSpPr>
                    <p:nvPr/>
                  </p:nvSpPr>
                  <p:spPr bwMode="auto">
                    <a:xfrm>
                      <a:off x="379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6" name="Line 3798"/>
                    <p:cNvSpPr>
                      <a:spLocks noChangeShapeType="1"/>
                    </p:cNvSpPr>
                    <p:nvPr/>
                  </p:nvSpPr>
                  <p:spPr bwMode="auto">
                    <a:xfrm>
                      <a:off x="3805" y="1248"/>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7" name="Rectangle 3799"/>
                    <p:cNvSpPr>
                      <a:spLocks noChangeArrowheads="1"/>
                    </p:cNvSpPr>
                    <p:nvPr/>
                  </p:nvSpPr>
                  <p:spPr bwMode="auto">
                    <a:xfrm>
                      <a:off x="1204" y="1196"/>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0.4</a:t>
                      </a:r>
                      <a:endParaRPr lang="en-GB" altLang="de-DE" dirty="0">
                        <a:cs typeface="Arial" panose="020B0604020202020204" pitchFamily="34" charset="0"/>
                      </a:endParaRPr>
                    </a:p>
                  </p:txBody>
                </p:sp>
                <p:sp>
                  <p:nvSpPr>
                    <p:cNvPr id="1618" name="Rectangle 3800"/>
                    <p:cNvSpPr>
                      <a:spLocks noChangeArrowheads="1"/>
                    </p:cNvSpPr>
                    <p:nvPr/>
                  </p:nvSpPr>
                  <p:spPr bwMode="auto">
                    <a:xfrm rot="16200000">
                      <a:off x="81" y="2158"/>
                      <a:ext cx="2125" cy="9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Relative frequency of occurrence</a:t>
                      </a:r>
                      <a:endParaRPr lang="en-GB" altLang="de-DE" dirty="0">
                        <a:cs typeface="Arial" panose="020B0604020202020204" pitchFamily="34" charset="0"/>
                      </a:endParaRPr>
                    </a:p>
                  </p:txBody>
                </p:sp>
                <p:sp>
                  <p:nvSpPr>
                    <p:cNvPr id="1619" name="Line 3801"/>
                    <p:cNvSpPr>
                      <a:spLocks noChangeShapeType="1"/>
                    </p:cNvSpPr>
                    <p:nvPr/>
                  </p:nvSpPr>
                  <p:spPr bwMode="auto">
                    <a:xfrm>
                      <a:off x="1449" y="3214"/>
                      <a:ext cx="2360"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0" name="Line 3802"/>
                    <p:cNvSpPr>
                      <a:spLocks noChangeShapeType="1"/>
                    </p:cNvSpPr>
                    <p:nvPr/>
                  </p:nvSpPr>
                  <p:spPr bwMode="auto">
                    <a:xfrm>
                      <a:off x="1449" y="1149"/>
                      <a:ext cx="2360"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1" name="Line 3803"/>
                    <p:cNvSpPr>
                      <a:spLocks noChangeShapeType="1"/>
                    </p:cNvSpPr>
                    <p:nvPr/>
                  </p:nvSpPr>
                  <p:spPr bwMode="auto">
                    <a:xfrm>
                      <a:off x="144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2" name="Line 3804"/>
                    <p:cNvSpPr>
                      <a:spLocks noChangeShapeType="1"/>
                    </p:cNvSpPr>
                    <p:nvPr/>
                  </p:nvSpPr>
                  <p:spPr bwMode="auto">
                    <a:xfrm flipV="1">
                      <a:off x="144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3" name="Rectangle 3805"/>
                    <p:cNvSpPr>
                      <a:spLocks noChangeArrowheads="1"/>
                    </p:cNvSpPr>
                    <p:nvPr/>
                  </p:nvSpPr>
                  <p:spPr bwMode="auto">
                    <a:xfrm>
                      <a:off x="1380"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624" name="Line 3806"/>
                    <p:cNvSpPr>
                      <a:spLocks noChangeShapeType="1"/>
                    </p:cNvSpPr>
                    <p:nvPr/>
                  </p:nvSpPr>
                  <p:spPr bwMode="auto">
                    <a:xfrm>
                      <a:off x="174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5" name="Line 3807"/>
                    <p:cNvSpPr>
                      <a:spLocks noChangeShapeType="1"/>
                    </p:cNvSpPr>
                    <p:nvPr/>
                  </p:nvSpPr>
                  <p:spPr bwMode="auto">
                    <a:xfrm flipV="1">
                      <a:off x="174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6" name="Line 3808"/>
                    <p:cNvSpPr>
                      <a:spLocks noChangeShapeType="1"/>
                    </p:cNvSpPr>
                    <p:nvPr/>
                  </p:nvSpPr>
                  <p:spPr bwMode="auto">
                    <a:xfrm flipV="1">
                      <a:off x="174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7" name="Line 3809"/>
                    <p:cNvSpPr>
                      <a:spLocks noChangeShapeType="1"/>
                    </p:cNvSpPr>
                    <p:nvPr/>
                  </p:nvSpPr>
                  <p:spPr bwMode="auto">
                    <a:xfrm flipV="1">
                      <a:off x="174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8" name="Line 3810"/>
                    <p:cNvSpPr>
                      <a:spLocks noChangeShapeType="1"/>
                    </p:cNvSpPr>
                    <p:nvPr/>
                  </p:nvSpPr>
                  <p:spPr bwMode="auto">
                    <a:xfrm flipV="1">
                      <a:off x="174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9" name="Line 3811"/>
                    <p:cNvSpPr>
                      <a:spLocks noChangeShapeType="1"/>
                    </p:cNvSpPr>
                    <p:nvPr/>
                  </p:nvSpPr>
                  <p:spPr bwMode="auto">
                    <a:xfrm flipV="1">
                      <a:off x="174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0" name="Line 3812"/>
                    <p:cNvSpPr>
                      <a:spLocks noChangeShapeType="1"/>
                    </p:cNvSpPr>
                    <p:nvPr/>
                  </p:nvSpPr>
                  <p:spPr bwMode="auto">
                    <a:xfrm flipV="1">
                      <a:off x="174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1" name="Line 3813"/>
                    <p:cNvSpPr>
                      <a:spLocks noChangeShapeType="1"/>
                    </p:cNvSpPr>
                    <p:nvPr/>
                  </p:nvSpPr>
                  <p:spPr bwMode="auto">
                    <a:xfrm flipV="1">
                      <a:off x="174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2" name="Line 3814"/>
                    <p:cNvSpPr>
                      <a:spLocks noChangeShapeType="1"/>
                    </p:cNvSpPr>
                    <p:nvPr/>
                  </p:nvSpPr>
                  <p:spPr bwMode="auto">
                    <a:xfrm flipV="1">
                      <a:off x="174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3" name="Line 3815"/>
                    <p:cNvSpPr>
                      <a:spLocks noChangeShapeType="1"/>
                    </p:cNvSpPr>
                    <p:nvPr/>
                  </p:nvSpPr>
                  <p:spPr bwMode="auto">
                    <a:xfrm flipV="1">
                      <a:off x="174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4" name="Line 3816"/>
                    <p:cNvSpPr>
                      <a:spLocks noChangeShapeType="1"/>
                    </p:cNvSpPr>
                    <p:nvPr/>
                  </p:nvSpPr>
                  <p:spPr bwMode="auto">
                    <a:xfrm flipV="1">
                      <a:off x="174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5" name="Line 3817"/>
                    <p:cNvSpPr>
                      <a:spLocks noChangeShapeType="1"/>
                    </p:cNvSpPr>
                    <p:nvPr/>
                  </p:nvSpPr>
                  <p:spPr bwMode="auto">
                    <a:xfrm flipV="1">
                      <a:off x="174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6" name="Line 3818"/>
                    <p:cNvSpPr>
                      <a:spLocks noChangeShapeType="1"/>
                    </p:cNvSpPr>
                    <p:nvPr/>
                  </p:nvSpPr>
                  <p:spPr bwMode="auto">
                    <a:xfrm flipV="1">
                      <a:off x="174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7" name="Line 3819"/>
                    <p:cNvSpPr>
                      <a:spLocks noChangeShapeType="1"/>
                    </p:cNvSpPr>
                    <p:nvPr/>
                  </p:nvSpPr>
                  <p:spPr bwMode="auto">
                    <a:xfrm flipV="1">
                      <a:off x="174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8" name="Line 3820"/>
                    <p:cNvSpPr>
                      <a:spLocks noChangeShapeType="1"/>
                    </p:cNvSpPr>
                    <p:nvPr/>
                  </p:nvSpPr>
                  <p:spPr bwMode="auto">
                    <a:xfrm flipV="1">
                      <a:off x="174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9" name="Line 3821"/>
                    <p:cNvSpPr>
                      <a:spLocks noChangeShapeType="1"/>
                    </p:cNvSpPr>
                    <p:nvPr/>
                  </p:nvSpPr>
                  <p:spPr bwMode="auto">
                    <a:xfrm flipV="1">
                      <a:off x="174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0" name="Line 3822"/>
                    <p:cNvSpPr>
                      <a:spLocks noChangeShapeType="1"/>
                    </p:cNvSpPr>
                    <p:nvPr/>
                  </p:nvSpPr>
                  <p:spPr bwMode="auto">
                    <a:xfrm flipV="1">
                      <a:off x="174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1" name="Line 3823"/>
                    <p:cNvSpPr>
                      <a:spLocks noChangeShapeType="1"/>
                    </p:cNvSpPr>
                    <p:nvPr/>
                  </p:nvSpPr>
                  <p:spPr bwMode="auto">
                    <a:xfrm flipV="1">
                      <a:off x="174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2" name="Line 3824"/>
                    <p:cNvSpPr>
                      <a:spLocks noChangeShapeType="1"/>
                    </p:cNvSpPr>
                    <p:nvPr/>
                  </p:nvSpPr>
                  <p:spPr bwMode="auto">
                    <a:xfrm flipV="1">
                      <a:off x="174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3" name="Line 3825"/>
                    <p:cNvSpPr>
                      <a:spLocks noChangeShapeType="1"/>
                    </p:cNvSpPr>
                    <p:nvPr/>
                  </p:nvSpPr>
                  <p:spPr bwMode="auto">
                    <a:xfrm flipV="1">
                      <a:off x="174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4" name="Line 3826"/>
                    <p:cNvSpPr>
                      <a:spLocks noChangeShapeType="1"/>
                    </p:cNvSpPr>
                    <p:nvPr/>
                  </p:nvSpPr>
                  <p:spPr bwMode="auto">
                    <a:xfrm flipV="1">
                      <a:off x="174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5" name="Line 3827"/>
                    <p:cNvSpPr>
                      <a:spLocks noChangeShapeType="1"/>
                    </p:cNvSpPr>
                    <p:nvPr/>
                  </p:nvSpPr>
                  <p:spPr bwMode="auto">
                    <a:xfrm flipV="1">
                      <a:off x="174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6" name="Line 3828"/>
                    <p:cNvSpPr>
                      <a:spLocks noChangeShapeType="1"/>
                    </p:cNvSpPr>
                    <p:nvPr/>
                  </p:nvSpPr>
                  <p:spPr bwMode="auto">
                    <a:xfrm flipV="1">
                      <a:off x="174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7" name="Line 3829"/>
                    <p:cNvSpPr>
                      <a:spLocks noChangeShapeType="1"/>
                    </p:cNvSpPr>
                    <p:nvPr/>
                  </p:nvSpPr>
                  <p:spPr bwMode="auto">
                    <a:xfrm flipV="1">
                      <a:off x="174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8" name="Line 3830"/>
                    <p:cNvSpPr>
                      <a:spLocks noChangeShapeType="1"/>
                    </p:cNvSpPr>
                    <p:nvPr/>
                  </p:nvSpPr>
                  <p:spPr bwMode="auto">
                    <a:xfrm flipV="1">
                      <a:off x="174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9" name="Line 3831"/>
                    <p:cNvSpPr>
                      <a:spLocks noChangeShapeType="1"/>
                    </p:cNvSpPr>
                    <p:nvPr/>
                  </p:nvSpPr>
                  <p:spPr bwMode="auto">
                    <a:xfrm flipV="1">
                      <a:off x="174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0" name="Line 3832"/>
                    <p:cNvSpPr>
                      <a:spLocks noChangeShapeType="1"/>
                    </p:cNvSpPr>
                    <p:nvPr/>
                  </p:nvSpPr>
                  <p:spPr bwMode="auto">
                    <a:xfrm flipV="1">
                      <a:off x="174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1" name="Line 3833"/>
                    <p:cNvSpPr>
                      <a:spLocks noChangeShapeType="1"/>
                    </p:cNvSpPr>
                    <p:nvPr/>
                  </p:nvSpPr>
                  <p:spPr bwMode="auto">
                    <a:xfrm flipV="1">
                      <a:off x="174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2" name="Line 3834"/>
                    <p:cNvSpPr>
                      <a:spLocks noChangeShapeType="1"/>
                    </p:cNvSpPr>
                    <p:nvPr/>
                  </p:nvSpPr>
                  <p:spPr bwMode="auto">
                    <a:xfrm flipV="1">
                      <a:off x="174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3" name="Line 3835"/>
                    <p:cNvSpPr>
                      <a:spLocks noChangeShapeType="1"/>
                    </p:cNvSpPr>
                    <p:nvPr/>
                  </p:nvSpPr>
                  <p:spPr bwMode="auto">
                    <a:xfrm flipV="1">
                      <a:off x="174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4" name="Line 3836"/>
                    <p:cNvSpPr>
                      <a:spLocks noChangeShapeType="1"/>
                    </p:cNvSpPr>
                    <p:nvPr/>
                  </p:nvSpPr>
                  <p:spPr bwMode="auto">
                    <a:xfrm flipV="1">
                      <a:off x="174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5" name="Line 3837"/>
                    <p:cNvSpPr>
                      <a:spLocks noChangeShapeType="1"/>
                    </p:cNvSpPr>
                    <p:nvPr/>
                  </p:nvSpPr>
                  <p:spPr bwMode="auto">
                    <a:xfrm flipV="1">
                      <a:off x="174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6" name="Line 3838"/>
                    <p:cNvSpPr>
                      <a:spLocks noChangeShapeType="1"/>
                    </p:cNvSpPr>
                    <p:nvPr/>
                  </p:nvSpPr>
                  <p:spPr bwMode="auto">
                    <a:xfrm flipV="1">
                      <a:off x="174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7" name="Line 3839"/>
                    <p:cNvSpPr>
                      <a:spLocks noChangeShapeType="1"/>
                    </p:cNvSpPr>
                    <p:nvPr/>
                  </p:nvSpPr>
                  <p:spPr bwMode="auto">
                    <a:xfrm flipV="1">
                      <a:off x="174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8" name="Line 3840"/>
                    <p:cNvSpPr>
                      <a:spLocks noChangeShapeType="1"/>
                    </p:cNvSpPr>
                    <p:nvPr/>
                  </p:nvSpPr>
                  <p:spPr bwMode="auto">
                    <a:xfrm flipV="1">
                      <a:off x="174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9" name="Line 3841"/>
                    <p:cNvSpPr>
                      <a:spLocks noChangeShapeType="1"/>
                    </p:cNvSpPr>
                    <p:nvPr/>
                  </p:nvSpPr>
                  <p:spPr bwMode="auto">
                    <a:xfrm flipV="1">
                      <a:off x="174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0" name="Line 3842"/>
                    <p:cNvSpPr>
                      <a:spLocks noChangeShapeType="1"/>
                    </p:cNvSpPr>
                    <p:nvPr/>
                  </p:nvSpPr>
                  <p:spPr bwMode="auto">
                    <a:xfrm flipV="1">
                      <a:off x="174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1" name="Line 3843"/>
                    <p:cNvSpPr>
                      <a:spLocks noChangeShapeType="1"/>
                    </p:cNvSpPr>
                    <p:nvPr/>
                  </p:nvSpPr>
                  <p:spPr bwMode="auto">
                    <a:xfrm flipV="1">
                      <a:off x="174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2" name="Line 3844"/>
                    <p:cNvSpPr>
                      <a:spLocks noChangeShapeType="1"/>
                    </p:cNvSpPr>
                    <p:nvPr/>
                  </p:nvSpPr>
                  <p:spPr bwMode="auto">
                    <a:xfrm flipV="1">
                      <a:off x="174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3" name="Line 3845"/>
                    <p:cNvSpPr>
                      <a:spLocks noChangeShapeType="1"/>
                    </p:cNvSpPr>
                    <p:nvPr/>
                  </p:nvSpPr>
                  <p:spPr bwMode="auto">
                    <a:xfrm flipV="1">
                      <a:off x="174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4" name="Line 3846"/>
                    <p:cNvSpPr>
                      <a:spLocks noChangeShapeType="1"/>
                    </p:cNvSpPr>
                    <p:nvPr/>
                  </p:nvSpPr>
                  <p:spPr bwMode="auto">
                    <a:xfrm flipV="1">
                      <a:off x="174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5" name="Line 3847"/>
                    <p:cNvSpPr>
                      <a:spLocks noChangeShapeType="1"/>
                    </p:cNvSpPr>
                    <p:nvPr/>
                  </p:nvSpPr>
                  <p:spPr bwMode="auto">
                    <a:xfrm flipV="1">
                      <a:off x="174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6" name="Line 3848"/>
                    <p:cNvSpPr>
                      <a:spLocks noChangeShapeType="1"/>
                    </p:cNvSpPr>
                    <p:nvPr/>
                  </p:nvSpPr>
                  <p:spPr bwMode="auto">
                    <a:xfrm flipV="1">
                      <a:off x="174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7" name="Line 3849"/>
                    <p:cNvSpPr>
                      <a:spLocks noChangeShapeType="1"/>
                    </p:cNvSpPr>
                    <p:nvPr/>
                  </p:nvSpPr>
                  <p:spPr bwMode="auto">
                    <a:xfrm flipV="1">
                      <a:off x="174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8" name="Line 3850"/>
                    <p:cNvSpPr>
                      <a:spLocks noChangeShapeType="1"/>
                    </p:cNvSpPr>
                    <p:nvPr/>
                  </p:nvSpPr>
                  <p:spPr bwMode="auto">
                    <a:xfrm flipV="1">
                      <a:off x="174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9" name="Line 3851"/>
                    <p:cNvSpPr>
                      <a:spLocks noChangeShapeType="1"/>
                    </p:cNvSpPr>
                    <p:nvPr/>
                  </p:nvSpPr>
                  <p:spPr bwMode="auto">
                    <a:xfrm flipV="1">
                      <a:off x="174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0" name="Line 3852"/>
                    <p:cNvSpPr>
                      <a:spLocks noChangeShapeType="1"/>
                    </p:cNvSpPr>
                    <p:nvPr/>
                  </p:nvSpPr>
                  <p:spPr bwMode="auto">
                    <a:xfrm flipV="1">
                      <a:off x="174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1" name="Line 3853"/>
                    <p:cNvSpPr>
                      <a:spLocks noChangeShapeType="1"/>
                    </p:cNvSpPr>
                    <p:nvPr/>
                  </p:nvSpPr>
                  <p:spPr bwMode="auto">
                    <a:xfrm flipV="1">
                      <a:off x="174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2" name="Line 3854"/>
                    <p:cNvSpPr>
                      <a:spLocks noChangeShapeType="1"/>
                    </p:cNvSpPr>
                    <p:nvPr/>
                  </p:nvSpPr>
                  <p:spPr bwMode="auto">
                    <a:xfrm flipV="1">
                      <a:off x="174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3" name="Line 3855"/>
                    <p:cNvSpPr>
                      <a:spLocks noChangeShapeType="1"/>
                    </p:cNvSpPr>
                    <p:nvPr/>
                  </p:nvSpPr>
                  <p:spPr bwMode="auto">
                    <a:xfrm flipV="1">
                      <a:off x="174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4" name="Line 3856"/>
                    <p:cNvSpPr>
                      <a:spLocks noChangeShapeType="1"/>
                    </p:cNvSpPr>
                    <p:nvPr/>
                  </p:nvSpPr>
                  <p:spPr bwMode="auto">
                    <a:xfrm flipV="1">
                      <a:off x="174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5" name="Line 3857"/>
                    <p:cNvSpPr>
                      <a:spLocks noChangeShapeType="1"/>
                    </p:cNvSpPr>
                    <p:nvPr/>
                  </p:nvSpPr>
                  <p:spPr bwMode="auto">
                    <a:xfrm flipV="1">
                      <a:off x="174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6" name="Line 3858"/>
                    <p:cNvSpPr>
                      <a:spLocks noChangeShapeType="1"/>
                    </p:cNvSpPr>
                    <p:nvPr/>
                  </p:nvSpPr>
                  <p:spPr bwMode="auto">
                    <a:xfrm flipV="1">
                      <a:off x="174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7" name="Line 3859"/>
                    <p:cNvSpPr>
                      <a:spLocks noChangeShapeType="1"/>
                    </p:cNvSpPr>
                    <p:nvPr/>
                  </p:nvSpPr>
                  <p:spPr bwMode="auto">
                    <a:xfrm flipV="1">
                      <a:off x="174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8" name="Line 3860"/>
                    <p:cNvSpPr>
                      <a:spLocks noChangeShapeType="1"/>
                    </p:cNvSpPr>
                    <p:nvPr/>
                  </p:nvSpPr>
                  <p:spPr bwMode="auto">
                    <a:xfrm flipV="1">
                      <a:off x="174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9" name="Line 3861"/>
                    <p:cNvSpPr>
                      <a:spLocks noChangeShapeType="1"/>
                    </p:cNvSpPr>
                    <p:nvPr/>
                  </p:nvSpPr>
                  <p:spPr bwMode="auto">
                    <a:xfrm flipV="1">
                      <a:off x="174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0" name="Line 3862"/>
                    <p:cNvSpPr>
                      <a:spLocks noChangeShapeType="1"/>
                    </p:cNvSpPr>
                    <p:nvPr/>
                  </p:nvSpPr>
                  <p:spPr bwMode="auto">
                    <a:xfrm flipV="1">
                      <a:off x="174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1" name="Line 3863"/>
                    <p:cNvSpPr>
                      <a:spLocks noChangeShapeType="1"/>
                    </p:cNvSpPr>
                    <p:nvPr/>
                  </p:nvSpPr>
                  <p:spPr bwMode="auto">
                    <a:xfrm flipV="1">
                      <a:off x="174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2" name="Line 3864"/>
                    <p:cNvSpPr>
                      <a:spLocks noChangeShapeType="1"/>
                    </p:cNvSpPr>
                    <p:nvPr/>
                  </p:nvSpPr>
                  <p:spPr bwMode="auto">
                    <a:xfrm flipV="1">
                      <a:off x="174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3" name="Line 3865"/>
                    <p:cNvSpPr>
                      <a:spLocks noChangeShapeType="1"/>
                    </p:cNvSpPr>
                    <p:nvPr/>
                  </p:nvSpPr>
                  <p:spPr bwMode="auto">
                    <a:xfrm flipV="1">
                      <a:off x="174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4" name="Line 3866"/>
                    <p:cNvSpPr>
                      <a:spLocks noChangeShapeType="1"/>
                    </p:cNvSpPr>
                    <p:nvPr/>
                  </p:nvSpPr>
                  <p:spPr bwMode="auto">
                    <a:xfrm flipV="1">
                      <a:off x="174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5" name="Line 3867"/>
                    <p:cNvSpPr>
                      <a:spLocks noChangeShapeType="1"/>
                    </p:cNvSpPr>
                    <p:nvPr/>
                  </p:nvSpPr>
                  <p:spPr bwMode="auto">
                    <a:xfrm flipV="1">
                      <a:off x="174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6" name="Line 3868"/>
                    <p:cNvSpPr>
                      <a:spLocks noChangeShapeType="1"/>
                    </p:cNvSpPr>
                    <p:nvPr/>
                  </p:nvSpPr>
                  <p:spPr bwMode="auto">
                    <a:xfrm flipV="1">
                      <a:off x="174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7" name="Line 3869"/>
                    <p:cNvSpPr>
                      <a:spLocks noChangeShapeType="1"/>
                    </p:cNvSpPr>
                    <p:nvPr/>
                  </p:nvSpPr>
                  <p:spPr bwMode="auto">
                    <a:xfrm flipV="1">
                      <a:off x="174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8" name="Line 3870"/>
                    <p:cNvSpPr>
                      <a:spLocks noChangeShapeType="1"/>
                    </p:cNvSpPr>
                    <p:nvPr/>
                  </p:nvSpPr>
                  <p:spPr bwMode="auto">
                    <a:xfrm flipV="1">
                      <a:off x="174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9" name="Line 3871"/>
                    <p:cNvSpPr>
                      <a:spLocks noChangeShapeType="1"/>
                    </p:cNvSpPr>
                    <p:nvPr/>
                  </p:nvSpPr>
                  <p:spPr bwMode="auto">
                    <a:xfrm flipV="1">
                      <a:off x="174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0" name="Line 3872"/>
                    <p:cNvSpPr>
                      <a:spLocks noChangeShapeType="1"/>
                    </p:cNvSpPr>
                    <p:nvPr/>
                  </p:nvSpPr>
                  <p:spPr bwMode="auto">
                    <a:xfrm flipV="1">
                      <a:off x="174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1" name="Line 3873"/>
                    <p:cNvSpPr>
                      <a:spLocks noChangeShapeType="1"/>
                    </p:cNvSpPr>
                    <p:nvPr/>
                  </p:nvSpPr>
                  <p:spPr bwMode="auto">
                    <a:xfrm flipV="1">
                      <a:off x="174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2" name="Line 3874"/>
                    <p:cNvSpPr>
                      <a:spLocks noChangeShapeType="1"/>
                    </p:cNvSpPr>
                    <p:nvPr/>
                  </p:nvSpPr>
                  <p:spPr bwMode="auto">
                    <a:xfrm flipV="1">
                      <a:off x="174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3" name="Line 3875"/>
                    <p:cNvSpPr>
                      <a:spLocks noChangeShapeType="1"/>
                    </p:cNvSpPr>
                    <p:nvPr/>
                  </p:nvSpPr>
                  <p:spPr bwMode="auto">
                    <a:xfrm flipV="1">
                      <a:off x="174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4" name="Line 3876"/>
                    <p:cNvSpPr>
                      <a:spLocks noChangeShapeType="1"/>
                    </p:cNvSpPr>
                    <p:nvPr/>
                  </p:nvSpPr>
                  <p:spPr bwMode="auto">
                    <a:xfrm flipV="1">
                      <a:off x="174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5" name="Line 3877"/>
                    <p:cNvSpPr>
                      <a:spLocks noChangeShapeType="1"/>
                    </p:cNvSpPr>
                    <p:nvPr/>
                  </p:nvSpPr>
                  <p:spPr bwMode="auto">
                    <a:xfrm flipV="1">
                      <a:off x="174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6" name="Line 3878"/>
                    <p:cNvSpPr>
                      <a:spLocks noChangeShapeType="1"/>
                    </p:cNvSpPr>
                    <p:nvPr/>
                  </p:nvSpPr>
                  <p:spPr bwMode="auto">
                    <a:xfrm flipV="1">
                      <a:off x="174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7" name="Line 3879"/>
                    <p:cNvSpPr>
                      <a:spLocks noChangeShapeType="1"/>
                    </p:cNvSpPr>
                    <p:nvPr/>
                  </p:nvSpPr>
                  <p:spPr bwMode="auto">
                    <a:xfrm flipV="1">
                      <a:off x="174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8" name="Line 3880"/>
                    <p:cNvSpPr>
                      <a:spLocks noChangeShapeType="1"/>
                    </p:cNvSpPr>
                    <p:nvPr/>
                  </p:nvSpPr>
                  <p:spPr bwMode="auto">
                    <a:xfrm flipV="1">
                      <a:off x="174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9" name="Line 3881"/>
                    <p:cNvSpPr>
                      <a:spLocks noChangeShapeType="1"/>
                    </p:cNvSpPr>
                    <p:nvPr/>
                  </p:nvSpPr>
                  <p:spPr bwMode="auto">
                    <a:xfrm flipV="1">
                      <a:off x="174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0" name="Line 3882"/>
                    <p:cNvSpPr>
                      <a:spLocks noChangeShapeType="1"/>
                    </p:cNvSpPr>
                    <p:nvPr/>
                  </p:nvSpPr>
                  <p:spPr bwMode="auto">
                    <a:xfrm flipV="1">
                      <a:off x="174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1" name="Line 3883"/>
                    <p:cNvSpPr>
                      <a:spLocks noChangeShapeType="1"/>
                    </p:cNvSpPr>
                    <p:nvPr/>
                  </p:nvSpPr>
                  <p:spPr bwMode="auto">
                    <a:xfrm flipV="1">
                      <a:off x="174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2" name="Line 3884"/>
                    <p:cNvSpPr>
                      <a:spLocks noChangeShapeType="1"/>
                    </p:cNvSpPr>
                    <p:nvPr/>
                  </p:nvSpPr>
                  <p:spPr bwMode="auto">
                    <a:xfrm flipV="1">
                      <a:off x="174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3" name="Line 3885"/>
                    <p:cNvSpPr>
                      <a:spLocks noChangeShapeType="1"/>
                    </p:cNvSpPr>
                    <p:nvPr/>
                  </p:nvSpPr>
                  <p:spPr bwMode="auto">
                    <a:xfrm flipV="1">
                      <a:off x="174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4" name="Line 3886"/>
                    <p:cNvSpPr>
                      <a:spLocks noChangeShapeType="1"/>
                    </p:cNvSpPr>
                    <p:nvPr/>
                  </p:nvSpPr>
                  <p:spPr bwMode="auto">
                    <a:xfrm flipV="1">
                      <a:off x="174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5" name="Line 3887"/>
                    <p:cNvSpPr>
                      <a:spLocks noChangeShapeType="1"/>
                    </p:cNvSpPr>
                    <p:nvPr/>
                  </p:nvSpPr>
                  <p:spPr bwMode="auto">
                    <a:xfrm flipV="1">
                      <a:off x="174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6" name="Line 3888"/>
                    <p:cNvSpPr>
                      <a:spLocks noChangeShapeType="1"/>
                    </p:cNvSpPr>
                    <p:nvPr/>
                  </p:nvSpPr>
                  <p:spPr bwMode="auto">
                    <a:xfrm flipV="1">
                      <a:off x="174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7" name="Line 3889"/>
                    <p:cNvSpPr>
                      <a:spLocks noChangeShapeType="1"/>
                    </p:cNvSpPr>
                    <p:nvPr/>
                  </p:nvSpPr>
                  <p:spPr bwMode="auto">
                    <a:xfrm flipV="1">
                      <a:off x="174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8" name="Line 3890"/>
                    <p:cNvSpPr>
                      <a:spLocks noChangeShapeType="1"/>
                    </p:cNvSpPr>
                    <p:nvPr/>
                  </p:nvSpPr>
                  <p:spPr bwMode="auto">
                    <a:xfrm flipV="1">
                      <a:off x="174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9" name="Line 3891"/>
                    <p:cNvSpPr>
                      <a:spLocks noChangeShapeType="1"/>
                    </p:cNvSpPr>
                    <p:nvPr/>
                  </p:nvSpPr>
                  <p:spPr bwMode="auto">
                    <a:xfrm flipV="1">
                      <a:off x="174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0" name="Line 3892"/>
                    <p:cNvSpPr>
                      <a:spLocks noChangeShapeType="1"/>
                    </p:cNvSpPr>
                    <p:nvPr/>
                  </p:nvSpPr>
                  <p:spPr bwMode="auto">
                    <a:xfrm flipV="1">
                      <a:off x="174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1" name="Line 3893"/>
                    <p:cNvSpPr>
                      <a:spLocks noChangeShapeType="1"/>
                    </p:cNvSpPr>
                    <p:nvPr/>
                  </p:nvSpPr>
                  <p:spPr bwMode="auto">
                    <a:xfrm flipV="1">
                      <a:off x="174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2" name="Line 3894"/>
                    <p:cNvSpPr>
                      <a:spLocks noChangeShapeType="1"/>
                    </p:cNvSpPr>
                    <p:nvPr/>
                  </p:nvSpPr>
                  <p:spPr bwMode="auto">
                    <a:xfrm flipV="1">
                      <a:off x="174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3" name="Line 3895"/>
                    <p:cNvSpPr>
                      <a:spLocks noChangeShapeType="1"/>
                    </p:cNvSpPr>
                    <p:nvPr/>
                  </p:nvSpPr>
                  <p:spPr bwMode="auto">
                    <a:xfrm flipV="1">
                      <a:off x="174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4" name="Line 3896"/>
                    <p:cNvSpPr>
                      <a:spLocks noChangeShapeType="1"/>
                    </p:cNvSpPr>
                    <p:nvPr/>
                  </p:nvSpPr>
                  <p:spPr bwMode="auto">
                    <a:xfrm flipV="1">
                      <a:off x="174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5" name="Line 3897"/>
                    <p:cNvSpPr>
                      <a:spLocks noChangeShapeType="1"/>
                    </p:cNvSpPr>
                    <p:nvPr/>
                  </p:nvSpPr>
                  <p:spPr bwMode="auto">
                    <a:xfrm flipV="1">
                      <a:off x="174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6" name="Line 3898"/>
                    <p:cNvSpPr>
                      <a:spLocks noChangeShapeType="1"/>
                    </p:cNvSpPr>
                    <p:nvPr/>
                  </p:nvSpPr>
                  <p:spPr bwMode="auto">
                    <a:xfrm flipV="1">
                      <a:off x="174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7" name="Line 3899"/>
                    <p:cNvSpPr>
                      <a:spLocks noChangeShapeType="1"/>
                    </p:cNvSpPr>
                    <p:nvPr/>
                  </p:nvSpPr>
                  <p:spPr bwMode="auto">
                    <a:xfrm flipV="1">
                      <a:off x="174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8" name="Line 3900"/>
                    <p:cNvSpPr>
                      <a:spLocks noChangeShapeType="1"/>
                    </p:cNvSpPr>
                    <p:nvPr/>
                  </p:nvSpPr>
                  <p:spPr bwMode="auto">
                    <a:xfrm flipV="1">
                      <a:off x="174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9" name="Line 3901"/>
                    <p:cNvSpPr>
                      <a:spLocks noChangeShapeType="1"/>
                    </p:cNvSpPr>
                    <p:nvPr/>
                  </p:nvSpPr>
                  <p:spPr bwMode="auto">
                    <a:xfrm flipV="1">
                      <a:off x="174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0" name="Line 3902"/>
                    <p:cNvSpPr>
                      <a:spLocks noChangeShapeType="1"/>
                    </p:cNvSpPr>
                    <p:nvPr/>
                  </p:nvSpPr>
                  <p:spPr bwMode="auto">
                    <a:xfrm flipV="1">
                      <a:off x="174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1" name="Line 3903"/>
                    <p:cNvSpPr>
                      <a:spLocks noChangeShapeType="1"/>
                    </p:cNvSpPr>
                    <p:nvPr/>
                  </p:nvSpPr>
                  <p:spPr bwMode="auto">
                    <a:xfrm flipV="1">
                      <a:off x="174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2" name="Line 3904"/>
                    <p:cNvSpPr>
                      <a:spLocks noChangeShapeType="1"/>
                    </p:cNvSpPr>
                    <p:nvPr/>
                  </p:nvSpPr>
                  <p:spPr bwMode="auto">
                    <a:xfrm flipV="1">
                      <a:off x="174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3" name="Line 3905"/>
                    <p:cNvSpPr>
                      <a:spLocks noChangeShapeType="1"/>
                    </p:cNvSpPr>
                    <p:nvPr/>
                  </p:nvSpPr>
                  <p:spPr bwMode="auto">
                    <a:xfrm flipV="1">
                      <a:off x="174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4" name="Line 3906"/>
                    <p:cNvSpPr>
                      <a:spLocks noChangeShapeType="1"/>
                    </p:cNvSpPr>
                    <p:nvPr/>
                  </p:nvSpPr>
                  <p:spPr bwMode="auto">
                    <a:xfrm flipV="1">
                      <a:off x="174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5" name="Line 3907"/>
                    <p:cNvSpPr>
                      <a:spLocks noChangeShapeType="1"/>
                    </p:cNvSpPr>
                    <p:nvPr/>
                  </p:nvSpPr>
                  <p:spPr bwMode="auto">
                    <a:xfrm flipV="1">
                      <a:off x="174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6" name="Line 3908"/>
                    <p:cNvSpPr>
                      <a:spLocks noChangeShapeType="1"/>
                    </p:cNvSpPr>
                    <p:nvPr/>
                  </p:nvSpPr>
                  <p:spPr bwMode="auto">
                    <a:xfrm flipV="1">
                      <a:off x="174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7" name="Line 3909"/>
                    <p:cNvSpPr>
                      <a:spLocks noChangeShapeType="1"/>
                    </p:cNvSpPr>
                    <p:nvPr/>
                  </p:nvSpPr>
                  <p:spPr bwMode="auto">
                    <a:xfrm flipV="1">
                      <a:off x="174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8" name="Line 3910"/>
                    <p:cNvSpPr>
                      <a:spLocks noChangeShapeType="1"/>
                    </p:cNvSpPr>
                    <p:nvPr/>
                  </p:nvSpPr>
                  <p:spPr bwMode="auto">
                    <a:xfrm flipV="1">
                      <a:off x="174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9" name="Line 3911"/>
                    <p:cNvSpPr>
                      <a:spLocks noChangeShapeType="1"/>
                    </p:cNvSpPr>
                    <p:nvPr/>
                  </p:nvSpPr>
                  <p:spPr bwMode="auto">
                    <a:xfrm flipV="1">
                      <a:off x="174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0" name="Line 3912"/>
                    <p:cNvSpPr>
                      <a:spLocks noChangeShapeType="1"/>
                    </p:cNvSpPr>
                    <p:nvPr/>
                  </p:nvSpPr>
                  <p:spPr bwMode="auto">
                    <a:xfrm flipV="1">
                      <a:off x="174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1" name="Line 3913"/>
                    <p:cNvSpPr>
                      <a:spLocks noChangeShapeType="1"/>
                    </p:cNvSpPr>
                    <p:nvPr/>
                  </p:nvSpPr>
                  <p:spPr bwMode="auto">
                    <a:xfrm flipV="1">
                      <a:off x="174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2" name="Line 3914"/>
                    <p:cNvSpPr>
                      <a:spLocks noChangeShapeType="1"/>
                    </p:cNvSpPr>
                    <p:nvPr/>
                  </p:nvSpPr>
                  <p:spPr bwMode="auto">
                    <a:xfrm flipV="1">
                      <a:off x="174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3" name="Line 3915"/>
                    <p:cNvSpPr>
                      <a:spLocks noChangeShapeType="1"/>
                    </p:cNvSpPr>
                    <p:nvPr/>
                  </p:nvSpPr>
                  <p:spPr bwMode="auto">
                    <a:xfrm flipV="1">
                      <a:off x="174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4" name="Line 3916"/>
                    <p:cNvSpPr>
                      <a:spLocks noChangeShapeType="1"/>
                    </p:cNvSpPr>
                    <p:nvPr/>
                  </p:nvSpPr>
                  <p:spPr bwMode="auto">
                    <a:xfrm flipV="1">
                      <a:off x="174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5" name="Line 3917"/>
                    <p:cNvSpPr>
                      <a:spLocks noChangeShapeType="1"/>
                    </p:cNvSpPr>
                    <p:nvPr/>
                  </p:nvSpPr>
                  <p:spPr bwMode="auto">
                    <a:xfrm flipV="1">
                      <a:off x="174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6" name="Line 3918"/>
                    <p:cNvSpPr>
                      <a:spLocks noChangeShapeType="1"/>
                    </p:cNvSpPr>
                    <p:nvPr/>
                  </p:nvSpPr>
                  <p:spPr bwMode="auto">
                    <a:xfrm flipV="1">
                      <a:off x="174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7" name="Line 3919"/>
                    <p:cNvSpPr>
                      <a:spLocks noChangeShapeType="1"/>
                    </p:cNvSpPr>
                    <p:nvPr/>
                  </p:nvSpPr>
                  <p:spPr bwMode="auto">
                    <a:xfrm flipV="1">
                      <a:off x="174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8" name="Line 3920"/>
                    <p:cNvSpPr>
                      <a:spLocks noChangeShapeType="1"/>
                    </p:cNvSpPr>
                    <p:nvPr/>
                  </p:nvSpPr>
                  <p:spPr bwMode="auto">
                    <a:xfrm flipV="1">
                      <a:off x="174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9" name="Line 3921"/>
                    <p:cNvSpPr>
                      <a:spLocks noChangeShapeType="1"/>
                    </p:cNvSpPr>
                    <p:nvPr/>
                  </p:nvSpPr>
                  <p:spPr bwMode="auto">
                    <a:xfrm flipV="1">
                      <a:off x="174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0" name="Line 3922"/>
                    <p:cNvSpPr>
                      <a:spLocks noChangeShapeType="1"/>
                    </p:cNvSpPr>
                    <p:nvPr/>
                  </p:nvSpPr>
                  <p:spPr bwMode="auto">
                    <a:xfrm flipV="1">
                      <a:off x="174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1" name="Line 3923"/>
                    <p:cNvSpPr>
                      <a:spLocks noChangeShapeType="1"/>
                    </p:cNvSpPr>
                    <p:nvPr/>
                  </p:nvSpPr>
                  <p:spPr bwMode="auto">
                    <a:xfrm flipV="1">
                      <a:off x="174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2" name="Line 3924"/>
                    <p:cNvSpPr>
                      <a:spLocks noChangeShapeType="1"/>
                    </p:cNvSpPr>
                    <p:nvPr/>
                  </p:nvSpPr>
                  <p:spPr bwMode="auto">
                    <a:xfrm flipV="1">
                      <a:off x="174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3" name="Line 3925"/>
                    <p:cNvSpPr>
                      <a:spLocks noChangeShapeType="1"/>
                    </p:cNvSpPr>
                    <p:nvPr/>
                  </p:nvSpPr>
                  <p:spPr bwMode="auto">
                    <a:xfrm flipV="1">
                      <a:off x="174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4" name="Line 3926"/>
                    <p:cNvSpPr>
                      <a:spLocks noChangeShapeType="1"/>
                    </p:cNvSpPr>
                    <p:nvPr/>
                  </p:nvSpPr>
                  <p:spPr bwMode="auto">
                    <a:xfrm flipV="1">
                      <a:off x="174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5" name="Line 3927"/>
                    <p:cNvSpPr>
                      <a:spLocks noChangeShapeType="1"/>
                    </p:cNvSpPr>
                    <p:nvPr/>
                  </p:nvSpPr>
                  <p:spPr bwMode="auto">
                    <a:xfrm flipV="1">
                      <a:off x="174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6" name="Line 3928"/>
                    <p:cNvSpPr>
                      <a:spLocks noChangeShapeType="1"/>
                    </p:cNvSpPr>
                    <p:nvPr/>
                  </p:nvSpPr>
                  <p:spPr bwMode="auto">
                    <a:xfrm flipV="1">
                      <a:off x="174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7" name="Line 3929"/>
                    <p:cNvSpPr>
                      <a:spLocks noChangeShapeType="1"/>
                    </p:cNvSpPr>
                    <p:nvPr/>
                  </p:nvSpPr>
                  <p:spPr bwMode="auto">
                    <a:xfrm flipV="1">
                      <a:off x="174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8" name="Line 3930"/>
                    <p:cNvSpPr>
                      <a:spLocks noChangeShapeType="1"/>
                    </p:cNvSpPr>
                    <p:nvPr/>
                  </p:nvSpPr>
                  <p:spPr bwMode="auto">
                    <a:xfrm flipV="1">
                      <a:off x="174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9" name="Line 3931"/>
                    <p:cNvSpPr>
                      <a:spLocks noChangeShapeType="1"/>
                    </p:cNvSpPr>
                    <p:nvPr/>
                  </p:nvSpPr>
                  <p:spPr bwMode="auto">
                    <a:xfrm flipV="1">
                      <a:off x="174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0" name="Line 3932"/>
                    <p:cNvSpPr>
                      <a:spLocks noChangeShapeType="1"/>
                    </p:cNvSpPr>
                    <p:nvPr/>
                  </p:nvSpPr>
                  <p:spPr bwMode="auto">
                    <a:xfrm flipV="1">
                      <a:off x="174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1" name="Line 3933"/>
                    <p:cNvSpPr>
                      <a:spLocks noChangeShapeType="1"/>
                    </p:cNvSpPr>
                    <p:nvPr/>
                  </p:nvSpPr>
                  <p:spPr bwMode="auto">
                    <a:xfrm flipV="1">
                      <a:off x="174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9" name="Group 4135"/>
                  <p:cNvGrpSpPr>
                    <a:grpSpLocks/>
                  </p:cNvGrpSpPr>
                  <p:nvPr/>
                </p:nvGrpSpPr>
                <p:grpSpPr bwMode="auto">
                  <a:xfrm>
                    <a:off x="1144" y="425"/>
                    <a:ext cx="365" cy="2337"/>
                    <a:chOff x="1675" y="1105"/>
                    <a:chExt cx="365" cy="2337"/>
                  </a:xfrm>
                  <a:grpFill/>
                </p:grpSpPr>
                <p:sp>
                  <p:nvSpPr>
                    <p:cNvPr id="1352" name="Line 3935"/>
                    <p:cNvSpPr>
                      <a:spLocks noChangeShapeType="1"/>
                    </p:cNvSpPr>
                    <p:nvPr/>
                  </p:nvSpPr>
                  <p:spPr bwMode="auto">
                    <a:xfrm flipV="1">
                      <a:off x="174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3" name="Line 3936"/>
                    <p:cNvSpPr>
                      <a:spLocks noChangeShapeType="1"/>
                    </p:cNvSpPr>
                    <p:nvPr/>
                  </p:nvSpPr>
                  <p:spPr bwMode="auto">
                    <a:xfrm flipV="1">
                      <a:off x="174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4" name="Line 3937"/>
                    <p:cNvSpPr>
                      <a:spLocks noChangeShapeType="1"/>
                    </p:cNvSpPr>
                    <p:nvPr/>
                  </p:nvSpPr>
                  <p:spPr bwMode="auto">
                    <a:xfrm flipV="1">
                      <a:off x="174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5" name="Line 3938"/>
                    <p:cNvSpPr>
                      <a:spLocks noChangeShapeType="1"/>
                    </p:cNvSpPr>
                    <p:nvPr/>
                  </p:nvSpPr>
                  <p:spPr bwMode="auto">
                    <a:xfrm flipV="1">
                      <a:off x="174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6" name="Line 3939"/>
                    <p:cNvSpPr>
                      <a:spLocks noChangeShapeType="1"/>
                    </p:cNvSpPr>
                    <p:nvPr/>
                  </p:nvSpPr>
                  <p:spPr bwMode="auto">
                    <a:xfrm flipV="1">
                      <a:off x="174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7" name="Line 3940"/>
                    <p:cNvSpPr>
                      <a:spLocks noChangeShapeType="1"/>
                    </p:cNvSpPr>
                    <p:nvPr/>
                  </p:nvSpPr>
                  <p:spPr bwMode="auto">
                    <a:xfrm flipV="1">
                      <a:off x="174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8" name="Line 3941"/>
                    <p:cNvSpPr>
                      <a:spLocks noChangeShapeType="1"/>
                    </p:cNvSpPr>
                    <p:nvPr/>
                  </p:nvSpPr>
                  <p:spPr bwMode="auto">
                    <a:xfrm flipV="1">
                      <a:off x="174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9" name="Line 3942"/>
                    <p:cNvSpPr>
                      <a:spLocks noChangeShapeType="1"/>
                    </p:cNvSpPr>
                    <p:nvPr/>
                  </p:nvSpPr>
                  <p:spPr bwMode="auto">
                    <a:xfrm flipV="1">
                      <a:off x="174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0" name="Line 3943"/>
                    <p:cNvSpPr>
                      <a:spLocks noChangeShapeType="1"/>
                    </p:cNvSpPr>
                    <p:nvPr/>
                  </p:nvSpPr>
                  <p:spPr bwMode="auto">
                    <a:xfrm flipV="1">
                      <a:off x="174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1" name="Line 3944"/>
                    <p:cNvSpPr>
                      <a:spLocks noChangeShapeType="1"/>
                    </p:cNvSpPr>
                    <p:nvPr/>
                  </p:nvSpPr>
                  <p:spPr bwMode="auto">
                    <a:xfrm flipV="1">
                      <a:off x="174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2" name="Line 3945"/>
                    <p:cNvSpPr>
                      <a:spLocks noChangeShapeType="1"/>
                    </p:cNvSpPr>
                    <p:nvPr/>
                  </p:nvSpPr>
                  <p:spPr bwMode="auto">
                    <a:xfrm flipV="1">
                      <a:off x="174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3" name="Line 3946"/>
                    <p:cNvSpPr>
                      <a:spLocks noChangeShapeType="1"/>
                    </p:cNvSpPr>
                    <p:nvPr/>
                  </p:nvSpPr>
                  <p:spPr bwMode="auto">
                    <a:xfrm flipV="1">
                      <a:off x="174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4" name="Line 3947"/>
                    <p:cNvSpPr>
                      <a:spLocks noChangeShapeType="1"/>
                    </p:cNvSpPr>
                    <p:nvPr/>
                  </p:nvSpPr>
                  <p:spPr bwMode="auto">
                    <a:xfrm flipV="1">
                      <a:off x="174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5" name="Line 3948"/>
                    <p:cNvSpPr>
                      <a:spLocks noChangeShapeType="1"/>
                    </p:cNvSpPr>
                    <p:nvPr/>
                  </p:nvSpPr>
                  <p:spPr bwMode="auto">
                    <a:xfrm flipV="1">
                      <a:off x="174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6" name="Line 3949"/>
                    <p:cNvSpPr>
                      <a:spLocks noChangeShapeType="1"/>
                    </p:cNvSpPr>
                    <p:nvPr/>
                  </p:nvSpPr>
                  <p:spPr bwMode="auto">
                    <a:xfrm flipV="1">
                      <a:off x="174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7" name="Line 3950"/>
                    <p:cNvSpPr>
                      <a:spLocks noChangeShapeType="1"/>
                    </p:cNvSpPr>
                    <p:nvPr/>
                  </p:nvSpPr>
                  <p:spPr bwMode="auto">
                    <a:xfrm flipV="1">
                      <a:off x="174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8" name="Line 3951"/>
                    <p:cNvSpPr>
                      <a:spLocks noChangeShapeType="1"/>
                    </p:cNvSpPr>
                    <p:nvPr/>
                  </p:nvSpPr>
                  <p:spPr bwMode="auto">
                    <a:xfrm flipV="1">
                      <a:off x="174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9" name="Line 3952"/>
                    <p:cNvSpPr>
                      <a:spLocks noChangeShapeType="1"/>
                    </p:cNvSpPr>
                    <p:nvPr/>
                  </p:nvSpPr>
                  <p:spPr bwMode="auto">
                    <a:xfrm flipV="1">
                      <a:off x="174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0" name="Line 3953"/>
                    <p:cNvSpPr>
                      <a:spLocks noChangeShapeType="1"/>
                    </p:cNvSpPr>
                    <p:nvPr/>
                  </p:nvSpPr>
                  <p:spPr bwMode="auto">
                    <a:xfrm flipV="1">
                      <a:off x="174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1" name="Line 3954"/>
                    <p:cNvSpPr>
                      <a:spLocks noChangeShapeType="1"/>
                    </p:cNvSpPr>
                    <p:nvPr/>
                  </p:nvSpPr>
                  <p:spPr bwMode="auto">
                    <a:xfrm flipV="1">
                      <a:off x="174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2" name="Line 3955"/>
                    <p:cNvSpPr>
                      <a:spLocks noChangeShapeType="1"/>
                    </p:cNvSpPr>
                    <p:nvPr/>
                  </p:nvSpPr>
                  <p:spPr bwMode="auto">
                    <a:xfrm flipV="1">
                      <a:off x="174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3" name="Line 3956"/>
                    <p:cNvSpPr>
                      <a:spLocks noChangeShapeType="1"/>
                    </p:cNvSpPr>
                    <p:nvPr/>
                  </p:nvSpPr>
                  <p:spPr bwMode="auto">
                    <a:xfrm flipV="1">
                      <a:off x="174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4" name="Line 3957"/>
                    <p:cNvSpPr>
                      <a:spLocks noChangeShapeType="1"/>
                    </p:cNvSpPr>
                    <p:nvPr/>
                  </p:nvSpPr>
                  <p:spPr bwMode="auto">
                    <a:xfrm flipV="1">
                      <a:off x="174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5" name="Line 3958"/>
                    <p:cNvSpPr>
                      <a:spLocks noChangeShapeType="1"/>
                    </p:cNvSpPr>
                    <p:nvPr/>
                  </p:nvSpPr>
                  <p:spPr bwMode="auto">
                    <a:xfrm flipV="1">
                      <a:off x="174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6" name="Line 3959"/>
                    <p:cNvSpPr>
                      <a:spLocks noChangeShapeType="1"/>
                    </p:cNvSpPr>
                    <p:nvPr/>
                  </p:nvSpPr>
                  <p:spPr bwMode="auto">
                    <a:xfrm flipV="1">
                      <a:off x="174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7" name="Line 3960"/>
                    <p:cNvSpPr>
                      <a:spLocks noChangeShapeType="1"/>
                    </p:cNvSpPr>
                    <p:nvPr/>
                  </p:nvSpPr>
                  <p:spPr bwMode="auto">
                    <a:xfrm flipV="1">
                      <a:off x="174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8" name="Line 3961"/>
                    <p:cNvSpPr>
                      <a:spLocks noChangeShapeType="1"/>
                    </p:cNvSpPr>
                    <p:nvPr/>
                  </p:nvSpPr>
                  <p:spPr bwMode="auto">
                    <a:xfrm flipV="1">
                      <a:off x="174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9" name="Line 3962"/>
                    <p:cNvSpPr>
                      <a:spLocks noChangeShapeType="1"/>
                    </p:cNvSpPr>
                    <p:nvPr/>
                  </p:nvSpPr>
                  <p:spPr bwMode="auto">
                    <a:xfrm flipV="1">
                      <a:off x="174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0" name="Line 3963"/>
                    <p:cNvSpPr>
                      <a:spLocks noChangeShapeType="1"/>
                    </p:cNvSpPr>
                    <p:nvPr/>
                  </p:nvSpPr>
                  <p:spPr bwMode="auto">
                    <a:xfrm flipV="1">
                      <a:off x="174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1" name="Line 3964"/>
                    <p:cNvSpPr>
                      <a:spLocks noChangeShapeType="1"/>
                    </p:cNvSpPr>
                    <p:nvPr/>
                  </p:nvSpPr>
                  <p:spPr bwMode="auto">
                    <a:xfrm flipV="1">
                      <a:off x="174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2" name="Line 3965"/>
                    <p:cNvSpPr>
                      <a:spLocks noChangeShapeType="1"/>
                    </p:cNvSpPr>
                    <p:nvPr/>
                  </p:nvSpPr>
                  <p:spPr bwMode="auto">
                    <a:xfrm flipV="1">
                      <a:off x="174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3" name="Line 3966"/>
                    <p:cNvSpPr>
                      <a:spLocks noChangeShapeType="1"/>
                    </p:cNvSpPr>
                    <p:nvPr/>
                  </p:nvSpPr>
                  <p:spPr bwMode="auto">
                    <a:xfrm flipV="1">
                      <a:off x="174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4" name="Line 3967"/>
                    <p:cNvSpPr>
                      <a:spLocks noChangeShapeType="1"/>
                    </p:cNvSpPr>
                    <p:nvPr/>
                  </p:nvSpPr>
                  <p:spPr bwMode="auto">
                    <a:xfrm flipV="1">
                      <a:off x="174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5" name="Line 3968"/>
                    <p:cNvSpPr>
                      <a:spLocks noChangeShapeType="1"/>
                    </p:cNvSpPr>
                    <p:nvPr/>
                  </p:nvSpPr>
                  <p:spPr bwMode="auto">
                    <a:xfrm flipV="1">
                      <a:off x="174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6" name="Line 3969"/>
                    <p:cNvSpPr>
                      <a:spLocks noChangeShapeType="1"/>
                    </p:cNvSpPr>
                    <p:nvPr/>
                  </p:nvSpPr>
                  <p:spPr bwMode="auto">
                    <a:xfrm flipV="1">
                      <a:off x="174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7" name="Line 3970"/>
                    <p:cNvSpPr>
                      <a:spLocks noChangeShapeType="1"/>
                    </p:cNvSpPr>
                    <p:nvPr/>
                  </p:nvSpPr>
                  <p:spPr bwMode="auto">
                    <a:xfrm flipV="1">
                      <a:off x="174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8" name="Line 3971"/>
                    <p:cNvSpPr>
                      <a:spLocks noChangeShapeType="1"/>
                    </p:cNvSpPr>
                    <p:nvPr/>
                  </p:nvSpPr>
                  <p:spPr bwMode="auto">
                    <a:xfrm flipV="1">
                      <a:off x="174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9" name="Line 3972"/>
                    <p:cNvSpPr>
                      <a:spLocks noChangeShapeType="1"/>
                    </p:cNvSpPr>
                    <p:nvPr/>
                  </p:nvSpPr>
                  <p:spPr bwMode="auto">
                    <a:xfrm flipV="1">
                      <a:off x="174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0" name="Line 3973"/>
                    <p:cNvSpPr>
                      <a:spLocks noChangeShapeType="1"/>
                    </p:cNvSpPr>
                    <p:nvPr/>
                  </p:nvSpPr>
                  <p:spPr bwMode="auto">
                    <a:xfrm flipV="1">
                      <a:off x="174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1" name="Line 3974"/>
                    <p:cNvSpPr>
                      <a:spLocks noChangeShapeType="1"/>
                    </p:cNvSpPr>
                    <p:nvPr/>
                  </p:nvSpPr>
                  <p:spPr bwMode="auto">
                    <a:xfrm flipV="1">
                      <a:off x="174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2" name="Line 3975"/>
                    <p:cNvSpPr>
                      <a:spLocks noChangeShapeType="1"/>
                    </p:cNvSpPr>
                    <p:nvPr/>
                  </p:nvSpPr>
                  <p:spPr bwMode="auto">
                    <a:xfrm flipV="1">
                      <a:off x="174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3" name="Line 3976"/>
                    <p:cNvSpPr>
                      <a:spLocks noChangeShapeType="1"/>
                    </p:cNvSpPr>
                    <p:nvPr/>
                  </p:nvSpPr>
                  <p:spPr bwMode="auto">
                    <a:xfrm flipV="1">
                      <a:off x="174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4" name="Line 3977"/>
                    <p:cNvSpPr>
                      <a:spLocks noChangeShapeType="1"/>
                    </p:cNvSpPr>
                    <p:nvPr/>
                  </p:nvSpPr>
                  <p:spPr bwMode="auto">
                    <a:xfrm flipV="1">
                      <a:off x="174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5" name="Line 3978"/>
                    <p:cNvSpPr>
                      <a:spLocks noChangeShapeType="1"/>
                    </p:cNvSpPr>
                    <p:nvPr/>
                  </p:nvSpPr>
                  <p:spPr bwMode="auto">
                    <a:xfrm flipV="1">
                      <a:off x="174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6" name="Line 3979"/>
                    <p:cNvSpPr>
                      <a:spLocks noChangeShapeType="1"/>
                    </p:cNvSpPr>
                    <p:nvPr/>
                  </p:nvSpPr>
                  <p:spPr bwMode="auto">
                    <a:xfrm flipV="1">
                      <a:off x="174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7" name="Line 3980"/>
                    <p:cNvSpPr>
                      <a:spLocks noChangeShapeType="1"/>
                    </p:cNvSpPr>
                    <p:nvPr/>
                  </p:nvSpPr>
                  <p:spPr bwMode="auto">
                    <a:xfrm flipV="1">
                      <a:off x="174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8" name="Line 3981"/>
                    <p:cNvSpPr>
                      <a:spLocks noChangeShapeType="1"/>
                    </p:cNvSpPr>
                    <p:nvPr/>
                  </p:nvSpPr>
                  <p:spPr bwMode="auto">
                    <a:xfrm flipV="1">
                      <a:off x="174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9" name="Line 3982"/>
                    <p:cNvSpPr>
                      <a:spLocks noChangeShapeType="1"/>
                    </p:cNvSpPr>
                    <p:nvPr/>
                  </p:nvSpPr>
                  <p:spPr bwMode="auto">
                    <a:xfrm flipV="1">
                      <a:off x="174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0" name="Line 3983"/>
                    <p:cNvSpPr>
                      <a:spLocks noChangeShapeType="1"/>
                    </p:cNvSpPr>
                    <p:nvPr/>
                  </p:nvSpPr>
                  <p:spPr bwMode="auto">
                    <a:xfrm flipV="1">
                      <a:off x="174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1" name="Line 3984"/>
                    <p:cNvSpPr>
                      <a:spLocks noChangeShapeType="1"/>
                    </p:cNvSpPr>
                    <p:nvPr/>
                  </p:nvSpPr>
                  <p:spPr bwMode="auto">
                    <a:xfrm flipV="1">
                      <a:off x="174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2" name="Line 3985"/>
                    <p:cNvSpPr>
                      <a:spLocks noChangeShapeType="1"/>
                    </p:cNvSpPr>
                    <p:nvPr/>
                  </p:nvSpPr>
                  <p:spPr bwMode="auto">
                    <a:xfrm flipV="1">
                      <a:off x="174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3" name="Line 3986"/>
                    <p:cNvSpPr>
                      <a:spLocks noChangeShapeType="1"/>
                    </p:cNvSpPr>
                    <p:nvPr/>
                  </p:nvSpPr>
                  <p:spPr bwMode="auto">
                    <a:xfrm flipV="1">
                      <a:off x="174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4" name="Line 3987"/>
                    <p:cNvSpPr>
                      <a:spLocks noChangeShapeType="1"/>
                    </p:cNvSpPr>
                    <p:nvPr/>
                  </p:nvSpPr>
                  <p:spPr bwMode="auto">
                    <a:xfrm flipV="1">
                      <a:off x="174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5" name="Line 3988"/>
                    <p:cNvSpPr>
                      <a:spLocks noChangeShapeType="1"/>
                    </p:cNvSpPr>
                    <p:nvPr/>
                  </p:nvSpPr>
                  <p:spPr bwMode="auto">
                    <a:xfrm flipV="1">
                      <a:off x="174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6" name="Line 3989"/>
                    <p:cNvSpPr>
                      <a:spLocks noChangeShapeType="1"/>
                    </p:cNvSpPr>
                    <p:nvPr/>
                  </p:nvSpPr>
                  <p:spPr bwMode="auto">
                    <a:xfrm flipV="1">
                      <a:off x="174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7" name="Line 3990"/>
                    <p:cNvSpPr>
                      <a:spLocks noChangeShapeType="1"/>
                    </p:cNvSpPr>
                    <p:nvPr/>
                  </p:nvSpPr>
                  <p:spPr bwMode="auto">
                    <a:xfrm flipV="1">
                      <a:off x="174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8" name="Line 3991"/>
                    <p:cNvSpPr>
                      <a:spLocks noChangeShapeType="1"/>
                    </p:cNvSpPr>
                    <p:nvPr/>
                  </p:nvSpPr>
                  <p:spPr bwMode="auto">
                    <a:xfrm flipV="1">
                      <a:off x="174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9" name="Line 3992"/>
                    <p:cNvSpPr>
                      <a:spLocks noChangeShapeType="1"/>
                    </p:cNvSpPr>
                    <p:nvPr/>
                  </p:nvSpPr>
                  <p:spPr bwMode="auto">
                    <a:xfrm flipV="1">
                      <a:off x="174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0" name="Line 3993"/>
                    <p:cNvSpPr>
                      <a:spLocks noChangeShapeType="1"/>
                    </p:cNvSpPr>
                    <p:nvPr/>
                  </p:nvSpPr>
                  <p:spPr bwMode="auto">
                    <a:xfrm flipV="1">
                      <a:off x="174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1" name="Line 3994"/>
                    <p:cNvSpPr>
                      <a:spLocks noChangeShapeType="1"/>
                    </p:cNvSpPr>
                    <p:nvPr/>
                  </p:nvSpPr>
                  <p:spPr bwMode="auto">
                    <a:xfrm flipV="1">
                      <a:off x="174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2" name="Line 3995"/>
                    <p:cNvSpPr>
                      <a:spLocks noChangeShapeType="1"/>
                    </p:cNvSpPr>
                    <p:nvPr/>
                  </p:nvSpPr>
                  <p:spPr bwMode="auto">
                    <a:xfrm flipV="1">
                      <a:off x="174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3" name="Line 3996"/>
                    <p:cNvSpPr>
                      <a:spLocks noChangeShapeType="1"/>
                    </p:cNvSpPr>
                    <p:nvPr/>
                  </p:nvSpPr>
                  <p:spPr bwMode="auto">
                    <a:xfrm flipV="1">
                      <a:off x="174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4" name="Line 3997"/>
                    <p:cNvSpPr>
                      <a:spLocks noChangeShapeType="1"/>
                    </p:cNvSpPr>
                    <p:nvPr/>
                  </p:nvSpPr>
                  <p:spPr bwMode="auto">
                    <a:xfrm flipV="1">
                      <a:off x="174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5" name="Line 3998"/>
                    <p:cNvSpPr>
                      <a:spLocks noChangeShapeType="1"/>
                    </p:cNvSpPr>
                    <p:nvPr/>
                  </p:nvSpPr>
                  <p:spPr bwMode="auto">
                    <a:xfrm flipV="1">
                      <a:off x="174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6" name="Line 3999"/>
                    <p:cNvSpPr>
                      <a:spLocks noChangeShapeType="1"/>
                    </p:cNvSpPr>
                    <p:nvPr/>
                  </p:nvSpPr>
                  <p:spPr bwMode="auto">
                    <a:xfrm flipV="1">
                      <a:off x="174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7" name="Line 4000"/>
                    <p:cNvSpPr>
                      <a:spLocks noChangeShapeType="1"/>
                    </p:cNvSpPr>
                    <p:nvPr/>
                  </p:nvSpPr>
                  <p:spPr bwMode="auto">
                    <a:xfrm flipV="1">
                      <a:off x="174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8" name="Line 4001"/>
                    <p:cNvSpPr>
                      <a:spLocks noChangeShapeType="1"/>
                    </p:cNvSpPr>
                    <p:nvPr/>
                  </p:nvSpPr>
                  <p:spPr bwMode="auto">
                    <a:xfrm flipV="1">
                      <a:off x="174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9" name="Line 4002"/>
                    <p:cNvSpPr>
                      <a:spLocks noChangeShapeType="1"/>
                    </p:cNvSpPr>
                    <p:nvPr/>
                  </p:nvSpPr>
                  <p:spPr bwMode="auto">
                    <a:xfrm flipV="1">
                      <a:off x="174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0" name="Line 4003"/>
                    <p:cNvSpPr>
                      <a:spLocks noChangeShapeType="1"/>
                    </p:cNvSpPr>
                    <p:nvPr/>
                  </p:nvSpPr>
                  <p:spPr bwMode="auto">
                    <a:xfrm flipV="1">
                      <a:off x="174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1" name="Line 4004"/>
                    <p:cNvSpPr>
                      <a:spLocks noChangeShapeType="1"/>
                    </p:cNvSpPr>
                    <p:nvPr/>
                  </p:nvSpPr>
                  <p:spPr bwMode="auto">
                    <a:xfrm flipV="1">
                      <a:off x="174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2" name="Line 4005"/>
                    <p:cNvSpPr>
                      <a:spLocks noChangeShapeType="1"/>
                    </p:cNvSpPr>
                    <p:nvPr/>
                  </p:nvSpPr>
                  <p:spPr bwMode="auto">
                    <a:xfrm flipV="1">
                      <a:off x="174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3" name="Line 4006"/>
                    <p:cNvSpPr>
                      <a:spLocks noChangeShapeType="1"/>
                    </p:cNvSpPr>
                    <p:nvPr/>
                  </p:nvSpPr>
                  <p:spPr bwMode="auto">
                    <a:xfrm flipV="1">
                      <a:off x="174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4" name="Line 4007"/>
                    <p:cNvSpPr>
                      <a:spLocks noChangeShapeType="1"/>
                    </p:cNvSpPr>
                    <p:nvPr/>
                  </p:nvSpPr>
                  <p:spPr bwMode="auto">
                    <a:xfrm flipV="1">
                      <a:off x="174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5" name="Line 4008"/>
                    <p:cNvSpPr>
                      <a:spLocks noChangeShapeType="1"/>
                    </p:cNvSpPr>
                    <p:nvPr/>
                  </p:nvSpPr>
                  <p:spPr bwMode="auto">
                    <a:xfrm flipV="1">
                      <a:off x="174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6" name="Line 4009"/>
                    <p:cNvSpPr>
                      <a:spLocks noChangeShapeType="1"/>
                    </p:cNvSpPr>
                    <p:nvPr/>
                  </p:nvSpPr>
                  <p:spPr bwMode="auto">
                    <a:xfrm flipV="1">
                      <a:off x="174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7" name="Line 4010"/>
                    <p:cNvSpPr>
                      <a:spLocks noChangeShapeType="1"/>
                    </p:cNvSpPr>
                    <p:nvPr/>
                  </p:nvSpPr>
                  <p:spPr bwMode="auto">
                    <a:xfrm flipV="1">
                      <a:off x="174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8" name="Line 4011"/>
                    <p:cNvSpPr>
                      <a:spLocks noChangeShapeType="1"/>
                    </p:cNvSpPr>
                    <p:nvPr/>
                  </p:nvSpPr>
                  <p:spPr bwMode="auto">
                    <a:xfrm flipV="1">
                      <a:off x="174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9" name="Line 4012"/>
                    <p:cNvSpPr>
                      <a:spLocks noChangeShapeType="1"/>
                    </p:cNvSpPr>
                    <p:nvPr/>
                  </p:nvSpPr>
                  <p:spPr bwMode="auto">
                    <a:xfrm flipV="1">
                      <a:off x="174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0" name="Line 4013"/>
                    <p:cNvSpPr>
                      <a:spLocks noChangeShapeType="1"/>
                    </p:cNvSpPr>
                    <p:nvPr/>
                  </p:nvSpPr>
                  <p:spPr bwMode="auto">
                    <a:xfrm flipV="1">
                      <a:off x="174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1" name="Line 4014"/>
                    <p:cNvSpPr>
                      <a:spLocks noChangeShapeType="1"/>
                    </p:cNvSpPr>
                    <p:nvPr/>
                  </p:nvSpPr>
                  <p:spPr bwMode="auto">
                    <a:xfrm flipV="1">
                      <a:off x="174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2" name="Line 4015"/>
                    <p:cNvSpPr>
                      <a:spLocks noChangeShapeType="1"/>
                    </p:cNvSpPr>
                    <p:nvPr/>
                  </p:nvSpPr>
                  <p:spPr bwMode="auto">
                    <a:xfrm flipV="1">
                      <a:off x="174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3" name="Line 4016"/>
                    <p:cNvSpPr>
                      <a:spLocks noChangeShapeType="1"/>
                    </p:cNvSpPr>
                    <p:nvPr/>
                  </p:nvSpPr>
                  <p:spPr bwMode="auto">
                    <a:xfrm flipV="1">
                      <a:off x="174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4" name="Line 4017"/>
                    <p:cNvSpPr>
                      <a:spLocks noChangeShapeType="1"/>
                    </p:cNvSpPr>
                    <p:nvPr/>
                  </p:nvSpPr>
                  <p:spPr bwMode="auto">
                    <a:xfrm flipV="1">
                      <a:off x="174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5" name="Line 4018"/>
                    <p:cNvSpPr>
                      <a:spLocks noChangeShapeType="1"/>
                    </p:cNvSpPr>
                    <p:nvPr/>
                  </p:nvSpPr>
                  <p:spPr bwMode="auto">
                    <a:xfrm flipV="1">
                      <a:off x="174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6" name="Line 4019"/>
                    <p:cNvSpPr>
                      <a:spLocks noChangeShapeType="1"/>
                    </p:cNvSpPr>
                    <p:nvPr/>
                  </p:nvSpPr>
                  <p:spPr bwMode="auto">
                    <a:xfrm flipV="1">
                      <a:off x="174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7" name="Line 4020"/>
                    <p:cNvSpPr>
                      <a:spLocks noChangeShapeType="1"/>
                    </p:cNvSpPr>
                    <p:nvPr/>
                  </p:nvSpPr>
                  <p:spPr bwMode="auto">
                    <a:xfrm flipV="1">
                      <a:off x="174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8" name="Line 4021"/>
                    <p:cNvSpPr>
                      <a:spLocks noChangeShapeType="1"/>
                    </p:cNvSpPr>
                    <p:nvPr/>
                  </p:nvSpPr>
                  <p:spPr bwMode="auto">
                    <a:xfrm flipV="1">
                      <a:off x="174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9" name="Line 4022"/>
                    <p:cNvSpPr>
                      <a:spLocks noChangeShapeType="1"/>
                    </p:cNvSpPr>
                    <p:nvPr/>
                  </p:nvSpPr>
                  <p:spPr bwMode="auto">
                    <a:xfrm flipV="1">
                      <a:off x="174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0" name="Line 4023"/>
                    <p:cNvSpPr>
                      <a:spLocks noChangeShapeType="1"/>
                    </p:cNvSpPr>
                    <p:nvPr/>
                  </p:nvSpPr>
                  <p:spPr bwMode="auto">
                    <a:xfrm flipV="1">
                      <a:off x="174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1" name="Line 4024"/>
                    <p:cNvSpPr>
                      <a:spLocks noChangeShapeType="1"/>
                    </p:cNvSpPr>
                    <p:nvPr/>
                  </p:nvSpPr>
                  <p:spPr bwMode="auto">
                    <a:xfrm flipV="1">
                      <a:off x="174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2" name="Line 4025"/>
                    <p:cNvSpPr>
                      <a:spLocks noChangeShapeType="1"/>
                    </p:cNvSpPr>
                    <p:nvPr/>
                  </p:nvSpPr>
                  <p:spPr bwMode="auto">
                    <a:xfrm flipV="1">
                      <a:off x="174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3" name="Line 4026"/>
                    <p:cNvSpPr>
                      <a:spLocks noChangeShapeType="1"/>
                    </p:cNvSpPr>
                    <p:nvPr/>
                  </p:nvSpPr>
                  <p:spPr bwMode="auto">
                    <a:xfrm flipV="1">
                      <a:off x="174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4" name="Line 4027"/>
                    <p:cNvSpPr>
                      <a:spLocks noChangeShapeType="1"/>
                    </p:cNvSpPr>
                    <p:nvPr/>
                  </p:nvSpPr>
                  <p:spPr bwMode="auto">
                    <a:xfrm flipV="1">
                      <a:off x="174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5" name="Line 4028"/>
                    <p:cNvSpPr>
                      <a:spLocks noChangeShapeType="1"/>
                    </p:cNvSpPr>
                    <p:nvPr/>
                  </p:nvSpPr>
                  <p:spPr bwMode="auto">
                    <a:xfrm flipV="1">
                      <a:off x="174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6" name="Line 4029"/>
                    <p:cNvSpPr>
                      <a:spLocks noChangeShapeType="1"/>
                    </p:cNvSpPr>
                    <p:nvPr/>
                  </p:nvSpPr>
                  <p:spPr bwMode="auto">
                    <a:xfrm flipV="1">
                      <a:off x="174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7" name="Line 4030"/>
                    <p:cNvSpPr>
                      <a:spLocks noChangeShapeType="1"/>
                    </p:cNvSpPr>
                    <p:nvPr/>
                  </p:nvSpPr>
                  <p:spPr bwMode="auto">
                    <a:xfrm flipV="1">
                      <a:off x="174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8" name="Line 4031"/>
                    <p:cNvSpPr>
                      <a:spLocks noChangeShapeType="1"/>
                    </p:cNvSpPr>
                    <p:nvPr/>
                  </p:nvSpPr>
                  <p:spPr bwMode="auto">
                    <a:xfrm flipV="1">
                      <a:off x="174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9" name="Line 4032"/>
                    <p:cNvSpPr>
                      <a:spLocks noChangeShapeType="1"/>
                    </p:cNvSpPr>
                    <p:nvPr/>
                  </p:nvSpPr>
                  <p:spPr bwMode="auto">
                    <a:xfrm flipV="1">
                      <a:off x="174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0" name="Line 4033"/>
                    <p:cNvSpPr>
                      <a:spLocks noChangeShapeType="1"/>
                    </p:cNvSpPr>
                    <p:nvPr/>
                  </p:nvSpPr>
                  <p:spPr bwMode="auto">
                    <a:xfrm flipV="1">
                      <a:off x="174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1" name="Line 4034"/>
                    <p:cNvSpPr>
                      <a:spLocks noChangeShapeType="1"/>
                    </p:cNvSpPr>
                    <p:nvPr/>
                  </p:nvSpPr>
                  <p:spPr bwMode="auto">
                    <a:xfrm flipV="1">
                      <a:off x="174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2" name="Line 4035"/>
                    <p:cNvSpPr>
                      <a:spLocks noChangeShapeType="1"/>
                    </p:cNvSpPr>
                    <p:nvPr/>
                  </p:nvSpPr>
                  <p:spPr bwMode="auto">
                    <a:xfrm flipV="1">
                      <a:off x="174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3" name="Line 4036"/>
                    <p:cNvSpPr>
                      <a:spLocks noChangeShapeType="1"/>
                    </p:cNvSpPr>
                    <p:nvPr/>
                  </p:nvSpPr>
                  <p:spPr bwMode="auto">
                    <a:xfrm flipV="1">
                      <a:off x="174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4" name="Line 4037"/>
                    <p:cNvSpPr>
                      <a:spLocks noChangeShapeType="1"/>
                    </p:cNvSpPr>
                    <p:nvPr/>
                  </p:nvSpPr>
                  <p:spPr bwMode="auto">
                    <a:xfrm flipV="1">
                      <a:off x="174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5" name="Rectangle 4038"/>
                    <p:cNvSpPr>
                      <a:spLocks noChangeArrowheads="1"/>
                    </p:cNvSpPr>
                    <p:nvPr/>
                  </p:nvSpPr>
                  <p:spPr bwMode="auto">
                    <a:xfrm>
                      <a:off x="1675"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456" name="Line 4039"/>
                    <p:cNvSpPr>
                      <a:spLocks noChangeShapeType="1"/>
                    </p:cNvSpPr>
                    <p:nvPr/>
                  </p:nvSpPr>
                  <p:spPr bwMode="auto">
                    <a:xfrm>
                      <a:off x="203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7" name="Line 4040"/>
                    <p:cNvSpPr>
                      <a:spLocks noChangeShapeType="1"/>
                    </p:cNvSpPr>
                    <p:nvPr/>
                  </p:nvSpPr>
                  <p:spPr bwMode="auto">
                    <a:xfrm flipV="1">
                      <a:off x="203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8" name="Line 4041"/>
                    <p:cNvSpPr>
                      <a:spLocks noChangeShapeType="1"/>
                    </p:cNvSpPr>
                    <p:nvPr/>
                  </p:nvSpPr>
                  <p:spPr bwMode="auto">
                    <a:xfrm flipV="1">
                      <a:off x="203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9" name="Line 4042"/>
                    <p:cNvSpPr>
                      <a:spLocks noChangeShapeType="1"/>
                    </p:cNvSpPr>
                    <p:nvPr/>
                  </p:nvSpPr>
                  <p:spPr bwMode="auto">
                    <a:xfrm flipV="1">
                      <a:off x="203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0" name="Line 4043"/>
                    <p:cNvSpPr>
                      <a:spLocks noChangeShapeType="1"/>
                    </p:cNvSpPr>
                    <p:nvPr/>
                  </p:nvSpPr>
                  <p:spPr bwMode="auto">
                    <a:xfrm flipV="1">
                      <a:off x="203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1" name="Line 4044"/>
                    <p:cNvSpPr>
                      <a:spLocks noChangeShapeType="1"/>
                    </p:cNvSpPr>
                    <p:nvPr/>
                  </p:nvSpPr>
                  <p:spPr bwMode="auto">
                    <a:xfrm flipV="1">
                      <a:off x="203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2" name="Line 4045"/>
                    <p:cNvSpPr>
                      <a:spLocks noChangeShapeType="1"/>
                    </p:cNvSpPr>
                    <p:nvPr/>
                  </p:nvSpPr>
                  <p:spPr bwMode="auto">
                    <a:xfrm flipV="1">
                      <a:off x="203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3" name="Line 4046"/>
                    <p:cNvSpPr>
                      <a:spLocks noChangeShapeType="1"/>
                    </p:cNvSpPr>
                    <p:nvPr/>
                  </p:nvSpPr>
                  <p:spPr bwMode="auto">
                    <a:xfrm flipV="1">
                      <a:off x="203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4" name="Line 4047"/>
                    <p:cNvSpPr>
                      <a:spLocks noChangeShapeType="1"/>
                    </p:cNvSpPr>
                    <p:nvPr/>
                  </p:nvSpPr>
                  <p:spPr bwMode="auto">
                    <a:xfrm flipV="1">
                      <a:off x="203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5" name="Line 4048"/>
                    <p:cNvSpPr>
                      <a:spLocks noChangeShapeType="1"/>
                    </p:cNvSpPr>
                    <p:nvPr/>
                  </p:nvSpPr>
                  <p:spPr bwMode="auto">
                    <a:xfrm flipV="1">
                      <a:off x="203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6" name="Line 4049"/>
                    <p:cNvSpPr>
                      <a:spLocks noChangeShapeType="1"/>
                    </p:cNvSpPr>
                    <p:nvPr/>
                  </p:nvSpPr>
                  <p:spPr bwMode="auto">
                    <a:xfrm flipV="1">
                      <a:off x="203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7" name="Line 4050"/>
                    <p:cNvSpPr>
                      <a:spLocks noChangeShapeType="1"/>
                    </p:cNvSpPr>
                    <p:nvPr/>
                  </p:nvSpPr>
                  <p:spPr bwMode="auto">
                    <a:xfrm flipV="1">
                      <a:off x="203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8" name="Line 4051"/>
                    <p:cNvSpPr>
                      <a:spLocks noChangeShapeType="1"/>
                    </p:cNvSpPr>
                    <p:nvPr/>
                  </p:nvSpPr>
                  <p:spPr bwMode="auto">
                    <a:xfrm flipV="1">
                      <a:off x="203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9" name="Line 4052"/>
                    <p:cNvSpPr>
                      <a:spLocks noChangeShapeType="1"/>
                    </p:cNvSpPr>
                    <p:nvPr/>
                  </p:nvSpPr>
                  <p:spPr bwMode="auto">
                    <a:xfrm flipV="1">
                      <a:off x="203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0" name="Line 4053"/>
                    <p:cNvSpPr>
                      <a:spLocks noChangeShapeType="1"/>
                    </p:cNvSpPr>
                    <p:nvPr/>
                  </p:nvSpPr>
                  <p:spPr bwMode="auto">
                    <a:xfrm flipV="1">
                      <a:off x="203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1" name="Line 4054"/>
                    <p:cNvSpPr>
                      <a:spLocks noChangeShapeType="1"/>
                    </p:cNvSpPr>
                    <p:nvPr/>
                  </p:nvSpPr>
                  <p:spPr bwMode="auto">
                    <a:xfrm flipV="1">
                      <a:off x="203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2" name="Line 4055"/>
                    <p:cNvSpPr>
                      <a:spLocks noChangeShapeType="1"/>
                    </p:cNvSpPr>
                    <p:nvPr/>
                  </p:nvSpPr>
                  <p:spPr bwMode="auto">
                    <a:xfrm flipV="1">
                      <a:off x="203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3" name="Line 4056"/>
                    <p:cNvSpPr>
                      <a:spLocks noChangeShapeType="1"/>
                    </p:cNvSpPr>
                    <p:nvPr/>
                  </p:nvSpPr>
                  <p:spPr bwMode="auto">
                    <a:xfrm flipV="1">
                      <a:off x="203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4" name="Line 4057"/>
                    <p:cNvSpPr>
                      <a:spLocks noChangeShapeType="1"/>
                    </p:cNvSpPr>
                    <p:nvPr/>
                  </p:nvSpPr>
                  <p:spPr bwMode="auto">
                    <a:xfrm flipV="1">
                      <a:off x="203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5" name="Line 4058"/>
                    <p:cNvSpPr>
                      <a:spLocks noChangeShapeType="1"/>
                    </p:cNvSpPr>
                    <p:nvPr/>
                  </p:nvSpPr>
                  <p:spPr bwMode="auto">
                    <a:xfrm flipV="1">
                      <a:off x="203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6" name="Line 4059"/>
                    <p:cNvSpPr>
                      <a:spLocks noChangeShapeType="1"/>
                    </p:cNvSpPr>
                    <p:nvPr/>
                  </p:nvSpPr>
                  <p:spPr bwMode="auto">
                    <a:xfrm flipV="1">
                      <a:off x="203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7" name="Line 4060"/>
                    <p:cNvSpPr>
                      <a:spLocks noChangeShapeType="1"/>
                    </p:cNvSpPr>
                    <p:nvPr/>
                  </p:nvSpPr>
                  <p:spPr bwMode="auto">
                    <a:xfrm flipV="1">
                      <a:off x="203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8" name="Line 4061"/>
                    <p:cNvSpPr>
                      <a:spLocks noChangeShapeType="1"/>
                    </p:cNvSpPr>
                    <p:nvPr/>
                  </p:nvSpPr>
                  <p:spPr bwMode="auto">
                    <a:xfrm flipV="1">
                      <a:off x="203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9" name="Line 4062"/>
                    <p:cNvSpPr>
                      <a:spLocks noChangeShapeType="1"/>
                    </p:cNvSpPr>
                    <p:nvPr/>
                  </p:nvSpPr>
                  <p:spPr bwMode="auto">
                    <a:xfrm flipV="1">
                      <a:off x="203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0" name="Line 4063"/>
                    <p:cNvSpPr>
                      <a:spLocks noChangeShapeType="1"/>
                    </p:cNvSpPr>
                    <p:nvPr/>
                  </p:nvSpPr>
                  <p:spPr bwMode="auto">
                    <a:xfrm flipV="1">
                      <a:off x="203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1" name="Line 4064"/>
                    <p:cNvSpPr>
                      <a:spLocks noChangeShapeType="1"/>
                    </p:cNvSpPr>
                    <p:nvPr/>
                  </p:nvSpPr>
                  <p:spPr bwMode="auto">
                    <a:xfrm flipV="1">
                      <a:off x="203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2" name="Line 4065"/>
                    <p:cNvSpPr>
                      <a:spLocks noChangeShapeType="1"/>
                    </p:cNvSpPr>
                    <p:nvPr/>
                  </p:nvSpPr>
                  <p:spPr bwMode="auto">
                    <a:xfrm flipV="1">
                      <a:off x="203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3" name="Line 4066"/>
                    <p:cNvSpPr>
                      <a:spLocks noChangeShapeType="1"/>
                    </p:cNvSpPr>
                    <p:nvPr/>
                  </p:nvSpPr>
                  <p:spPr bwMode="auto">
                    <a:xfrm flipV="1">
                      <a:off x="203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4" name="Line 4067"/>
                    <p:cNvSpPr>
                      <a:spLocks noChangeShapeType="1"/>
                    </p:cNvSpPr>
                    <p:nvPr/>
                  </p:nvSpPr>
                  <p:spPr bwMode="auto">
                    <a:xfrm flipV="1">
                      <a:off x="203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5" name="Line 4068"/>
                    <p:cNvSpPr>
                      <a:spLocks noChangeShapeType="1"/>
                    </p:cNvSpPr>
                    <p:nvPr/>
                  </p:nvSpPr>
                  <p:spPr bwMode="auto">
                    <a:xfrm flipV="1">
                      <a:off x="203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6" name="Line 4069"/>
                    <p:cNvSpPr>
                      <a:spLocks noChangeShapeType="1"/>
                    </p:cNvSpPr>
                    <p:nvPr/>
                  </p:nvSpPr>
                  <p:spPr bwMode="auto">
                    <a:xfrm flipV="1">
                      <a:off x="203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7" name="Line 4070"/>
                    <p:cNvSpPr>
                      <a:spLocks noChangeShapeType="1"/>
                    </p:cNvSpPr>
                    <p:nvPr/>
                  </p:nvSpPr>
                  <p:spPr bwMode="auto">
                    <a:xfrm flipV="1">
                      <a:off x="203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8" name="Line 4071"/>
                    <p:cNvSpPr>
                      <a:spLocks noChangeShapeType="1"/>
                    </p:cNvSpPr>
                    <p:nvPr/>
                  </p:nvSpPr>
                  <p:spPr bwMode="auto">
                    <a:xfrm flipV="1">
                      <a:off x="203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9" name="Line 4072"/>
                    <p:cNvSpPr>
                      <a:spLocks noChangeShapeType="1"/>
                    </p:cNvSpPr>
                    <p:nvPr/>
                  </p:nvSpPr>
                  <p:spPr bwMode="auto">
                    <a:xfrm flipV="1">
                      <a:off x="203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0" name="Line 4073"/>
                    <p:cNvSpPr>
                      <a:spLocks noChangeShapeType="1"/>
                    </p:cNvSpPr>
                    <p:nvPr/>
                  </p:nvSpPr>
                  <p:spPr bwMode="auto">
                    <a:xfrm flipV="1">
                      <a:off x="203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1" name="Line 4074"/>
                    <p:cNvSpPr>
                      <a:spLocks noChangeShapeType="1"/>
                    </p:cNvSpPr>
                    <p:nvPr/>
                  </p:nvSpPr>
                  <p:spPr bwMode="auto">
                    <a:xfrm flipV="1">
                      <a:off x="203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2" name="Line 4075"/>
                    <p:cNvSpPr>
                      <a:spLocks noChangeShapeType="1"/>
                    </p:cNvSpPr>
                    <p:nvPr/>
                  </p:nvSpPr>
                  <p:spPr bwMode="auto">
                    <a:xfrm flipV="1">
                      <a:off x="203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3" name="Line 4076"/>
                    <p:cNvSpPr>
                      <a:spLocks noChangeShapeType="1"/>
                    </p:cNvSpPr>
                    <p:nvPr/>
                  </p:nvSpPr>
                  <p:spPr bwMode="auto">
                    <a:xfrm flipV="1">
                      <a:off x="203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4" name="Line 4077"/>
                    <p:cNvSpPr>
                      <a:spLocks noChangeShapeType="1"/>
                    </p:cNvSpPr>
                    <p:nvPr/>
                  </p:nvSpPr>
                  <p:spPr bwMode="auto">
                    <a:xfrm flipV="1">
                      <a:off x="203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5" name="Line 4078"/>
                    <p:cNvSpPr>
                      <a:spLocks noChangeShapeType="1"/>
                    </p:cNvSpPr>
                    <p:nvPr/>
                  </p:nvSpPr>
                  <p:spPr bwMode="auto">
                    <a:xfrm flipV="1">
                      <a:off x="203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6" name="Line 4079"/>
                    <p:cNvSpPr>
                      <a:spLocks noChangeShapeType="1"/>
                    </p:cNvSpPr>
                    <p:nvPr/>
                  </p:nvSpPr>
                  <p:spPr bwMode="auto">
                    <a:xfrm flipV="1">
                      <a:off x="203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7" name="Line 4080"/>
                    <p:cNvSpPr>
                      <a:spLocks noChangeShapeType="1"/>
                    </p:cNvSpPr>
                    <p:nvPr/>
                  </p:nvSpPr>
                  <p:spPr bwMode="auto">
                    <a:xfrm flipV="1">
                      <a:off x="203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8" name="Line 4081"/>
                    <p:cNvSpPr>
                      <a:spLocks noChangeShapeType="1"/>
                    </p:cNvSpPr>
                    <p:nvPr/>
                  </p:nvSpPr>
                  <p:spPr bwMode="auto">
                    <a:xfrm flipV="1">
                      <a:off x="203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9" name="Line 4082"/>
                    <p:cNvSpPr>
                      <a:spLocks noChangeShapeType="1"/>
                    </p:cNvSpPr>
                    <p:nvPr/>
                  </p:nvSpPr>
                  <p:spPr bwMode="auto">
                    <a:xfrm flipV="1">
                      <a:off x="203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0" name="Line 4083"/>
                    <p:cNvSpPr>
                      <a:spLocks noChangeShapeType="1"/>
                    </p:cNvSpPr>
                    <p:nvPr/>
                  </p:nvSpPr>
                  <p:spPr bwMode="auto">
                    <a:xfrm flipV="1">
                      <a:off x="203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1" name="Line 4084"/>
                    <p:cNvSpPr>
                      <a:spLocks noChangeShapeType="1"/>
                    </p:cNvSpPr>
                    <p:nvPr/>
                  </p:nvSpPr>
                  <p:spPr bwMode="auto">
                    <a:xfrm flipV="1">
                      <a:off x="203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2" name="Line 4085"/>
                    <p:cNvSpPr>
                      <a:spLocks noChangeShapeType="1"/>
                    </p:cNvSpPr>
                    <p:nvPr/>
                  </p:nvSpPr>
                  <p:spPr bwMode="auto">
                    <a:xfrm flipV="1">
                      <a:off x="203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3" name="Line 4086"/>
                    <p:cNvSpPr>
                      <a:spLocks noChangeShapeType="1"/>
                    </p:cNvSpPr>
                    <p:nvPr/>
                  </p:nvSpPr>
                  <p:spPr bwMode="auto">
                    <a:xfrm flipV="1">
                      <a:off x="203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4" name="Line 4087"/>
                    <p:cNvSpPr>
                      <a:spLocks noChangeShapeType="1"/>
                    </p:cNvSpPr>
                    <p:nvPr/>
                  </p:nvSpPr>
                  <p:spPr bwMode="auto">
                    <a:xfrm flipV="1">
                      <a:off x="203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5" name="Line 4088"/>
                    <p:cNvSpPr>
                      <a:spLocks noChangeShapeType="1"/>
                    </p:cNvSpPr>
                    <p:nvPr/>
                  </p:nvSpPr>
                  <p:spPr bwMode="auto">
                    <a:xfrm flipV="1">
                      <a:off x="203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6" name="Line 4089"/>
                    <p:cNvSpPr>
                      <a:spLocks noChangeShapeType="1"/>
                    </p:cNvSpPr>
                    <p:nvPr/>
                  </p:nvSpPr>
                  <p:spPr bwMode="auto">
                    <a:xfrm flipV="1">
                      <a:off x="203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7" name="Line 4090"/>
                    <p:cNvSpPr>
                      <a:spLocks noChangeShapeType="1"/>
                    </p:cNvSpPr>
                    <p:nvPr/>
                  </p:nvSpPr>
                  <p:spPr bwMode="auto">
                    <a:xfrm flipV="1">
                      <a:off x="203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8" name="Line 4091"/>
                    <p:cNvSpPr>
                      <a:spLocks noChangeShapeType="1"/>
                    </p:cNvSpPr>
                    <p:nvPr/>
                  </p:nvSpPr>
                  <p:spPr bwMode="auto">
                    <a:xfrm flipV="1">
                      <a:off x="203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9" name="Line 4092"/>
                    <p:cNvSpPr>
                      <a:spLocks noChangeShapeType="1"/>
                    </p:cNvSpPr>
                    <p:nvPr/>
                  </p:nvSpPr>
                  <p:spPr bwMode="auto">
                    <a:xfrm flipV="1">
                      <a:off x="203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0" name="Line 4093"/>
                    <p:cNvSpPr>
                      <a:spLocks noChangeShapeType="1"/>
                    </p:cNvSpPr>
                    <p:nvPr/>
                  </p:nvSpPr>
                  <p:spPr bwMode="auto">
                    <a:xfrm flipV="1">
                      <a:off x="203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1" name="Line 4094"/>
                    <p:cNvSpPr>
                      <a:spLocks noChangeShapeType="1"/>
                    </p:cNvSpPr>
                    <p:nvPr/>
                  </p:nvSpPr>
                  <p:spPr bwMode="auto">
                    <a:xfrm flipV="1">
                      <a:off x="203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2" name="Line 4095"/>
                    <p:cNvSpPr>
                      <a:spLocks noChangeShapeType="1"/>
                    </p:cNvSpPr>
                    <p:nvPr/>
                  </p:nvSpPr>
                  <p:spPr bwMode="auto">
                    <a:xfrm flipV="1">
                      <a:off x="203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3" name="Line 4096"/>
                    <p:cNvSpPr>
                      <a:spLocks noChangeShapeType="1"/>
                    </p:cNvSpPr>
                    <p:nvPr/>
                  </p:nvSpPr>
                  <p:spPr bwMode="auto">
                    <a:xfrm flipV="1">
                      <a:off x="203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4" name="Line 4097"/>
                    <p:cNvSpPr>
                      <a:spLocks noChangeShapeType="1"/>
                    </p:cNvSpPr>
                    <p:nvPr/>
                  </p:nvSpPr>
                  <p:spPr bwMode="auto">
                    <a:xfrm flipV="1">
                      <a:off x="203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5" name="Line 4098"/>
                    <p:cNvSpPr>
                      <a:spLocks noChangeShapeType="1"/>
                    </p:cNvSpPr>
                    <p:nvPr/>
                  </p:nvSpPr>
                  <p:spPr bwMode="auto">
                    <a:xfrm flipV="1">
                      <a:off x="203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6" name="Line 4099"/>
                    <p:cNvSpPr>
                      <a:spLocks noChangeShapeType="1"/>
                    </p:cNvSpPr>
                    <p:nvPr/>
                  </p:nvSpPr>
                  <p:spPr bwMode="auto">
                    <a:xfrm flipV="1">
                      <a:off x="203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7" name="Line 4100"/>
                    <p:cNvSpPr>
                      <a:spLocks noChangeShapeType="1"/>
                    </p:cNvSpPr>
                    <p:nvPr/>
                  </p:nvSpPr>
                  <p:spPr bwMode="auto">
                    <a:xfrm flipV="1">
                      <a:off x="203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8" name="Line 4101"/>
                    <p:cNvSpPr>
                      <a:spLocks noChangeShapeType="1"/>
                    </p:cNvSpPr>
                    <p:nvPr/>
                  </p:nvSpPr>
                  <p:spPr bwMode="auto">
                    <a:xfrm flipV="1">
                      <a:off x="203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9" name="Line 4102"/>
                    <p:cNvSpPr>
                      <a:spLocks noChangeShapeType="1"/>
                    </p:cNvSpPr>
                    <p:nvPr/>
                  </p:nvSpPr>
                  <p:spPr bwMode="auto">
                    <a:xfrm flipV="1">
                      <a:off x="203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0" name="Line 4103"/>
                    <p:cNvSpPr>
                      <a:spLocks noChangeShapeType="1"/>
                    </p:cNvSpPr>
                    <p:nvPr/>
                  </p:nvSpPr>
                  <p:spPr bwMode="auto">
                    <a:xfrm flipV="1">
                      <a:off x="203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1" name="Line 4104"/>
                    <p:cNvSpPr>
                      <a:spLocks noChangeShapeType="1"/>
                    </p:cNvSpPr>
                    <p:nvPr/>
                  </p:nvSpPr>
                  <p:spPr bwMode="auto">
                    <a:xfrm flipV="1">
                      <a:off x="203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2" name="Line 4105"/>
                    <p:cNvSpPr>
                      <a:spLocks noChangeShapeType="1"/>
                    </p:cNvSpPr>
                    <p:nvPr/>
                  </p:nvSpPr>
                  <p:spPr bwMode="auto">
                    <a:xfrm flipV="1">
                      <a:off x="203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3" name="Line 4106"/>
                    <p:cNvSpPr>
                      <a:spLocks noChangeShapeType="1"/>
                    </p:cNvSpPr>
                    <p:nvPr/>
                  </p:nvSpPr>
                  <p:spPr bwMode="auto">
                    <a:xfrm flipV="1">
                      <a:off x="203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4" name="Line 4107"/>
                    <p:cNvSpPr>
                      <a:spLocks noChangeShapeType="1"/>
                    </p:cNvSpPr>
                    <p:nvPr/>
                  </p:nvSpPr>
                  <p:spPr bwMode="auto">
                    <a:xfrm flipV="1">
                      <a:off x="203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5" name="Line 4108"/>
                    <p:cNvSpPr>
                      <a:spLocks noChangeShapeType="1"/>
                    </p:cNvSpPr>
                    <p:nvPr/>
                  </p:nvSpPr>
                  <p:spPr bwMode="auto">
                    <a:xfrm flipV="1">
                      <a:off x="203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6" name="Line 4109"/>
                    <p:cNvSpPr>
                      <a:spLocks noChangeShapeType="1"/>
                    </p:cNvSpPr>
                    <p:nvPr/>
                  </p:nvSpPr>
                  <p:spPr bwMode="auto">
                    <a:xfrm flipV="1">
                      <a:off x="203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7" name="Line 4110"/>
                    <p:cNvSpPr>
                      <a:spLocks noChangeShapeType="1"/>
                    </p:cNvSpPr>
                    <p:nvPr/>
                  </p:nvSpPr>
                  <p:spPr bwMode="auto">
                    <a:xfrm flipV="1">
                      <a:off x="203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8" name="Line 4111"/>
                    <p:cNvSpPr>
                      <a:spLocks noChangeShapeType="1"/>
                    </p:cNvSpPr>
                    <p:nvPr/>
                  </p:nvSpPr>
                  <p:spPr bwMode="auto">
                    <a:xfrm flipV="1">
                      <a:off x="203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9" name="Line 4112"/>
                    <p:cNvSpPr>
                      <a:spLocks noChangeShapeType="1"/>
                    </p:cNvSpPr>
                    <p:nvPr/>
                  </p:nvSpPr>
                  <p:spPr bwMode="auto">
                    <a:xfrm flipV="1">
                      <a:off x="203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0" name="Line 4113"/>
                    <p:cNvSpPr>
                      <a:spLocks noChangeShapeType="1"/>
                    </p:cNvSpPr>
                    <p:nvPr/>
                  </p:nvSpPr>
                  <p:spPr bwMode="auto">
                    <a:xfrm flipV="1">
                      <a:off x="203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1" name="Line 4114"/>
                    <p:cNvSpPr>
                      <a:spLocks noChangeShapeType="1"/>
                    </p:cNvSpPr>
                    <p:nvPr/>
                  </p:nvSpPr>
                  <p:spPr bwMode="auto">
                    <a:xfrm flipV="1">
                      <a:off x="203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2" name="Line 4115"/>
                    <p:cNvSpPr>
                      <a:spLocks noChangeShapeType="1"/>
                    </p:cNvSpPr>
                    <p:nvPr/>
                  </p:nvSpPr>
                  <p:spPr bwMode="auto">
                    <a:xfrm flipV="1">
                      <a:off x="203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3" name="Line 4116"/>
                    <p:cNvSpPr>
                      <a:spLocks noChangeShapeType="1"/>
                    </p:cNvSpPr>
                    <p:nvPr/>
                  </p:nvSpPr>
                  <p:spPr bwMode="auto">
                    <a:xfrm flipV="1">
                      <a:off x="203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4" name="Line 4117"/>
                    <p:cNvSpPr>
                      <a:spLocks noChangeShapeType="1"/>
                    </p:cNvSpPr>
                    <p:nvPr/>
                  </p:nvSpPr>
                  <p:spPr bwMode="auto">
                    <a:xfrm flipV="1">
                      <a:off x="203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5" name="Line 4118"/>
                    <p:cNvSpPr>
                      <a:spLocks noChangeShapeType="1"/>
                    </p:cNvSpPr>
                    <p:nvPr/>
                  </p:nvSpPr>
                  <p:spPr bwMode="auto">
                    <a:xfrm flipV="1">
                      <a:off x="203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6" name="Line 4119"/>
                    <p:cNvSpPr>
                      <a:spLocks noChangeShapeType="1"/>
                    </p:cNvSpPr>
                    <p:nvPr/>
                  </p:nvSpPr>
                  <p:spPr bwMode="auto">
                    <a:xfrm flipV="1">
                      <a:off x="203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7" name="Line 4120"/>
                    <p:cNvSpPr>
                      <a:spLocks noChangeShapeType="1"/>
                    </p:cNvSpPr>
                    <p:nvPr/>
                  </p:nvSpPr>
                  <p:spPr bwMode="auto">
                    <a:xfrm flipV="1">
                      <a:off x="203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8" name="Line 4121"/>
                    <p:cNvSpPr>
                      <a:spLocks noChangeShapeType="1"/>
                    </p:cNvSpPr>
                    <p:nvPr/>
                  </p:nvSpPr>
                  <p:spPr bwMode="auto">
                    <a:xfrm flipV="1">
                      <a:off x="203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9" name="Line 4122"/>
                    <p:cNvSpPr>
                      <a:spLocks noChangeShapeType="1"/>
                    </p:cNvSpPr>
                    <p:nvPr/>
                  </p:nvSpPr>
                  <p:spPr bwMode="auto">
                    <a:xfrm flipV="1">
                      <a:off x="203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0" name="Line 4123"/>
                    <p:cNvSpPr>
                      <a:spLocks noChangeShapeType="1"/>
                    </p:cNvSpPr>
                    <p:nvPr/>
                  </p:nvSpPr>
                  <p:spPr bwMode="auto">
                    <a:xfrm flipV="1">
                      <a:off x="203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1" name="Line 4124"/>
                    <p:cNvSpPr>
                      <a:spLocks noChangeShapeType="1"/>
                    </p:cNvSpPr>
                    <p:nvPr/>
                  </p:nvSpPr>
                  <p:spPr bwMode="auto">
                    <a:xfrm flipV="1">
                      <a:off x="203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2" name="Line 4125"/>
                    <p:cNvSpPr>
                      <a:spLocks noChangeShapeType="1"/>
                    </p:cNvSpPr>
                    <p:nvPr/>
                  </p:nvSpPr>
                  <p:spPr bwMode="auto">
                    <a:xfrm flipV="1">
                      <a:off x="203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3" name="Line 4126"/>
                    <p:cNvSpPr>
                      <a:spLocks noChangeShapeType="1"/>
                    </p:cNvSpPr>
                    <p:nvPr/>
                  </p:nvSpPr>
                  <p:spPr bwMode="auto">
                    <a:xfrm flipV="1">
                      <a:off x="203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4" name="Line 4127"/>
                    <p:cNvSpPr>
                      <a:spLocks noChangeShapeType="1"/>
                    </p:cNvSpPr>
                    <p:nvPr/>
                  </p:nvSpPr>
                  <p:spPr bwMode="auto">
                    <a:xfrm flipV="1">
                      <a:off x="203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5" name="Line 4128"/>
                    <p:cNvSpPr>
                      <a:spLocks noChangeShapeType="1"/>
                    </p:cNvSpPr>
                    <p:nvPr/>
                  </p:nvSpPr>
                  <p:spPr bwMode="auto">
                    <a:xfrm flipV="1">
                      <a:off x="203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6" name="Line 4129"/>
                    <p:cNvSpPr>
                      <a:spLocks noChangeShapeType="1"/>
                    </p:cNvSpPr>
                    <p:nvPr/>
                  </p:nvSpPr>
                  <p:spPr bwMode="auto">
                    <a:xfrm flipV="1">
                      <a:off x="203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7" name="Line 4130"/>
                    <p:cNvSpPr>
                      <a:spLocks noChangeShapeType="1"/>
                    </p:cNvSpPr>
                    <p:nvPr/>
                  </p:nvSpPr>
                  <p:spPr bwMode="auto">
                    <a:xfrm flipV="1">
                      <a:off x="203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8" name="Line 4131"/>
                    <p:cNvSpPr>
                      <a:spLocks noChangeShapeType="1"/>
                    </p:cNvSpPr>
                    <p:nvPr/>
                  </p:nvSpPr>
                  <p:spPr bwMode="auto">
                    <a:xfrm flipV="1">
                      <a:off x="203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9" name="Line 4132"/>
                    <p:cNvSpPr>
                      <a:spLocks noChangeShapeType="1"/>
                    </p:cNvSpPr>
                    <p:nvPr/>
                  </p:nvSpPr>
                  <p:spPr bwMode="auto">
                    <a:xfrm flipV="1">
                      <a:off x="203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0" name="Line 4133"/>
                    <p:cNvSpPr>
                      <a:spLocks noChangeShapeType="1"/>
                    </p:cNvSpPr>
                    <p:nvPr/>
                  </p:nvSpPr>
                  <p:spPr bwMode="auto">
                    <a:xfrm flipV="1">
                      <a:off x="203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1" name="Line 4134"/>
                    <p:cNvSpPr>
                      <a:spLocks noChangeShapeType="1"/>
                    </p:cNvSpPr>
                    <p:nvPr/>
                  </p:nvSpPr>
                  <p:spPr bwMode="auto">
                    <a:xfrm flipV="1">
                      <a:off x="203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 name="Group 4336"/>
                  <p:cNvGrpSpPr>
                    <a:grpSpLocks/>
                  </p:cNvGrpSpPr>
                  <p:nvPr/>
                </p:nvGrpSpPr>
                <p:grpSpPr bwMode="auto">
                  <a:xfrm>
                    <a:off x="1439" y="425"/>
                    <a:ext cx="365" cy="2337"/>
                    <a:chOff x="1970" y="1105"/>
                    <a:chExt cx="365" cy="2337"/>
                  </a:xfrm>
                  <a:grpFill/>
                </p:grpSpPr>
                <p:sp>
                  <p:nvSpPr>
                    <p:cNvPr id="1152" name="Line 4136"/>
                    <p:cNvSpPr>
                      <a:spLocks noChangeShapeType="1"/>
                    </p:cNvSpPr>
                    <p:nvPr/>
                  </p:nvSpPr>
                  <p:spPr bwMode="auto">
                    <a:xfrm flipV="1">
                      <a:off x="203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3" name="Line 4137"/>
                    <p:cNvSpPr>
                      <a:spLocks noChangeShapeType="1"/>
                    </p:cNvSpPr>
                    <p:nvPr/>
                  </p:nvSpPr>
                  <p:spPr bwMode="auto">
                    <a:xfrm flipV="1">
                      <a:off x="203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4" name="Line 4138"/>
                    <p:cNvSpPr>
                      <a:spLocks noChangeShapeType="1"/>
                    </p:cNvSpPr>
                    <p:nvPr/>
                  </p:nvSpPr>
                  <p:spPr bwMode="auto">
                    <a:xfrm flipV="1">
                      <a:off x="203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5" name="Line 4139"/>
                    <p:cNvSpPr>
                      <a:spLocks noChangeShapeType="1"/>
                    </p:cNvSpPr>
                    <p:nvPr/>
                  </p:nvSpPr>
                  <p:spPr bwMode="auto">
                    <a:xfrm flipV="1">
                      <a:off x="203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6" name="Line 4140"/>
                    <p:cNvSpPr>
                      <a:spLocks noChangeShapeType="1"/>
                    </p:cNvSpPr>
                    <p:nvPr/>
                  </p:nvSpPr>
                  <p:spPr bwMode="auto">
                    <a:xfrm flipV="1">
                      <a:off x="203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7" name="Line 4141"/>
                    <p:cNvSpPr>
                      <a:spLocks noChangeShapeType="1"/>
                    </p:cNvSpPr>
                    <p:nvPr/>
                  </p:nvSpPr>
                  <p:spPr bwMode="auto">
                    <a:xfrm flipV="1">
                      <a:off x="203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8" name="Line 4142"/>
                    <p:cNvSpPr>
                      <a:spLocks noChangeShapeType="1"/>
                    </p:cNvSpPr>
                    <p:nvPr/>
                  </p:nvSpPr>
                  <p:spPr bwMode="auto">
                    <a:xfrm flipV="1">
                      <a:off x="203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9" name="Line 4143"/>
                    <p:cNvSpPr>
                      <a:spLocks noChangeShapeType="1"/>
                    </p:cNvSpPr>
                    <p:nvPr/>
                  </p:nvSpPr>
                  <p:spPr bwMode="auto">
                    <a:xfrm flipV="1">
                      <a:off x="203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0" name="Line 4144"/>
                    <p:cNvSpPr>
                      <a:spLocks noChangeShapeType="1"/>
                    </p:cNvSpPr>
                    <p:nvPr/>
                  </p:nvSpPr>
                  <p:spPr bwMode="auto">
                    <a:xfrm flipV="1">
                      <a:off x="203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1" name="Line 4145"/>
                    <p:cNvSpPr>
                      <a:spLocks noChangeShapeType="1"/>
                    </p:cNvSpPr>
                    <p:nvPr/>
                  </p:nvSpPr>
                  <p:spPr bwMode="auto">
                    <a:xfrm flipV="1">
                      <a:off x="203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2" name="Line 4146"/>
                    <p:cNvSpPr>
                      <a:spLocks noChangeShapeType="1"/>
                    </p:cNvSpPr>
                    <p:nvPr/>
                  </p:nvSpPr>
                  <p:spPr bwMode="auto">
                    <a:xfrm flipV="1">
                      <a:off x="203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3" name="Line 4147"/>
                    <p:cNvSpPr>
                      <a:spLocks noChangeShapeType="1"/>
                    </p:cNvSpPr>
                    <p:nvPr/>
                  </p:nvSpPr>
                  <p:spPr bwMode="auto">
                    <a:xfrm flipV="1">
                      <a:off x="203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4" name="Line 4148"/>
                    <p:cNvSpPr>
                      <a:spLocks noChangeShapeType="1"/>
                    </p:cNvSpPr>
                    <p:nvPr/>
                  </p:nvSpPr>
                  <p:spPr bwMode="auto">
                    <a:xfrm flipV="1">
                      <a:off x="203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5" name="Line 4149"/>
                    <p:cNvSpPr>
                      <a:spLocks noChangeShapeType="1"/>
                    </p:cNvSpPr>
                    <p:nvPr/>
                  </p:nvSpPr>
                  <p:spPr bwMode="auto">
                    <a:xfrm flipV="1">
                      <a:off x="203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6" name="Line 4150"/>
                    <p:cNvSpPr>
                      <a:spLocks noChangeShapeType="1"/>
                    </p:cNvSpPr>
                    <p:nvPr/>
                  </p:nvSpPr>
                  <p:spPr bwMode="auto">
                    <a:xfrm flipV="1">
                      <a:off x="203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7" name="Line 4151"/>
                    <p:cNvSpPr>
                      <a:spLocks noChangeShapeType="1"/>
                    </p:cNvSpPr>
                    <p:nvPr/>
                  </p:nvSpPr>
                  <p:spPr bwMode="auto">
                    <a:xfrm flipV="1">
                      <a:off x="203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8" name="Line 4152"/>
                    <p:cNvSpPr>
                      <a:spLocks noChangeShapeType="1"/>
                    </p:cNvSpPr>
                    <p:nvPr/>
                  </p:nvSpPr>
                  <p:spPr bwMode="auto">
                    <a:xfrm flipV="1">
                      <a:off x="203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9" name="Line 4153"/>
                    <p:cNvSpPr>
                      <a:spLocks noChangeShapeType="1"/>
                    </p:cNvSpPr>
                    <p:nvPr/>
                  </p:nvSpPr>
                  <p:spPr bwMode="auto">
                    <a:xfrm flipV="1">
                      <a:off x="203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0" name="Line 4154"/>
                    <p:cNvSpPr>
                      <a:spLocks noChangeShapeType="1"/>
                    </p:cNvSpPr>
                    <p:nvPr/>
                  </p:nvSpPr>
                  <p:spPr bwMode="auto">
                    <a:xfrm flipV="1">
                      <a:off x="203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1" name="Line 4155"/>
                    <p:cNvSpPr>
                      <a:spLocks noChangeShapeType="1"/>
                    </p:cNvSpPr>
                    <p:nvPr/>
                  </p:nvSpPr>
                  <p:spPr bwMode="auto">
                    <a:xfrm flipV="1">
                      <a:off x="203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2" name="Line 4156"/>
                    <p:cNvSpPr>
                      <a:spLocks noChangeShapeType="1"/>
                    </p:cNvSpPr>
                    <p:nvPr/>
                  </p:nvSpPr>
                  <p:spPr bwMode="auto">
                    <a:xfrm flipV="1">
                      <a:off x="203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3" name="Line 4157"/>
                    <p:cNvSpPr>
                      <a:spLocks noChangeShapeType="1"/>
                    </p:cNvSpPr>
                    <p:nvPr/>
                  </p:nvSpPr>
                  <p:spPr bwMode="auto">
                    <a:xfrm flipV="1">
                      <a:off x="203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4" name="Line 4158"/>
                    <p:cNvSpPr>
                      <a:spLocks noChangeShapeType="1"/>
                    </p:cNvSpPr>
                    <p:nvPr/>
                  </p:nvSpPr>
                  <p:spPr bwMode="auto">
                    <a:xfrm flipV="1">
                      <a:off x="203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5" name="Line 4159"/>
                    <p:cNvSpPr>
                      <a:spLocks noChangeShapeType="1"/>
                    </p:cNvSpPr>
                    <p:nvPr/>
                  </p:nvSpPr>
                  <p:spPr bwMode="auto">
                    <a:xfrm flipV="1">
                      <a:off x="203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6" name="Line 4160"/>
                    <p:cNvSpPr>
                      <a:spLocks noChangeShapeType="1"/>
                    </p:cNvSpPr>
                    <p:nvPr/>
                  </p:nvSpPr>
                  <p:spPr bwMode="auto">
                    <a:xfrm flipV="1">
                      <a:off x="203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7" name="Line 4161"/>
                    <p:cNvSpPr>
                      <a:spLocks noChangeShapeType="1"/>
                    </p:cNvSpPr>
                    <p:nvPr/>
                  </p:nvSpPr>
                  <p:spPr bwMode="auto">
                    <a:xfrm flipV="1">
                      <a:off x="203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8" name="Line 4162"/>
                    <p:cNvSpPr>
                      <a:spLocks noChangeShapeType="1"/>
                    </p:cNvSpPr>
                    <p:nvPr/>
                  </p:nvSpPr>
                  <p:spPr bwMode="auto">
                    <a:xfrm flipV="1">
                      <a:off x="203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9" name="Line 4163"/>
                    <p:cNvSpPr>
                      <a:spLocks noChangeShapeType="1"/>
                    </p:cNvSpPr>
                    <p:nvPr/>
                  </p:nvSpPr>
                  <p:spPr bwMode="auto">
                    <a:xfrm flipV="1">
                      <a:off x="203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0" name="Line 4164"/>
                    <p:cNvSpPr>
                      <a:spLocks noChangeShapeType="1"/>
                    </p:cNvSpPr>
                    <p:nvPr/>
                  </p:nvSpPr>
                  <p:spPr bwMode="auto">
                    <a:xfrm flipV="1">
                      <a:off x="203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1" name="Line 4165"/>
                    <p:cNvSpPr>
                      <a:spLocks noChangeShapeType="1"/>
                    </p:cNvSpPr>
                    <p:nvPr/>
                  </p:nvSpPr>
                  <p:spPr bwMode="auto">
                    <a:xfrm flipV="1">
                      <a:off x="203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2" name="Line 4166"/>
                    <p:cNvSpPr>
                      <a:spLocks noChangeShapeType="1"/>
                    </p:cNvSpPr>
                    <p:nvPr/>
                  </p:nvSpPr>
                  <p:spPr bwMode="auto">
                    <a:xfrm flipV="1">
                      <a:off x="203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3" name="Line 4167"/>
                    <p:cNvSpPr>
                      <a:spLocks noChangeShapeType="1"/>
                    </p:cNvSpPr>
                    <p:nvPr/>
                  </p:nvSpPr>
                  <p:spPr bwMode="auto">
                    <a:xfrm flipV="1">
                      <a:off x="203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4" name="Line 4168"/>
                    <p:cNvSpPr>
                      <a:spLocks noChangeShapeType="1"/>
                    </p:cNvSpPr>
                    <p:nvPr/>
                  </p:nvSpPr>
                  <p:spPr bwMode="auto">
                    <a:xfrm flipV="1">
                      <a:off x="203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5" name="Line 4169"/>
                    <p:cNvSpPr>
                      <a:spLocks noChangeShapeType="1"/>
                    </p:cNvSpPr>
                    <p:nvPr/>
                  </p:nvSpPr>
                  <p:spPr bwMode="auto">
                    <a:xfrm flipV="1">
                      <a:off x="203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6" name="Line 4170"/>
                    <p:cNvSpPr>
                      <a:spLocks noChangeShapeType="1"/>
                    </p:cNvSpPr>
                    <p:nvPr/>
                  </p:nvSpPr>
                  <p:spPr bwMode="auto">
                    <a:xfrm flipV="1">
                      <a:off x="203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7" name="Line 4171"/>
                    <p:cNvSpPr>
                      <a:spLocks noChangeShapeType="1"/>
                    </p:cNvSpPr>
                    <p:nvPr/>
                  </p:nvSpPr>
                  <p:spPr bwMode="auto">
                    <a:xfrm flipV="1">
                      <a:off x="203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8" name="Line 4172"/>
                    <p:cNvSpPr>
                      <a:spLocks noChangeShapeType="1"/>
                    </p:cNvSpPr>
                    <p:nvPr/>
                  </p:nvSpPr>
                  <p:spPr bwMode="auto">
                    <a:xfrm flipV="1">
                      <a:off x="203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9" name="Line 4173"/>
                    <p:cNvSpPr>
                      <a:spLocks noChangeShapeType="1"/>
                    </p:cNvSpPr>
                    <p:nvPr/>
                  </p:nvSpPr>
                  <p:spPr bwMode="auto">
                    <a:xfrm flipV="1">
                      <a:off x="203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0" name="Line 4174"/>
                    <p:cNvSpPr>
                      <a:spLocks noChangeShapeType="1"/>
                    </p:cNvSpPr>
                    <p:nvPr/>
                  </p:nvSpPr>
                  <p:spPr bwMode="auto">
                    <a:xfrm flipV="1">
                      <a:off x="203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1" name="Line 4175"/>
                    <p:cNvSpPr>
                      <a:spLocks noChangeShapeType="1"/>
                    </p:cNvSpPr>
                    <p:nvPr/>
                  </p:nvSpPr>
                  <p:spPr bwMode="auto">
                    <a:xfrm flipV="1">
                      <a:off x="203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2" name="Line 4176"/>
                    <p:cNvSpPr>
                      <a:spLocks noChangeShapeType="1"/>
                    </p:cNvSpPr>
                    <p:nvPr/>
                  </p:nvSpPr>
                  <p:spPr bwMode="auto">
                    <a:xfrm flipV="1">
                      <a:off x="203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3" name="Line 4177"/>
                    <p:cNvSpPr>
                      <a:spLocks noChangeShapeType="1"/>
                    </p:cNvSpPr>
                    <p:nvPr/>
                  </p:nvSpPr>
                  <p:spPr bwMode="auto">
                    <a:xfrm flipV="1">
                      <a:off x="203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4" name="Line 4178"/>
                    <p:cNvSpPr>
                      <a:spLocks noChangeShapeType="1"/>
                    </p:cNvSpPr>
                    <p:nvPr/>
                  </p:nvSpPr>
                  <p:spPr bwMode="auto">
                    <a:xfrm flipV="1">
                      <a:off x="203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5" name="Line 4179"/>
                    <p:cNvSpPr>
                      <a:spLocks noChangeShapeType="1"/>
                    </p:cNvSpPr>
                    <p:nvPr/>
                  </p:nvSpPr>
                  <p:spPr bwMode="auto">
                    <a:xfrm flipV="1">
                      <a:off x="203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6" name="Line 4180"/>
                    <p:cNvSpPr>
                      <a:spLocks noChangeShapeType="1"/>
                    </p:cNvSpPr>
                    <p:nvPr/>
                  </p:nvSpPr>
                  <p:spPr bwMode="auto">
                    <a:xfrm flipV="1">
                      <a:off x="203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7" name="Line 4181"/>
                    <p:cNvSpPr>
                      <a:spLocks noChangeShapeType="1"/>
                    </p:cNvSpPr>
                    <p:nvPr/>
                  </p:nvSpPr>
                  <p:spPr bwMode="auto">
                    <a:xfrm flipV="1">
                      <a:off x="203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8" name="Line 4182"/>
                    <p:cNvSpPr>
                      <a:spLocks noChangeShapeType="1"/>
                    </p:cNvSpPr>
                    <p:nvPr/>
                  </p:nvSpPr>
                  <p:spPr bwMode="auto">
                    <a:xfrm flipV="1">
                      <a:off x="203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9" name="Line 4183"/>
                    <p:cNvSpPr>
                      <a:spLocks noChangeShapeType="1"/>
                    </p:cNvSpPr>
                    <p:nvPr/>
                  </p:nvSpPr>
                  <p:spPr bwMode="auto">
                    <a:xfrm flipV="1">
                      <a:off x="203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0" name="Line 4184"/>
                    <p:cNvSpPr>
                      <a:spLocks noChangeShapeType="1"/>
                    </p:cNvSpPr>
                    <p:nvPr/>
                  </p:nvSpPr>
                  <p:spPr bwMode="auto">
                    <a:xfrm flipV="1">
                      <a:off x="203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1" name="Line 4185"/>
                    <p:cNvSpPr>
                      <a:spLocks noChangeShapeType="1"/>
                    </p:cNvSpPr>
                    <p:nvPr/>
                  </p:nvSpPr>
                  <p:spPr bwMode="auto">
                    <a:xfrm flipV="1">
                      <a:off x="203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2" name="Line 4186"/>
                    <p:cNvSpPr>
                      <a:spLocks noChangeShapeType="1"/>
                    </p:cNvSpPr>
                    <p:nvPr/>
                  </p:nvSpPr>
                  <p:spPr bwMode="auto">
                    <a:xfrm flipV="1">
                      <a:off x="203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3" name="Line 4187"/>
                    <p:cNvSpPr>
                      <a:spLocks noChangeShapeType="1"/>
                    </p:cNvSpPr>
                    <p:nvPr/>
                  </p:nvSpPr>
                  <p:spPr bwMode="auto">
                    <a:xfrm flipV="1">
                      <a:off x="203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4" name="Line 4188"/>
                    <p:cNvSpPr>
                      <a:spLocks noChangeShapeType="1"/>
                    </p:cNvSpPr>
                    <p:nvPr/>
                  </p:nvSpPr>
                  <p:spPr bwMode="auto">
                    <a:xfrm flipV="1">
                      <a:off x="203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5" name="Line 4189"/>
                    <p:cNvSpPr>
                      <a:spLocks noChangeShapeType="1"/>
                    </p:cNvSpPr>
                    <p:nvPr/>
                  </p:nvSpPr>
                  <p:spPr bwMode="auto">
                    <a:xfrm flipV="1">
                      <a:off x="203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6" name="Line 4190"/>
                    <p:cNvSpPr>
                      <a:spLocks noChangeShapeType="1"/>
                    </p:cNvSpPr>
                    <p:nvPr/>
                  </p:nvSpPr>
                  <p:spPr bwMode="auto">
                    <a:xfrm flipV="1">
                      <a:off x="203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7" name="Line 4191"/>
                    <p:cNvSpPr>
                      <a:spLocks noChangeShapeType="1"/>
                    </p:cNvSpPr>
                    <p:nvPr/>
                  </p:nvSpPr>
                  <p:spPr bwMode="auto">
                    <a:xfrm flipV="1">
                      <a:off x="203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8" name="Line 4192"/>
                    <p:cNvSpPr>
                      <a:spLocks noChangeShapeType="1"/>
                    </p:cNvSpPr>
                    <p:nvPr/>
                  </p:nvSpPr>
                  <p:spPr bwMode="auto">
                    <a:xfrm flipV="1">
                      <a:off x="203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9" name="Line 4193"/>
                    <p:cNvSpPr>
                      <a:spLocks noChangeShapeType="1"/>
                    </p:cNvSpPr>
                    <p:nvPr/>
                  </p:nvSpPr>
                  <p:spPr bwMode="auto">
                    <a:xfrm flipV="1">
                      <a:off x="203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0" name="Line 4194"/>
                    <p:cNvSpPr>
                      <a:spLocks noChangeShapeType="1"/>
                    </p:cNvSpPr>
                    <p:nvPr/>
                  </p:nvSpPr>
                  <p:spPr bwMode="auto">
                    <a:xfrm flipV="1">
                      <a:off x="203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1" name="Line 4195"/>
                    <p:cNvSpPr>
                      <a:spLocks noChangeShapeType="1"/>
                    </p:cNvSpPr>
                    <p:nvPr/>
                  </p:nvSpPr>
                  <p:spPr bwMode="auto">
                    <a:xfrm flipV="1">
                      <a:off x="203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2" name="Line 4196"/>
                    <p:cNvSpPr>
                      <a:spLocks noChangeShapeType="1"/>
                    </p:cNvSpPr>
                    <p:nvPr/>
                  </p:nvSpPr>
                  <p:spPr bwMode="auto">
                    <a:xfrm flipV="1">
                      <a:off x="203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3" name="Line 4197"/>
                    <p:cNvSpPr>
                      <a:spLocks noChangeShapeType="1"/>
                    </p:cNvSpPr>
                    <p:nvPr/>
                  </p:nvSpPr>
                  <p:spPr bwMode="auto">
                    <a:xfrm flipV="1">
                      <a:off x="203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4" name="Line 4198"/>
                    <p:cNvSpPr>
                      <a:spLocks noChangeShapeType="1"/>
                    </p:cNvSpPr>
                    <p:nvPr/>
                  </p:nvSpPr>
                  <p:spPr bwMode="auto">
                    <a:xfrm flipV="1">
                      <a:off x="203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5" name="Line 4199"/>
                    <p:cNvSpPr>
                      <a:spLocks noChangeShapeType="1"/>
                    </p:cNvSpPr>
                    <p:nvPr/>
                  </p:nvSpPr>
                  <p:spPr bwMode="auto">
                    <a:xfrm flipV="1">
                      <a:off x="203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6" name="Line 4200"/>
                    <p:cNvSpPr>
                      <a:spLocks noChangeShapeType="1"/>
                    </p:cNvSpPr>
                    <p:nvPr/>
                  </p:nvSpPr>
                  <p:spPr bwMode="auto">
                    <a:xfrm flipV="1">
                      <a:off x="203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7" name="Line 4201"/>
                    <p:cNvSpPr>
                      <a:spLocks noChangeShapeType="1"/>
                    </p:cNvSpPr>
                    <p:nvPr/>
                  </p:nvSpPr>
                  <p:spPr bwMode="auto">
                    <a:xfrm flipV="1">
                      <a:off x="203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8" name="Line 4202"/>
                    <p:cNvSpPr>
                      <a:spLocks noChangeShapeType="1"/>
                    </p:cNvSpPr>
                    <p:nvPr/>
                  </p:nvSpPr>
                  <p:spPr bwMode="auto">
                    <a:xfrm flipV="1">
                      <a:off x="203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9" name="Line 4203"/>
                    <p:cNvSpPr>
                      <a:spLocks noChangeShapeType="1"/>
                    </p:cNvSpPr>
                    <p:nvPr/>
                  </p:nvSpPr>
                  <p:spPr bwMode="auto">
                    <a:xfrm flipV="1">
                      <a:off x="203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0" name="Line 4204"/>
                    <p:cNvSpPr>
                      <a:spLocks noChangeShapeType="1"/>
                    </p:cNvSpPr>
                    <p:nvPr/>
                  </p:nvSpPr>
                  <p:spPr bwMode="auto">
                    <a:xfrm flipV="1">
                      <a:off x="203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1" name="Line 4205"/>
                    <p:cNvSpPr>
                      <a:spLocks noChangeShapeType="1"/>
                    </p:cNvSpPr>
                    <p:nvPr/>
                  </p:nvSpPr>
                  <p:spPr bwMode="auto">
                    <a:xfrm flipV="1">
                      <a:off x="203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2" name="Line 4206"/>
                    <p:cNvSpPr>
                      <a:spLocks noChangeShapeType="1"/>
                    </p:cNvSpPr>
                    <p:nvPr/>
                  </p:nvSpPr>
                  <p:spPr bwMode="auto">
                    <a:xfrm flipV="1">
                      <a:off x="203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3" name="Line 4207"/>
                    <p:cNvSpPr>
                      <a:spLocks noChangeShapeType="1"/>
                    </p:cNvSpPr>
                    <p:nvPr/>
                  </p:nvSpPr>
                  <p:spPr bwMode="auto">
                    <a:xfrm flipV="1">
                      <a:off x="203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4" name="Line 4208"/>
                    <p:cNvSpPr>
                      <a:spLocks noChangeShapeType="1"/>
                    </p:cNvSpPr>
                    <p:nvPr/>
                  </p:nvSpPr>
                  <p:spPr bwMode="auto">
                    <a:xfrm flipV="1">
                      <a:off x="203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5" name="Line 4209"/>
                    <p:cNvSpPr>
                      <a:spLocks noChangeShapeType="1"/>
                    </p:cNvSpPr>
                    <p:nvPr/>
                  </p:nvSpPr>
                  <p:spPr bwMode="auto">
                    <a:xfrm flipV="1">
                      <a:off x="203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6" name="Line 4210"/>
                    <p:cNvSpPr>
                      <a:spLocks noChangeShapeType="1"/>
                    </p:cNvSpPr>
                    <p:nvPr/>
                  </p:nvSpPr>
                  <p:spPr bwMode="auto">
                    <a:xfrm flipV="1">
                      <a:off x="203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7" name="Line 4211"/>
                    <p:cNvSpPr>
                      <a:spLocks noChangeShapeType="1"/>
                    </p:cNvSpPr>
                    <p:nvPr/>
                  </p:nvSpPr>
                  <p:spPr bwMode="auto">
                    <a:xfrm flipV="1">
                      <a:off x="203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8" name="Line 4212"/>
                    <p:cNvSpPr>
                      <a:spLocks noChangeShapeType="1"/>
                    </p:cNvSpPr>
                    <p:nvPr/>
                  </p:nvSpPr>
                  <p:spPr bwMode="auto">
                    <a:xfrm flipV="1">
                      <a:off x="203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9" name="Line 4213"/>
                    <p:cNvSpPr>
                      <a:spLocks noChangeShapeType="1"/>
                    </p:cNvSpPr>
                    <p:nvPr/>
                  </p:nvSpPr>
                  <p:spPr bwMode="auto">
                    <a:xfrm flipV="1">
                      <a:off x="203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0" name="Line 4214"/>
                    <p:cNvSpPr>
                      <a:spLocks noChangeShapeType="1"/>
                    </p:cNvSpPr>
                    <p:nvPr/>
                  </p:nvSpPr>
                  <p:spPr bwMode="auto">
                    <a:xfrm flipV="1">
                      <a:off x="203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1" name="Line 4215"/>
                    <p:cNvSpPr>
                      <a:spLocks noChangeShapeType="1"/>
                    </p:cNvSpPr>
                    <p:nvPr/>
                  </p:nvSpPr>
                  <p:spPr bwMode="auto">
                    <a:xfrm flipV="1">
                      <a:off x="203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2" name="Line 4216"/>
                    <p:cNvSpPr>
                      <a:spLocks noChangeShapeType="1"/>
                    </p:cNvSpPr>
                    <p:nvPr/>
                  </p:nvSpPr>
                  <p:spPr bwMode="auto">
                    <a:xfrm flipV="1">
                      <a:off x="203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3" name="Line 4217"/>
                    <p:cNvSpPr>
                      <a:spLocks noChangeShapeType="1"/>
                    </p:cNvSpPr>
                    <p:nvPr/>
                  </p:nvSpPr>
                  <p:spPr bwMode="auto">
                    <a:xfrm flipV="1">
                      <a:off x="203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4" name="Line 4218"/>
                    <p:cNvSpPr>
                      <a:spLocks noChangeShapeType="1"/>
                    </p:cNvSpPr>
                    <p:nvPr/>
                  </p:nvSpPr>
                  <p:spPr bwMode="auto">
                    <a:xfrm flipV="1">
                      <a:off x="203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5" name="Line 4219"/>
                    <p:cNvSpPr>
                      <a:spLocks noChangeShapeType="1"/>
                    </p:cNvSpPr>
                    <p:nvPr/>
                  </p:nvSpPr>
                  <p:spPr bwMode="auto">
                    <a:xfrm flipV="1">
                      <a:off x="203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6" name="Line 4220"/>
                    <p:cNvSpPr>
                      <a:spLocks noChangeShapeType="1"/>
                    </p:cNvSpPr>
                    <p:nvPr/>
                  </p:nvSpPr>
                  <p:spPr bwMode="auto">
                    <a:xfrm flipV="1">
                      <a:off x="203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7" name="Line 4221"/>
                    <p:cNvSpPr>
                      <a:spLocks noChangeShapeType="1"/>
                    </p:cNvSpPr>
                    <p:nvPr/>
                  </p:nvSpPr>
                  <p:spPr bwMode="auto">
                    <a:xfrm flipV="1">
                      <a:off x="203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8" name="Line 4222"/>
                    <p:cNvSpPr>
                      <a:spLocks noChangeShapeType="1"/>
                    </p:cNvSpPr>
                    <p:nvPr/>
                  </p:nvSpPr>
                  <p:spPr bwMode="auto">
                    <a:xfrm flipV="1">
                      <a:off x="203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9" name="Line 4223"/>
                    <p:cNvSpPr>
                      <a:spLocks noChangeShapeType="1"/>
                    </p:cNvSpPr>
                    <p:nvPr/>
                  </p:nvSpPr>
                  <p:spPr bwMode="auto">
                    <a:xfrm flipV="1">
                      <a:off x="203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0" name="Line 4224"/>
                    <p:cNvSpPr>
                      <a:spLocks noChangeShapeType="1"/>
                    </p:cNvSpPr>
                    <p:nvPr/>
                  </p:nvSpPr>
                  <p:spPr bwMode="auto">
                    <a:xfrm flipV="1">
                      <a:off x="203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1" name="Line 4225"/>
                    <p:cNvSpPr>
                      <a:spLocks noChangeShapeType="1"/>
                    </p:cNvSpPr>
                    <p:nvPr/>
                  </p:nvSpPr>
                  <p:spPr bwMode="auto">
                    <a:xfrm flipV="1">
                      <a:off x="203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2" name="Line 4226"/>
                    <p:cNvSpPr>
                      <a:spLocks noChangeShapeType="1"/>
                    </p:cNvSpPr>
                    <p:nvPr/>
                  </p:nvSpPr>
                  <p:spPr bwMode="auto">
                    <a:xfrm flipV="1">
                      <a:off x="203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3" name="Line 4227"/>
                    <p:cNvSpPr>
                      <a:spLocks noChangeShapeType="1"/>
                    </p:cNvSpPr>
                    <p:nvPr/>
                  </p:nvSpPr>
                  <p:spPr bwMode="auto">
                    <a:xfrm flipV="1">
                      <a:off x="203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4" name="Line 4228"/>
                    <p:cNvSpPr>
                      <a:spLocks noChangeShapeType="1"/>
                    </p:cNvSpPr>
                    <p:nvPr/>
                  </p:nvSpPr>
                  <p:spPr bwMode="auto">
                    <a:xfrm flipV="1">
                      <a:off x="203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5" name="Line 4229"/>
                    <p:cNvSpPr>
                      <a:spLocks noChangeShapeType="1"/>
                    </p:cNvSpPr>
                    <p:nvPr/>
                  </p:nvSpPr>
                  <p:spPr bwMode="auto">
                    <a:xfrm flipV="1">
                      <a:off x="203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6" name="Line 4230"/>
                    <p:cNvSpPr>
                      <a:spLocks noChangeShapeType="1"/>
                    </p:cNvSpPr>
                    <p:nvPr/>
                  </p:nvSpPr>
                  <p:spPr bwMode="auto">
                    <a:xfrm flipV="1">
                      <a:off x="203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7" name="Line 4231"/>
                    <p:cNvSpPr>
                      <a:spLocks noChangeShapeType="1"/>
                    </p:cNvSpPr>
                    <p:nvPr/>
                  </p:nvSpPr>
                  <p:spPr bwMode="auto">
                    <a:xfrm flipV="1">
                      <a:off x="203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8" name="Line 4232"/>
                    <p:cNvSpPr>
                      <a:spLocks noChangeShapeType="1"/>
                    </p:cNvSpPr>
                    <p:nvPr/>
                  </p:nvSpPr>
                  <p:spPr bwMode="auto">
                    <a:xfrm flipV="1">
                      <a:off x="203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9" name="Line 4233"/>
                    <p:cNvSpPr>
                      <a:spLocks noChangeShapeType="1"/>
                    </p:cNvSpPr>
                    <p:nvPr/>
                  </p:nvSpPr>
                  <p:spPr bwMode="auto">
                    <a:xfrm flipV="1">
                      <a:off x="203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0" name="Line 4234"/>
                    <p:cNvSpPr>
                      <a:spLocks noChangeShapeType="1"/>
                    </p:cNvSpPr>
                    <p:nvPr/>
                  </p:nvSpPr>
                  <p:spPr bwMode="auto">
                    <a:xfrm flipV="1">
                      <a:off x="203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1" name="Line 4235"/>
                    <p:cNvSpPr>
                      <a:spLocks noChangeShapeType="1"/>
                    </p:cNvSpPr>
                    <p:nvPr/>
                  </p:nvSpPr>
                  <p:spPr bwMode="auto">
                    <a:xfrm flipV="1">
                      <a:off x="203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2" name="Line 4236"/>
                    <p:cNvSpPr>
                      <a:spLocks noChangeShapeType="1"/>
                    </p:cNvSpPr>
                    <p:nvPr/>
                  </p:nvSpPr>
                  <p:spPr bwMode="auto">
                    <a:xfrm flipV="1">
                      <a:off x="203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3" name="Line 4237"/>
                    <p:cNvSpPr>
                      <a:spLocks noChangeShapeType="1"/>
                    </p:cNvSpPr>
                    <p:nvPr/>
                  </p:nvSpPr>
                  <p:spPr bwMode="auto">
                    <a:xfrm flipV="1">
                      <a:off x="203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4" name="Line 4238"/>
                    <p:cNvSpPr>
                      <a:spLocks noChangeShapeType="1"/>
                    </p:cNvSpPr>
                    <p:nvPr/>
                  </p:nvSpPr>
                  <p:spPr bwMode="auto">
                    <a:xfrm flipV="1">
                      <a:off x="203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5" name="Line 4239"/>
                    <p:cNvSpPr>
                      <a:spLocks noChangeShapeType="1"/>
                    </p:cNvSpPr>
                    <p:nvPr/>
                  </p:nvSpPr>
                  <p:spPr bwMode="auto">
                    <a:xfrm flipV="1">
                      <a:off x="203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6" name="Line 4240"/>
                    <p:cNvSpPr>
                      <a:spLocks noChangeShapeType="1"/>
                    </p:cNvSpPr>
                    <p:nvPr/>
                  </p:nvSpPr>
                  <p:spPr bwMode="auto">
                    <a:xfrm flipV="1">
                      <a:off x="203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7" name="Line 4241"/>
                    <p:cNvSpPr>
                      <a:spLocks noChangeShapeType="1"/>
                    </p:cNvSpPr>
                    <p:nvPr/>
                  </p:nvSpPr>
                  <p:spPr bwMode="auto">
                    <a:xfrm flipV="1">
                      <a:off x="203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8" name="Line 4242"/>
                    <p:cNvSpPr>
                      <a:spLocks noChangeShapeType="1"/>
                    </p:cNvSpPr>
                    <p:nvPr/>
                  </p:nvSpPr>
                  <p:spPr bwMode="auto">
                    <a:xfrm flipV="1">
                      <a:off x="203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9" name="Line 4243"/>
                    <p:cNvSpPr>
                      <a:spLocks noChangeShapeType="1"/>
                    </p:cNvSpPr>
                    <p:nvPr/>
                  </p:nvSpPr>
                  <p:spPr bwMode="auto">
                    <a:xfrm flipV="1">
                      <a:off x="203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0" name="Line 4244"/>
                    <p:cNvSpPr>
                      <a:spLocks noChangeShapeType="1"/>
                    </p:cNvSpPr>
                    <p:nvPr/>
                  </p:nvSpPr>
                  <p:spPr bwMode="auto">
                    <a:xfrm flipV="1">
                      <a:off x="203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1" name="Line 4245"/>
                    <p:cNvSpPr>
                      <a:spLocks noChangeShapeType="1"/>
                    </p:cNvSpPr>
                    <p:nvPr/>
                  </p:nvSpPr>
                  <p:spPr bwMode="auto">
                    <a:xfrm flipV="1">
                      <a:off x="203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2" name="Line 4246"/>
                    <p:cNvSpPr>
                      <a:spLocks noChangeShapeType="1"/>
                    </p:cNvSpPr>
                    <p:nvPr/>
                  </p:nvSpPr>
                  <p:spPr bwMode="auto">
                    <a:xfrm flipV="1">
                      <a:off x="203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3" name="Line 4247"/>
                    <p:cNvSpPr>
                      <a:spLocks noChangeShapeType="1"/>
                    </p:cNvSpPr>
                    <p:nvPr/>
                  </p:nvSpPr>
                  <p:spPr bwMode="auto">
                    <a:xfrm flipV="1">
                      <a:off x="203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4" name="Line 4248"/>
                    <p:cNvSpPr>
                      <a:spLocks noChangeShapeType="1"/>
                    </p:cNvSpPr>
                    <p:nvPr/>
                  </p:nvSpPr>
                  <p:spPr bwMode="auto">
                    <a:xfrm flipV="1">
                      <a:off x="203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5" name="Line 4249"/>
                    <p:cNvSpPr>
                      <a:spLocks noChangeShapeType="1"/>
                    </p:cNvSpPr>
                    <p:nvPr/>
                  </p:nvSpPr>
                  <p:spPr bwMode="auto">
                    <a:xfrm flipV="1">
                      <a:off x="203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6" name="Line 4250"/>
                    <p:cNvSpPr>
                      <a:spLocks noChangeShapeType="1"/>
                    </p:cNvSpPr>
                    <p:nvPr/>
                  </p:nvSpPr>
                  <p:spPr bwMode="auto">
                    <a:xfrm flipV="1">
                      <a:off x="203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7" name="Line 4251"/>
                    <p:cNvSpPr>
                      <a:spLocks noChangeShapeType="1"/>
                    </p:cNvSpPr>
                    <p:nvPr/>
                  </p:nvSpPr>
                  <p:spPr bwMode="auto">
                    <a:xfrm flipV="1">
                      <a:off x="203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8" name="Line 4252"/>
                    <p:cNvSpPr>
                      <a:spLocks noChangeShapeType="1"/>
                    </p:cNvSpPr>
                    <p:nvPr/>
                  </p:nvSpPr>
                  <p:spPr bwMode="auto">
                    <a:xfrm flipV="1">
                      <a:off x="203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9" name="Line 4253"/>
                    <p:cNvSpPr>
                      <a:spLocks noChangeShapeType="1"/>
                    </p:cNvSpPr>
                    <p:nvPr/>
                  </p:nvSpPr>
                  <p:spPr bwMode="auto">
                    <a:xfrm flipV="1">
                      <a:off x="203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0" name="Line 4254"/>
                    <p:cNvSpPr>
                      <a:spLocks noChangeShapeType="1"/>
                    </p:cNvSpPr>
                    <p:nvPr/>
                  </p:nvSpPr>
                  <p:spPr bwMode="auto">
                    <a:xfrm flipV="1">
                      <a:off x="203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1" name="Line 4255"/>
                    <p:cNvSpPr>
                      <a:spLocks noChangeShapeType="1"/>
                    </p:cNvSpPr>
                    <p:nvPr/>
                  </p:nvSpPr>
                  <p:spPr bwMode="auto">
                    <a:xfrm flipV="1">
                      <a:off x="203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2" name="Line 4256"/>
                    <p:cNvSpPr>
                      <a:spLocks noChangeShapeType="1"/>
                    </p:cNvSpPr>
                    <p:nvPr/>
                  </p:nvSpPr>
                  <p:spPr bwMode="auto">
                    <a:xfrm flipV="1">
                      <a:off x="203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3" name="Line 4257"/>
                    <p:cNvSpPr>
                      <a:spLocks noChangeShapeType="1"/>
                    </p:cNvSpPr>
                    <p:nvPr/>
                  </p:nvSpPr>
                  <p:spPr bwMode="auto">
                    <a:xfrm flipV="1">
                      <a:off x="203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4" name="Line 4258"/>
                    <p:cNvSpPr>
                      <a:spLocks noChangeShapeType="1"/>
                    </p:cNvSpPr>
                    <p:nvPr/>
                  </p:nvSpPr>
                  <p:spPr bwMode="auto">
                    <a:xfrm flipV="1">
                      <a:off x="203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5" name="Line 4259"/>
                    <p:cNvSpPr>
                      <a:spLocks noChangeShapeType="1"/>
                    </p:cNvSpPr>
                    <p:nvPr/>
                  </p:nvSpPr>
                  <p:spPr bwMode="auto">
                    <a:xfrm flipV="1">
                      <a:off x="203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6" name="Line 4260"/>
                    <p:cNvSpPr>
                      <a:spLocks noChangeShapeType="1"/>
                    </p:cNvSpPr>
                    <p:nvPr/>
                  </p:nvSpPr>
                  <p:spPr bwMode="auto">
                    <a:xfrm flipV="1">
                      <a:off x="203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7" name="Line 4261"/>
                    <p:cNvSpPr>
                      <a:spLocks noChangeShapeType="1"/>
                    </p:cNvSpPr>
                    <p:nvPr/>
                  </p:nvSpPr>
                  <p:spPr bwMode="auto">
                    <a:xfrm flipV="1">
                      <a:off x="203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8" name="Line 4262"/>
                    <p:cNvSpPr>
                      <a:spLocks noChangeShapeType="1"/>
                    </p:cNvSpPr>
                    <p:nvPr/>
                  </p:nvSpPr>
                  <p:spPr bwMode="auto">
                    <a:xfrm flipV="1">
                      <a:off x="203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9" name="Line 4263"/>
                    <p:cNvSpPr>
                      <a:spLocks noChangeShapeType="1"/>
                    </p:cNvSpPr>
                    <p:nvPr/>
                  </p:nvSpPr>
                  <p:spPr bwMode="auto">
                    <a:xfrm flipV="1">
                      <a:off x="203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0" name="Line 4264"/>
                    <p:cNvSpPr>
                      <a:spLocks noChangeShapeType="1"/>
                    </p:cNvSpPr>
                    <p:nvPr/>
                  </p:nvSpPr>
                  <p:spPr bwMode="auto">
                    <a:xfrm flipV="1">
                      <a:off x="203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1" name="Line 4265"/>
                    <p:cNvSpPr>
                      <a:spLocks noChangeShapeType="1"/>
                    </p:cNvSpPr>
                    <p:nvPr/>
                  </p:nvSpPr>
                  <p:spPr bwMode="auto">
                    <a:xfrm flipV="1">
                      <a:off x="203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2" name="Line 4266"/>
                    <p:cNvSpPr>
                      <a:spLocks noChangeShapeType="1"/>
                    </p:cNvSpPr>
                    <p:nvPr/>
                  </p:nvSpPr>
                  <p:spPr bwMode="auto">
                    <a:xfrm flipV="1">
                      <a:off x="203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3" name="Line 4267"/>
                    <p:cNvSpPr>
                      <a:spLocks noChangeShapeType="1"/>
                    </p:cNvSpPr>
                    <p:nvPr/>
                  </p:nvSpPr>
                  <p:spPr bwMode="auto">
                    <a:xfrm flipV="1">
                      <a:off x="203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4" name="Line 4268"/>
                    <p:cNvSpPr>
                      <a:spLocks noChangeShapeType="1"/>
                    </p:cNvSpPr>
                    <p:nvPr/>
                  </p:nvSpPr>
                  <p:spPr bwMode="auto">
                    <a:xfrm flipV="1">
                      <a:off x="203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5" name="Line 4269"/>
                    <p:cNvSpPr>
                      <a:spLocks noChangeShapeType="1"/>
                    </p:cNvSpPr>
                    <p:nvPr/>
                  </p:nvSpPr>
                  <p:spPr bwMode="auto">
                    <a:xfrm flipV="1">
                      <a:off x="203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6" name="Line 4270"/>
                    <p:cNvSpPr>
                      <a:spLocks noChangeShapeType="1"/>
                    </p:cNvSpPr>
                    <p:nvPr/>
                  </p:nvSpPr>
                  <p:spPr bwMode="auto">
                    <a:xfrm flipV="1">
                      <a:off x="203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7" name="Rectangle 4271"/>
                    <p:cNvSpPr>
                      <a:spLocks noChangeArrowheads="1"/>
                    </p:cNvSpPr>
                    <p:nvPr/>
                  </p:nvSpPr>
                  <p:spPr bwMode="auto">
                    <a:xfrm>
                      <a:off x="1970"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288" name="Line 4272"/>
                    <p:cNvSpPr>
                      <a:spLocks noChangeShapeType="1"/>
                    </p:cNvSpPr>
                    <p:nvPr/>
                  </p:nvSpPr>
                  <p:spPr bwMode="auto">
                    <a:xfrm>
                      <a:off x="233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9" name="Line 4273"/>
                    <p:cNvSpPr>
                      <a:spLocks noChangeShapeType="1"/>
                    </p:cNvSpPr>
                    <p:nvPr/>
                  </p:nvSpPr>
                  <p:spPr bwMode="auto">
                    <a:xfrm flipV="1">
                      <a:off x="233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0" name="Line 4274"/>
                    <p:cNvSpPr>
                      <a:spLocks noChangeShapeType="1"/>
                    </p:cNvSpPr>
                    <p:nvPr/>
                  </p:nvSpPr>
                  <p:spPr bwMode="auto">
                    <a:xfrm flipV="1">
                      <a:off x="233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1" name="Line 4275"/>
                    <p:cNvSpPr>
                      <a:spLocks noChangeShapeType="1"/>
                    </p:cNvSpPr>
                    <p:nvPr/>
                  </p:nvSpPr>
                  <p:spPr bwMode="auto">
                    <a:xfrm flipV="1">
                      <a:off x="233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2" name="Line 4276"/>
                    <p:cNvSpPr>
                      <a:spLocks noChangeShapeType="1"/>
                    </p:cNvSpPr>
                    <p:nvPr/>
                  </p:nvSpPr>
                  <p:spPr bwMode="auto">
                    <a:xfrm flipV="1">
                      <a:off x="233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3" name="Line 4277"/>
                    <p:cNvSpPr>
                      <a:spLocks noChangeShapeType="1"/>
                    </p:cNvSpPr>
                    <p:nvPr/>
                  </p:nvSpPr>
                  <p:spPr bwMode="auto">
                    <a:xfrm flipV="1">
                      <a:off x="233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4" name="Line 4278"/>
                    <p:cNvSpPr>
                      <a:spLocks noChangeShapeType="1"/>
                    </p:cNvSpPr>
                    <p:nvPr/>
                  </p:nvSpPr>
                  <p:spPr bwMode="auto">
                    <a:xfrm flipV="1">
                      <a:off x="233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5" name="Line 4279"/>
                    <p:cNvSpPr>
                      <a:spLocks noChangeShapeType="1"/>
                    </p:cNvSpPr>
                    <p:nvPr/>
                  </p:nvSpPr>
                  <p:spPr bwMode="auto">
                    <a:xfrm flipV="1">
                      <a:off x="233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6" name="Line 4280"/>
                    <p:cNvSpPr>
                      <a:spLocks noChangeShapeType="1"/>
                    </p:cNvSpPr>
                    <p:nvPr/>
                  </p:nvSpPr>
                  <p:spPr bwMode="auto">
                    <a:xfrm flipV="1">
                      <a:off x="233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7" name="Line 4281"/>
                    <p:cNvSpPr>
                      <a:spLocks noChangeShapeType="1"/>
                    </p:cNvSpPr>
                    <p:nvPr/>
                  </p:nvSpPr>
                  <p:spPr bwMode="auto">
                    <a:xfrm flipV="1">
                      <a:off x="233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8" name="Line 4282"/>
                    <p:cNvSpPr>
                      <a:spLocks noChangeShapeType="1"/>
                    </p:cNvSpPr>
                    <p:nvPr/>
                  </p:nvSpPr>
                  <p:spPr bwMode="auto">
                    <a:xfrm flipV="1">
                      <a:off x="233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9" name="Line 4283"/>
                    <p:cNvSpPr>
                      <a:spLocks noChangeShapeType="1"/>
                    </p:cNvSpPr>
                    <p:nvPr/>
                  </p:nvSpPr>
                  <p:spPr bwMode="auto">
                    <a:xfrm flipV="1">
                      <a:off x="233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0" name="Line 4284"/>
                    <p:cNvSpPr>
                      <a:spLocks noChangeShapeType="1"/>
                    </p:cNvSpPr>
                    <p:nvPr/>
                  </p:nvSpPr>
                  <p:spPr bwMode="auto">
                    <a:xfrm flipV="1">
                      <a:off x="233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1" name="Line 4285"/>
                    <p:cNvSpPr>
                      <a:spLocks noChangeShapeType="1"/>
                    </p:cNvSpPr>
                    <p:nvPr/>
                  </p:nvSpPr>
                  <p:spPr bwMode="auto">
                    <a:xfrm flipV="1">
                      <a:off x="233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2" name="Line 4286"/>
                    <p:cNvSpPr>
                      <a:spLocks noChangeShapeType="1"/>
                    </p:cNvSpPr>
                    <p:nvPr/>
                  </p:nvSpPr>
                  <p:spPr bwMode="auto">
                    <a:xfrm flipV="1">
                      <a:off x="233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3" name="Line 4287"/>
                    <p:cNvSpPr>
                      <a:spLocks noChangeShapeType="1"/>
                    </p:cNvSpPr>
                    <p:nvPr/>
                  </p:nvSpPr>
                  <p:spPr bwMode="auto">
                    <a:xfrm flipV="1">
                      <a:off x="233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4" name="Line 4288"/>
                    <p:cNvSpPr>
                      <a:spLocks noChangeShapeType="1"/>
                    </p:cNvSpPr>
                    <p:nvPr/>
                  </p:nvSpPr>
                  <p:spPr bwMode="auto">
                    <a:xfrm flipV="1">
                      <a:off x="233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5" name="Line 4289"/>
                    <p:cNvSpPr>
                      <a:spLocks noChangeShapeType="1"/>
                    </p:cNvSpPr>
                    <p:nvPr/>
                  </p:nvSpPr>
                  <p:spPr bwMode="auto">
                    <a:xfrm flipV="1">
                      <a:off x="233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6" name="Line 4290"/>
                    <p:cNvSpPr>
                      <a:spLocks noChangeShapeType="1"/>
                    </p:cNvSpPr>
                    <p:nvPr/>
                  </p:nvSpPr>
                  <p:spPr bwMode="auto">
                    <a:xfrm flipV="1">
                      <a:off x="233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7" name="Line 4291"/>
                    <p:cNvSpPr>
                      <a:spLocks noChangeShapeType="1"/>
                    </p:cNvSpPr>
                    <p:nvPr/>
                  </p:nvSpPr>
                  <p:spPr bwMode="auto">
                    <a:xfrm flipV="1">
                      <a:off x="233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8" name="Line 4292"/>
                    <p:cNvSpPr>
                      <a:spLocks noChangeShapeType="1"/>
                    </p:cNvSpPr>
                    <p:nvPr/>
                  </p:nvSpPr>
                  <p:spPr bwMode="auto">
                    <a:xfrm flipV="1">
                      <a:off x="233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9" name="Line 4293"/>
                    <p:cNvSpPr>
                      <a:spLocks noChangeShapeType="1"/>
                    </p:cNvSpPr>
                    <p:nvPr/>
                  </p:nvSpPr>
                  <p:spPr bwMode="auto">
                    <a:xfrm flipV="1">
                      <a:off x="233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0" name="Line 4294"/>
                    <p:cNvSpPr>
                      <a:spLocks noChangeShapeType="1"/>
                    </p:cNvSpPr>
                    <p:nvPr/>
                  </p:nvSpPr>
                  <p:spPr bwMode="auto">
                    <a:xfrm flipV="1">
                      <a:off x="233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1" name="Line 4295"/>
                    <p:cNvSpPr>
                      <a:spLocks noChangeShapeType="1"/>
                    </p:cNvSpPr>
                    <p:nvPr/>
                  </p:nvSpPr>
                  <p:spPr bwMode="auto">
                    <a:xfrm flipV="1">
                      <a:off x="233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2" name="Line 4296"/>
                    <p:cNvSpPr>
                      <a:spLocks noChangeShapeType="1"/>
                    </p:cNvSpPr>
                    <p:nvPr/>
                  </p:nvSpPr>
                  <p:spPr bwMode="auto">
                    <a:xfrm flipV="1">
                      <a:off x="233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3" name="Line 4297"/>
                    <p:cNvSpPr>
                      <a:spLocks noChangeShapeType="1"/>
                    </p:cNvSpPr>
                    <p:nvPr/>
                  </p:nvSpPr>
                  <p:spPr bwMode="auto">
                    <a:xfrm flipV="1">
                      <a:off x="233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4" name="Line 4298"/>
                    <p:cNvSpPr>
                      <a:spLocks noChangeShapeType="1"/>
                    </p:cNvSpPr>
                    <p:nvPr/>
                  </p:nvSpPr>
                  <p:spPr bwMode="auto">
                    <a:xfrm flipV="1">
                      <a:off x="233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5" name="Line 4299"/>
                    <p:cNvSpPr>
                      <a:spLocks noChangeShapeType="1"/>
                    </p:cNvSpPr>
                    <p:nvPr/>
                  </p:nvSpPr>
                  <p:spPr bwMode="auto">
                    <a:xfrm flipV="1">
                      <a:off x="233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6" name="Line 4300"/>
                    <p:cNvSpPr>
                      <a:spLocks noChangeShapeType="1"/>
                    </p:cNvSpPr>
                    <p:nvPr/>
                  </p:nvSpPr>
                  <p:spPr bwMode="auto">
                    <a:xfrm flipV="1">
                      <a:off x="233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7" name="Line 4301"/>
                    <p:cNvSpPr>
                      <a:spLocks noChangeShapeType="1"/>
                    </p:cNvSpPr>
                    <p:nvPr/>
                  </p:nvSpPr>
                  <p:spPr bwMode="auto">
                    <a:xfrm flipV="1">
                      <a:off x="233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8" name="Line 4302"/>
                    <p:cNvSpPr>
                      <a:spLocks noChangeShapeType="1"/>
                    </p:cNvSpPr>
                    <p:nvPr/>
                  </p:nvSpPr>
                  <p:spPr bwMode="auto">
                    <a:xfrm flipV="1">
                      <a:off x="233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9" name="Line 4303"/>
                    <p:cNvSpPr>
                      <a:spLocks noChangeShapeType="1"/>
                    </p:cNvSpPr>
                    <p:nvPr/>
                  </p:nvSpPr>
                  <p:spPr bwMode="auto">
                    <a:xfrm flipV="1">
                      <a:off x="233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0" name="Line 4304"/>
                    <p:cNvSpPr>
                      <a:spLocks noChangeShapeType="1"/>
                    </p:cNvSpPr>
                    <p:nvPr/>
                  </p:nvSpPr>
                  <p:spPr bwMode="auto">
                    <a:xfrm flipV="1">
                      <a:off x="233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1" name="Line 4305"/>
                    <p:cNvSpPr>
                      <a:spLocks noChangeShapeType="1"/>
                    </p:cNvSpPr>
                    <p:nvPr/>
                  </p:nvSpPr>
                  <p:spPr bwMode="auto">
                    <a:xfrm flipV="1">
                      <a:off x="233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2" name="Line 4306"/>
                    <p:cNvSpPr>
                      <a:spLocks noChangeShapeType="1"/>
                    </p:cNvSpPr>
                    <p:nvPr/>
                  </p:nvSpPr>
                  <p:spPr bwMode="auto">
                    <a:xfrm flipV="1">
                      <a:off x="233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3" name="Line 4307"/>
                    <p:cNvSpPr>
                      <a:spLocks noChangeShapeType="1"/>
                    </p:cNvSpPr>
                    <p:nvPr/>
                  </p:nvSpPr>
                  <p:spPr bwMode="auto">
                    <a:xfrm flipV="1">
                      <a:off x="233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4" name="Line 4308"/>
                    <p:cNvSpPr>
                      <a:spLocks noChangeShapeType="1"/>
                    </p:cNvSpPr>
                    <p:nvPr/>
                  </p:nvSpPr>
                  <p:spPr bwMode="auto">
                    <a:xfrm flipV="1">
                      <a:off x="233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5" name="Line 4309"/>
                    <p:cNvSpPr>
                      <a:spLocks noChangeShapeType="1"/>
                    </p:cNvSpPr>
                    <p:nvPr/>
                  </p:nvSpPr>
                  <p:spPr bwMode="auto">
                    <a:xfrm flipV="1">
                      <a:off x="233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6" name="Line 4310"/>
                    <p:cNvSpPr>
                      <a:spLocks noChangeShapeType="1"/>
                    </p:cNvSpPr>
                    <p:nvPr/>
                  </p:nvSpPr>
                  <p:spPr bwMode="auto">
                    <a:xfrm flipV="1">
                      <a:off x="233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7" name="Line 4311"/>
                    <p:cNvSpPr>
                      <a:spLocks noChangeShapeType="1"/>
                    </p:cNvSpPr>
                    <p:nvPr/>
                  </p:nvSpPr>
                  <p:spPr bwMode="auto">
                    <a:xfrm flipV="1">
                      <a:off x="233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8" name="Line 4312"/>
                    <p:cNvSpPr>
                      <a:spLocks noChangeShapeType="1"/>
                    </p:cNvSpPr>
                    <p:nvPr/>
                  </p:nvSpPr>
                  <p:spPr bwMode="auto">
                    <a:xfrm flipV="1">
                      <a:off x="233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9" name="Line 4313"/>
                    <p:cNvSpPr>
                      <a:spLocks noChangeShapeType="1"/>
                    </p:cNvSpPr>
                    <p:nvPr/>
                  </p:nvSpPr>
                  <p:spPr bwMode="auto">
                    <a:xfrm flipV="1">
                      <a:off x="233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0" name="Line 4314"/>
                    <p:cNvSpPr>
                      <a:spLocks noChangeShapeType="1"/>
                    </p:cNvSpPr>
                    <p:nvPr/>
                  </p:nvSpPr>
                  <p:spPr bwMode="auto">
                    <a:xfrm flipV="1">
                      <a:off x="233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1" name="Line 4315"/>
                    <p:cNvSpPr>
                      <a:spLocks noChangeShapeType="1"/>
                    </p:cNvSpPr>
                    <p:nvPr/>
                  </p:nvSpPr>
                  <p:spPr bwMode="auto">
                    <a:xfrm flipV="1">
                      <a:off x="233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2" name="Line 4316"/>
                    <p:cNvSpPr>
                      <a:spLocks noChangeShapeType="1"/>
                    </p:cNvSpPr>
                    <p:nvPr/>
                  </p:nvSpPr>
                  <p:spPr bwMode="auto">
                    <a:xfrm flipV="1">
                      <a:off x="233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3" name="Line 4317"/>
                    <p:cNvSpPr>
                      <a:spLocks noChangeShapeType="1"/>
                    </p:cNvSpPr>
                    <p:nvPr/>
                  </p:nvSpPr>
                  <p:spPr bwMode="auto">
                    <a:xfrm flipV="1">
                      <a:off x="233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4" name="Line 4318"/>
                    <p:cNvSpPr>
                      <a:spLocks noChangeShapeType="1"/>
                    </p:cNvSpPr>
                    <p:nvPr/>
                  </p:nvSpPr>
                  <p:spPr bwMode="auto">
                    <a:xfrm flipV="1">
                      <a:off x="233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5" name="Line 4319"/>
                    <p:cNvSpPr>
                      <a:spLocks noChangeShapeType="1"/>
                    </p:cNvSpPr>
                    <p:nvPr/>
                  </p:nvSpPr>
                  <p:spPr bwMode="auto">
                    <a:xfrm flipV="1">
                      <a:off x="233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6" name="Line 4320"/>
                    <p:cNvSpPr>
                      <a:spLocks noChangeShapeType="1"/>
                    </p:cNvSpPr>
                    <p:nvPr/>
                  </p:nvSpPr>
                  <p:spPr bwMode="auto">
                    <a:xfrm flipV="1">
                      <a:off x="233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7" name="Line 4321"/>
                    <p:cNvSpPr>
                      <a:spLocks noChangeShapeType="1"/>
                    </p:cNvSpPr>
                    <p:nvPr/>
                  </p:nvSpPr>
                  <p:spPr bwMode="auto">
                    <a:xfrm flipV="1">
                      <a:off x="233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8" name="Line 4322"/>
                    <p:cNvSpPr>
                      <a:spLocks noChangeShapeType="1"/>
                    </p:cNvSpPr>
                    <p:nvPr/>
                  </p:nvSpPr>
                  <p:spPr bwMode="auto">
                    <a:xfrm flipV="1">
                      <a:off x="233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9" name="Line 4323"/>
                    <p:cNvSpPr>
                      <a:spLocks noChangeShapeType="1"/>
                    </p:cNvSpPr>
                    <p:nvPr/>
                  </p:nvSpPr>
                  <p:spPr bwMode="auto">
                    <a:xfrm flipV="1">
                      <a:off x="233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0" name="Line 4324"/>
                    <p:cNvSpPr>
                      <a:spLocks noChangeShapeType="1"/>
                    </p:cNvSpPr>
                    <p:nvPr/>
                  </p:nvSpPr>
                  <p:spPr bwMode="auto">
                    <a:xfrm flipV="1">
                      <a:off x="233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1" name="Line 4325"/>
                    <p:cNvSpPr>
                      <a:spLocks noChangeShapeType="1"/>
                    </p:cNvSpPr>
                    <p:nvPr/>
                  </p:nvSpPr>
                  <p:spPr bwMode="auto">
                    <a:xfrm flipV="1">
                      <a:off x="233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2" name="Line 4326"/>
                    <p:cNvSpPr>
                      <a:spLocks noChangeShapeType="1"/>
                    </p:cNvSpPr>
                    <p:nvPr/>
                  </p:nvSpPr>
                  <p:spPr bwMode="auto">
                    <a:xfrm flipV="1">
                      <a:off x="233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3" name="Line 4327"/>
                    <p:cNvSpPr>
                      <a:spLocks noChangeShapeType="1"/>
                    </p:cNvSpPr>
                    <p:nvPr/>
                  </p:nvSpPr>
                  <p:spPr bwMode="auto">
                    <a:xfrm flipV="1">
                      <a:off x="233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4" name="Line 4328"/>
                    <p:cNvSpPr>
                      <a:spLocks noChangeShapeType="1"/>
                    </p:cNvSpPr>
                    <p:nvPr/>
                  </p:nvSpPr>
                  <p:spPr bwMode="auto">
                    <a:xfrm flipV="1">
                      <a:off x="233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5" name="Line 4329"/>
                    <p:cNvSpPr>
                      <a:spLocks noChangeShapeType="1"/>
                    </p:cNvSpPr>
                    <p:nvPr/>
                  </p:nvSpPr>
                  <p:spPr bwMode="auto">
                    <a:xfrm flipV="1">
                      <a:off x="233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6" name="Line 4330"/>
                    <p:cNvSpPr>
                      <a:spLocks noChangeShapeType="1"/>
                    </p:cNvSpPr>
                    <p:nvPr/>
                  </p:nvSpPr>
                  <p:spPr bwMode="auto">
                    <a:xfrm flipV="1">
                      <a:off x="233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7" name="Line 4331"/>
                    <p:cNvSpPr>
                      <a:spLocks noChangeShapeType="1"/>
                    </p:cNvSpPr>
                    <p:nvPr/>
                  </p:nvSpPr>
                  <p:spPr bwMode="auto">
                    <a:xfrm flipV="1">
                      <a:off x="233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8" name="Line 4332"/>
                    <p:cNvSpPr>
                      <a:spLocks noChangeShapeType="1"/>
                    </p:cNvSpPr>
                    <p:nvPr/>
                  </p:nvSpPr>
                  <p:spPr bwMode="auto">
                    <a:xfrm flipV="1">
                      <a:off x="233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9" name="Line 4333"/>
                    <p:cNvSpPr>
                      <a:spLocks noChangeShapeType="1"/>
                    </p:cNvSpPr>
                    <p:nvPr/>
                  </p:nvSpPr>
                  <p:spPr bwMode="auto">
                    <a:xfrm flipV="1">
                      <a:off x="233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0" name="Line 4334"/>
                    <p:cNvSpPr>
                      <a:spLocks noChangeShapeType="1"/>
                    </p:cNvSpPr>
                    <p:nvPr/>
                  </p:nvSpPr>
                  <p:spPr bwMode="auto">
                    <a:xfrm flipV="1">
                      <a:off x="233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1" name="Line 4335"/>
                    <p:cNvSpPr>
                      <a:spLocks noChangeShapeType="1"/>
                    </p:cNvSpPr>
                    <p:nvPr/>
                  </p:nvSpPr>
                  <p:spPr bwMode="auto">
                    <a:xfrm flipV="1">
                      <a:off x="233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 name="Group 4537"/>
                  <p:cNvGrpSpPr>
                    <a:grpSpLocks/>
                  </p:cNvGrpSpPr>
                  <p:nvPr/>
                </p:nvGrpSpPr>
                <p:grpSpPr bwMode="auto">
                  <a:xfrm>
                    <a:off x="1734" y="425"/>
                    <a:ext cx="365" cy="2337"/>
                    <a:chOff x="2265" y="1105"/>
                    <a:chExt cx="365" cy="2337"/>
                  </a:xfrm>
                  <a:grpFill/>
                </p:grpSpPr>
                <p:sp>
                  <p:nvSpPr>
                    <p:cNvPr id="952" name="Line 4337"/>
                    <p:cNvSpPr>
                      <a:spLocks noChangeShapeType="1"/>
                    </p:cNvSpPr>
                    <p:nvPr/>
                  </p:nvSpPr>
                  <p:spPr bwMode="auto">
                    <a:xfrm flipV="1">
                      <a:off x="233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3" name="Line 4338"/>
                    <p:cNvSpPr>
                      <a:spLocks noChangeShapeType="1"/>
                    </p:cNvSpPr>
                    <p:nvPr/>
                  </p:nvSpPr>
                  <p:spPr bwMode="auto">
                    <a:xfrm flipV="1">
                      <a:off x="233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4" name="Line 4339"/>
                    <p:cNvSpPr>
                      <a:spLocks noChangeShapeType="1"/>
                    </p:cNvSpPr>
                    <p:nvPr/>
                  </p:nvSpPr>
                  <p:spPr bwMode="auto">
                    <a:xfrm flipV="1">
                      <a:off x="233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5" name="Line 4340"/>
                    <p:cNvSpPr>
                      <a:spLocks noChangeShapeType="1"/>
                    </p:cNvSpPr>
                    <p:nvPr/>
                  </p:nvSpPr>
                  <p:spPr bwMode="auto">
                    <a:xfrm flipV="1">
                      <a:off x="233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6" name="Line 4341"/>
                    <p:cNvSpPr>
                      <a:spLocks noChangeShapeType="1"/>
                    </p:cNvSpPr>
                    <p:nvPr/>
                  </p:nvSpPr>
                  <p:spPr bwMode="auto">
                    <a:xfrm flipV="1">
                      <a:off x="233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7" name="Line 4342"/>
                    <p:cNvSpPr>
                      <a:spLocks noChangeShapeType="1"/>
                    </p:cNvSpPr>
                    <p:nvPr/>
                  </p:nvSpPr>
                  <p:spPr bwMode="auto">
                    <a:xfrm flipV="1">
                      <a:off x="233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8" name="Line 4343"/>
                    <p:cNvSpPr>
                      <a:spLocks noChangeShapeType="1"/>
                    </p:cNvSpPr>
                    <p:nvPr/>
                  </p:nvSpPr>
                  <p:spPr bwMode="auto">
                    <a:xfrm flipV="1">
                      <a:off x="233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9" name="Line 4344"/>
                    <p:cNvSpPr>
                      <a:spLocks noChangeShapeType="1"/>
                    </p:cNvSpPr>
                    <p:nvPr/>
                  </p:nvSpPr>
                  <p:spPr bwMode="auto">
                    <a:xfrm flipV="1">
                      <a:off x="233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0" name="Line 4345"/>
                    <p:cNvSpPr>
                      <a:spLocks noChangeShapeType="1"/>
                    </p:cNvSpPr>
                    <p:nvPr/>
                  </p:nvSpPr>
                  <p:spPr bwMode="auto">
                    <a:xfrm flipV="1">
                      <a:off x="233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1" name="Line 4346"/>
                    <p:cNvSpPr>
                      <a:spLocks noChangeShapeType="1"/>
                    </p:cNvSpPr>
                    <p:nvPr/>
                  </p:nvSpPr>
                  <p:spPr bwMode="auto">
                    <a:xfrm flipV="1">
                      <a:off x="233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2" name="Line 4347"/>
                    <p:cNvSpPr>
                      <a:spLocks noChangeShapeType="1"/>
                    </p:cNvSpPr>
                    <p:nvPr/>
                  </p:nvSpPr>
                  <p:spPr bwMode="auto">
                    <a:xfrm flipV="1">
                      <a:off x="233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3" name="Line 4348"/>
                    <p:cNvSpPr>
                      <a:spLocks noChangeShapeType="1"/>
                    </p:cNvSpPr>
                    <p:nvPr/>
                  </p:nvSpPr>
                  <p:spPr bwMode="auto">
                    <a:xfrm flipV="1">
                      <a:off x="233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4" name="Line 4349"/>
                    <p:cNvSpPr>
                      <a:spLocks noChangeShapeType="1"/>
                    </p:cNvSpPr>
                    <p:nvPr/>
                  </p:nvSpPr>
                  <p:spPr bwMode="auto">
                    <a:xfrm flipV="1">
                      <a:off x="233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5" name="Line 4350"/>
                    <p:cNvSpPr>
                      <a:spLocks noChangeShapeType="1"/>
                    </p:cNvSpPr>
                    <p:nvPr/>
                  </p:nvSpPr>
                  <p:spPr bwMode="auto">
                    <a:xfrm flipV="1">
                      <a:off x="233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6" name="Line 4351"/>
                    <p:cNvSpPr>
                      <a:spLocks noChangeShapeType="1"/>
                    </p:cNvSpPr>
                    <p:nvPr/>
                  </p:nvSpPr>
                  <p:spPr bwMode="auto">
                    <a:xfrm flipV="1">
                      <a:off x="233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7" name="Line 4352"/>
                    <p:cNvSpPr>
                      <a:spLocks noChangeShapeType="1"/>
                    </p:cNvSpPr>
                    <p:nvPr/>
                  </p:nvSpPr>
                  <p:spPr bwMode="auto">
                    <a:xfrm flipV="1">
                      <a:off x="233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8" name="Line 4353"/>
                    <p:cNvSpPr>
                      <a:spLocks noChangeShapeType="1"/>
                    </p:cNvSpPr>
                    <p:nvPr/>
                  </p:nvSpPr>
                  <p:spPr bwMode="auto">
                    <a:xfrm flipV="1">
                      <a:off x="233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9" name="Line 4354"/>
                    <p:cNvSpPr>
                      <a:spLocks noChangeShapeType="1"/>
                    </p:cNvSpPr>
                    <p:nvPr/>
                  </p:nvSpPr>
                  <p:spPr bwMode="auto">
                    <a:xfrm flipV="1">
                      <a:off x="233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0" name="Line 4355"/>
                    <p:cNvSpPr>
                      <a:spLocks noChangeShapeType="1"/>
                    </p:cNvSpPr>
                    <p:nvPr/>
                  </p:nvSpPr>
                  <p:spPr bwMode="auto">
                    <a:xfrm flipV="1">
                      <a:off x="233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1" name="Line 4356"/>
                    <p:cNvSpPr>
                      <a:spLocks noChangeShapeType="1"/>
                    </p:cNvSpPr>
                    <p:nvPr/>
                  </p:nvSpPr>
                  <p:spPr bwMode="auto">
                    <a:xfrm flipV="1">
                      <a:off x="233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2" name="Line 4357"/>
                    <p:cNvSpPr>
                      <a:spLocks noChangeShapeType="1"/>
                    </p:cNvSpPr>
                    <p:nvPr/>
                  </p:nvSpPr>
                  <p:spPr bwMode="auto">
                    <a:xfrm flipV="1">
                      <a:off x="233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3" name="Line 4358"/>
                    <p:cNvSpPr>
                      <a:spLocks noChangeShapeType="1"/>
                    </p:cNvSpPr>
                    <p:nvPr/>
                  </p:nvSpPr>
                  <p:spPr bwMode="auto">
                    <a:xfrm flipV="1">
                      <a:off x="233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4" name="Line 4359"/>
                    <p:cNvSpPr>
                      <a:spLocks noChangeShapeType="1"/>
                    </p:cNvSpPr>
                    <p:nvPr/>
                  </p:nvSpPr>
                  <p:spPr bwMode="auto">
                    <a:xfrm flipV="1">
                      <a:off x="233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5" name="Line 4360"/>
                    <p:cNvSpPr>
                      <a:spLocks noChangeShapeType="1"/>
                    </p:cNvSpPr>
                    <p:nvPr/>
                  </p:nvSpPr>
                  <p:spPr bwMode="auto">
                    <a:xfrm flipV="1">
                      <a:off x="233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6" name="Line 4361"/>
                    <p:cNvSpPr>
                      <a:spLocks noChangeShapeType="1"/>
                    </p:cNvSpPr>
                    <p:nvPr/>
                  </p:nvSpPr>
                  <p:spPr bwMode="auto">
                    <a:xfrm flipV="1">
                      <a:off x="233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7" name="Line 4362"/>
                    <p:cNvSpPr>
                      <a:spLocks noChangeShapeType="1"/>
                    </p:cNvSpPr>
                    <p:nvPr/>
                  </p:nvSpPr>
                  <p:spPr bwMode="auto">
                    <a:xfrm flipV="1">
                      <a:off x="233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8" name="Line 4363"/>
                    <p:cNvSpPr>
                      <a:spLocks noChangeShapeType="1"/>
                    </p:cNvSpPr>
                    <p:nvPr/>
                  </p:nvSpPr>
                  <p:spPr bwMode="auto">
                    <a:xfrm flipV="1">
                      <a:off x="233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9" name="Line 4364"/>
                    <p:cNvSpPr>
                      <a:spLocks noChangeShapeType="1"/>
                    </p:cNvSpPr>
                    <p:nvPr/>
                  </p:nvSpPr>
                  <p:spPr bwMode="auto">
                    <a:xfrm flipV="1">
                      <a:off x="233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0" name="Line 4365"/>
                    <p:cNvSpPr>
                      <a:spLocks noChangeShapeType="1"/>
                    </p:cNvSpPr>
                    <p:nvPr/>
                  </p:nvSpPr>
                  <p:spPr bwMode="auto">
                    <a:xfrm flipV="1">
                      <a:off x="233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1" name="Line 4366"/>
                    <p:cNvSpPr>
                      <a:spLocks noChangeShapeType="1"/>
                    </p:cNvSpPr>
                    <p:nvPr/>
                  </p:nvSpPr>
                  <p:spPr bwMode="auto">
                    <a:xfrm flipV="1">
                      <a:off x="233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2" name="Line 4367"/>
                    <p:cNvSpPr>
                      <a:spLocks noChangeShapeType="1"/>
                    </p:cNvSpPr>
                    <p:nvPr/>
                  </p:nvSpPr>
                  <p:spPr bwMode="auto">
                    <a:xfrm flipV="1">
                      <a:off x="233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3" name="Line 4368"/>
                    <p:cNvSpPr>
                      <a:spLocks noChangeShapeType="1"/>
                    </p:cNvSpPr>
                    <p:nvPr/>
                  </p:nvSpPr>
                  <p:spPr bwMode="auto">
                    <a:xfrm flipV="1">
                      <a:off x="233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4" name="Line 4369"/>
                    <p:cNvSpPr>
                      <a:spLocks noChangeShapeType="1"/>
                    </p:cNvSpPr>
                    <p:nvPr/>
                  </p:nvSpPr>
                  <p:spPr bwMode="auto">
                    <a:xfrm flipV="1">
                      <a:off x="233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5" name="Line 4370"/>
                    <p:cNvSpPr>
                      <a:spLocks noChangeShapeType="1"/>
                    </p:cNvSpPr>
                    <p:nvPr/>
                  </p:nvSpPr>
                  <p:spPr bwMode="auto">
                    <a:xfrm flipV="1">
                      <a:off x="233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6" name="Line 4371"/>
                    <p:cNvSpPr>
                      <a:spLocks noChangeShapeType="1"/>
                    </p:cNvSpPr>
                    <p:nvPr/>
                  </p:nvSpPr>
                  <p:spPr bwMode="auto">
                    <a:xfrm flipV="1">
                      <a:off x="233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7" name="Line 4372"/>
                    <p:cNvSpPr>
                      <a:spLocks noChangeShapeType="1"/>
                    </p:cNvSpPr>
                    <p:nvPr/>
                  </p:nvSpPr>
                  <p:spPr bwMode="auto">
                    <a:xfrm flipV="1">
                      <a:off x="233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8" name="Line 4373"/>
                    <p:cNvSpPr>
                      <a:spLocks noChangeShapeType="1"/>
                    </p:cNvSpPr>
                    <p:nvPr/>
                  </p:nvSpPr>
                  <p:spPr bwMode="auto">
                    <a:xfrm flipV="1">
                      <a:off x="233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9" name="Line 4374"/>
                    <p:cNvSpPr>
                      <a:spLocks noChangeShapeType="1"/>
                    </p:cNvSpPr>
                    <p:nvPr/>
                  </p:nvSpPr>
                  <p:spPr bwMode="auto">
                    <a:xfrm flipV="1">
                      <a:off x="233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0" name="Line 4375"/>
                    <p:cNvSpPr>
                      <a:spLocks noChangeShapeType="1"/>
                    </p:cNvSpPr>
                    <p:nvPr/>
                  </p:nvSpPr>
                  <p:spPr bwMode="auto">
                    <a:xfrm flipV="1">
                      <a:off x="233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1" name="Line 4376"/>
                    <p:cNvSpPr>
                      <a:spLocks noChangeShapeType="1"/>
                    </p:cNvSpPr>
                    <p:nvPr/>
                  </p:nvSpPr>
                  <p:spPr bwMode="auto">
                    <a:xfrm flipV="1">
                      <a:off x="233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2" name="Line 4377"/>
                    <p:cNvSpPr>
                      <a:spLocks noChangeShapeType="1"/>
                    </p:cNvSpPr>
                    <p:nvPr/>
                  </p:nvSpPr>
                  <p:spPr bwMode="auto">
                    <a:xfrm flipV="1">
                      <a:off x="233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3" name="Line 4378"/>
                    <p:cNvSpPr>
                      <a:spLocks noChangeShapeType="1"/>
                    </p:cNvSpPr>
                    <p:nvPr/>
                  </p:nvSpPr>
                  <p:spPr bwMode="auto">
                    <a:xfrm flipV="1">
                      <a:off x="233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4" name="Line 4379"/>
                    <p:cNvSpPr>
                      <a:spLocks noChangeShapeType="1"/>
                    </p:cNvSpPr>
                    <p:nvPr/>
                  </p:nvSpPr>
                  <p:spPr bwMode="auto">
                    <a:xfrm flipV="1">
                      <a:off x="233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5" name="Line 4380"/>
                    <p:cNvSpPr>
                      <a:spLocks noChangeShapeType="1"/>
                    </p:cNvSpPr>
                    <p:nvPr/>
                  </p:nvSpPr>
                  <p:spPr bwMode="auto">
                    <a:xfrm flipV="1">
                      <a:off x="233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6" name="Line 4381"/>
                    <p:cNvSpPr>
                      <a:spLocks noChangeShapeType="1"/>
                    </p:cNvSpPr>
                    <p:nvPr/>
                  </p:nvSpPr>
                  <p:spPr bwMode="auto">
                    <a:xfrm flipV="1">
                      <a:off x="233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7" name="Line 4382"/>
                    <p:cNvSpPr>
                      <a:spLocks noChangeShapeType="1"/>
                    </p:cNvSpPr>
                    <p:nvPr/>
                  </p:nvSpPr>
                  <p:spPr bwMode="auto">
                    <a:xfrm flipV="1">
                      <a:off x="233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8" name="Line 4383"/>
                    <p:cNvSpPr>
                      <a:spLocks noChangeShapeType="1"/>
                    </p:cNvSpPr>
                    <p:nvPr/>
                  </p:nvSpPr>
                  <p:spPr bwMode="auto">
                    <a:xfrm flipV="1">
                      <a:off x="233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9" name="Line 4384"/>
                    <p:cNvSpPr>
                      <a:spLocks noChangeShapeType="1"/>
                    </p:cNvSpPr>
                    <p:nvPr/>
                  </p:nvSpPr>
                  <p:spPr bwMode="auto">
                    <a:xfrm flipV="1">
                      <a:off x="233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0" name="Line 4385"/>
                    <p:cNvSpPr>
                      <a:spLocks noChangeShapeType="1"/>
                    </p:cNvSpPr>
                    <p:nvPr/>
                  </p:nvSpPr>
                  <p:spPr bwMode="auto">
                    <a:xfrm flipV="1">
                      <a:off x="233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1" name="Line 4386"/>
                    <p:cNvSpPr>
                      <a:spLocks noChangeShapeType="1"/>
                    </p:cNvSpPr>
                    <p:nvPr/>
                  </p:nvSpPr>
                  <p:spPr bwMode="auto">
                    <a:xfrm flipV="1">
                      <a:off x="233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2" name="Line 4387"/>
                    <p:cNvSpPr>
                      <a:spLocks noChangeShapeType="1"/>
                    </p:cNvSpPr>
                    <p:nvPr/>
                  </p:nvSpPr>
                  <p:spPr bwMode="auto">
                    <a:xfrm flipV="1">
                      <a:off x="233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3" name="Line 4388"/>
                    <p:cNvSpPr>
                      <a:spLocks noChangeShapeType="1"/>
                    </p:cNvSpPr>
                    <p:nvPr/>
                  </p:nvSpPr>
                  <p:spPr bwMode="auto">
                    <a:xfrm flipV="1">
                      <a:off x="233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4" name="Line 4389"/>
                    <p:cNvSpPr>
                      <a:spLocks noChangeShapeType="1"/>
                    </p:cNvSpPr>
                    <p:nvPr/>
                  </p:nvSpPr>
                  <p:spPr bwMode="auto">
                    <a:xfrm flipV="1">
                      <a:off x="233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5" name="Line 4390"/>
                    <p:cNvSpPr>
                      <a:spLocks noChangeShapeType="1"/>
                    </p:cNvSpPr>
                    <p:nvPr/>
                  </p:nvSpPr>
                  <p:spPr bwMode="auto">
                    <a:xfrm flipV="1">
                      <a:off x="233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6" name="Line 4391"/>
                    <p:cNvSpPr>
                      <a:spLocks noChangeShapeType="1"/>
                    </p:cNvSpPr>
                    <p:nvPr/>
                  </p:nvSpPr>
                  <p:spPr bwMode="auto">
                    <a:xfrm flipV="1">
                      <a:off x="233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7" name="Line 4392"/>
                    <p:cNvSpPr>
                      <a:spLocks noChangeShapeType="1"/>
                    </p:cNvSpPr>
                    <p:nvPr/>
                  </p:nvSpPr>
                  <p:spPr bwMode="auto">
                    <a:xfrm flipV="1">
                      <a:off x="233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8" name="Line 4393"/>
                    <p:cNvSpPr>
                      <a:spLocks noChangeShapeType="1"/>
                    </p:cNvSpPr>
                    <p:nvPr/>
                  </p:nvSpPr>
                  <p:spPr bwMode="auto">
                    <a:xfrm flipV="1">
                      <a:off x="233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9" name="Line 4394"/>
                    <p:cNvSpPr>
                      <a:spLocks noChangeShapeType="1"/>
                    </p:cNvSpPr>
                    <p:nvPr/>
                  </p:nvSpPr>
                  <p:spPr bwMode="auto">
                    <a:xfrm flipV="1">
                      <a:off x="233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0" name="Line 4395"/>
                    <p:cNvSpPr>
                      <a:spLocks noChangeShapeType="1"/>
                    </p:cNvSpPr>
                    <p:nvPr/>
                  </p:nvSpPr>
                  <p:spPr bwMode="auto">
                    <a:xfrm flipV="1">
                      <a:off x="233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1" name="Line 4396"/>
                    <p:cNvSpPr>
                      <a:spLocks noChangeShapeType="1"/>
                    </p:cNvSpPr>
                    <p:nvPr/>
                  </p:nvSpPr>
                  <p:spPr bwMode="auto">
                    <a:xfrm flipV="1">
                      <a:off x="233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2" name="Line 4397"/>
                    <p:cNvSpPr>
                      <a:spLocks noChangeShapeType="1"/>
                    </p:cNvSpPr>
                    <p:nvPr/>
                  </p:nvSpPr>
                  <p:spPr bwMode="auto">
                    <a:xfrm flipV="1">
                      <a:off x="233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3" name="Line 4398"/>
                    <p:cNvSpPr>
                      <a:spLocks noChangeShapeType="1"/>
                    </p:cNvSpPr>
                    <p:nvPr/>
                  </p:nvSpPr>
                  <p:spPr bwMode="auto">
                    <a:xfrm flipV="1">
                      <a:off x="233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4" name="Line 4399"/>
                    <p:cNvSpPr>
                      <a:spLocks noChangeShapeType="1"/>
                    </p:cNvSpPr>
                    <p:nvPr/>
                  </p:nvSpPr>
                  <p:spPr bwMode="auto">
                    <a:xfrm flipV="1">
                      <a:off x="233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5" name="Line 4400"/>
                    <p:cNvSpPr>
                      <a:spLocks noChangeShapeType="1"/>
                    </p:cNvSpPr>
                    <p:nvPr/>
                  </p:nvSpPr>
                  <p:spPr bwMode="auto">
                    <a:xfrm flipV="1">
                      <a:off x="233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6" name="Line 4401"/>
                    <p:cNvSpPr>
                      <a:spLocks noChangeShapeType="1"/>
                    </p:cNvSpPr>
                    <p:nvPr/>
                  </p:nvSpPr>
                  <p:spPr bwMode="auto">
                    <a:xfrm flipV="1">
                      <a:off x="233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7" name="Line 4402"/>
                    <p:cNvSpPr>
                      <a:spLocks noChangeShapeType="1"/>
                    </p:cNvSpPr>
                    <p:nvPr/>
                  </p:nvSpPr>
                  <p:spPr bwMode="auto">
                    <a:xfrm flipV="1">
                      <a:off x="233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8" name="Line 4403"/>
                    <p:cNvSpPr>
                      <a:spLocks noChangeShapeType="1"/>
                    </p:cNvSpPr>
                    <p:nvPr/>
                  </p:nvSpPr>
                  <p:spPr bwMode="auto">
                    <a:xfrm flipV="1">
                      <a:off x="233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9" name="Line 4404"/>
                    <p:cNvSpPr>
                      <a:spLocks noChangeShapeType="1"/>
                    </p:cNvSpPr>
                    <p:nvPr/>
                  </p:nvSpPr>
                  <p:spPr bwMode="auto">
                    <a:xfrm flipV="1">
                      <a:off x="233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0" name="Line 4405"/>
                    <p:cNvSpPr>
                      <a:spLocks noChangeShapeType="1"/>
                    </p:cNvSpPr>
                    <p:nvPr/>
                  </p:nvSpPr>
                  <p:spPr bwMode="auto">
                    <a:xfrm flipV="1">
                      <a:off x="233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1" name="Line 4406"/>
                    <p:cNvSpPr>
                      <a:spLocks noChangeShapeType="1"/>
                    </p:cNvSpPr>
                    <p:nvPr/>
                  </p:nvSpPr>
                  <p:spPr bwMode="auto">
                    <a:xfrm flipV="1">
                      <a:off x="233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2" name="Line 4407"/>
                    <p:cNvSpPr>
                      <a:spLocks noChangeShapeType="1"/>
                    </p:cNvSpPr>
                    <p:nvPr/>
                  </p:nvSpPr>
                  <p:spPr bwMode="auto">
                    <a:xfrm flipV="1">
                      <a:off x="233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3" name="Line 4408"/>
                    <p:cNvSpPr>
                      <a:spLocks noChangeShapeType="1"/>
                    </p:cNvSpPr>
                    <p:nvPr/>
                  </p:nvSpPr>
                  <p:spPr bwMode="auto">
                    <a:xfrm flipV="1">
                      <a:off x="233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4" name="Line 4409"/>
                    <p:cNvSpPr>
                      <a:spLocks noChangeShapeType="1"/>
                    </p:cNvSpPr>
                    <p:nvPr/>
                  </p:nvSpPr>
                  <p:spPr bwMode="auto">
                    <a:xfrm flipV="1">
                      <a:off x="233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5" name="Line 4410"/>
                    <p:cNvSpPr>
                      <a:spLocks noChangeShapeType="1"/>
                    </p:cNvSpPr>
                    <p:nvPr/>
                  </p:nvSpPr>
                  <p:spPr bwMode="auto">
                    <a:xfrm flipV="1">
                      <a:off x="233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6" name="Line 4411"/>
                    <p:cNvSpPr>
                      <a:spLocks noChangeShapeType="1"/>
                    </p:cNvSpPr>
                    <p:nvPr/>
                  </p:nvSpPr>
                  <p:spPr bwMode="auto">
                    <a:xfrm flipV="1">
                      <a:off x="233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7" name="Line 4412"/>
                    <p:cNvSpPr>
                      <a:spLocks noChangeShapeType="1"/>
                    </p:cNvSpPr>
                    <p:nvPr/>
                  </p:nvSpPr>
                  <p:spPr bwMode="auto">
                    <a:xfrm flipV="1">
                      <a:off x="233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8" name="Line 4413"/>
                    <p:cNvSpPr>
                      <a:spLocks noChangeShapeType="1"/>
                    </p:cNvSpPr>
                    <p:nvPr/>
                  </p:nvSpPr>
                  <p:spPr bwMode="auto">
                    <a:xfrm flipV="1">
                      <a:off x="233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9" name="Line 4414"/>
                    <p:cNvSpPr>
                      <a:spLocks noChangeShapeType="1"/>
                    </p:cNvSpPr>
                    <p:nvPr/>
                  </p:nvSpPr>
                  <p:spPr bwMode="auto">
                    <a:xfrm flipV="1">
                      <a:off x="233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0" name="Line 4415"/>
                    <p:cNvSpPr>
                      <a:spLocks noChangeShapeType="1"/>
                    </p:cNvSpPr>
                    <p:nvPr/>
                  </p:nvSpPr>
                  <p:spPr bwMode="auto">
                    <a:xfrm flipV="1">
                      <a:off x="233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1" name="Line 4416"/>
                    <p:cNvSpPr>
                      <a:spLocks noChangeShapeType="1"/>
                    </p:cNvSpPr>
                    <p:nvPr/>
                  </p:nvSpPr>
                  <p:spPr bwMode="auto">
                    <a:xfrm flipV="1">
                      <a:off x="233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2" name="Line 4417"/>
                    <p:cNvSpPr>
                      <a:spLocks noChangeShapeType="1"/>
                    </p:cNvSpPr>
                    <p:nvPr/>
                  </p:nvSpPr>
                  <p:spPr bwMode="auto">
                    <a:xfrm flipV="1">
                      <a:off x="233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3" name="Line 4418"/>
                    <p:cNvSpPr>
                      <a:spLocks noChangeShapeType="1"/>
                    </p:cNvSpPr>
                    <p:nvPr/>
                  </p:nvSpPr>
                  <p:spPr bwMode="auto">
                    <a:xfrm flipV="1">
                      <a:off x="233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4" name="Line 4419"/>
                    <p:cNvSpPr>
                      <a:spLocks noChangeShapeType="1"/>
                    </p:cNvSpPr>
                    <p:nvPr/>
                  </p:nvSpPr>
                  <p:spPr bwMode="auto">
                    <a:xfrm flipV="1">
                      <a:off x="233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5" name="Line 4420"/>
                    <p:cNvSpPr>
                      <a:spLocks noChangeShapeType="1"/>
                    </p:cNvSpPr>
                    <p:nvPr/>
                  </p:nvSpPr>
                  <p:spPr bwMode="auto">
                    <a:xfrm flipV="1">
                      <a:off x="233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6" name="Line 4421"/>
                    <p:cNvSpPr>
                      <a:spLocks noChangeShapeType="1"/>
                    </p:cNvSpPr>
                    <p:nvPr/>
                  </p:nvSpPr>
                  <p:spPr bwMode="auto">
                    <a:xfrm flipV="1">
                      <a:off x="233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7" name="Line 4422"/>
                    <p:cNvSpPr>
                      <a:spLocks noChangeShapeType="1"/>
                    </p:cNvSpPr>
                    <p:nvPr/>
                  </p:nvSpPr>
                  <p:spPr bwMode="auto">
                    <a:xfrm flipV="1">
                      <a:off x="233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8" name="Line 4423"/>
                    <p:cNvSpPr>
                      <a:spLocks noChangeShapeType="1"/>
                    </p:cNvSpPr>
                    <p:nvPr/>
                  </p:nvSpPr>
                  <p:spPr bwMode="auto">
                    <a:xfrm flipV="1">
                      <a:off x="233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9" name="Line 4424"/>
                    <p:cNvSpPr>
                      <a:spLocks noChangeShapeType="1"/>
                    </p:cNvSpPr>
                    <p:nvPr/>
                  </p:nvSpPr>
                  <p:spPr bwMode="auto">
                    <a:xfrm flipV="1">
                      <a:off x="233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0" name="Line 4425"/>
                    <p:cNvSpPr>
                      <a:spLocks noChangeShapeType="1"/>
                    </p:cNvSpPr>
                    <p:nvPr/>
                  </p:nvSpPr>
                  <p:spPr bwMode="auto">
                    <a:xfrm flipV="1">
                      <a:off x="233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1" name="Line 4426"/>
                    <p:cNvSpPr>
                      <a:spLocks noChangeShapeType="1"/>
                    </p:cNvSpPr>
                    <p:nvPr/>
                  </p:nvSpPr>
                  <p:spPr bwMode="auto">
                    <a:xfrm flipV="1">
                      <a:off x="233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2" name="Line 4427"/>
                    <p:cNvSpPr>
                      <a:spLocks noChangeShapeType="1"/>
                    </p:cNvSpPr>
                    <p:nvPr/>
                  </p:nvSpPr>
                  <p:spPr bwMode="auto">
                    <a:xfrm flipV="1">
                      <a:off x="233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3" name="Line 4428"/>
                    <p:cNvSpPr>
                      <a:spLocks noChangeShapeType="1"/>
                    </p:cNvSpPr>
                    <p:nvPr/>
                  </p:nvSpPr>
                  <p:spPr bwMode="auto">
                    <a:xfrm flipV="1">
                      <a:off x="233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4" name="Line 4429"/>
                    <p:cNvSpPr>
                      <a:spLocks noChangeShapeType="1"/>
                    </p:cNvSpPr>
                    <p:nvPr/>
                  </p:nvSpPr>
                  <p:spPr bwMode="auto">
                    <a:xfrm flipV="1">
                      <a:off x="233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5" name="Line 4430"/>
                    <p:cNvSpPr>
                      <a:spLocks noChangeShapeType="1"/>
                    </p:cNvSpPr>
                    <p:nvPr/>
                  </p:nvSpPr>
                  <p:spPr bwMode="auto">
                    <a:xfrm flipV="1">
                      <a:off x="233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6" name="Line 4431"/>
                    <p:cNvSpPr>
                      <a:spLocks noChangeShapeType="1"/>
                    </p:cNvSpPr>
                    <p:nvPr/>
                  </p:nvSpPr>
                  <p:spPr bwMode="auto">
                    <a:xfrm flipV="1">
                      <a:off x="233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7" name="Line 4432"/>
                    <p:cNvSpPr>
                      <a:spLocks noChangeShapeType="1"/>
                    </p:cNvSpPr>
                    <p:nvPr/>
                  </p:nvSpPr>
                  <p:spPr bwMode="auto">
                    <a:xfrm flipV="1">
                      <a:off x="233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8" name="Line 4433"/>
                    <p:cNvSpPr>
                      <a:spLocks noChangeShapeType="1"/>
                    </p:cNvSpPr>
                    <p:nvPr/>
                  </p:nvSpPr>
                  <p:spPr bwMode="auto">
                    <a:xfrm flipV="1">
                      <a:off x="233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9" name="Line 4434"/>
                    <p:cNvSpPr>
                      <a:spLocks noChangeShapeType="1"/>
                    </p:cNvSpPr>
                    <p:nvPr/>
                  </p:nvSpPr>
                  <p:spPr bwMode="auto">
                    <a:xfrm flipV="1">
                      <a:off x="233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0" name="Line 4435"/>
                    <p:cNvSpPr>
                      <a:spLocks noChangeShapeType="1"/>
                    </p:cNvSpPr>
                    <p:nvPr/>
                  </p:nvSpPr>
                  <p:spPr bwMode="auto">
                    <a:xfrm flipV="1">
                      <a:off x="233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1" name="Line 4436"/>
                    <p:cNvSpPr>
                      <a:spLocks noChangeShapeType="1"/>
                    </p:cNvSpPr>
                    <p:nvPr/>
                  </p:nvSpPr>
                  <p:spPr bwMode="auto">
                    <a:xfrm flipV="1">
                      <a:off x="233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2" name="Line 4437"/>
                    <p:cNvSpPr>
                      <a:spLocks noChangeShapeType="1"/>
                    </p:cNvSpPr>
                    <p:nvPr/>
                  </p:nvSpPr>
                  <p:spPr bwMode="auto">
                    <a:xfrm flipV="1">
                      <a:off x="233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3" name="Line 4438"/>
                    <p:cNvSpPr>
                      <a:spLocks noChangeShapeType="1"/>
                    </p:cNvSpPr>
                    <p:nvPr/>
                  </p:nvSpPr>
                  <p:spPr bwMode="auto">
                    <a:xfrm flipV="1">
                      <a:off x="233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4" name="Line 4439"/>
                    <p:cNvSpPr>
                      <a:spLocks noChangeShapeType="1"/>
                    </p:cNvSpPr>
                    <p:nvPr/>
                  </p:nvSpPr>
                  <p:spPr bwMode="auto">
                    <a:xfrm flipV="1">
                      <a:off x="233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5" name="Line 4440"/>
                    <p:cNvSpPr>
                      <a:spLocks noChangeShapeType="1"/>
                    </p:cNvSpPr>
                    <p:nvPr/>
                  </p:nvSpPr>
                  <p:spPr bwMode="auto">
                    <a:xfrm flipV="1">
                      <a:off x="233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6" name="Line 4441"/>
                    <p:cNvSpPr>
                      <a:spLocks noChangeShapeType="1"/>
                    </p:cNvSpPr>
                    <p:nvPr/>
                  </p:nvSpPr>
                  <p:spPr bwMode="auto">
                    <a:xfrm flipV="1">
                      <a:off x="233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7" name="Line 4442"/>
                    <p:cNvSpPr>
                      <a:spLocks noChangeShapeType="1"/>
                    </p:cNvSpPr>
                    <p:nvPr/>
                  </p:nvSpPr>
                  <p:spPr bwMode="auto">
                    <a:xfrm flipV="1">
                      <a:off x="233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8" name="Line 4443"/>
                    <p:cNvSpPr>
                      <a:spLocks noChangeShapeType="1"/>
                    </p:cNvSpPr>
                    <p:nvPr/>
                  </p:nvSpPr>
                  <p:spPr bwMode="auto">
                    <a:xfrm flipV="1">
                      <a:off x="233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9" name="Line 4444"/>
                    <p:cNvSpPr>
                      <a:spLocks noChangeShapeType="1"/>
                    </p:cNvSpPr>
                    <p:nvPr/>
                  </p:nvSpPr>
                  <p:spPr bwMode="auto">
                    <a:xfrm flipV="1">
                      <a:off x="233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0" name="Line 4445"/>
                    <p:cNvSpPr>
                      <a:spLocks noChangeShapeType="1"/>
                    </p:cNvSpPr>
                    <p:nvPr/>
                  </p:nvSpPr>
                  <p:spPr bwMode="auto">
                    <a:xfrm flipV="1">
                      <a:off x="233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1" name="Line 4446"/>
                    <p:cNvSpPr>
                      <a:spLocks noChangeShapeType="1"/>
                    </p:cNvSpPr>
                    <p:nvPr/>
                  </p:nvSpPr>
                  <p:spPr bwMode="auto">
                    <a:xfrm flipV="1">
                      <a:off x="233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2" name="Line 4447"/>
                    <p:cNvSpPr>
                      <a:spLocks noChangeShapeType="1"/>
                    </p:cNvSpPr>
                    <p:nvPr/>
                  </p:nvSpPr>
                  <p:spPr bwMode="auto">
                    <a:xfrm flipV="1">
                      <a:off x="233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3" name="Line 4448"/>
                    <p:cNvSpPr>
                      <a:spLocks noChangeShapeType="1"/>
                    </p:cNvSpPr>
                    <p:nvPr/>
                  </p:nvSpPr>
                  <p:spPr bwMode="auto">
                    <a:xfrm flipV="1">
                      <a:off x="233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4" name="Line 4449"/>
                    <p:cNvSpPr>
                      <a:spLocks noChangeShapeType="1"/>
                    </p:cNvSpPr>
                    <p:nvPr/>
                  </p:nvSpPr>
                  <p:spPr bwMode="auto">
                    <a:xfrm flipV="1">
                      <a:off x="233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5" name="Line 4450"/>
                    <p:cNvSpPr>
                      <a:spLocks noChangeShapeType="1"/>
                    </p:cNvSpPr>
                    <p:nvPr/>
                  </p:nvSpPr>
                  <p:spPr bwMode="auto">
                    <a:xfrm flipV="1">
                      <a:off x="233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6" name="Line 4451"/>
                    <p:cNvSpPr>
                      <a:spLocks noChangeShapeType="1"/>
                    </p:cNvSpPr>
                    <p:nvPr/>
                  </p:nvSpPr>
                  <p:spPr bwMode="auto">
                    <a:xfrm flipV="1">
                      <a:off x="233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7" name="Line 4452"/>
                    <p:cNvSpPr>
                      <a:spLocks noChangeShapeType="1"/>
                    </p:cNvSpPr>
                    <p:nvPr/>
                  </p:nvSpPr>
                  <p:spPr bwMode="auto">
                    <a:xfrm flipV="1">
                      <a:off x="233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8" name="Line 4453"/>
                    <p:cNvSpPr>
                      <a:spLocks noChangeShapeType="1"/>
                    </p:cNvSpPr>
                    <p:nvPr/>
                  </p:nvSpPr>
                  <p:spPr bwMode="auto">
                    <a:xfrm flipV="1">
                      <a:off x="233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9" name="Line 4454"/>
                    <p:cNvSpPr>
                      <a:spLocks noChangeShapeType="1"/>
                    </p:cNvSpPr>
                    <p:nvPr/>
                  </p:nvSpPr>
                  <p:spPr bwMode="auto">
                    <a:xfrm flipV="1">
                      <a:off x="233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0" name="Line 4455"/>
                    <p:cNvSpPr>
                      <a:spLocks noChangeShapeType="1"/>
                    </p:cNvSpPr>
                    <p:nvPr/>
                  </p:nvSpPr>
                  <p:spPr bwMode="auto">
                    <a:xfrm flipV="1">
                      <a:off x="233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1" name="Line 4456"/>
                    <p:cNvSpPr>
                      <a:spLocks noChangeShapeType="1"/>
                    </p:cNvSpPr>
                    <p:nvPr/>
                  </p:nvSpPr>
                  <p:spPr bwMode="auto">
                    <a:xfrm flipV="1">
                      <a:off x="233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2" name="Line 4457"/>
                    <p:cNvSpPr>
                      <a:spLocks noChangeShapeType="1"/>
                    </p:cNvSpPr>
                    <p:nvPr/>
                  </p:nvSpPr>
                  <p:spPr bwMode="auto">
                    <a:xfrm flipV="1">
                      <a:off x="233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3" name="Line 4458"/>
                    <p:cNvSpPr>
                      <a:spLocks noChangeShapeType="1"/>
                    </p:cNvSpPr>
                    <p:nvPr/>
                  </p:nvSpPr>
                  <p:spPr bwMode="auto">
                    <a:xfrm flipV="1">
                      <a:off x="233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4" name="Line 4459"/>
                    <p:cNvSpPr>
                      <a:spLocks noChangeShapeType="1"/>
                    </p:cNvSpPr>
                    <p:nvPr/>
                  </p:nvSpPr>
                  <p:spPr bwMode="auto">
                    <a:xfrm flipV="1">
                      <a:off x="233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5" name="Line 4460"/>
                    <p:cNvSpPr>
                      <a:spLocks noChangeShapeType="1"/>
                    </p:cNvSpPr>
                    <p:nvPr/>
                  </p:nvSpPr>
                  <p:spPr bwMode="auto">
                    <a:xfrm flipV="1">
                      <a:off x="233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6" name="Line 4461"/>
                    <p:cNvSpPr>
                      <a:spLocks noChangeShapeType="1"/>
                    </p:cNvSpPr>
                    <p:nvPr/>
                  </p:nvSpPr>
                  <p:spPr bwMode="auto">
                    <a:xfrm flipV="1">
                      <a:off x="233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7" name="Line 4462"/>
                    <p:cNvSpPr>
                      <a:spLocks noChangeShapeType="1"/>
                    </p:cNvSpPr>
                    <p:nvPr/>
                  </p:nvSpPr>
                  <p:spPr bwMode="auto">
                    <a:xfrm flipV="1">
                      <a:off x="233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8" name="Line 4463"/>
                    <p:cNvSpPr>
                      <a:spLocks noChangeShapeType="1"/>
                    </p:cNvSpPr>
                    <p:nvPr/>
                  </p:nvSpPr>
                  <p:spPr bwMode="auto">
                    <a:xfrm flipV="1">
                      <a:off x="233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9" name="Line 4464"/>
                    <p:cNvSpPr>
                      <a:spLocks noChangeShapeType="1"/>
                    </p:cNvSpPr>
                    <p:nvPr/>
                  </p:nvSpPr>
                  <p:spPr bwMode="auto">
                    <a:xfrm flipV="1">
                      <a:off x="233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0" name="Line 4465"/>
                    <p:cNvSpPr>
                      <a:spLocks noChangeShapeType="1"/>
                    </p:cNvSpPr>
                    <p:nvPr/>
                  </p:nvSpPr>
                  <p:spPr bwMode="auto">
                    <a:xfrm flipV="1">
                      <a:off x="233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1" name="Line 4466"/>
                    <p:cNvSpPr>
                      <a:spLocks noChangeShapeType="1"/>
                    </p:cNvSpPr>
                    <p:nvPr/>
                  </p:nvSpPr>
                  <p:spPr bwMode="auto">
                    <a:xfrm flipV="1">
                      <a:off x="233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2" name="Line 4467"/>
                    <p:cNvSpPr>
                      <a:spLocks noChangeShapeType="1"/>
                    </p:cNvSpPr>
                    <p:nvPr/>
                  </p:nvSpPr>
                  <p:spPr bwMode="auto">
                    <a:xfrm flipV="1">
                      <a:off x="233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3" name="Line 4468"/>
                    <p:cNvSpPr>
                      <a:spLocks noChangeShapeType="1"/>
                    </p:cNvSpPr>
                    <p:nvPr/>
                  </p:nvSpPr>
                  <p:spPr bwMode="auto">
                    <a:xfrm flipV="1">
                      <a:off x="233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4" name="Line 4469"/>
                    <p:cNvSpPr>
                      <a:spLocks noChangeShapeType="1"/>
                    </p:cNvSpPr>
                    <p:nvPr/>
                  </p:nvSpPr>
                  <p:spPr bwMode="auto">
                    <a:xfrm flipV="1">
                      <a:off x="233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5" name="Line 4470"/>
                    <p:cNvSpPr>
                      <a:spLocks noChangeShapeType="1"/>
                    </p:cNvSpPr>
                    <p:nvPr/>
                  </p:nvSpPr>
                  <p:spPr bwMode="auto">
                    <a:xfrm flipV="1">
                      <a:off x="233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6" name="Line 4471"/>
                    <p:cNvSpPr>
                      <a:spLocks noChangeShapeType="1"/>
                    </p:cNvSpPr>
                    <p:nvPr/>
                  </p:nvSpPr>
                  <p:spPr bwMode="auto">
                    <a:xfrm flipV="1">
                      <a:off x="233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7" name="Line 4472"/>
                    <p:cNvSpPr>
                      <a:spLocks noChangeShapeType="1"/>
                    </p:cNvSpPr>
                    <p:nvPr/>
                  </p:nvSpPr>
                  <p:spPr bwMode="auto">
                    <a:xfrm flipV="1">
                      <a:off x="233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8" name="Line 4473"/>
                    <p:cNvSpPr>
                      <a:spLocks noChangeShapeType="1"/>
                    </p:cNvSpPr>
                    <p:nvPr/>
                  </p:nvSpPr>
                  <p:spPr bwMode="auto">
                    <a:xfrm flipV="1">
                      <a:off x="233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9" name="Line 4474"/>
                    <p:cNvSpPr>
                      <a:spLocks noChangeShapeType="1"/>
                    </p:cNvSpPr>
                    <p:nvPr/>
                  </p:nvSpPr>
                  <p:spPr bwMode="auto">
                    <a:xfrm flipV="1">
                      <a:off x="233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0" name="Line 4475"/>
                    <p:cNvSpPr>
                      <a:spLocks noChangeShapeType="1"/>
                    </p:cNvSpPr>
                    <p:nvPr/>
                  </p:nvSpPr>
                  <p:spPr bwMode="auto">
                    <a:xfrm flipV="1">
                      <a:off x="233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1" name="Line 4476"/>
                    <p:cNvSpPr>
                      <a:spLocks noChangeShapeType="1"/>
                    </p:cNvSpPr>
                    <p:nvPr/>
                  </p:nvSpPr>
                  <p:spPr bwMode="auto">
                    <a:xfrm flipV="1">
                      <a:off x="233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2" name="Line 4477"/>
                    <p:cNvSpPr>
                      <a:spLocks noChangeShapeType="1"/>
                    </p:cNvSpPr>
                    <p:nvPr/>
                  </p:nvSpPr>
                  <p:spPr bwMode="auto">
                    <a:xfrm flipV="1">
                      <a:off x="233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3" name="Line 4478"/>
                    <p:cNvSpPr>
                      <a:spLocks noChangeShapeType="1"/>
                    </p:cNvSpPr>
                    <p:nvPr/>
                  </p:nvSpPr>
                  <p:spPr bwMode="auto">
                    <a:xfrm flipV="1">
                      <a:off x="233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4" name="Line 4479"/>
                    <p:cNvSpPr>
                      <a:spLocks noChangeShapeType="1"/>
                    </p:cNvSpPr>
                    <p:nvPr/>
                  </p:nvSpPr>
                  <p:spPr bwMode="auto">
                    <a:xfrm flipV="1">
                      <a:off x="233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5" name="Line 4480"/>
                    <p:cNvSpPr>
                      <a:spLocks noChangeShapeType="1"/>
                    </p:cNvSpPr>
                    <p:nvPr/>
                  </p:nvSpPr>
                  <p:spPr bwMode="auto">
                    <a:xfrm flipV="1">
                      <a:off x="233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6" name="Line 4481"/>
                    <p:cNvSpPr>
                      <a:spLocks noChangeShapeType="1"/>
                    </p:cNvSpPr>
                    <p:nvPr/>
                  </p:nvSpPr>
                  <p:spPr bwMode="auto">
                    <a:xfrm flipV="1">
                      <a:off x="233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7" name="Line 4482"/>
                    <p:cNvSpPr>
                      <a:spLocks noChangeShapeType="1"/>
                    </p:cNvSpPr>
                    <p:nvPr/>
                  </p:nvSpPr>
                  <p:spPr bwMode="auto">
                    <a:xfrm flipV="1">
                      <a:off x="233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8" name="Line 4483"/>
                    <p:cNvSpPr>
                      <a:spLocks noChangeShapeType="1"/>
                    </p:cNvSpPr>
                    <p:nvPr/>
                  </p:nvSpPr>
                  <p:spPr bwMode="auto">
                    <a:xfrm flipV="1">
                      <a:off x="233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9" name="Line 4484"/>
                    <p:cNvSpPr>
                      <a:spLocks noChangeShapeType="1"/>
                    </p:cNvSpPr>
                    <p:nvPr/>
                  </p:nvSpPr>
                  <p:spPr bwMode="auto">
                    <a:xfrm flipV="1">
                      <a:off x="233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0" name="Line 4485"/>
                    <p:cNvSpPr>
                      <a:spLocks noChangeShapeType="1"/>
                    </p:cNvSpPr>
                    <p:nvPr/>
                  </p:nvSpPr>
                  <p:spPr bwMode="auto">
                    <a:xfrm flipV="1">
                      <a:off x="233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1" name="Line 4486"/>
                    <p:cNvSpPr>
                      <a:spLocks noChangeShapeType="1"/>
                    </p:cNvSpPr>
                    <p:nvPr/>
                  </p:nvSpPr>
                  <p:spPr bwMode="auto">
                    <a:xfrm flipV="1">
                      <a:off x="233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2" name="Line 4487"/>
                    <p:cNvSpPr>
                      <a:spLocks noChangeShapeType="1"/>
                    </p:cNvSpPr>
                    <p:nvPr/>
                  </p:nvSpPr>
                  <p:spPr bwMode="auto">
                    <a:xfrm flipV="1">
                      <a:off x="233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3" name="Line 4488"/>
                    <p:cNvSpPr>
                      <a:spLocks noChangeShapeType="1"/>
                    </p:cNvSpPr>
                    <p:nvPr/>
                  </p:nvSpPr>
                  <p:spPr bwMode="auto">
                    <a:xfrm flipV="1">
                      <a:off x="233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4" name="Line 4489"/>
                    <p:cNvSpPr>
                      <a:spLocks noChangeShapeType="1"/>
                    </p:cNvSpPr>
                    <p:nvPr/>
                  </p:nvSpPr>
                  <p:spPr bwMode="auto">
                    <a:xfrm flipV="1">
                      <a:off x="233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5" name="Line 4490"/>
                    <p:cNvSpPr>
                      <a:spLocks noChangeShapeType="1"/>
                    </p:cNvSpPr>
                    <p:nvPr/>
                  </p:nvSpPr>
                  <p:spPr bwMode="auto">
                    <a:xfrm flipV="1">
                      <a:off x="233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6" name="Line 4491"/>
                    <p:cNvSpPr>
                      <a:spLocks noChangeShapeType="1"/>
                    </p:cNvSpPr>
                    <p:nvPr/>
                  </p:nvSpPr>
                  <p:spPr bwMode="auto">
                    <a:xfrm flipV="1">
                      <a:off x="233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7" name="Line 4492"/>
                    <p:cNvSpPr>
                      <a:spLocks noChangeShapeType="1"/>
                    </p:cNvSpPr>
                    <p:nvPr/>
                  </p:nvSpPr>
                  <p:spPr bwMode="auto">
                    <a:xfrm flipV="1">
                      <a:off x="233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8" name="Line 4493"/>
                    <p:cNvSpPr>
                      <a:spLocks noChangeShapeType="1"/>
                    </p:cNvSpPr>
                    <p:nvPr/>
                  </p:nvSpPr>
                  <p:spPr bwMode="auto">
                    <a:xfrm flipV="1">
                      <a:off x="233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9" name="Line 4494"/>
                    <p:cNvSpPr>
                      <a:spLocks noChangeShapeType="1"/>
                    </p:cNvSpPr>
                    <p:nvPr/>
                  </p:nvSpPr>
                  <p:spPr bwMode="auto">
                    <a:xfrm flipV="1">
                      <a:off x="233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0" name="Line 4495"/>
                    <p:cNvSpPr>
                      <a:spLocks noChangeShapeType="1"/>
                    </p:cNvSpPr>
                    <p:nvPr/>
                  </p:nvSpPr>
                  <p:spPr bwMode="auto">
                    <a:xfrm flipV="1">
                      <a:off x="233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1" name="Line 4496"/>
                    <p:cNvSpPr>
                      <a:spLocks noChangeShapeType="1"/>
                    </p:cNvSpPr>
                    <p:nvPr/>
                  </p:nvSpPr>
                  <p:spPr bwMode="auto">
                    <a:xfrm flipV="1">
                      <a:off x="233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2" name="Line 4497"/>
                    <p:cNvSpPr>
                      <a:spLocks noChangeShapeType="1"/>
                    </p:cNvSpPr>
                    <p:nvPr/>
                  </p:nvSpPr>
                  <p:spPr bwMode="auto">
                    <a:xfrm flipV="1">
                      <a:off x="233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3" name="Line 4498"/>
                    <p:cNvSpPr>
                      <a:spLocks noChangeShapeType="1"/>
                    </p:cNvSpPr>
                    <p:nvPr/>
                  </p:nvSpPr>
                  <p:spPr bwMode="auto">
                    <a:xfrm flipV="1">
                      <a:off x="233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4" name="Line 4499"/>
                    <p:cNvSpPr>
                      <a:spLocks noChangeShapeType="1"/>
                    </p:cNvSpPr>
                    <p:nvPr/>
                  </p:nvSpPr>
                  <p:spPr bwMode="auto">
                    <a:xfrm flipV="1">
                      <a:off x="233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5" name="Line 4500"/>
                    <p:cNvSpPr>
                      <a:spLocks noChangeShapeType="1"/>
                    </p:cNvSpPr>
                    <p:nvPr/>
                  </p:nvSpPr>
                  <p:spPr bwMode="auto">
                    <a:xfrm flipV="1">
                      <a:off x="233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6" name="Line 4501"/>
                    <p:cNvSpPr>
                      <a:spLocks noChangeShapeType="1"/>
                    </p:cNvSpPr>
                    <p:nvPr/>
                  </p:nvSpPr>
                  <p:spPr bwMode="auto">
                    <a:xfrm flipV="1">
                      <a:off x="233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7" name="Line 4502"/>
                    <p:cNvSpPr>
                      <a:spLocks noChangeShapeType="1"/>
                    </p:cNvSpPr>
                    <p:nvPr/>
                  </p:nvSpPr>
                  <p:spPr bwMode="auto">
                    <a:xfrm flipV="1">
                      <a:off x="233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8" name="Line 4503"/>
                    <p:cNvSpPr>
                      <a:spLocks noChangeShapeType="1"/>
                    </p:cNvSpPr>
                    <p:nvPr/>
                  </p:nvSpPr>
                  <p:spPr bwMode="auto">
                    <a:xfrm flipV="1">
                      <a:off x="233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9" name="Rectangle 4504"/>
                    <p:cNvSpPr>
                      <a:spLocks noChangeArrowheads="1"/>
                    </p:cNvSpPr>
                    <p:nvPr/>
                  </p:nvSpPr>
                  <p:spPr bwMode="auto">
                    <a:xfrm>
                      <a:off x="2265"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1120" name="Line 4505"/>
                    <p:cNvSpPr>
                      <a:spLocks noChangeShapeType="1"/>
                    </p:cNvSpPr>
                    <p:nvPr/>
                  </p:nvSpPr>
                  <p:spPr bwMode="auto">
                    <a:xfrm>
                      <a:off x="262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1" name="Line 4506"/>
                    <p:cNvSpPr>
                      <a:spLocks noChangeShapeType="1"/>
                    </p:cNvSpPr>
                    <p:nvPr/>
                  </p:nvSpPr>
                  <p:spPr bwMode="auto">
                    <a:xfrm flipV="1">
                      <a:off x="262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2" name="Line 4507"/>
                    <p:cNvSpPr>
                      <a:spLocks noChangeShapeType="1"/>
                    </p:cNvSpPr>
                    <p:nvPr/>
                  </p:nvSpPr>
                  <p:spPr bwMode="auto">
                    <a:xfrm flipV="1">
                      <a:off x="262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3" name="Line 4508"/>
                    <p:cNvSpPr>
                      <a:spLocks noChangeShapeType="1"/>
                    </p:cNvSpPr>
                    <p:nvPr/>
                  </p:nvSpPr>
                  <p:spPr bwMode="auto">
                    <a:xfrm flipV="1">
                      <a:off x="262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4" name="Line 4509"/>
                    <p:cNvSpPr>
                      <a:spLocks noChangeShapeType="1"/>
                    </p:cNvSpPr>
                    <p:nvPr/>
                  </p:nvSpPr>
                  <p:spPr bwMode="auto">
                    <a:xfrm flipV="1">
                      <a:off x="262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5" name="Line 4510"/>
                    <p:cNvSpPr>
                      <a:spLocks noChangeShapeType="1"/>
                    </p:cNvSpPr>
                    <p:nvPr/>
                  </p:nvSpPr>
                  <p:spPr bwMode="auto">
                    <a:xfrm flipV="1">
                      <a:off x="262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6" name="Line 4511"/>
                    <p:cNvSpPr>
                      <a:spLocks noChangeShapeType="1"/>
                    </p:cNvSpPr>
                    <p:nvPr/>
                  </p:nvSpPr>
                  <p:spPr bwMode="auto">
                    <a:xfrm flipV="1">
                      <a:off x="262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7" name="Line 4512"/>
                    <p:cNvSpPr>
                      <a:spLocks noChangeShapeType="1"/>
                    </p:cNvSpPr>
                    <p:nvPr/>
                  </p:nvSpPr>
                  <p:spPr bwMode="auto">
                    <a:xfrm flipV="1">
                      <a:off x="262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8" name="Line 4513"/>
                    <p:cNvSpPr>
                      <a:spLocks noChangeShapeType="1"/>
                    </p:cNvSpPr>
                    <p:nvPr/>
                  </p:nvSpPr>
                  <p:spPr bwMode="auto">
                    <a:xfrm flipV="1">
                      <a:off x="262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9" name="Line 4514"/>
                    <p:cNvSpPr>
                      <a:spLocks noChangeShapeType="1"/>
                    </p:cNvSpPr>
                    <p:nvPr/>
                  </p:nvSpPr>
                  <p:spPr bwMode="auto">
                    <a:xfrm flipV="1">
                      <a:off x="262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0" name="Line 4515"/>
                    <p:cNvSpPr>
                      <a:spLocks noChangeShapeType="1"/>
                    </p:cNvSpPr>
                    <p:nvPr/>
                  </p:nvSpPr>
                  <p:spPr bwMode="auto">
                    <a:xfrm flipV="1">
                      <a:off x="262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1" name="Line 4516"/>
                    <p:cNvSpPr>
                      <a:spLocks noChangeShapeType="1"/>
                    </p:cNvSpPr>
                    <p:nvPr/>
                  </p:nvSpPr>
                  <p:spPr bwMode="auto">
                    <a:xfrm flipV="1">
                      <a:off x="262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2" name="Line 4517"/>
                    <p:cNvSpPr>
                      <a:spLocks noChangeShapeType="1"/>
                    </p:cNvSpPr>
                    <p:nvPr/>
                  </p:nvSpPr>
                  <p:spPr bwMode="auto">
                    <a:xfrm flipV="1">
                      <a:off x="262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3" name="Line 4518"/>
                    <p:cNvSpPr>
                      <a:spLocks noChangeShapeType="1"/>
                    </p:cNvSpPr>
                    <p:nvPr/>
                  </p:nvSpPr>
                  <p:spPr bwMode="auto">
                    <a:xfrm flipV="1">
                      <a:off x="262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4" name="Line 4519"/>
                    <p:cNvSpPr>
                      <a:spLocks noChangeShapeType="1"/>
                    </p:cNvSpPr>
                    <p:nvPr/>
                  </p:nvSpPr>
                  <p:spPr bwMode="auto">
                    <a:xfrm flipV="1">
                      <a:off x="262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5" name="Line 4520"/>
                    <p:cNvSpPr>
                      <a:spLocks noChangeShapeType="1"/>
                    </p:cNvSpPr>
                    <p:nvPr/>
                  </p:nvSpPr>
                  <p:spPr bwMode="auto">
                    <a:xfrm flipV="1">
                      <a:off x="262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6" name="Line 4521"/>
                    <p:cNvSpPr>
                      <a:spLocks noChangeShapeType="1"/>
                    </p:cNvSpPr>
                    <p:nvPr/>
                  </p:nvSpPr>
                  <p:spPr bwMode="auto">
                    <a:xfrm flipV="1">
                      <a:off x="262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7" name="Line 4522"/>
                    <p:cNvSpPr>
                      <a:spLocks noChangeShapeType="1"/>
                    </p:cNvSpPr>
                    <p:nvPr/>
                  </p:nvSpPr>
                  <p:spPr bwMode="auto">
                    <a:xfrm flipV="1">
                      <a:off x="262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8" name="Line 4523"/>
                    <p:cNvSpPr>
                      <a:spLocks noChangeShapeType="1"/>
                    </p:cNvSpPr>
                    <p:nvPr/>
                  </p:nvSpPr>
                  <p:spPr bwMode="auto">
                    <a:xfrm flipV="1">
                      <a:off x="262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9" name="Line 4524"/>
                    <p:cNvSpPr>
                      <a:spLocks noChangeShapeType="1"/>
                    </p:cNvSpPr>
                    <p:nvPr/>
                  </p:nvSpPr>
                  <p:spPr bwMode="auto">
                    <a:xfrm flipV="1">
                      <a:off x="262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0" name="Line 4525"/>
                    <p:cNvSpPr>
                      <a:spLocks noChangeShapeType="1"/>
                    </p:cNvSpPr>
                    <p:nvPr/>
                  </p:nvSpPr>
                  <p:spPr bwMode="auto">
                    <a:xfrm flipV="1">
                      <a:off x="262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1" name="Line 4526"/>
                    <p:cNvSpPr>
                      <a:spLocks noChangeShapeType="1"/>
                    </p:cNvSpPr>
                    <p:nvPr/>
                  </p:nvSpPr>
                  <p:spPr bwMode="auto">
                    <a:xfrm flipV="1">
                      <a:off x="262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2" name="Line 4527"/>
                    <p:cNvSpPr>
                      <a:spLocks noChangeShapeType="1"/>
                    </p:cNvSpPr>
                    <p:nvPr/>
                  </p:nvSpPr>
                  <p:spPr bwMode="auto">
                    <a:xfrm flipV="1">
                      <a:off x="262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3" name="Line 4528"/>
                    <p:cNvSpPr>
                      <a:spLocks noChangeShapeType="1"/>
                    </p:cNvSpPr>
                    <p:nvPr/>
                  </p:nvSpPr>
                  <p:spPr bwMode="auto">
                    <a:xfrm flipV="1">
                      <a:off x="262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4" name="Line 4529"/>
                    <p:cNvSpPr>
                      <a:spLocks noChangeShapeType="1"/>
                    </p:cNvSpPr>
                    <p:nvPr/>
                  </p:nvSpPr>
                  <p:spPr bwMode="auto">
                    <a:xfrm flipV="1">
                      <a:off x="262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5" name="Line 4530"/>
                    <p:cNvSpPr>
                      <a:spLocks noChangeShapeType="1"/>
                    </p:cNvSpPr>
                    <p:nvPr/>
                  </p:nvSpPr>
                  <p:spPr bwMode="auto">
                    <a:xfrm flipV="1">
                      <a:off x="262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6" name="Line 4531"/>
                    <p:cNvSpPr>
                      <a:spLocks noChangeShapeType="1"/>
                    </p:cNvSpPr>
                    <p:nvPr/>
                  </p:nvSpPr>
                  <p:spPr bwMode="auto">
                    <a:xfrm flipV="1">
                      <a:off x="262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7" name="Line 4532"/>
                    <p:cNvSpPr>
                      <a:spLocks noChangeShapeType="1"/>
                    </p:cNvSpPr>
                    <p:nvPr/>
                  </p:nvSpPr>
                  <p:spPr bwMode="auto">
                    <a:xfrm flipV="1">
                      <a:off x="262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8" name="Line 4533"/>
                    <p:cNvSpPr>
                      <a:spLocks noChangeShapeType="1"/>
                    </p:cNvSpPr>
                    <p:nvPr/>
                  </p:nvSpPr>
                  <p:spPr bwMode="auto">
                    <a:xfrm flipV="1">
                      <a:off x="262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9" name="Line 4534"/>
                    <p:cNvSpPr>
                      <a:spLocks noChangeShapeType="1"/>
                    </p:cNvSpPr>
                    <p:nvPr/>
                  </p:nvSpPr>
                  <p:spPr bwMode="auto">
                    <a:xfrm flipV="1">
                      <a:off x="262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0" name="Line 4535"/>
                    <p:cNvSpPr>
                      <a:spLocks noChangeShapeType="1"/>
                    </p:cNvSpPr>
                    <p:nvPr/>
                  </p:nvSpPr>
                  <p:spPr bwMode="auto">
                    <a:xfrm flipV="1">
                      <a:off x="262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1" name="Line 4536"/>
                    <p:cNvSpPr>
                      <a:spLocks noChangeShapeType="1"/>
                    </p:cNvSpPr>
                    <p:nvPr/>
                  </p:nvSpPr>
                  <p:spPr bwMode="auto">
                    <a:xfrm flipV="1">
                      <a:off x="262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 name="Group 4738"/>
                  <p:cNvGrpSpPr>
                    <a:grpSpLocks/>
                  </p:cNvGrpSpPr>
                  <p:nvPr/>
                </p:nvGrpSpPr>
                <p:grpSpPr bwMode="auto">
                  <a:xfrm>
                    <a:off x="2046" y="469"/>
                    <a:ext cx="53" cy="2293"/>
                    <a:chOff x="2577" y="1149"/>
                    <a:chExt cx="53" cy="2293"/>
                  </a:xfrm>
                  <a:grpFill/>
                </p:grpSpPr>
                <p:sp>
                  <p:nvSpPr>
                    <p:cNvPr id="752" name="Line 4538"/>
                    <p:cNvSpPr>
                      <a:spLocks noChangeShapeType="1"/>
                    </p:cNvSpPr>
                    <p:nvPr/>
                  </p:nvSpPr>
                  <p:spPr bwMode="auto">
                    <a:xfrm flipV="1">
                      <a:off x="262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3" name="Line 4539"/>
                    <p:cNvSpPr>
                      <a:spLocks noChangeShapeType="1"/>
                    </p:cNvSpPr>
                    <p:nvPr/>
                  </p:nvSpPr>
                  <p:spPr bwMode="auto">
                    <a:xfrm flipV="1">
                      <a:off x="262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4" name="Line 4540"/>
                    <p:cNvSpPr>
                      <a:spLocks noChangeShapeType="1"/>
                    </p:cNvSpPr>
                    <p:nvPr/>
                  </p:nvSpPr>
                  <p:spPr bwMode="auto">
                    <a:xfrm flipV="1">
                      <a:off x="262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5" name="Line 4541"/>
                    <p:cNvSpPr>
                      <a:spLocks noChangeShapeType="1"/>
                    </p:cNvSpPr>
                    <p:nvPr/>
                  </p:nvSpPr>
                  <p:spPr bwMode="auto">
                    <a:xfrm flipV="1">
                      <a:off x="262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6" name="Line 4542"/>
                    <p:cNvSpPr>
                      <a:spLocks noChangeShapeType="1"/>
                    </p:cNvSpPr>
                    <p:nvPr/>
                  </p:nvSpPr>
                  <p:spPr bwMode="auto">
                    <a:xfrm flipV="1">
                      <a:off x="262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7" name="Line 4543"/>
                    <p:cNvSpPr>
                      <a:spLocks noChangeShapeType="1"/>
                    </p:cNvSpPr>
                    <p:nvPr/>
                  </p:nvSpPr>
                  <p:spPr bwMode="auto">
                    <a:xfrm flipV="1">
                      <a:off x="262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8" name="Line 4544"/>
                    <p:cNvSpPr>
                      <a:spLocks noChangeShapeType="1"/>
                    </p:cNvSpPr>
                    <p:nvPr/>
                  </p:nvSpPr>
                  <p:spPr bwMode="auto">
                    <a:xfrm flipV="1">
                      <a:off x="262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9" name="Line 4545"/>
                    <p:cNvSpPr>
                      <a:spLocks noChangeShapeType="1"/>
                    </p:cNvSpPr>
                    <p:nvPr/>
                  </p:nvSpPr>
                  <p:spPr bwMode="auto">
                    <a:xfrm flipV="1">
                      <a:off x="262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0" name="Line 4546"/>
                    <p:cNvSpPr>
                      <a:spLocks noChangeShapeType="1"/>
                    </p:cNvSpPr>
                    <p:nvPr/>
                  </p:nvSpPr>
                  <p:spPr bwMode="auto">
                    <a:xfrm flipV="1">
                      <a:off x="262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1" name="Line 4547"/>
                    <p:cNvSpPr>
                      <a:spLocks noChangeShapeType="1"/>
                    </p:cNvSpPr>
                    <p:nvPr/>
                  </p:nvSpPr>
                  <p:spPr bwMode="auto">
                    <a:xfrm flipV="1">
                      <a:off x="262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2" name="Line 4548"/>
                    <p:cNvSpPr>
                      <a:spLocks noChangeShapeType="1"/>
                    </p:cNvSpPr>
                    <p:nvPr/>
                  </p:nvSpPr>
                  <p:spPr bwMode="auto">
                    <a:xfrm flipV="1">
                      <a:off x="262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3" name="Line 4549"/>
                    <p:cNvSpPr>
                      <a:spLocks noChangeShapeType="1"/>
                    </p:cNvSpPr>
                    <p:nvPr/>
                  </p:nvSpPr>
                  <p:spPr bwMode="auto">
                    <a:xfrm flipV="1">
                      <a:off x="262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4" name="Line 4550"/>
                    <p:cNvSpPr>
                      <a:spLocks noChangeShapeType="1"/>
                    </p:cNvSpPr>
                    <p:nvPr/>
                  </p:nvSpPr>
                  <p:spPr bwMode="auto">
                    <a:xfrm flipV="1">
                      <a:off x="262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5" name="Line 4551"/>
                    <p:cNvSpPr>
                      <a:spLocks noChangeShapeType="1"/>
                    </p:cNvSpPr>
                    <p:nvPr/>
                  </p:nvSpPr>
                  <p:spPr bwMode="auto">
                    <a:xfrm flipV="1">
                      <a:off x="262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6" name="Line 4552"/>
                    <p:cNvSpPr>
                      <a:spLocks noChangeShapeType="1"/>
                    </p:cNvSpPr>
                    <p:nvPr/>
                  </p:nvSpPr>
                  <p:spPr bwMode="auto">
                    <a:xfrm flipV="1">
                      <a:off x="262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7" name="Line 4553"/>
                    <p:cNvSpPr>
                      <a:spLocks noChangeShapeType="1"/>
                    </p:cNvSpPr>
                    <p:nvPr/>
                  </p:nvSpPr>
                  <p:spPr bwMode="auto">
                    <a:xfrm flipV="1">
                      <a:off x="262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8" name="Line 4554"/>
                    <p:cNvSpPr>
                      <a:spLocks noChangeShapeType="1"/>
                    </p:cNvSpPr>
                    <p:nvPr/>
                  </p:nvSpPr>
                  <p:spPr bwMode="auto">
                    <a:xfrm flipV="1">
                      <a:off x="262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9" name="Line 4555"/>
                    <p:cNvSpPr>
                      <a:spLocks noChangeShapeType="1"/>
                    </p:cNvSpPr>
                    <p:nvPr/>
                  </p:nvSpPr>
                  <p:spPr bwMode="auto">
                    <a:xfrm flipV="1">
                      <a:off x="262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0" name="Line 4556"/>
                    <p:cNvSpPr>
                      <a:spLocks noChangeShapeType="1"/>
                    </p:cNvSpPr>
                    <p:nvPr/>
                  </p:nvSpPr>
                  <p:spPr bwMode="auto">
                    <a:xfrm flipV="1">
                      <a:off x="262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1" name="Line 4557"/>
                    <p:cNvSpPr>
                      <a:spLocks noChangeShapeType="1"/>
                    </p:cNvSpPr>
                    <p:nvPr/>
                  </p:nvSpPr>
                  <p:spPr bwMode="auto">
                    <a:xfrm flipV="1">
                      <a:off x="262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2" name="Line 4558"/>
                    <p:cNvSpPr>
                      <a:spLocks noChangeShapeType="1"/>
                    </p:cNvSpPr>
                    <p:nvPr/>
                  </p:nvSpPr>
                  <p:spPr bwMode="auto">
                    <a:xfrm flipV="1">
                      <a:off x="262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3" name="Line 4559"/>
                    <p:cNvSpPr>
                      <a:spLocks noChangeShapeType="1"/>
                    </p:cNvSpPr>
                    <p:nvPr/>
                  </p:nvSpPr>
                  <p:spPr bwMode="auto">
                    <a:xfrm flipV="1">
                      <a:off x="262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4" name="Line 4560"/>
                    <p:cNvSpPr>
                      <a:spLocks noChangeShapeType="1"/>
                    </p:cNvSpPr>
                    <p:nvPr/>
                  </p:nvSpPr>
                  <p:spPr bwMode="auto">
                    <a:xfrm flipV="1">
                      <a:off x="262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5" name="Line 4561"/>
                    <p:cNvSpPr>
                      <a:spLocks noChangeShapeType="1"/>
                    </p:cNvSpPr>
                    <p:nvPr/>
                  </p:nvSpPr>
                  <p:spPr bwMode="auto">
                    <a:xfrm flipV="1">
                      <a:off x="262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6" name="Line 4562"/>
                    <p:cNvSpPr>
                      <a:spLocks noChangeShapeType="1"/>
                    </p:cNvSpPr>
                    <p:nvPr/>
                  </p:nvSpPr>
                  <p:spPr bwMode="auto">
                    <a:xfrm flipV="1">
                      <a:off x="262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7" name="Line 4563"/>
                    <p:cNvSpPr>
                      <a:spLocks noChangeShapeType="1"/>
                    </p:cNvSpPr>
                    <p:nvPr/>
                  </p:nvSpPr>
                  <p:spPr bwMode="auto">
                    <a:xfrm flipV="1">
                      <a:off x="262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8" name="Line 4564"/>
                    <p:cNvSpPr>
                      <a:spLocks noChangeShapeType="1"/>
                    </p:cNvSpPr>
                    <p:nvPr/>
                  </p:nvSpPr>
                  <p:spPr bwMode="auto">
                    <a:xfrm flipV="1">
                      <a:off x="262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9" name="Line 4565"/>
                    <p:cNvSpPr>
                      <a:spLocks noChangeShapeType="1"/>
                    </p:cNvSpPr>
                    <p:nvPr/>
                  </p:nvSpPr>
                  <p:spPr bwMode="auto">
                    <a:xfrm flipV="1">
                      <a:off x="262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0" name="Line 4566"/>
                    <p:cNvSpPr>
                      <a:spLocks noChangeShapeType="1"/>
                    </p:cNvSpPr>
                    <p:nvPr/>
                  </p:nvSpPr>
                  <p:spPr bwMode="auto">
                    <a:xfrm flipV="1">
                      <a:off x="262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1" name="Line 4567"/>
                    <p:cNvSpPr>
                      <a:spLocks noChangeShapeType="1"/>
                    </p:cNvSpPr>
                    <p:nvPr/>
                  </p:nvSpPr>
                  <p:spPr bwMode="auto">
                    <a:xfrm flipV="1">
                      <a:off x="262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2" name="Line 4568"/>
                    <p:cNvSpPr>
                      <a:spLocks noChangeShapeType="1"/>
                    </p:cNvSpPr>
                    <p:nvPr/>
                  </p:nvSpPr>
                  <p:spPr bwMode="auto">
                    <a:xfrm flipV="1">
                      <a:off x="262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3" name="Line 4569"/>
                    <p:cNvSpPr>
                      <a:spLocks noChangeShapeType="1"/>
                    </p:cNvSpPr>
                    <p:nvPr/>
                  </p:nvSpPr>
                  <p:spPr bwMode="auto">
                    <a:xfrm flipV="1">
                      <a:off x="262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4" name="Line 4570"/>
                    <p:cNvSpPr>
                      <a:spLocks noChangeShapeType="1"/>
                    </p:cNvSpPr>
                    <p:nvPr/>
                  </p:nvSpPr>
                  <p:spPr bwMode="auto">
                    <a:xfrm flipV="1">
                      <a:off x="262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5" name="Line 4571"/>
                    <p:cNvSpPr>
                      <a:spLocks noChangeShapeType="1"/>
                    </p:cNvSpPr>
                    <p:nvPr/>
                  </p:nvSpPr>
                  <p:spPr bwMode="auto">
                    <a:xfrm flipV="1">
                      <a:off x="262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6" name="Line 4572"/>
                    <p:cNvSpPr>
                      <a:spLocks noChangeShapeType="1"/>
                    </p:cNvSpPr>
                    <p:nvPr/>
                  </p:nvSpPr>
                  <p:spPr bwMode="auto">
                    <a:xfrm flipV="1">
                      <a:off x="262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7" name="Line 4573"/>
                    <p:cNvSpPr>
                      <a:spLocks noChangeShapeType="1"/>
                    </p:cNvSpPr>
                    <p:nvPr/>
                  </p:nvSpPr>
                  <p:spPr bwMode="auto">
                    <a:xfrm flipV="1">
                      <a:off x="262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8" name="Line 4574"/>
                    <p:cNvSpPr>
                      <a:spLocks noChangeShapeType="1"/>
                    </p:cNvSpPr>
                    <p:nvPr/>
                  </p:nvSpPr>
                  <p:spPr bwMode="auto">
                    <a:xfrm flipV="1">
                      <a:off x="262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9" name="Line 4575"/>
                    <p:cNvSpPr>
                      <a:spLocks noChangeShapeType="1"/>
                    </p:cNvSpPr>
                    <p:nvPr/>
                  </p:nvSpPr>
                  <p:spPr bwMode="auto">
                    <a:xfrm flipV="1">
                      <a:off x="262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0" name="Line 4576"/>
                    <p:cNvSpPr>
                      <a:spLocks noChangeShapeType="1"/>
                    </p:cNvSpPr>
                    <p:nvPr/>
                  </p:nvSpPr>
                  <p:spPr bwMode="auto">
                    <a:xfrm flipV="1">
                      <a:off x="262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1" name="Line 4577"/>
                    <p:cNvSpPr>
                      <a:spLocks noChangeShapeType="1"/>
                    </p:cNvSpPr>
                    <p:nvPr/>
                  </p:nvSpPr>
                  <p:spPr bwMode="auto">
                    <a:xfrm flipV="1">
                      <a:off x="262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2" name="Line 4578"/>
                    <p:cNvSpPr>
                      <a:spLocks noChangeShapeType="1"/>
                    </p:cNvSpPr>
                    <p:nvPr/>
                  </p:nvSpPr>
                  <p:spPr bwMode="auto">
                    <a:xfrm flipV="1">
                      <a:off x="262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3" name="Line 4579"/>
                    <p:cNvSpPr>
                      <a:spLocks noChangeShapeType="1"/>
                    </p:cNvSpPr>
                    <p:nvPr/>
                  </p:nvSpPr>
                  <p:spPr bwMode="auto">
                    <a:xfrm flipV="1">
                      <a:off x="262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4" name="Line 4580"/>
                    <p:cNvSpPr>
                      <a:spLocks noChangeShapeType="1"/>
                    </p:cNvSpPr>
                    <p:nvPr/>
                  </p:nvSpPr>
                  <p:spPr bwMode="auto">
                    <a:xfrm flipV="1">
                      <a:off x="262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5" name="Line 4581"/>
                    <p:cNvSpPr>
                      <a:spLocks noChangeShapeType="1"/>
                    </p:cNvSpPr>
                    <p:nvPr/>
                  </p:nvSpPr>
                  <p:spPr bwMode="auto">
                    <a:xfrm flipV="1">
                      <a:off x="262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6" name="Line 4582"/>
                    <p:cNvSpPr>
                      <a:spLocks noChangeShapeType="1"/>
                    </p:cNvSpPr>
                    <p:nvPr/>
                  </p:nvSpPr>
                  <p:spPr bwMode="auto">
                    <a:xfrm flipV="1">
                      <a:off x="262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7" name="Line 4583"/>
                    <p:cNvSpPr>
                      <a:spLocks noChangeShapeType="1"/>
                    </p:cNvSpPr>
                    <p:nvPr/>
                  </p:nvSpPr>
                  <p:spPr bwMode="auto">
                    <a:xfrm flipV="1">
                      <a:off x="262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8" name="Line 4584"/>
                    <p:cNvSpPr>
                      <a:spLocks noChangeShapeType="1"/>
                    </p:cNvSpPr>
                    <p:nvPr/>
                  </p:nvSpPr>
                  <p:spPr bwMode="auto">
                    <a:xfrm flipV="1">
                      <a:off x="262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9" name="Line 4585"/>
                    <p:cNvSpPr>
                      <a:spLocks noChangeShapeType="1"/>
                    </p:cNvSpPr>
                    <p:nvPr/>
                  </p:nvSpPr>
                  <p:spPr bwMode="auto">
                    <a:xfrm flipV="1">
                      <a:off x="262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0" name="Line 4586"/>
                    <p:cNvSpPr>
                      <a:spLocks noChangeShapeType="1"/>
                    </p:cNvSpPr>
                    <p:nvPr/>
                  </p:nvSpPr>
                  <p:spPr bwMode="auto">
                    <a:xfrm flipV="1">
                      <a:off x="262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1" name="Line 4587"/>
                    <p:cNvSpPr>
                      <a:spLocks noChangeShapeType="1"/>
                    </p:cNvSpPr>
                    <p:nvPr/>
                  </p:nvSpPr>
                  <p:spPr bwMode="auto">
                    <a:xfrm flipV="1">
                      <a:off x="262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2" name="Line 4588"/>
                    <p:cNvSpPr>
                      <a:spLocks noChangeShapeType="1"/>
                    </p:cNvSpPr>
                    <p:nvPr/>
                  </p:nvSpPr>
                  <p:spPr bwMode="auto">
                    <a:xfrm flipV="1">
                      <a:off x="262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3" name="Line 4589"/>
                    <p:cNvSpPr>
                      <a:spLocks noChangeShapeType="1"/>
                    </p:cNvSpPr>
                    <p:nvPr/>
                  </p:nvSpPr>
                  <p:spPr bwMode="auto">
                    <a:xfrm flipV="1">
                      <a:off x="262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4" name="Line 4590"/>
                    <p:cNvSpPr>
                      <a:spLocks noChangeShapeType="1"/>
                    </p:cNvSpPr>
                    <p:nvPr/>
                  </p:nvSpPr>
                  <p:spPr bwMode="auto">
                    <a:xfrm flipV="1">
                      <a:off x="262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5" name="Line 4591"/>
                    <p:cNvSpPr>
                      <a:spLocks noChangeShapeType="1"/>
                    </p:cNvSpPr>
                    <p:nvPr/>
                  </p:nvSpPr>
                  <p:spPr bwMode="auto">
                    <a:xfrm flipV="1">
                      <a:off x="262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6" name="Line 4592"/>
                    <p:cNvSpPr>
                      <a:spLocks noChangeShapeType="1"/>
                    </p:cNvSpPr>
                    <p:nvPr/>
                  </p:nvSpPr>
                  <p:spPr bwMode="auto">
                    <a:xfrm flipV="1">
                      <a:off x="262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7" name="Line 4593"/>
                    <p:cNvSpPr>
                      <a:spLocks noChangeShapeType="1"/>
                    </p:cNvSpPr>
                    <p:nvPr/>
                  </p:nvSpPr>
                  <p:spPr bwMode="auto">
                    <a:xfrm flipV="1">
                      <a:off x="262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8" name="Line 4594"/>
                    <p:cNvSpPr>
                      <a:spLocks noChangeShapeType="1"/>
                    </p:cNvSpPr>
                    <p:nvPr/>
                  </p:nvSpPr>
                  <p:spPr bwMode="auto">
                    <a:xfrm flipV="1">
                      <a:off x="262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9" name="Line 4595"/>
                    <p:cNvSpPr>
                      <a:spLocks noChangeShapeType="1"/>
                    </p:cNvSpPr>
                    <p:nvPr/>
                  </p:nvSpPr>
                  <p:spPr bwMode="auto">
                    <a:xfrm flipV="1">
                      <a:off x="262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0" name="Line 4596"/>
                    <p:cNvSpPr>
                      <a:spLocks noChangeShapeType="1"/>
                    </p:cNvSpPr>
                    <p:nvPr/>
                  </p:nvSpPr>
                  <p:spPr bwMode="auto">
                    <a:xfrm flipV="1">
                      <a:off x="262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1" name="Line 4597"/>
                    <p:cNvSpPr>
                      <a:spLocks noChangeShapeType="1"/>
                    </p:cNvSpPr>
                    <p:nvPr/>
                  </p:nvSpPr>
                  <p:spPr bwMode="auto">
                    <a:xfrm flipV="1">
                      <a:off x="262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2" name="Line 4598"/>
                    <p:cNvSpPr>
                      <a:spLocks noChangeShapeType="1"/>
                    </p:cNvSpPr>
                    <p:nvPr/>
                  </p:nvSpPr>
                  <p:spPr bwMode="auto">
                    <a:xfrm flipV="1">
                      <a:off x="262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3" name="Line 4599"/>
                    <p:cNvSpPr>
                      <a:spLocks noChangeShapeType="1"/>
                    </p:cNvSpPr>
                    <p:nvPr/>
                  </p:nvSpPr>
                  <p:spPr bwMode="auto">
                    <a:xfrm flipV="1">
                      <a:off x="262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4" name="Line 4600"/>
                    <p:cNvSpPr>
                      <a:spLocks noChangeShapeType="1"/>
                    </p:cNvSpPr>
                    <p:nvPr/>
                  </p:nvSpPr>
                  <p:spPr bwMode="auto">
                    <a:xfrm flipV="1">
                      <a:off x="262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5" name="Line 4601"/>
                    <p:cNvSpPr>
                      <a:spLocks noChangeShapeType="1"/>
                    </p:cNvSpPr>
                    <p:nvPr/>
                  </p:nvSpPr>
                  <p:spPr bwMode="auto">
                    <a:xfrm flipV="1">
                      <a:off x="262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6" name="Line 4602"/>
                    <p:cNvSpPr>
                      <a:spLocks noChangeShapeType="1"/>
                    </p:cNvSpPr>
                    <p:nvPr/>
                  </p:nvSpPr>
                  <p:spPr bwMode="auto">
                    <a:xfrm flipV="1">
                      <a:off x="262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7" name="Line 4603"/>
                    <p:cNvSpPr>
                      <a:spLocks noChangeShapeType="1"/>
                    </p:cNvSpPr>
                    <p:nvPr/>
                  </p:nvSpPr>
                  <p:spPr bwMode="auto">
                    <a:xfrm flipV="1">
                      <a:off x="262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8" name="Line 4604"/>
                    <p:cNvSpPr>
                      <a:spLocks noChangeShapeType="1"/>
                    </p:cNvSpPr>
                    <p:nvPr/>
                  </p:nvSpPr>
                  <p:spPr bwMode="auto">
                    <a:xfrm flipV="1">
                      <a:off x="262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9" name="Line 4605"/>
                    <p:cNvSpPr>
                      <a:spLocks noChangeShapeType="1"/>
                    </p:cNvSpPr>
                    <p:nvPr/>
                  </p:nvSpPr>
                  <p:spPr bwMode="auto">
                    <a:xfrm flipV="1">
                      <a:off x="262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0" name="Line 4606"/>
                    <p:cNvSpPr>
                      <a:spLocks noChangeShapeType="1"/>
                    </p:cNvSpPr>
                    <p:nvPr/>
                  </p:nvSpPr>
                  <p:spPr bwMode="auto">
                    <a:xfrm flipV="1">
                      <a:off x="262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1" name="Line 4607"/>
                    <p:cNvSpPr>
                      <a:spLocks noChangeShapeType="1"/>
                    </p:cNvSpPr>
                    <p:nvPr/>
                  </p:nvSpPr>
                  <p:spPr bwMode="auto">
                    <a:xfrm flipV="1">
                      <a:off x="262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2" name="Line 4608"/>
                    <p:cNvSpPr>
                      <a:spLocks noChangeShapeType="1"/>
                    </p:cNvSpPr>
                    <p:nvPr/>
                  </p:nvSpPr>
                  <p:spPr bwMode="auto">
                    <a:xfrm flipV="1">
                      <a:off x="262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3" name="Line 4609"/>
                    <p:cNvSpPr>
                      <a:spLocks noChangeShapeType="1"/>
                    </p:cNvSpPr>
                    <p:nvPr/>
                  </p:nvSpPr>
                  <p:spPr bwMode="auto">
                    <a:xfrm flipV="1">
                      <a:off x="262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4" name="Line 4610"/>
                    <p:cNvSpPr>
                      <a:spLocks noChangeShapeType="1"/>
                    </p:cNvSpPr>
                    <p:nvPr/>
                  </p:nvSpPr>
                  <p:spPr bwMode="auto">
                    <a:xfrm flipV="1">
                      <a:off x="262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5" name="Line 4611"/>
                    <p:cNvSpPr>
                      <a:spLocks noChangeShapeType="1"/>
                    </p:cNvSpPr>
                    <p:nvPr/>
                  </p:nvSpPr>
                  <p:spPr bwMode="auto">
                    <a:xfrm flipV="1">
                      <a:off x="262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6" name="Line 4612"/>
                    <p:cNvSpPr>
                      <a:spLocks noChangeShapeType="1"/>
                    </p:cNvSpPr>
                    <p:nvPr/>
                  </p:nvSpPr>
                  <p:spPr bwMode="auto">
                    <a:xfrm flipV="1">
                      <a:off x="262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7" name="Line 4613"/>
                    <p:cNvSpPr>
                      <a:spLocks noChangeShapeType="1"/>
                    </p:cNvSpPr>
                    <p:nvPr/>
                  </p:nvSpPr>
                  <p:spPr bwMode="auto">
                    <a:xfrm flipV="1">
                      <a:off x="262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8" name="Line 4614"/>
                    <p:cNvSpPr>
                      <a:spLocks noChangeShapeType="1"/>
                    </p:cNvSpPr>
                    <p:nvPr/>
                  </p:nvSpPr>
                  <p:spPr bwMode="auto">
                    <a:xfrm flipV="1">
                      <a:off x="262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9" name="Line 4615"/>
                    <p:cNvSpPr>
                      <a:spLocks noChangeShapeType="1"/>
                    </p:cNvSpPr>
                    <p:nvPr/>
                  </p:nvSpPr>
                  <p:spPr bwMode="auto">
                    <a:xfrm flipV="1">
                      <a:off x="262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0" name="Line 4616"/>
                    <p:cNvSpPr>
                      <a:spLocks noChangeShapeType="1"/>
                    </p:cNvSpPr>
                    <p:nvPr/>
                  </p:nvSpPr>
                  <p:spPr bwMode="auto">
                    <a:xfrm flipV="1">
                      <a:off x="262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1" name="Line 4617"/>
                    <p:cNvSpPr>
                      <a:spLocks noChangeShapeType="1"/>
                    </p:cNvSpPr>
                    <p:nvPr/>
                  </p:nvSpPr>
                  <p:spPr bwMode="auto">
                    <a:xfrm flipV="1">
                      <a:off x="262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2" name="Line 4618"/>
                    <p:cNvSpPr>
                      <a:spLocks noChangeShapeType="1"/>
                    </p:cNvSpPr>
                    <p:nvPr/>
                  </p:nvSpPr>
                  <p:spPr bwMode="auto">
                    <a:xfrm flipV="1">
                      <a:off x="262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3" name="Line 4619"/>
                    <p:cNvSpPr>
                      <a:spLocks noChangeShapeType="1"/>
                    </p:cNvSpPr>
                    <p:nvPr/>
                  </p:nvSpPr>
                  <p:spPr bwMode="auto">
                    <a:xfrm flipV="1">
                      <a:off x="262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4" name="Line 4620"/>
                    <p:cNvSpPr>
                      <a:spLocks noChangeShapeType="1"/>
                    </p:cNvSpPr>
                    <p:nvPr/>
                  </p:nvSpPr>
                  <p:spPr bwMode="auto">
                    <a:xfrm flipV="1">
                      <a:off x="262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5" name="Line 4621"/>
                    <p:cNvSpPr>
                      <a:spLocks noChangeShapeType="1"/>
                    </p:cNvSpPr>
                    <p:nvPr/>
                  </p:nvSpPr>
                  <p:spPr bwMode="auto">
                    <a:xfrm flipV="1">
                      <a:off x="262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6" name="Line 4622"/>
                    <p:cNvSpPr>
                      <a:spLocks noChangeShapeType="1"/>
                    </p:cNvSpPr>
                    <p:nvPr/>
                  </p:nvSpPr>
                  <p:spPr bwMode="auto">
                    <a:xfrm flipV="1">
                      <a:off x="262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7" name="Line 4623"/>
                    <p:cNvSpPr>
                      <a:spLocks noChangeShapeType="1"/>
                    </p:cNvSpPr>
                    <p:nvPr/>
                  </p:nvSpPr>
                  <p:spPr bwMode="auto">
                    <a:xfrm flipV="1">
                      <a:off x="262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8" name="Line 4624"/>
                    <p:cNvSpPr>
                      <a:spLocks noChangeShapeType="1"/>
                    </p:cNvSpPr>
                    <p:nvPr/>
                  </p:nvSpPr>
                  <p:spPr bwMode="auto">
                    <a:xfrm flipV="1">
                      <a:off x="262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9" name="Line 4625"/>
                    <p:cNvSpPr>
                      <a:spLocks noChangeShapeType="1"/>
                    </p:cNvSpPr>
                    <p:nvPr/>
                  </p:nvSpPr>
                  <p:spPr bwMode="auto">
                    <a:xfrm flipV="1">
                      <a:off x="262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0" name="Line 4626"/>
                    <p:cNvSpPr>
                      <a:spLocks noChangeShapeType="1"/>
                    </p:cNvSpPr>
                    <p:nvPr/>
                  </p:nvSpPr>
                  <p:spPr bwMode="auto">
                    <a:xfrm flipV="1">
                      <a:off x="262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1" name="Line 4627"/>
                    <p:cNvSpPr>
                      <a:spLocks noChangeShapeType="1"/>
                    </p:cNvSpPr>
                    <p:nvPr/>
                  </p:nvSpPr>
                  <p:spPr bwMode="auto">
                    <a:xfrm flipV="1">
                      <a:off x="262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2" name="Line 4628"/>
                    <p:cNvSpPr>
                      <a:spLocks noChangeShapeType="1"/>
                    </p:cNvSpPr>
                    <p:nvPr/>
                  </p:nvSpPr>
                  <p:spPr bwMode="auto">
                    <a:xfrm flipV="1">
                      <a:off x="262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3" name="Line 4629"/>
                    <p:cNvSpPr>
                      <a:spLocks noChangeShapeType="1"/>
                    </p:cNvSpPr>
                    <p:nvPr/>
                  </p:nvSpPr>
                  <p:spPr bwMode="auto">
                    <a:xfrm flipV="1">
                      <a:off x="262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4" name="Line 4630"/>
                    <p:cNvSpPr>
                      <a:spLocks noChangeShapeType="1"/>
                    </p:cNvSpPr>
                    <p:nvPr/>
                  </p:nvSpPr>
                  <p:spPr bwMode="auto">
                    <a:xfrm flipV="1">
                      <a:off x="262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5" name="Line 4631"/>
                    <p:cNvSpPr>
                      <a:spLocks noChangeShapeType="1"/>
                    </p:cNvSpPr>
                    <p:nvPr/>
                  </p:nvSpPr>
                  <p:spPr bwMode="auto">
                    <a:xfrm flipV="1">
                      <a:off x="262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6" name="Line 4632"/>
                    <p:cNvSpPr>
                      <a:spLocks noChangeShapeType="1"/>
                    </p:cNvSpPr>
                    <p:nvPr/>
                  </p:nvSpPr>
                  <p:spPr bwMode="auto">
                    <a:xfrm flipV="1">
                      <a:off x="262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7" name="Line 4633"/>
                    <p:cNvSpPr>
                      <a:spLocks noChangeShapeType="1"/>
                    </p:cNvSpPr>
                    <p:nvPr/>
                  </p:nvSpPr>
                  <p:spPr bwMode="auto">
                    <a:xfrm flipV="1">
                      <a:off x="262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8" name="Line 4634"/>
                    <p:cNvSpPr>
                      <a:spLocks noChangeShapeType="1"/>
                    </p:cNvSpPr>
                    <p:nvPr/>
                  </p:nvSpPr>
                  <p:spPr bwMode="auto">
                    <a:xfrm flipV="1">
                      <a:off x="262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9" name="Line 4635"/>
                    <p:cNvSpPr>
                      <a:spLocks noChangeShapeType="1"/>
                    </p:cNvSpPr>
                    <p:nvPr/>
                  </p:nvSpPr>
                  <p:spPr bwMode="auto">
                    <a:xfrm flipV="1">
                      <a:off x="262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0" name="Line 4636"/>
                    <p:cNvSpPr>
                      <a:spLocks noChangeShapeType="1"/>
                    </p:cNvSpPr>
                    <p:nvPr/>
                  </p:nvSpPr>
                  <p:spPr bwMode="auto">
                    <a:xfrm flipV="1">
                      <a:off x="262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1" name="Line 4637"/>
                    <p:cNvSpPr>
                      <a:spLocks noChangeShapeType="1"/>
                    </p:cNvSpPr>
                    <p:nvPr/>
                  </p:nvSpPr>
                  <p:spPr bwMode="auto">
                    <a:xfrm flipV="1">
                      <a:off x="262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2" name="Line 4638"/>
                    <p:cNvSpPr>
                      <a:spLocks noChangeShapeType="1"/>
                    </p:cNvSpPr>
                    <p:nvPr/>
                  </p:nvSpPr>
                  <p:spPr bwMode="auto">
                    <a:xfrm flipV="1">
                      <a:off x="262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3" name="Line 4639"/>
                    <p:cNvSpPr>
                      <a:spLocks noChangeShapeType="1"/>
                    </p:cNvSpPr>
                    <p:nvPr/>
                  </p:nvSpPr>
                  <p:spPr bwMode="auto">
                    <a:xfrm flipV="1">
                      <a:off x="262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4" name="Line 4640"/>
                    <p:cNvSpPr>
                      <a:spLocks noChangeShapeType="1"/>
                    </p:cNvSpPr>
                    <p:nvPr/>
                  </p:nvSpPr>
                  <p:spPr bwMode="auto">
                    <a:xfrm flipV="1">
                      <a:off x="262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5" name="Line 4641"/>
                    <p:cNvSpPr>
                      <a:spLocks noChangeShapeType="1"/>
                    </p:cNvSpPr>
                    <p:nvPr/>
                  </p:nvSpPr>
                  <p:spPr bwMode="auto">
                    <a:xfrm flipV="1">
                      <a:off x="262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6" name="Line 4642"/>
                    <p:cNvSpPr>
                      <a:spLocks noChangeShapeType="1"/>
                    </p:cNvSpPr>
                    <p:nvPr/>
                  </p:nvSpPr>
                  <p:spPr bwMode="auto">
                    <a:xfrm flipV="1">
                      <a:off x="262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7" name="Line 4643"/>
                    <p:cNvSpPr>
                      <a:spLocks noChangeShapeType="1"/>
                    </p:cNvSpPr>
                    <p:nvPr/>
                  </p:nvSpPr>
                  <p:spPr bwMode="auto">
                    <a:xfrm flipV="1">
                      <a:off x="262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8" name="Line 4644"/>
                    <p:cNvSpPr>
                      <a:spLocks noChangeShapeType="1"/>
                    </p:cNvSpPr>
                    <p:nvPr/>
                  </p:nvSpPr>
                  <p:spPr bwMode="auto">
                    <a:xfrm flipV="1">
                      <a:off x="262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9" name="Line 4645"/>
                    <p:cNvSpPr>
                      <a:spLocks noChangeShapeType="1"/>
                    </p:cNvSpPr>
                    <p:nvPr/>
                  </p:nvSpPr>
                  <p:spPr bwMode="auto">
                    <a:xfrm flipV="1">
                      <a:off x="262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0" name="Line 4646"/>
                    <p:cNvSpPr>
                      <a:spLocks noChangeShapeType="1"/>
                    </p:cNvSpPr>
                    <p:nvPr/>
                  </p:nvSpPr>
                  <p:spPr bwMode="auto">
                    <a:xfrm flipV="1">
                      <a:off x="262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1" name="Line 4647"/>
                    <p:cNvSpPr>
                      <a:spLocks noChangeShapeType="1"/>
                    </p:cNvSpPr>
                    <p:nvPr/>
                  </p:nvSpPr>
                  <p:spPr bwMode="auto">
                    <a:xfrm flipV="1">
                      <a:off x="262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2" name="Line 4648"/>
                    <p:cNvSpPr>
                      <a:spLocks noChangeShapeType="1"/>
                    </p:cNvSpPr>
                    <p:nvPr/>
                  </p:nvSpPr>
                  <p:spPr bwMode="auto">
                    <a:xfrm flipV="1">
                      <a:off x="262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3" name="Line 4649"/>
                    <p:cNvSpPr>
                      <a:spLocks noChangeShapeType="1"/>
                    </p:cNvSpPr>
                    <p:nvPr/>
                  </p:nvSpPr>
                  <p:spPr bwMode="auto">
                    <a:xfrm flipV="1">
                      <a:off x="262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4" name="Line 4650"/>
                    <p:cNvSpPr>
                      <a:spLocks noChangeShapeType="1"/>
                    </p:cNvSpPr>
                    <p:nvPr/>
                  </p:nvSpPr>
                  <p:spPr bwMode="auto">
                    <a:xfrm flipV="1">
                      <a:off x="262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5" name="Line 4651"/>
                    <p:cNvSpPr>
                      <a:spLocks noChangeShapeType="1"/>
                    </p:cNvSpPr>
                    <p:nvPr/>
                  </p:nvSpPr>
                  <p:spPr bwMode="auto">
                    <a:xfrm flipV="1">
                      <a:off x="262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6" name="Line 4652"/>
                    <p:cNvSpPr>
                      <a:spLocks noChangeShapeType="1"/>
                    </p:cNvSpPr>
                    <p:nvPr/>
                  </p:nvSpPr>
                  <p:spPr bwMode="auto">
                    <a:xfrm flipV="1">
                      <a:off x="262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7" name="Line 4653"/>
                    <p:cNvSpPr>
                      <a:spLocks noChangeShapeType="1"/>
                    </p:cNvSpPr>
                    <p:nvPr/>
                  </p:nvSpPr>
                  <p:spPr bwMode="auto">
                    <a:xfrm flipV="1">
                      <a:off x="262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8" name="Line 4654"/>
                    <p:cNvSpPr>
                      <a:spLocks noChangeShapeType="1"/>
                    </p:cNvSpPr>
                    <p:nvPr/>
                  </p:nvSpPr>
                  <p:spPr bwMode="auto">
                    <a:xfrm flipV="1">
                      <a:off x="262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9" name="Line 4655"/>
                    <p:cNvSpPr>
                      <a:spLocks noChangeShapeType="1"/>
                    </p:cNvSpPr>
                    <p:nvPr/>
                  </p:nvSpPr>
                  <p:spPr bwMode="auto">
                    <a:xfrm flipV="1">
                      <a:off x="262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0" name="Line 4656"/>
                    <p:cNvSpPr>
                      <a:spLocks noChangeShapeType="1"/>
                    </p:cNvSpPr>
                    <p:nvPr/>
                  </p:nvSpPr>
                  <p:spPr bwMode="auto">
                    <a:xfrm flipV="1">
                      <a:off x="262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1" name="Line 4657"/>
                    <p:cNvSpPr>
                      <a:spLocks noChangeShapeType="1"/>
                    </p:cNvSpPr>
                    <p:nvPr/>
                  </p:nvSpPr>
                  <p:spPr bwMode="auto">
                    <a:xfrm flipV="1">
                      <a:off x="262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2" name="Line 4658"/>
                    <p:cNvSpPr>
                      <a:spLocks noChangeShapeType="1"/>
                    </p:cNvSpPr>
                    <p:nvPr/>
                  </p:nvSpPr>
                  <p:spPr bwMode="auto">
                    <a:xfrm flipV="1">
                      <a:off x="262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3" name="Line 4659"/>
                    <p:cNvSpPr>
                      <a:spLocks noChangeShapeType="1"/>
                    </p:cNvSpPr>
                    <p:nvPr/>
                  </p:nvSpPr>
                  <p:spPr bwMode="auto">
                    <a:xfrm flipV="1">
                      <a:off x="262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4" name="Line 4660"/>
                    <p:cNvSpPr>
                      <a:spLocks noChangeShapeType="1"/>
                    </p:cNvSpPr>
                    <p:nvPr/>
                  </p:nvSpPr>
                  <p:spPr bwMode="auto">
                    <a:xfrm flipV="1">
                      <a:off x="262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5" name="Line 4661"/>
                    <p:cNvSpPr>
                      <a:spLocks noChangeShapeType="1"/>
                    </p:cNvSpPr>
                    <p:nvPr/>
                  </p:nvSpPr>
                  <p:spPr bwMode="auto">
                    <a:xfrm flipV="1">
                      <a:off x="262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6" name="Line 4662"/>
                    <p:cNvSpPr>
                      <a:spLocks noChangeShapeType="1"/>
                    </p:cNvSpPr>
                    <p:nvPr/>
                  </p:nvSpPr>
                  <p:spPr bwMode="auto">
                    <a:xfrm flipV="1">
                      <a:off x="262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7" name="Line 4663"/>
                    <p:cNvSpPr>
                      <a:spLocks noChangeShapeType="1"/>
                    </p:cNvSpPr>
                    <p:nvPr/>
                  </p:nvSpPr>
                  <p:spPr bwMode="auto">
                    <a:xfrm flipV="1">
                      <a:off x="262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8" name="Line 4664"/>
                    <p:cNvSpPr>
                      <a:spLocks noChangeShapeType="1"/>
                    </p:cNvSpPr>
                    <p:nvPr/>
                  </p:nvSpPr>
                  <p:spPr bwMode="auto">
                    <a:xfrm flipV="1">
                      <a:off x="262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9" name="Line 4665"/>
                    <p:cNvSpPr>
                      <a:spLocks noChangeShapeType="1"/>
                    </p:cNvSpPr>
                    <p:nvPr/>
                  </p:nvSpPr>
                  <p:spPr bwMode="auto">
                    <a:xfrm flipV="1">
                      <a:off x="262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0" name="Line 4666"/>
                    <p:cNvSpPr>
                      <a:spLocks noChangeShapeType="1"/>
                    </p:cNvSpPr>
                    <p:nvPr/>
                  </p:nvSpPr>
                  <p:spPr bwMode="auto">
                    <a:xfrm flipV="1">
                      <a:off x="262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1" name="Line 4667"/>
                    <p:cNvSpPr>
                      <a:spLocks noChangeShapeType="1"/>
                    </p:cNvSpPr>
                    <p:nvPr/>
                  </p:nvSpPr>
                  <p:spPr bwMode="auto">
                    <a:xfrm flipV="1">
                      <a:off x="262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2" name="Line 4668"/>
                    <p:cNvSpPr>
                      <a:spLocks noChangeShapeType="1"/>
                    </p:cNvSpPr>
                    <p:nvPr/>
                  </p:nvSpPr>
                  <p:spPr bwMode="auto">
                    <a:xfrm flipV="1">
                      <a:off x="262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3" name="Line 4669"/>
                    <p:cNvSpPr>
                      <a:spLocks noChangeShapeType="1"/>
                    </p:cNvSpPr>
                    <p:nvPr/>
                  </p:nvSpPr>
                  <p:spPr bwMode="auto">
                    <a:xfrm flipV="1">
                      <a:off x="262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4" name="Line 4670"/>
                    <p:cNvSpPr>
                      <a:spLocks noChangeShapeType="1"/>
                    </p:cNvSpPr>
                    <p:nvPr/>
                  </p:nvSpPr>
                  <p:spPr bwMode="auto">
                    <a:xfrm flipV="1">
                      <a:off x="262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5" name="Line 4671"/>
                    <p:cNvSpPr>
                      <a:spLocks noChangeShapeType="1"/>
                    </p:cNvSpPr>
                    <p:nvPr/>
                  </p:nvSpPr>
                  <p:spPr bwMode="auto">
                    <a:xfrm flipV="1">
                      <a:off x="262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6" name="Line 4672"/>
                    <p:cNvSpPr>
                      <a:spLocks noChangeShapeType="1"/>
                    </p:cNvSpPr>
                    <p:nvPr/>
                  </p:nvSpPr>
                  <p:spPr bwMode="auto">
                    <a:xfrm flipV="1">
                      <a:off x="262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7" name="Line 4673"/>
                    <p:cNvSpPr>
                      <a:spLocks noChangeShapeType="1"/>
                    </p:cNvSpPr>
                    <p:nvPr/>
                  </p:nvSpPr>
                  <p:spPr bwMode="auto">
                    <a:xfrm flipV="1">
                      <a:off x="262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8" name="Line 4674"/>
                    <p:cNvSpPr>
                      <a:spLocks noChangeShapeType="1"/>
                    </p:cNvSpPr>
                    <p:nvPr/>
                  </p:nvSpPr>
                  <p:spPr bwMode="auto">
                    <a:xfrm flipV="1">
                      <a:off x="262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9" name="Line 4675"/>
                    <p:cNvSpPr>
                      <a:spLocks noChangeShapeType="1"/>
                    </p:cNvSpPr>
                    <p:nvPr/>
                  </p:nvSpPr>
                  <p:spPr bwMode="auto">
                    <a:xfrm flipV="1">
                      <a:off x="262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0" name="Line 4676"/>
                    <p:cNvSpPr>
                      <a:spLocks noChangeShapeType="1"/>
                    </p:cNvSpPr>
                    <p:nvPr/>
                  </p:nvSpPr>
                  <p:spPr bwMode="auto">
                    <a:xfrm flipV="1">
                      <a:off x="262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1" name="Line 4677"/>
                    <p:cNvSpPr>
                      <a:spLocks noChangeShapeType="1"/>
                    </p:cNvSpPr>
                    <p:nvPr/>
                  </p:nvSpPr>
                  <p:spPr bwMode="auto">
                    <a:xfrm flipV="1">
                      <a:off x="262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2" name="Line 4678"/>
                    <p:cNvSpPr>
                      <a:spLocks noChangeShapeType="1"/>
                    </p:cNvSpPr>
                    <p:nvPr/>
                  </p:nvSpPr>
                  <p:spPr bwMode="auto">
                    <a:xfrm flipV="1">
                      <a:off x="262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3" name="Line 4679"/>
                    <p:cNvSpPr>
                      <a:spLocks noChangeShapeType="1"/>
                    </p:cNvSpPr>
                    <p:nvPr/>
                  </p:nvSpPr>
                  <p:spPr bwMode="auto">
                    <a:xfrm flipV="1">
                      <a:off x="262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4" name="Line 4680"/>
                    <p:cNvSpPr>
                      <a:spLocks noChangeShapeType="1"/>
                    </p:cNvSpPr>
                    <p:nvPr/>
                  </p:nvSpPr>
                  <p:spPr bwMode="auto">
                    <a:xfrm flipV="1">
                      <a:off x="262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5" name="Line 4681"/>
                    <p:cNvSpPr>
                      <a:spLocks noChangeShapeType="1"/>
                    </p:cNvSpPr>
                    <p:nvPr/>
                  </p:nvSpPr>
                  <p:spPr bwMode="auto">
                    <a:xfrm flipV="1">
                      <a:off x="262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6" name="Line 4682"/>
                    <p:cNvSpPr>
                      <a:spLocks noChangeShapeType="1"/>
                    </p:cNvSpPr>
                    <p:nvPr/>
                  </p:nvSpPr>
                  <p:spPr bwMode="auto">
                    <a:xfrm flipV="1">
                      <a:off x="262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7" name="Line 4683"/>
                    <p:cNvSpPr>
                      <a:spLocks noChangeShapeType="1"/>
                    </p:cNvSpPr>
                    <p:nvPr/>
                  </p:nvSpPr>
                  <p:spPr bwMode="auto">
                    <a:xfrm flipV="1">
                      <a:off x="262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8" name="Line 4684"/>
                    <p:cNvSpPr>
                      <a:spLocks noChangeShapeType="1"/>
                    </p:cNvSpPr>
                    <p:nvPr/>
                  </p:nvSpPr>
                  <p:spPr bwMode="auto">
                    <a:xfrm flipV="1">
                      <a:off x="262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9" name="Line 4685"/>
                    <p:cNvSpPr>
                      <a:spLocks noChangeShapeType="1"/>
                    </p:cNvSpPr>
                    <p:nvPr/>
                  </p:nvSpPr>
                  <p:spPr bwMode="auto">
                    <a:xfrm flipV="1">
                      <a:off x="262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0" name="Line 4686"/>
                    <p:cNvSpPr>
                      <a:spLocks noChangeShapeType="1"/>
                    </p:cNvSpPr>
                    <p:nvPr/>
                  </p:nvSpPr>
                  <p:spPr bwMode="auto">
                    <a:xfrm flipV="1">
                      <a:off x="262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1" name="Line 4687"/>
                    <p:cNvSpPr>
                      <a:spLocks noChangeShapeType="1"/>
                    </p:cNvSpPr>
                    <p:nvPr/>
                  </p:nvSpPr>
                  <p:spPr bwMode="auto">
                    <a:xfrm flipV="1">
                      <a:off x="262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2" name="Line 4688"/>
                    <p:cNvSpPr>
                      <a:spLocks noChangeShapeType="1"/>
                    </p:cNvSpPr>
                    <p:nvPr/>
                  </p:nvSpPr>
                  <p:spPr bwMode="auto">
                    <a:xfrm flipV="1">
                      <a:off x="262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3" name="Line 4689"/>
                    <p:cNvSpPr>
                      <a:spLocks noChangeShapeType="1"/>
                    </p:cNvSpPr>
                    <p:nvPr/>
                  </p:nvSpPr>
                  <p:spPr bwMode="auto">
                    <a:xfrm flipV="1">
                      <a:off x="262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4" name="Line 4690"/>
                    <p:cNvSpPr>
                      <a:spLocks noChangeShapeType="1"/>
                    </p:cNvSpPr>
                    <p:nvPr/>
                  </p:nvSpPr>
                  <p:spPr bwMode="auto">
                    <a:xfrm flipV="1">
                      <a:off x="262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5" name="Line 4691"/>
                    <p:cNvSpPr>
                      <a:spLocks noChangeShapeType="1"/>
                    </p:cNvSpPr>
                    <p:nvPr/>
                  </p:nvSpPr>
                  <p:spPr bwMode="auto">
                    <a:xfrm flipV="1">
                      <a:off x="262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6" name="Line 4692"/>
                    <p:cNvSpPr>
                      <a:spLocks noChangeShapeType="1"/>
                    </p:cNvSpPr>
                    <p:nvPr/>
                  </p:nvSpPr>
                  <p:spPr bwMode="auto">
                    <a:xfrm flipV="1">
                      <a:off x="262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7" name="Line 4693"/>
                    <p:cNvSpPr>
                      <a:spLocks noChangeShapeType="1"/>
                    </p:cNvSpPr>
                    <p:nvPr/>
                  </p:nvSpPr>
                  <p:spPr bwMode="auto">
                    <a:xfrm flipV="1">
                      <a:off x="262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8" name="Line 4694"/>
                    <p:cNvSpPr>
                      <a:spLocks noChangeShapeType="1"/>
                    </p:cNvSpPr>
                    <p:nvPr/>
                  </p:nvSpPr>
                  <p:spPr bwMode="auto">
                    <a:xfrm flipV="1">
                      <a:off x="262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9" name="Line 4695"/>
                    <p:cNvSpPr>
                      <a:spLocks noChangeShapeType="1"/>
                    </p:cNvSpPr>
                    <p:nvPr/>
                  </p:nvSpPr>
                  <p:spPr bwMode="auto">
                    <a:xfrm flipV="1">
                      <a:off x="262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0" name="Line 4696"/>
                    <p:cNvSpPr>
                      <a:spLocks noChangeShapeType="1"/>
                    </p:cNvSpPr>
                    <p:nvPr/>
                  </p:nvSpPr>
                  <p:spPr bwMode="auto">
                    <a:xfrm flipV="1">
                      <a:off x="262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1" name="Line 4697"/>
                    <p:cNvSpPr>
                      <a:spLocks noChangeShapeType="1"/>
                    </p:cNvSpPr>
                    <p:nvPr/>
                  </p:nvSpPr>
                  <p:spPr bwMode="auto">
                    <a:xfrm flipV="1">
                      <a:off x="262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2" name="Line 4698"/>
                    <p:cNvSpPr>
                      <a:spLocks noChangeShapeType="1"/>
                    </p:cNvSpPr>
                    <p:nvPr/>
                  </p:nvSpPr>
                  <p:spPr bwMode="auto">
                    <a:xfrm flipV="1">
                      <a:off x="262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3" name="Line 4699"/>
                    <p:cNvSpPr>
                      <a:spLocks noChangeShapeType="1"/>
                    </p:cNvSpPr>
                    <p:nvPr/>
                  </p:nvSpPr>
                  <p:spPr bwMode="auto">
                    <a:xfrm flipV="1">
                      <a:off x="262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4" name="Line 4700"/>
                    <p:cNvSpPr>
                      <a:spLocks noChangeShapeType="1"/>
                    </p:cNvSpPr>
                    <p:nvPr/>
                  </p:nvSpPr>
                  <p:spPr bwMode="auto">
                    <a:xfrm flipV="1">
                      <a:off x="262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5" name="Line 4701"/>
                    <p:cNvSpPr>
                      <a:spLocks noChangeShapeType="1"/>
                    </p:cNvSpPr>
                    <p:nvPr/>
                  </p:nvSpPr>
                  <p:spPr bwMode="auto">
                    <a:xfrm flipV="1">
                      <a:off x="262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6" name="Line 4702"/>
                    <p:cNvSpPr>
                      <a:spLocks noChangeShapeType="1"/>
                    </p:cNvSpPr>
                    <p:nvPr/>
                  </p:nvSpPr>
                  <p:spPr bwMode="auto">
                    <a:xfrm flipV="1">
                      <a:off x="262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7" name="Line 4703"/>
                    <p:cNvSpPr>
                      <a:spLocks noChangeShapeType="1"/>
                    </p:cNvSpPr>
                    <p:nvPr/>
                  </p:nvSpPr>
                  <p:spPr bwMode="auto">
                    <a:xfrm flipV="1">
                      <a:off x="262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8" name="Line 4704"/>
                    <p:cNvSpPr>
                      <a:spLocks noChangeShapeType="1"/>
                    </p:cNvSpPr>
                    <p:nvPr/>
                  </p:nvSpPr>
                  <p:spPr bwMode="auto">
                    <a:xfrm flipV="1">
                      <a:off x="262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9" name="Line 4705"/>
                    <p:cNvSpPr>
                      <a:spLocks noChangeShapeType="1"/>
                    </p:cNvSpPr>
                    <p:nvPr/>
                  </p:nvSpPr>
                  <p:spPr bwMode="auto">
                    <a:xfrm flipV="1">
                      <a:off x="262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0" name="Line 4706"/>
                    <p:cNvSpPr>
                      <a:spLocks noChangeShapeType="1"/>
                    </p:cNvSpPr>
                    <p:nvPr/>
                  </p:nvSpPr>
                  <p:spPr bwMode="auto">
                    <a:xfrm flipV="1">
                      <a:off x="262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1" name="Line 4707"/>
                    <p:cNvSpPr>
                      <a:spLocks noChangeShapeType="1"/>
                    </p:cNvSpPr>
                    <p:nvPr/>
                  </p:nvSpPr>
                  <p:spPr bwMode="auto">
                    <a:xfrm flipV="1">
                      <a:off x="262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2" name="Line 4708"/>
                    <p:cNvSpPr>
                      <a:spLocks noChangeShapeType="1"/>
                    </p:cNvSpPr>
                    <p:nvPr/>
                  </p:nvSpPr>
                  <p:spPr bwMode="auto">
                    <a:xfrm flipV="1">
                      <a:off x="262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3" name="Line 4709"/>
                    <p:cNvSpPr>
                      <a:spLocks noChangeShapeType="1"/>
                    </p:cNvSpPr>
                    <p:nvPr/>
                  </p:nvSpPr>
                  <p:spPr bwMode="auto">
                    <a:xfrm flipV="1">
                      <a:off x="262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4" name="Line 4710"/>
                    <p:cNvSpPr>
                      <a:spLocks noChangeShapeType="1"/>
                    </p:cNvSpPr>
                    <p:nvPr/>
                  </p:nvSpPr>
                  <p:spPr bwMode="auto">
                    <a:xfrm flipV="1">
                      <a:off x="262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5" name="Line 4711"/>
                    <p:cNvSpPr>
                      <a:spLocks noChangeShapeType="1"/>
                    </p:cNvSpPr>
                    <p:nvPr/>
                  </p:nvSpPr>
                  <p:spPr bwMode="auto">
                    <a:xfrm flipV="1">
                      <a:off x="262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6" name="Line 4712"/>
                    <p:cNvSpPr>
                      <a:spLocks noChangeShapeType="1"/>
                    </p:cNvSpPr>
                    <p:nvPr/>
                  </p:nvSpPr>
                  <p:spPr bwMode="auto">
                    <a:xfrm flipV="1">
                      <a:off x="262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7" name="Line 4713"/>
                    <p:cNvSpPr>
                      <a:spLocks noChangeShapeType="1"/>
                    </p:cNvSpPr>
                    <p:nvPr/>
                  </p:nvSpPr>
                  <p:spPr bwMode="auto">
                    <a:xfrm flipV="1">
                      <a:off x="262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8" name="Line 4714"/>
                    <p:cNvSpPr>
                      <a:spLocks noChangeShapeType="1"/>
                    </p:cNvSpPr>
                    <p:nvPr/>
                  </p:nvSpPr>
                  <p:spPr bwMode="auto">
                    <a:xfrm flipV="1">
                      <a:off x="262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9" name="Line 4715"/>
                    <p:cNvSpPr>
                      <a:spLocks noChangeShapeType="1"/>
                    </p:cNvSpPr>
                    <p:nvPr/>
                  </p:nvSpPr>
                  <p:spPr bwMode="auto">
                    <a:xfrm flipV="1">
                      <a:off x="262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0" name="Line 4716"/>
                    <p:cNvSpPr>
                      <a:spLocks noChangeShapeType="1"/>
                    </p:cNvSpPr>
                    <p:nvPr/>
                  </p:nvSpPr>
                  <p:spPr bwMode="auto">
                    <a:xfrm flipV="1">
                      <a:off x="262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1" name="Line 4717"/>
                    <p:cNvSpPr>
                      <a:spLocks noChangeShapeType="1"/>
                    </p:cNvSpPr>
                    <p:nvPr/>
                  </p:nvSpPr>
                  <p:spPr bwMode="auto">
                    <a:xfrm flipV="1">
                      <a:off x="262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2" name="Line 4718"/>
                    <p:cNvSpPr>
                      <a:spLocks noChangeShapeType="1"/>
                    </p:cNvSpPr>
                    <p:nvPr/>
                  </p:nvSpPr>
                  <p:spPr bwMode="auto">
                    <a:xfrm flipV="1">
                      <a:off x="262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3" name="Line 4719"/>
                    <p:cNvSpPr>
                      <a:spLocks noChangeShapeType="1"/>
                    </p:cNvSpPr>
                    <p:nvPr/>
                  </p:nvSpPr>
                  <p:spPr bwMode="auto">
                    <a:xfrm flipV="1">
                      <a:off x="262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4" name="Line 4720"/>
                    <p:cNvSpPr>
                      <a:spLocks noChangeShapeType="1"/>
                    </p:cNvSpPr>
                    <p:nvPr/>
                  </p:nvSpPr>
                  <p:spPr bwMode="auto">
                    <a:xfrm flipV="1">
                      <a:off x="262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5" name="Line 4721"/>
                    <p:cNvSpPr>
                      <a:spLocks noChangeShapeType="1"/>
                    </p:cNvSpPr>
                    <p:nvPr/>
                  </p:nvSpPr>
                  <p:spPr bwMode="auto">
                    <a:xfrm flipV="1">
                      <a:off x="262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6" name="Line 4722"/>
                    <p:cNvSpPr>
                      <a:spLocks noChangeShapeType="1"/>
                    </p:cNvSpPr>
                    <p:nvPr/>
                  </p:nvSpPr>
                  <p:spPr bwMode="auto">
                    <a:xfrm flipV="1">
                      <a:off x="262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7" name="Line 4723"/>
                    <p:cNvSpPr>
                      <a:spLocks noChangeShapeType="1"/>
                    </p:cNvSpPr>
                    <p:nvPr/>
                  </p:nvSpPr>
                  <p:spPr bwMode="auto">
                    <a:xfrm flipV="1">
                      <a:off x="262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8" name="Line 4724"/>
                    <p:cNvSpPr>
                      <a:spLocks noChangeShapeType="1"/>
                    </p:cNvSpPr>
                    <p:nvPr/>
                  </p:nvSpPr>
                  <p:spPr bwMode="auto">
                    <a:xfrm flipV="1">
                      <a:off x="262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9" name="Line 4725"/>
                    <p:cNvSpPr>
                      <a:spLocks noChangeShapeType="1"/>
                    </p:cNvSpPr>
                    <p:nvPr/>
                  </p:nvSpPr>
                  <p:spPr bwMode="auto">
                    <a:xfrm flipV="1">
                      <a:off x="262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0" name="Line 4726"/>
                    <p:cNvSpPr>
                      <a:spLocks noChangeShapeType="1"/>
                    </p:cNvSpPr>
                    <p:nvPr/>
                  </p:nvSpPr>
                  <p:spPr bwMode="auto">
                    <a:xfrm flipV="1">
                      <a:off x="262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1" name="Line 4727"/>
                    <p:cNvSpPr>
                      <a:spLocks noChangeShapeType="1"/>
                    </p:cNvSpPr>
                    <p:nvPr/>
                  </p:nvSpPr>
                  <p:spPr bwMode="auto">
                    <a:xfrm flipV="1">
                      <a:off x="262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2" name="Line 4728"/>
                    <p:cNvSpPr>
                      <a:spLocks noChangeShapeType="1"/>
                    </p:cNvSpPr>
                    <p:nvPr/>
                  </p:nvSpPr>
                  <p:spPr bwMode="auto">
                    <a:xfrm flipV="1">
                      <a:off x="262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3" name="Line 4729"/>
                    <p:cNvSpPr>
                      <a:spLocks noChangeShapeType="1"/>
                    </p:cNvSpPr>
                    <p:nvPr/>
                  </p:nvSpPr>
                  <p:spPr bwMode="auto">
                    <a:xfrm flipV="1">
                      <a:off x="262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4" name="Line 4730"/>
                    <p:cNvSpPr>
                      <a:spLocks noChangeShapeType="1"/>
                    </p:cNvSpPr>
                    <p:nvPr/>
                  </p:nvSpPr>
                  <p:spPr bwMode="auto">
                    <a:xfrm flipV="1">
                      <a:off x="262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5" name="Line 4731"/>
                    <p:cNvSpPr>
                      <a:spLocks noChangeShapeType="1"/>
                    </p:cNvSpPr>
                    <p:nvPr/>
                  </p:nvSpPr>
                  <p:spPr bwMode="auto">
                    <a:xfrm flipV="1">
                      <a:off x="262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6" name="Line 4732"/>
                    <p:cNvSpPr>
                      <a:spLocks noChangeShapeType="1"/>
                    </p:cNvSpPr>
                    <p:nvPr/>
                  </p:nvSpPr>
                  <p:spPr bwMode="auto">
                    <a:xfrm flipV="1">
                      <a:off x="262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7" name="Line 4733"/>
                    <p:cNvSpPr>
                      <a:spLocks noChangeShapeType="1"/>
                    </p:cNvSpPr>
                    <p:nvPr/>
                  </p:nvSpPr>
                  <p:spPr bwMode="auto">
                    <a:xfrm flipV="1">
                      <a:off x="262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8" name="Line 4734"/>
                    <p:cNvSpPr>
                      <a:spLocks noChangeShapeType="1"/>
                    </p:cNvSpPr>
                    <p:nvPr/>
                  </p:nvSpPr>
                  <p:spPr bwMode="auto">
                    <a:xfrm flipV="1">
                      <a:off x="262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9" name="Line 4735"/>
                    <p:cNvSpPr>
                      <a:spLocks noChangeShapeType="1"/>
                    </p:cNvSpPr>
                    <p:nvPr/>
                  </p:nvSpPr>
                  <p:spPr bwMode="auto">
                    <a:xfrm flipV="1">
                      <a:off x="262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0" name="Line 4736"/>
                    <p:cNvSpPr>
                      <a:spLocks noChangeShapeType="1"/>
                    </p:cNvSpPr>
                    <p:nvPr/>
                  </p:nvSpPr>
                  <p:spPr bwMode="auto">
                    <a:xfrm flipV="1">
                      <a:off x="262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1" name="Rectangle 4737"/>
                    <p:cNvSpPr>
                      <a:spLocks noChangeArrowheads="1"/>
                    </p:cNvSpPr>
                    <p:nvPr/>
                  </p:nvSpPr>
                  <p:spPr bwMode="auto">
                    <a:xfrm>
                      <a:off x="2577"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a:t>
                      </a:r>
                      <a:endParaRPr lang="en-GB" altLang="de-DE" dirty="0">
                        <a:cs typeface="Arial" panose="020B0604020202020204" pitchFamily="34" charset="0"/>
                      </a:endParaRPr>
                    </a:p>
                  </p:txBody>
                </p:sp>
              </p:grpSp>
              <p:grpSp>
                <p:nvGrpSpPr>
                  <p:cNvPr id="33" name="Group 4939"/>
                  <p:cNvGrpSpPr>
                    <a:grpSpLocks/>
                  </p:cNvGrpSpPr>
                  <p:nvPr/>
                </p:nvGrpSpPr>
                <p:grpSpPr bwMode="auto">
                  <a:xfrm>
                    <a:off x="2393" y="425"/>
                    <a:ext cx="1" cy="2153"/>
                    <a:chOff x="2924" y="1105"/>
                    <a:chExt cx="1" cy="2153"/>
                  </a:xfrm>
                  <a:grpFill/>
                </p:grpSpPr>
                <p:sp>
                  <p:nvSpPr>
                    <p:cNvPr id="552" name="Line 4739"/>
                    <p:cNvSpPr>
                      <a:spLocks noChangeShapeType="1"/>
                    </p:cNvSpPr>
                    <p:nvPr/>
                  </p:nvSpPr>
                  <p:spPr bwMode="auto">
                    <a:xfrm>
                      <a:off x="292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3" name="Line 4740"/>
                    <p:cNvSpPr>
                      <a:spLocks noChangeShapeType="1"/>
                    </p:cNvSpPr>
                    <p:nvPr/>
                  </p:nvSpPr>
                  <p:spPr bwMode="auto">
                    <a:xfrm flipV="1">
                      <a:off x="292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4" name="Line 4741"/>
                    <p:cNvSpPr>
                      <a:spLocks noChangeShapeType="1"/>
                    </p:cNvSpPr>
                    <p:nvPr/>
                  </p:nvSpPr>
                  <p:spPr bwMode="auto">
                    <a:xfrm flipV="1">
                      <a:off x="292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5" name="Line 4742"/>
                    <p:cNvSpPr>
                      <a:spLocks noChangeShapeType="1"/>
                    </p:cNvSpPr>
                    <p:nvPr/>
                  </p:nvSpPr>
                  <p:spPr bwMode="auto">
                    <a:xfrm flipV="1">
                      <a:off x="292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6" name="Line 4743"/>
                    <p:cNvSpPr>
                      <a:spLocks noChangeShapeType="1"/>
                    </p:cNvSpPr>
                    <p:nvPr/>
                  </p:nvSpPr>
                  <p:spPr bwMode="auto">
                    <a:xfrm flipV="1">
                      <a:off x="292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7" name="Line 4744"/>
                    <p:cNvSpPr>
                      <a:spLocks noChangeShapeType="1"/>
                    </p:cNvSpPr>
                    <p:nvPr/>
                  </p:nvSpPr>
                  <p:spPr bwMode="auto">
                    <a:xfrm flipV="1">
                      <a:off x="292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8" name="Line 4745"/>
                    <p:cNvSpPr>
                      <a:spLocks noChangeShapeType="1"/>
                    </p:cNvSpPr>
                    <p:nvPr/>
                  </p:nvSpPr>
                  <p:spPr bwMode="auto">
                    <a:xfrm flipV="1">
                      <a:off x="292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9" name="Line 4746"/>
                    <p:cNvSpPr>
                      <a:spLocks noChangeShapeType="1"/>
                    </p:cNvSpPr>
                    <p:nvPr/>
                  </p:nvSpPr>
                  <p:spPr bwMode="auto">
                    <a:xfrm flipV="1">
                      <a:off x="292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0" name="Line 4747"/>
                    <p:cNvSpPr>
                      <a:spLocks noChangeShapeType="1"/>
                    </p:cNvSpPr>
                    <p:nvPr/>
                  </p:nvSpPr>
                  <p:spPr bwMode="auto">
                    <a:xfrm flipV="1">
                      <a:off x="292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1" name="Line 4748"/>
                    <p:cNvSpPr>
                      <a:spLocks noChangeShapeType="1"/>
                    </p:cNvSpPr>
                    <p:nvPr/>
                  </p:nvSpPr>
                  <p:spPr bwMode="auto">
                    <a:xfrm flipV="1">
                      <a:off x="292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2" name="Line 4749"/>
                    <p:cNvSpPr>
                      <a:spLocks noChangeShapeType="1"/>
                    </p:cNvSpPr>
                    <p:nvPr/>
                  </p:nvSpPr>
                  <p:spPr bwMode="auto">
                    <a:xfrm flipV="1">
                      <a:off x="292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3" name="Line 4750"/>
                    <p:cNvSpPr>
                      <a:spLocks noChangeShapeType="1"/>
                    </p:cNvSpPr>
                    <p:nvPr/>
                  </p:nvSpPr>
                  <p:spPr bwMode="auto">
                    <a:xfrm flipV="1">
                      <a:off x="292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4" name="Line 4751"/>
                    <p:cNvSpPr>
                      <a:spLocks noChangeShapeType="1"/>
                    </p:cNvSpPr>
                    <p:nvPr/>
                  </p:nvSpPr>
                  <p:spPr bwMode="auto">
                    <a:xfrm flipV="1">
                      <a:off x="292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5" name="Line 4752"/>
                    <p:cNvSpPr>
                      <a:spLocks noChangeShapeType="1"/>
                    </p:cNvSpPr>
                    <p:nvPr/>
                  </p:nvSpPr>
                  <p:spPr bwMode="auto">
                    <a:xfrm flipV="1">
                      <a:off x="292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6" name="Line 4753"/>
                    <p:cNvSpPr>
                      <a:spLocks noChangeShapeType="1"/>
                    </p:cNvSpPr>
                    <p:nvPr/>
                  </p:nvSpPr>
                  <p:spPr bwMode="auto">
                    <a:xfrm flipV="1">
                      <a:off x="292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7" name="Line 4754"/>
                    <p:cNvSpPr>
                      <a:spLocks noChangeShapeType="1"/>
                    </p:cNvSpPr>
                    <p:nvPr/>
                  </p:nvSpPr>
                  <p:spPr bwMode="auto">
                    <a:xfrm flipV="1">
                      <a:off x="292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8" name="Line 4755"/>
                    <p:cNvSpPr>
                      <a:spLocks noChangeShapeType="1"/>
                    </p:cNvSpPr>
                    <p:nvPr/>
                  </p:nvSpPr>
                  <p:spPr bwMode="auto">
                    <a:xfrm flipV="1">
                      <a:off x="292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9" name="Line 4756"/>
                    <p:cNvSpPr>
                      <a:spLocks noChangeShapeType="1"/>
                    </p:cNvSpPr>
                    <p:nvPr/>
                  </p:nvSpPr>
                  <p:spPr bwMode="auto">
                    <a:xfrm flipV="1">
                      <a:off x="292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0" name="Line 4757"/>
                    <p:cNvSpPr>
                      <a:spLocks noChangeShapeType="1"/>
                    </p:cNvSpPr>
                    <p:nvPr/>
                  </p:nvSpPr>
                  <p:spPr bwMode="auto">
                    <a:xfrm flipV="1">
                      <a:off x="292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1" name="Line 4758"/>
                    <p:cNvSpPr>
                      <a:spLocks noChangeShapeType="1"/>
                    </p:cNvSpPr>
                    <p:nvPr/>
                  </p:nvSpPr>
                  <p:spPr bwMode="auto">
                    <a:xfrm flipV="1">
                      <a:off x="292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2" name="Line 4759"/>
                    <p:cNvSpPr>
                      <a:spLocks noChangeShapeType="1"/>
                    </p:cNvSpPr>
                    <p:nvPr/>
                  </p:nvSpPr>
                  <p:spPr bwMode="auto">
                    <a:xfrm flipV="1">
                      <a:off x="292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3" name="Line 4760"/>
                    <p:cNvSpPr>
                      <a:spLocks noChangeShapeType="1"/>
                    </p:cNvSpPr>
                    <p:nvPr/>
                  </p:nvSpPr>
                  <p:spPr bwMode="auto">
                    <a:xfrm flipV="1">
                      <a:off x="292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4" name="Line 4761"/>
                    <p:cNvSpPr>
                      <a:spLocks noChangeShapeType="1"/>
                    </p:cNvSpPr>
                    <p:nvPr/>
                  </p:nvSpPr>
                  <p:spPr bwMode="auto">
                    <a:xfrm flipV="1">
                      <a:off x="292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5" name="Line 4762"/>
                    <p:cNvSpPr>
                      <a:spLocks noChangeShapeType="1"/>
                    </p:cNvSpPr>
                    <p:nvPr/>
                  </p:nvSpPr>
                  <p:spPr bwMode="auto">
                    <a:xfrm flipV="1">
                      <a:off x="292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6" name="Line 4763"/>
                    <p:cNvSpPr>
                      <a:spLocks noChangeShapeType="1"/>
                    </p:cNvSpPr>
                    <p:nvPr/>
                  </p:nvSpPr>
                  <p:spPr bwMode="auto">
                    <a:xfrm flipV="1">
                      <a:off x="292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7" name="Line 4764"/>
                    <p:cNvSpPr>
                      <a:spLocks noChangeShapeType="1"/>
                    </p:cNvSpPr>
                    <p:nvPr/>
                  </p:nvSpPr>
                  <p:spPr bwMode="auto">
                    <a:xfrm flipV="1">
                      <a:off x="292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8" name="Line 4765"/>
                    <p:cNvSpPr>
                      <a:spLocks noChangeShapeType="1"/>
                    </p:cNvSpPr>
                    <p:nvPr/>
                  </p:nvSpPr>
                  <p:spPr bwMode="auto">
                    <a:xfrm flipV="1">
                      <a:off x="292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9" name="Line 4766"/>
                    <p:cNvSpPr>
                      <a:spLocks noChangeShapeType="1"/>
                    </p:cNvSpPr>
                    <p:nvPr/>
                  </p:nvSpPr>
                  <p:spPr bwMode="auto">
                    <a:xfrm flipV="1">
                      <a:off x="292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0" name="Line 4767"/>
                    <p:cNvSpPr>
                      <a:spLocks noChangeShapeType="1"/>
                    </p:cNvSpPr>
                    <p:nvPr/>
                  </p:nvSpPr>
                  <p:spPr bwMode="auto">
                    <a:xfrm flipV="1">
                      <a:off x="292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1" name="Line 4768"/>
                    <p:cNvSpPr>
                      <a:spLocks noChangeShapeType="1"/>
                    </p:cNvSpPr>
                    <p:nvPr/>
                  </p:nvSpPr>
                  <p:spPr bwMode="auto">
                    <a:xfrm flipV="1">
                      <a:off x="292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2" name="Line 4769"/>
                    <p:cNvSpPr>
                      <a:spLocks noChangeShapeType="1"/>
                    </p:cNvSpPr>
                    <p:nvPr/>
                  </p:nvSpPr>
                  <p:spPr bwMode="auto">
                    <a:xfrm flipV="1">
                      <a:off x="292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3" name="Line 4770"/>
                    <p:cNvSpPr>
                      <a:spLocks noChangeShapeType="1"/>
                    </p:cNvSpPr>
                    <p:nvPr/>
                  </p:nvSpPr>
                  <p:spPr bwMode="auto">
                    <a:xfrm flipV="1">
                      <a:off x="292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4" name="Line 4771"/>
                    <p:cNvSpPr>
                      <a:spLocks noChangeShapeType="1"/>
                    </p:cNvSpPr>
                    <p:nvPr/>
                  </p:nvSpPr>
                  <p:spPr bwMode="auto">
                    <a:xfrm flipV="1">
                      <a:off x="292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5" name="Line 4772"/>
                    <p:cNvSpPr>
                      <a:spLocks noChangeShapeType="1"/>
                    </p:cNvSpPr>
                    <p:nvPr/>
                  </p:nvSpPr>
                  <p:spPr bwMode="auto">
                    <a:xfrm flipV="1">
                      <a:off x="292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6" name="Line 4773"/>
                    <p:cNvSpPr>
                      <a:spLocks noChangeShapeType="1"/>
                    </p:cNvSpPr>
                    <p:nvPr/>
                  </p:nvSpPr>
                  <p:spPr bwMode="auto">
                    <a:xfrm flipV="1">
                      <a:off x="292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7" name="Line 4774"/>
                    <p:cNvSpPr>
                      <a:spLocks noChangeShapeType="1"/>
                    </p:cNvSpPr>
                    <p:nvPr/>
                  </p:nvSpPr>
                  <p:spPr bwMode="auto">
                    <a:xfrm flipV="1">
                      <a:off x="292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8" name="Line 4775"/>
                    <p:cNvSpPr>
                      <a:spLocks noChangeShapeType="1"/>
                    </p:cNvSpPr>
                    <p:nvPr/>
                  </p:nvSpPr>
                  <p:spPr bwMode="auto">
                    <a:xfrm flipV="1">
                      <a:off x="292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9" name="Line 4776"/>
                    <p:cNvSpPr>
                      <a:spLocks noChangeShapeType="1"/>
                    </p:cNvSpPr>
                    <p:nvPr/>
                  </p:nvSpPr>
                  <p:spPr bwMode="auto">
                    <a:xfrm flipV="1">
                      <a:off x="292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0" name="Line 4777"/>
                    <p:cNvSpPr>
                      <a:spLocks noChangeShapeType="1"/>
                    </p:cNvSpPr>
                    <p:nvPr/>
                  </p:nvSpPr>
                  <p:spPr bwMode="auto">
                    <a:xfrm flipV="1">
                      <a:off x="292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1" name="Line 4778"/>
                    <p:cNvSpPr>
                      <a:spLocks noChangeShapeType="1"/>
                    </p:cNvSpPr>
                    <p:nvPr/>
                  </p:nvSpPr>
                  <p:spPr bwMode="auto">
                    <a:xfrm flipV="1">
                      <a:off x="292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2" name="Line 4779"/>
                    <p:cNvSpPr>
                      <a:spLocks noChangeShapeType="1"/>
                    </p:cNvSpPr>
                    <p:nvPr/>
                  </p:nvSpPr>
                  <p:spPr bwMode="auto">
                    <a:xfrm flipV="1">
                      <a:off x="292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3" name="Line 4780"/>
                    <p:cNvSpPr>
                      <a:spLocks noChangeShapeType="1"/>
                    </p:cNvSpPr>
                    <p:nvPr/>
                  </p:nvSpPr>
                  <p:spPr bwMode="auto">
                    <a:xfrm flipV="1">
                      <a:off x="292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4" name="Line 4781"/>
                    <p:cNvSpPr>
                      <a:spLocks noChangeShapeType="1"/>
                    </p:cNvSpPr>
                    <p:nvPr/>
                  </p:nvSpPr>
                  <p:spPr bwMode="auto">
                    <a:xfrm flipV="1">
                      <a:off x="292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5" name="Line 4782"/>
                    <p:cNvSpPr>
                      <a:spLocks noChangeShapeType="1"/>
                    </p:cNvSpPr>
                    <p:nvPr/>
                  </p:nvSpPr>
                  <p:spPr bwMode="auto">
                    <a:xfrm flipV="1">
                      <a:off x="292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6" name="Line 4783"/>
                    <p:cNvSpPr>
                      <a:spLocks noChangeShapeType="1"/>
                    </p:cNvSpPr>
                    <p:nvPr/>
                  </p:nvSpPr>
                  <p:spPr bwMode="auto">
                    <a:xfrm flipV="1">
                      <a:off x="292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7" name="Line 4784"/>
                    <p:cNvSpPr>
                      <a:spLocks noChangeShapeType="1"/>
                    </p:cNvSpPr>
                    <p:nvPr/>
                  </p:nvSpPr>
                  <p:spPr bwMode="auto">
                    <a:xfrm flipV="1">
                      <a:off x="292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8" name="Line 4785"/>
                    <p:cNvSpPr>
                      <a:spLocks noChangeShapeType="1"/>
                    </p:cNvSpPr>
                    <p:nvPr/>
                  </p:nvSpPr>
                  <p:spPr bwMode="auto">
                    <a:xfrm flipV="1">
                      <a:off x="292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9" name="Line 4786"/>
                    <p:cNvSpPr>
                      <a:spLocks noChangeShapeType="1"/>
                    </p:cNvSpPr>
                    <p:nvPr/>
                  </p:nvSpPr>
                  <p:spPr bwMode="auto">
                    <a:xfrm flipV="1">
                      <a:off x="292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0" name="Line 4787"/>
                    <p:cNvSpPr>
                      <a:spLocks noChangeShapeType="1"/>
                    </p:cNvSpPr>
                    <p:nvPr/>
                  </p:nvSpPr>
                  <p:spPr bwMode="auto">
                    <a:xfrm flipV="1">
                      <a:off x="292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1" name="Line 4788"/>
                    <p:cNvSpPr>
                      <a:spLocks noChangeShapeType="1"/>
                    </p:cNvSpPr>
                    <p:nvPr/>
                  </p:nvSpPr>
                  <p:spPr bwMode="auto">
                    <a:xfrm flipV="1">
                      <a:off x="292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2" name="Line 4789"/>
                    <p:cNvSpPr>
                      <a:spLocks noChangeShapeType="1"/>
                    </p:cNvSpPr>
                    <p:nvPr/>
                  </p:nvSpPr>
                  <p:spPr bwMode="auto">
                    <a:xfrm flipV="1">
                      <a:off x="292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3" name="Line 4790"/>
                    <p:cNvSpPr>
                      <a:spLocks noChangeShapeType="1"/>
                    </p:cNvSpPr>
                    <p:nvPr/>
                  </p:nvSpPr>
                  <p:spPr bwMode="auto">
                    <a:xfrm flipV="1">
                      <a:off x="292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4" name="Line 4791"/>
                    <p:cNvSpPr>
                      <a:spLocks noChangeShapeType="1"/>
                    </p:cNvSpPr>
                    <p:nvPr/>
                  </p:nvSpPr>
                  <p:spPr bwMode="auto">
                    <a:xfrm flipV="1">
                      <a:off x="292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5" name="Line 4792"/>
                    <p:cNvSpPr>
                      <a:spLocks noChangeShapeType="1"/>
                    </p:cNvSpPr>
                    <p:nvPr/>
                  </p:nvSpPr>
                  <p:spPr bwMode="auto">
                    <a:xfrm flipV="1">
                      <a:off x="292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6" name="Line 4793"/>
                    <p:cNvSpPr>
                      <a:spLocks noChangeShapeType="1"/>
                    </p:cNvSpPr>
                    <p:nvPr/>
                  </p:nvSpPr>
                  <p:spPr bwMode="auto">
                    <a:xfrm flipV="1">
                      <a:off x="292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7" name="Line 4794"/>
                    <p:cNvSpPr>
                      <a:spLocks noChangeShapeType="1"/>
                    </p:cNvSpPr>
                    <p:nvPr/>
                  </p:nvSpPr>
                  <p:spPr bwMode="auto">
                    <a:xfrm flipV="1">
                      <a:off x="292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8" name="Line 4795"/>
                    <p:cNvSpPr>
                      <a:spLocks noChangeShapeType="1"/>
                    </p:cNvSpPr>
                    <p:nvPr/>
                  </p:nvSpPr>
                  <p:spPr bwMode="auto">
                    <a:xfrm flipV="1">
                      <a:off x="292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9" name="Line 4796"/>
                    <p:cNvSpPr>
                      <a:spLocks noChangeShapeType="1"/>
                    </p:cNvSpPr>
                    <p:nvPr/>
                  </p:nvSpPr>
                  <p:spPr bwMode="auto">
                    <a:xfrm flipV="1">
                      <a:off x="292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0" name="Line 4797"/>
                    <p:cNvSpPr>
                      <a:spLocks noChangeShapeType="1"/>
                    </p:cNvSpPr>
                    <p:nvPr/>
                  </p:nvSpPr>
                  <p:spPr bwMode="auto">
                    <a:xfrm flipV="1">
                      <a:off x="292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1" name="Line 4798"/>
                    <p:cNvSpPr>
                      <a:spLocks noChangeShapeType="1"/>
                    </p:cNvSpPr>
                    <p:nvPr/>
                  </p:nvSpPr>
                  <p:spPr bwMode="auto">
                    <a:xfrm flipV="1">
                      <a:off x="292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2" name="Line 4799"/>
                    <p:cNvSpPr>
                      <a:spLocks noChangeShapeType="1"/>
                    </p:cNvSpPr>
                    <p:nvPr/>
                  </p:nvSpPr>
                  <p:spPr bwMode="auto">
                    <a:xfrm flipV="1">
                      <a:off x="292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3" name="Line 4800"/>
                    <p:cNvSpPr>
                      <a:spLocks noChangeShapeType="1"/>
                    </p:cNvSpPr>
                    <p:nvPr/>
                  </p:nvSpPr>
                  <p:spPr bwMode="auto">
                    <a:xfrm flipV="1">
                      <a:off x="292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4" name="Line 4801"/>
                    <p:cNvSpPr>
                      <a:spLocks noChangeShapeType="1"/>
                    </p:cNvSpPr>
                    <p:nvPr/>
                  </p:nvSpPr>
                  <p:spPr bwMode="auto">
                    <a:xfrm flipV="1">
                      <a:off x="292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5" name="Line 4802"/>
                    <p:cNvSpPr>
                      <a:spLocks noChangeShapeType="1"/>
                    </p:cNvSpPr>
                    <p:nvPr/>
                  </p:nvSpPr>
                  <p:spPr bwMode="auto">
                    <a:xfrm flipV="1">
                      <a:off x="292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6" name="Line 4803"/>
                    <p:cNvSpPr>
                      <a:spLocks noChangeShapeType="1"/>
                    </p:cNvSpPr>
                    <p:nvPr/>
                  </p:nvSpPr>
                  <p:spPr bwMode="auto">
                    <a:xfrm flipV="1">
                      <a:off x="292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7" name="Line 4804"/>
                    <p:cNvSpPr>
                      <a:spLocks noChangeShapeType="1"/>
                    </p:cNvSpPr>
                    <p:nvPr/>
                  </p:nvSpPr>
                  <p:spPr bwMode="auto">
                    <a:xfrm flipV="1">
                      <a:off x="292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8" name="Line 4805"/>
                    <p:cNvSpPr>
                      <a:spLocks noChangeShapeType="1"/>
                    </p:cNvSpPr>
                    <p:nvPr/>
                  </p:nvSpPr>
                  <p:spPr bwMode="auto">
                    <a:xfrm flipV="1">
                      <a:off x="292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9" name="Line 4806"/>
                    <p:cNvSpPr>
                      <a:spLocks noChangeShapeType="1"/>
                    </p:cNvSpPr>
                    <p:nvPr/>
                  </p:nvSpPr>
                  <p:spPr bwMode="auto">
                    <a:xfrm flipV="1">
                      <a:off x="292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0" name="Line 4807"/>
                    <p:cNvSpPr>
                      <a:spLocks noChangeShapeType="1"/>
                    </p:cNvSpPr>
                    <p:nvPr/>
                  </p:nvSpPr>
                  <p:spPr bwMode="auto">
                    <a:xfrm flipV="1">
                      <a:off x="292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1" name="Line 4808"/>
                    <p:cNvSpPr>
                      <a:spLocks noChangeShapeType="1"/>
                    </p:cNvSpPr>
                    <p:nvPr/>
                  </p:nvSpPr>
                  <p:spPr bwMode="auto">
                    <a:xfrm flipV="1">
                      <a:off x="292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2" name="Line 4809"/>
                    <p:cNvSpPr>
                      <a:spLocks noChangeShapeType="1"/>
                    </p:cNvSpPr>
                    <p:nvPr/>
                  </p:nvSpPr>
                  <p:spPr bwMode="auto">
                    <a:xfrm flipV="1">
                      <a:off x="292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3" name="Line 4810"/>
                    <p:cNvSpPr>
                      <a:spLocks noChangeShapeType="1"/>
                    </p:cNvSpPr>
                    <p:nvPr/>
                  </p:nvSpPr>
                  <p:spPr bwMode="auto">
                    <a:xfrm flipV="1">
                      <a:off x="292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4" name="Line 4811"/>
                    <p:cNvSpPr>
                      <a:spLocks noChangeShapeType="1"/>
                    </p:cNvSpPr>
                    <p:nvPr/>
                  </p:nvSpPr>
                  <p:spPr bwMode="auto">
                    <a:xfrm flipV="1">
                      <a:off x="292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5" name="Line 4812"/>
                    <p:cNvSpPr>
                      <a:spLocks noChangeShapeType="1"/>
                    </p:cNvSpPr>
                    <p:nvPr/>
                  </p:nvSpPr>
                  <p:spPr bwMode="auto">
                    <a:xfrm flipV="1">
                      <a:off x="292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6" name="Line 4813"/>
                    <p:cNvSpPr>
                      <a:spLocks noChangeShapeType="1"/>
                    </p:cNvSpPr>
                    <p:nvPr/>
                  </p:nvSpPr>
                  <p:spPr bwMode="auto">
                    <a:xfrm flipV="1">
                      <a:off x="292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7" name="Line 4814"/>
                    <p:cNvSpPr>
                      <a:spLocks noChangeShapeType="1"/>
                    </p:cNvSpPr>
                    <p:nvPr/>
                  </p:nvSpPr>
                  <p:spPr bwMode="auto">
                    <a:xfrm flipV="1">
                      <a:off x="292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8" name="Line 4815"/>
                    <p:cNvSpPr>
                      <a:spLocks noChangeShapeType="1"/>
                    </p:cNvSpPr>
                    <p:nvPr/>
                  </p:nvSpPr>
                  <p:spPr bwMode="auto">
                    <a:xfrm flipV="1">
                      <a:off x="292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9" name="Line 4816"/>
                    <p:cNvSpPr>
                      <a:spLocks noChangeShapeType="1"/>
                    </p:cNvSpPr>
                    <p:nvPr/>
                  </p:nvSpPr>
                  <p:spPr bwMode="auto">
                    <a:xfrm flipV="1">
                      <a:off x="292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0" name="Line 4817"/>
                    <p:cNvSpPr>
                      <a:spLocks noChangeShapeType="1"/>
                    </p:cNvSpPr>
                    <p:nvPr/>
                  </p:nvSpPr>
                  <p:spPr bwMode="auto">
                    <a:xfrm flipV="1">
                      <a:off x="292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1" name="Line 4818"/>
                    <p:cNvSpPr>
                      <a:spLocks noChangeShapeType="1"/>
                    </p:cNvSpPr>
                    <p:nvPr/>
                  </p:nvSpPr>
                  <p:spPr bwMode="auto">
                    <a:xfrm flipV="1">
                      <a:off x="292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2" name="Line 4819"/>
                    <p:cNvSpPr>
                      <a:spLocks noChangeShapeType="1"/>
                    </p:cNvSpPr>
                    <p:nvPr/>
                  </p:nvSpPr>
                  <p:spPr bwMode="auto">
                    <a:xfrm flipV="1">
                      <a:off x="292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3" name="Line 4820"/>
                    <p:cNvSpPr>
                      <a:spLocks noChangeShapeType="1"/>
                    </p:cNvSpPr>
                    <p:nvPr/>
                  </p:nvSpPr>
                  <p:spPr bwMode="auto">
                    <a:xfrm flipV="1">
                      <a:off x="292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4" name="Line 4821"/>
                    <p:cNvSpPr>
                      <a:spLocks noChangeShapeType="1"/>
                    </p:cNvSpPr>
                    <p:nvPr/>
                  </p:nvSpPr>
                  <p:spPr bwMode="auto">
                    <a:xfrm flipV="1">
                      <a:off x="292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5" name="Line 4822"/>
                    <p:cNvSpPr>
                      <a:spLocks noChangeShapeType="1"/>
                    </p:cNvSpPr>
                    <p:nvPr/>
                  </p:nvSpPr>
                  <p:spPr bwMode="auto">
                    <a:xfrm flipV="1">
                      <a:off x="292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6" name="Line 4823"/>
                    <p:cNvSpPr>
                      <a:spLocks noChangeShapeType="1"/>
                    </p:cNvSpPr>
                    <p:nvPr/>
                  </p:nvSpPr>
                  <p:spPr bwMode="auto">
                    <a:xfrm flipV="1">
                      <a:off x="292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7" name="Line 4824"/>
                    <p:cNvSpPr>
                      <a:spLocks noChangeShapeType="1"/>
                    </p:cNvSpPr>
                    <p:nvPr/>
                  </p:nvSpPr>
                  <p:spPr bwMode="auto">
                    <a:xfrm flipV="1">
                      <a:off x="292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8" name="Line 4825"/>
                    <p:cNvSpPr>
                      <a:spLocks noChangeShapeType="1"/>
                    </p:cNvSpPr>
                    <p:nvPr/>
                  </p:nvSpPr>
                  <p:spPr bwMode="auto">
                    <a:xfrm flipV="1">
                      <a:off x="292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9" name="Line 4826"/>
                    <p:cNvSpPr>
                      <a:spLocks noChangeShapeType="1"/>
                    </p:cNvSpPr>
                    <p:nvPr/>
                  </p:nvSpPr>
                  <p:spPr bwMode="auto">
                    <a:xfrm flipV="1">
                      <a:off x="292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0" name="Line 4827"/>
                    <p:cNvSpPr>
                      <a:spLocks noChangeShapeType="1"/>
                    </p:cNvSpPr>
                    <p:nvPr/>
                  </p:nvSpPr>
                  <p:spPr bwMode="auto">
                    <a:xfrm flipV="1">
                      <a:off x="292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1" name="Line 4828"/>
                    <p:cNvSpPr>
                      <a:spLocks noChangeShapeType="1"/>
                    </p:cNvSpPr>
                    <p:nvPr/>
                  </p:nvSpPr>
                  <p:spPr bwMode="auto">
                    <a:xfrm flipV="1">
                      <a:off x="292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2" name="Line 4829"/>
                    <p:cNvSpPr>
                      <a:spLocks noChangeShapeType="1"/>
                    </p:cNvSpPr>
                    <p:nvPr/>
                  </p:nvSpPr>
                  <p:spPr bwMode="auto">
                    <a:xfrm flipV="1">
                      <a:off x="292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3" name="Line 4830"/>
                    <p:cNvSpPr>
                      <a:spLocks noChangeShapeType="1"/>
                    </p:cNvSpPr>
                    <p:nvPr/>
                  </p:nvSpPr>
                  <p:spPr bwMode="auto">
                    <a:xfrm flipV="1">
                      <a:off x="292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4" name="Line 4831"/>
                    <p:cNvSpPr>
                      <a:spLocks noChangeShapeType="1"/>
                    </p:cNvSpPr>
                    <p:nvPr/>
                  </p:nvSpPr>
                  <p:spPr bwMode="auto">
                    <a:xfrm flipV="1">
                      <a:off x="292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5" name="Line 4832"/>
                    <p:cNvSpPr>
                      <a:spLocks noChangeShapeType="1"/>
                    </p:cNvSpPr>
                    <p:nvPr/>
                  </p:nvSpPr>
                  <p:spPr bwMode="auto">
                    <a:xfrm flipV="1">
                      <a:off x="292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6" name="Line 4833"/>
                    <p:cNvSpPr>
                      <a:spLocks noChangeShapeType="1"/>
                    </p:cNvSpPr>
                    <p:nvPr/>
                  </p:nvSpPr>
                  <p:spPr bwMode="auto">
                    <a:xfrm flipV="1">
                      <a:off x="292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7" name="Line 4834"/>
                    <p:cNvSpPr>
                      <a:spLocks noChangeShapeType="1"/>
                    </p:cNvSpPr>
                    <p:nvPr/>
                  </p:nvSpPr>
                  <p:spPr bwMode="auto">
                    <a:xfrm flipV="1">
                      <a:off x="292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8" name="Line 4835"/>
                    <p:cNvSpPr>
                      <a:spLocks noChangeShapeType="1"/>
                    </p:cNvSpPr>
                    <p:nvPr/>
                  </p:nvSpPr>
                  <p:spPr bwMode="auto">
                    <a:xfrm flipV="1">
                      <a:off x="292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9" name="Line 4836"/>
                    <p:cNvSpPr>
                      <a:spLocks noChangeShapeType="1"/>
                    </p:cNvSpPr>
                    <p:nvPr/>
                  </p:nvSpPr>
                  <p:spPr bwMode="auto">
                    <a:xfrm flipV="1">
                      <a:off x="292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0" name="Line 4837"/>
                    <p:cNvSpPr>
                      <a:spLocks noChangeShapeType="1"/>
                    </p:cNvSpPr>
                    <p:nvPr/>
                  </p:nvSpPr>
                  <p:spPr bwMode="auto">
                    <a:xfrm flipV="1">
                      <a:off x="292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1" name="Line 4838"/>
                    <p:cNvSpPr>
                      <a:spLocks noChangeShapeType="1"/>
                    </p:cNvSpPr>
                    <p:nvPr/>
                  </p:nvSpPr>
                  <p:spPr bwMode="auto">
                    <a:xfrm flipV="1">
                      <a:off x="292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2" name="Line 4839"/>
                    <p:cNvSpPr>
                      <a:spLocks noChangeShapeType="1"/>
                    </p:cNvSpPr>
                    <p:nvPr/>
                  </p:nvSpPr>
                  <p:spPr bwMode="auto">
                    <a:xfrm flipV="1">
                      <a:off x="292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3" name="Line 4840"/>
                    <p:cNvSpPr>
                      <a:spLocks noChangeShapeType="1"/>
                    </p:cNvSpPr>
                    <p:nvPr/>
                  </p:nvSpPr>
                  <p:spPr bwMode="auto">
                    <a:xfrm flipV="1">
                      <a:off x="292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4" name="Line 4841"/>
                    <p:cNvSpPr>
                      <a:spLocks noChangeShapeType="1"/>
                    </p:cNvSpPr>
                    <p:nvPr/>
                  </p:nvSpPr>
                  <p:spPr bwMode="auto">
                    <a:xfrm flipV="1">
                      <a:off x="292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5" name="Line 4842"/>
                    <p:cNvSpPr>
                      <a:spLocks noChangeShapeType="1"/>
                    </p:cNvSpPr>
                    <p:nvPr/>
                  </p:nvSpPr>
                  <p:spPr bwMode="auto">
                    <a:xfrm flipV="1">
                      <a:off x="292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6" name="Line 4843"/>
                    <p:cNvSpPr>
                      <a:spLocks noChangeShapeType="1"/>
                    </p:cNvSpPr>
                    <p:nvPr/>
                  </p:nvSpPr>
                  <p:spPr bwMode="auto">
                    <a:xfrm flipV="1">
                      <a:off x="292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7" name="Line 4844"/>
                    <p:cNvSpPr>
                      <a:spLocks noChangeShapeType="1"/>
                    </p:cNvSpPr>
                    <p:nvPr/>
                  </p:nvSpPr>
                  <p:spPr bwMode="auto">
                    <a:xfrm flipV="1">
                      <a:off x="292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8" name="Line 4845"/>
                    <p:cNvSpPr>
                      <a:spLocks noChangeShapeType="1"/>
                    </p:cNvSpPr>
                    <p:nvPr/>
                  </p:nvSpPr>
                  <p:spPr bwMode="auto">
                    <a:xfrm flipV="1">
                      <a:off x="292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9" name="Line 4846"/>
                    <p:cNvSpPr>
                      <a:spLocks noChangeShapeType="1"/>
                    </p:cNvSpPr>
                    <p:nvPr/>
                  </p:nvSpPr>
                  <p:spPr bwMode="auto">
                    <a:xfrm flipV="1">
                      <a:off x="292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0" name="Line 4847"/>
                    <p:cNvSpPr>
                      <a:spLocks noChangeShapeType="1"/>
                    </p:cNvSpPr>
                    <p:nvPr/>
                  </p:nvSpPr>
                  <p:spPr bwMode="auto">
                    <a:xfrm flipV="1">
                      <a:off x="292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1" name="Line 4848"/>
                    <p:cNvSpPr>
                      <a:spLocks noChangeShapeType="1"/>
                    </p:cNvSpPr>
                    <p:nvPr/>
                  </p:nvSpPr>
                  <p:spPr bwMode="auto">
                    <a:xfrm flipV="1">
                      <a:off x="292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2" name="Line 4849"/>
                    <p:cNvSpPr>
                      <a:spLocks noChangeShapeType="1"/>
                    </p:cNvSpPr>
                    <p:nvPr/>
                  </p:nvSpPr>
                  <p:spPr bwMode="auto">
                    <a:xfrm flipV="1">
                      <a:off x="292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3" name="Line 4850"/>
                    <p:cNvSpPr>
                      <a:spLocks noChangeShapeType="1"/>
                    </p:cNvSpPr>
                    <p:nvPr/>
                  </p:nvSpPr>
                  <p:spPr bwMode="auto">
                    <a:xfrm flipV="1">
                      <a:off x="292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4" name="Line 4851"/>
                    <p:cNvSpPr>
                      <a:spLocks noChangeShapeType="1"/>
                    </p:cNvSpPr>
                    <p:nvPr/>
                  </p:nvSpPr>
                  <p:spPr bwMode="auto">
                    <a:xfrm flipV="1">
                      <a:off x="292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5" name="Line 4852"/>
                    <p:cNvSpPr>
                      <a:spLocks noChangeShapeType="1"/>
                    </p:cNvSpPr>
                    <p:nvPr/>
                  </p:nvSpPr>
                  <p:spPr bwMode="auto">
                    <a:xfrm flipV="1">
                      <a:off x="292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6" name="Line 4853"/>
                    <p:cNvSpPr>
                      <a:spLocks noChangeShapeType="1"/>
                    </p:cNvSpPr>
                    <p:nvPr/>
                  </p:nvSpPr>
                  <p:spPr bwMode="auto">
                    <a:xfrm flipV="1">
                      <a:off x="292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7" name="Line 4854"/>
                    <p:cNvSpPr>
                      <a:spLocks noChangeShapeType="1"/>
                    </p:cNvSpPr>
                    <p:nvPr/>
                  </p:nvSpPr>
                  <p:spPr bwMode="auto">
                    <a:xfrm flipV="1">
                      <a:off x="292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8" name="Line 4855"/>
                    <p:cNvSpPr>
                      <a:spLocks noChangeShapeType="1"/>
                    </p:cNvSpPr>
                    <p:nvPr/>
                  </p:nvSpPr>
                  <p:spPr bwMode="auto">
                    <a:xfrm flipV="1">
                      <a:off x="292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9" name="Line 4856"/>
                    <p:cNvSpPr>
                      <a:spLocks noChangeShapeType="1"/>
                    </p:cNvSpPr>
                    <p:nvPr/>
                  </p:nvSpPr>
                  <p:spPr bwMode="auto">
                    <a:xfrm flipV="1">
                      <a:off x="292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0" name="Line 4857"/>
                    <p:cNvSpPr>
                      <a:spLocks noChangeShapeType="1"/>
                    </p:cNvSpPr>
                    <p:nvPr/>
                  </p:nvSpPr>
                  <p:spPr bwMode="auto">
                    <a:xfrm flipV="1">
                      <a:off x="292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1" name="Line 4858"/>
                    <p:cNvSpPr>
                      <a:spLocks noChangeShapeType="1"/>
                    </p:cNvSpPr>
                    <p:nvPr/>
                  </p:nvSpPr>
                  <p:spPr bwMode="auto">
                    <a:xfrm flipV="1">
                      <a:off x="292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2" name="Line 4859"/>
                    <p:cNvSpPr>
                      <a:spLocks noChangeShapeType="1"/>
                    </p:cNvSpPr>
                    <p:nvPr/>
                  </p:nvSpPr>
                  <p:spPr bwMode="auto">
                    <a:xfrm flipV="1">
                      <a:off x="292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3" name="Line 4860"/>
                    <p:cNvSpPr>
                      <a:spLocks noChangeShapeType="1"/>
                    </p:cNvSpPr>
                    <p:nvPr/>
                  </p:nvSpPr>
                  <p:spPr bwMode="auto">
                    <a:xfrm flipV="1">
                      <a:off x="292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4" name="Line 4861"/>
                    <p:cNvSpPr>
                      <a:spLocks noChangeShapeType="1"/>
                    </p:cNvSpPr>
                    <p:nvPr/>
                  </p:nvSpPr>
                  <p:spPr bwMode="auto">
                    <a:xfrm flipV="1">
                      <a:off x="292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5" name="Line 4862"/>
                    <p:cNvSpPr>
                      <a:spLocks noChangeShapeType="1"/>
                    </p:cNvSpPr>
                    <p:nvPr/>
                  </p:nvSpPr>
                  <p:spPr bwMode="auto">
                    <a:xfrm flipV="1">
                      <a:off x="292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6" name="Line 4863"/>
                    <p:cNvSpPr>
                      <a:spLocks noChangeShapeType="1"/>
                    </p:cNvSpPr>
                    <p:nvPr/>
                  </p:nvSpPr>
                  <p:spPr bwMode="auto">
                    <a:xfrm flipV="1">
                      <a:off x="292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7" name="Line 4864"/>
                    <p:cNvSpPr>
                      <a:spLocks noChangeShapeType="1"/>
                    </p:cNvSpPr>
                    <p:nvPr/>
                  </p:nvSpPr>
                  <p:spPr bwMode="auto">
                    <a:xfrm flipV="1">
                      <a:off x="292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8" name="Line 4865"/>
                    <p:cNvSpPr>
                      <a:spLocks noChangeShapeType="1"/>
                    </p:cNvSpPr>
                    <p:nvPr/>
                  </p:nvSpPr>
                  <p:spPr bwMode="auto">
                    <a:xfrm flipV="1">
                      <a:off x="292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9" name="Line 4866"/>
                    <p:cNvSpPr>
                      <a:spLocks noChangeShapeType="1"/>
                    </p:cNvSpPr>
                    <p:nvPr/>
                  </p:nvSpPr>
                  <p:spPr bwMode="auto">
                    <a:xfrm flipV="1">
                      <a:off x="292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0" name="Line 4867"/>
                    <p:cNvSpPr>
                      <a:spLocks noChangeShapeType="1"/>
                    </p:cNvSpPr>
                    <p:nvPr/>
                  </p:nvSpPr>
                  <p:spPr bwMode="auto">
                    <a:xfrm flipV="1">
                      <a:off x="292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1" name="Line 4868"/>
                    <p:cNvSpPr>
                      <a:spLocks noChangeShapeType="1"/>
                    </p:cNvSpPr>
                    <p:nvPr/>
                  </p:nvSpPr>
                  <p:spPr bwMode="auto">
                    <a:xfrm flipV="1">
                      <a:off x="292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2" name="Line 4869"/>
                    <p:cNvSpPr>
                      <a:spLocks noChangeShapeType="1"/>
                    </p:cNvSpPr>
                    <p:nvPr/>
                  </p:nvSpPr>
                  <p:spPr bwMode="auto">
                    <a:xfrm flipV="1">
                      <a:off x="292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3" name="Line 4870"/>
                    <p:cNvSpPr>
                      <a:spLocks noChangeShapeType="1"/>
                    </p:cNvSpPr>
                    <p:nvPr/>
                  </p:nvSpPr>
                  <p:spPr bwMode="auto">
                    <a:xfrm flipV="1">
                      <a:off x="292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4" name="Line 4871"/>
                    <p:cNvSpPr>
                      <a:spLocks noChangeShapeType="1"/>
                    </p:cNvSpPr>
                    <p:nvPr/>
                  </p:nvSpPr>
                  <p:spPr bwMode="auto">
                    <a:xfrm flipV="1">
                      <a:off x="292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5" name="Line 4872"/>
                    <p:cNvSpPr>
                      <a:spLocks noChangeShapeType="1"/>
                    </p:cNvSpPr>
                    <p:nvPr/>
                  </p:nvSpPr>
                  <p:spPr bwMode="auto">
                    <a:xfrm flipV="1">
                      <a:off x="292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6" name="Line 4873"/>
                    <p:cNvSpPr>
                      <a:spLocks noChangeShapeType="1"/>
                    </p:cNvSpPr>
                    <p:nvPr/>
                  </p:nvSpPr>
                  <p:spPr bwMode="auto">
                    <a:xfrm flipV="1">
                      <a:off x="292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7" name="Line 4874"/>
                    <p:cNvSpPr>
                      <a:spLocks noChangeShapeType="1"/>
                    </p:cNvSpPr>
                    <p:nvPr/>
                  </p:nvSpPr>
                  <p:spPr bwMode="auto">
                    <a:xfrm flipV="1">
                      <a:off x="292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8" name="Line 4875"/>
                    <p:cNvSpPr>
                      <a:spLocks noChangeShapeType="1"/>
                    </p:cNvSpPr>
                    <p:nvPr/>
                  </p:nvSpPr>
                  <p:spPr bwMode="auto">
                    <a:xfrm flipV="1">
                      <a:off x="292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9" name="Line 4876"/>
                    <p:cNvSpPr>
                      <a:spLocks noChangeShapeType="1"/>
                    </p:cNvSpPr>
                    <p:nvPr/>
                  </p:nvSpPr>
                  <p:spPr bwMode="auto">
                    <a:xfrm flipV="1">
                      <a:off x="292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0" name="Line 4877"/>
                    <p:cNvSpPr>
                      <a:spLocks noChangeShapeType="1"/>
                    </p:cNvSpPr>
                    <p:nvPr/>
                  </p:nvSpPr>
                  <p:spPr bwMode="auto">
                    <a:xfrm flipV="1">
                      <a:off x="292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1" name="Line 4878"/>
                    <p:cNvSpPr>
                      <a:spLocks noChangeShapeType="1"/>
                    </p:cNvSpPr>
                    <p:nvPr/>
                  </p:nvSpPr>
                  <p:spPr bwMode="auto">
                    <a:xfrm flipV="1">
                      <a:off x="292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2" name="Line 4879"/>
                    <p:cNvSpPr>
                      <a:spLocks noChangeShapeType="1"/>
                    </p:cNvSpPr>
                    <p:nvPr/>
                  </p:nvSpPr>
                  <p:spPr bwMode="auto">
                    <a:xfrm flipV="1">
                      <a:off x="292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3" name="Line 4880"/>
                    <p:cNvSpPr>
                      <a:spLocks noChangeShapeType="1"/>
                    </p:cNvSpPr>
                    <p:nvPr/>
                  </p:nvSpPr>
                  <p:spPr bwMode="auto">
                    <a:xfrm flipV="1">
                      <a:off x="292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4" name="Line 4881"/>
                    <p:cNvSpPr>
                      <a:spLocks noChangeShapeType="1"/>
                    </p:cNvSpPr>
                    <p:nvPr/>
                  </p:nvSpPr>
                  <p:spPr bwMode="auto">
                    <a:xfrm flipV="1">
                      <a:off x="292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5" name="Line 4882"/>
                    <p:cNvSpPr>
                      <a:spLocks noChangeShapeType="1"/>
                    </p:cNvSpPr>
                    <p:nvPr/>
                  </p:nvSpPr>
                  <p:spPr bwMode="auto">
                    <a:xfrm flipV="1">
                      <a:off x="292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6" name="Line 4883"/>
                    <p:cNvSpPr>
                      <a:spLocks noChangeShapeType="1"/>
                    </p:cNvSpPr>
                    <p:nvPr/>
                  </p:nvSpPr>
                  <p:spPr bwMode="auto">
                    <a:xfrm flipV="1">
                      <a:off x="292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7" name="Line 4884"/>
                    <p:cNvSpPr>
                      <a:spLocks noChangeShapeType="1"/>
                    </p:cNvSpPr>
                    <p:nvPr/>
                  </p:nvSpPr>
                  <p:spPr bwMode="auto">
                    <a:xfrm flipV="1">
                      <a:off x="292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8" name="Line 4885"/>
                    <p:cNvSpPr>
                      <a:spLocks noChangeShapeType="1"/>
                    </p:cNvSpPr>
                    <p:nvPr/>
                  </p:nvSpPr>
                  <p:spPr bwMode="auto">
                    <a:xfrm flipV="1">
                      <a:off x="292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9" name="Line 4886"/>
                    <p:cNvSpPr>
                      <a:spLocks noChangeShapeType="1"/>
                    </p:cNvSpPr>
                    <p:nvPr/>
                  </p:nvSpPr>
                  <p:spPr bwMode="auto">
                    <a:xfrm flipV="1">
                      <a:off x="292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0" name="Line 4887"/>
                    <p:cNvSpPr>
                      <a:spLocks noChangeShapeType="1"/>
                    </p:cNvSpPr>
                    <p:nvPr/>
                  </p:nvSpPr>
                  <p:spPr bwMode="auto">
                    <a:xfrm flipV="1">
                      <a:off x="292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1" name="Line 4888"/>
                    <p:cNvSpPr>
                      <a:spLocks noChangeShapeType="1"/>
                    </p:cNvSpPr>
                    <p:nvPr/>
                  </p:nvSpPr>
                  <p:spPr bwMode="auto">
                    <a:xfrm flipV="1">
                      <a:off x="292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2" name="Line 4889"/>
                    <p:cNvSpPr>
                      <a:spLocks noChangeShapeType="1"/>
                    </p:cNvSpPr>
                    <p:nvPr/>
                  </p:nvSpPr>
                  <p:spPr bwMode="auto">
                    <a:xfrm flipV="1">
                      <a:off x="292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3" name="Line 4890"/>
                    <p:cNvSpPr>
                      <a:spLocks noChangeShapeType="1"/>
                    </p:cNvSpPr>
                    <p:nvPr/>
                  </p:nvSpPr>
                  <p:spPr bwMode="auto">
                    <a:xfrm flipV="1">
                      <a:off x="292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4" name="Line 4891"/>
                    <p:cNvSpPr>
                      <a:spLocks noChangeShapeType="1"/>
                    </p:cNvSpPr>
                    <p:nvPr/>
                  </p:nvSpPr>
                  <p:spPr bwMode="auto">
                    <a:xfrm flipV="1">
                      <a:off x="292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5" name="Line 4892"/>
                    <p:cNvSpPr>
                      <a:spLocks noChangeShapeType="1"/>
                    </p:cNvSpPr>
                    <p:nvPr/>
                  </p:nvSpPr>
                  <p:spPr bwMode="auto">
                    <a:xfrm flipV="1">
                      <a:off x="292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6" name="Line 4893"/>
                    <p:cNvSpPr>
                      <a:spLocks noChangeShapeType="1"/>
                    </p:cNvSpPr>
                    <p:nvPr/>
                  </p:nvSpPr>
                  <p:spPr bwMode="auto">
                    <a:xfrm flipV="1">
                      <a:off x="292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7" name="Line 4894"/>
                    <p:cNvSpPr>
                      <a:spLocks noChangeShapeType="1"/>
                    </p:cNvSpPr>
                    <p:nvPr/>
                  </p:nvSpPr>
                  <p:spPr bwMode="auto">
                    <a:xfrm flipV="1">
                      <a:off x="292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8" name="Line 4895"/>
                    <p:cNvSpPr>
                      <a:spLocks noChangeShapeType="1"/>
                    </p:cNvSpPr>
                    <p:nvPr/>
                  </p:nvSpPr>
                  <p:spPr bwMode="auto">
                    <a:xfrm flipV="1">
                      <a:off x="292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9" name="Line 4896"/>
                    <p:cNvSpPr>
                      <a:spLocks noChangeShapeType="1"/>
                    </p:cNvSpPr>
                    <p:nvPr/>
                  </p:nvSpPr>
                  <p:spPr bwMode="auto">
                    <a:xfrm flipV="1">
                      <a:off x="292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0" name="Line 4897"/>
                    <p:cNvSpPr>
                      <a:spLocks noChangeShapeType="1"/>
                    </p:cNvSpPr>
                    <p:nvPr/>
                  </p:nvSpPr>
                  <p:spPr bwMode="auto">
                    <a:xfrm flipV="1">
                      <a:off x="292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1" name="Line 4898"/>
                    <p:cNvSpPr>
                      <a:spLocks noChangeShapeType="1"/>
                    </p:cNvSpPr>
                    <p:nvPr/>
                  </p:nvSpPr>
                  <p:spPr bwMode="auto">
                    <a:xfrm flipV="1">
                      <a:off x="292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2" name="Line 4899"/>
                    <p:cNvSpPr>
                      <a:spLocks noChangeShapeType="1"/>
                    </p:cNvSpPr>
                    <p:nvPr/>
                  </p:nvSpPr>
                  <p:spPr bwMode="auto">
                    <a:xfrm flipV="1">
                      <a:off x="292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3" name="Line 4900"/>
                    <p:cNvSpPr>
                      <a:spLocks noChangeShapeType="1"/>
                    </p:cNvSpPr>
                    <p:nvPr/>
                  </p:nvSpPr>
                  <p:spPr bwMode="auto">
                    <a:xfrm flipV="1">
                      <a:off x="292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4" name="Line 4901"/>
                    <p:cNvSpPr>
                      <a:spLocks noChangeShapeType="1"/>
                    </p:cNvSpPr>
                    <p:nvPr/>
                  </p:nvSpPr>
                  <p:spPr bwMode="auto">
                    <a:xfrm flipV="1">
                      <a:off x="292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5" name="Line 4902"/>
                    <p:cNvSpPr>
                      <a:spLocks noChangeShapeType="1"/>
                    </p:cNvSpPr>
                    <p:nvPr/>
                  </p:nvSpPr>
                  <p:spPr bwMode="auto">
                    <a:xfrm flipV="1">
                      <a:off x="292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6" name="Line 4903"/>
                    <p:cNvSpPr>
                      <a:spLocks noChangeShapeType="1"/>
                    </p:cNvSpPr>
                    <p:nvPr/>
                  </p:nvSpPr>
                  <p:spPr bwMode="auto">
                    <a:xfrm flipV="1">
                      <a:off x="292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7" name="Line 4904"/>
                    <p:cNvSpPr>
                      <a:spLocks noChangeShapeType="1"/>
                    </p:cNvSpPr>
                    <p:nvPr/>
                  </p:nvSpPr>
                  <p:spPr bwMode="auto">
                    <a:xfrm flipV="1">
                      <a:off x="292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8" name="Line 4905"/>
                    <p:cNvSpPr>
                      <a:spLocks noChangeShapeType="1"/>
                    </p:cNvSpPr>
                    <p:nvPr/>
                  </p:nvSpPr>
                  <p:spPr bwMode="auto">
                    <a:xfrm flipV="1">
                      <a:off x="292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9" name="Line 4906"/>
                    <p:cNvSpPr>
                      <a:spLocks noChangeShapeType="1"/>
                    </p:cNvSpPr>
                    <p:nvPr/>
                  </p:nvSpPr>
                  <p:spPr bwMode="auto">
                    <a:xfrm flipV="1">
                      <a:off x="292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0" name="Line 4907"/>
                    <p:cNvSpPr>
                      <a:spLocks noChangeShapeType="1"/>
                    </p:cNvSpPr>
                    <p:nvPr/>
                  </p:nvSpPr>
                  <p:spPr bwMode="auto">
                    <a:xfrm flipV="1">
                      <a:off x="292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1" name="Line 4908"/>
                    <p:cNvSpPr>
                      <a:spLocks noChangeShapeType="1"/>
                    </p:cNvSpPr>
                    <p:nvPr/>
                  </p:nvSpPr>
                  <p:spPr bwMode="auto">
                    <a:xfrm flipV="1">
                      <a:off x="292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2" name="Line 4909"/>
                    <p:cNvSpPr>
                      <a:spLocks noChangeShapeType="1"/>
                    </p:cNvSpPr>
                    <p:nvPr/>
                  </p:nvSpPr>
                  <p:spPr bwMode="auto">
                    <a:xfrm flipV="1">
                      <a:off x="292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3" name="Line 4910"/>
                    <p:cNvSpPr>
                      <a:spLocks noChangeShapeType="1"/>
                    </p:cNvSpPr>
                    <p:nvPr/>
                  </p:nvSpPr>
                  <p:spPr bwMode="auto">
                    <a:xfrm flipV="1">
                      <a:off x="292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4" name="Line 4911"/>
                    <p:cNvSpPr>
                      <a:spLocks noChangeShapeType="1"/>
                    </p:cNvSpPr>
                    <p:nvPr/>
                  </p:nvSpPr>
                  <p:spPr bwMode="auto">
                    <a:xfrm flipV="1">
                      <a:off x="292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5" name="Line 4912"/>
                    <p:cNvSpPr>
                      <a:spLocks noChangeShapeType="1"/>
                    </p:cNvSpPr>
                    <p:nvPr/>
                  </p:nvSpPr>
                  <p:spPr bwMode="auto">
                    <a:xfrm flipV="1">
                      <a:off x="292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6" name="Line 4913"/>
                    <p:cNvSpPr>
                      <a:spLocks noChangeShapeType="1"/>
                    </p:cNvSpPr>
                    <p:nvPr/>
                  </p:nvSpPr>
                  <p:spPr bwMode="auto">
                    <a:xfrm flipV="1">
                      <a:off x="292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7" name="Line 4914"/>
                    <p:cNvSpPr>
                      <a:spLocks noChangeShapeType="1"/>
                    </p:cNvSpPr>
                    <p:nvPr/>
                  </p:nvSpPr>
                  <p:spPr bwMode="auto">
                    <a:xfrm flipV="1">
                      <a:off x="292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8" name="Line 4915"/>
                    <p:cNvSpPr>
                      <a:spLocks noChangeShapeType="1"/>
                    </p:cNvSpPr>
                    <p:nvPr/>
                  </p:nvSpPr>
                  <p:spPr bwMode="auto">
                    <a:xfrm flipV="1">
                      <a:off x="292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9" name="Line 4916"/>
                    <p:cNvSpPr>
                      <a:spLocks noChangeShapeType="1"/>
                    </p:cNvSpPr>
                    <p:nvPr/>
                  </p:nvSpPr>
                  <p:spPr bwMode="auto">
                    <a:xfrm flipV="1">
                      <a:off x="292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0" name="Line 4917"/>
                    <p:cNvSpPr>
                      <a:spLocks noChangeShapeType="1"/>
                    </p:cNvSpPr>
                    <p:nvPr/>
                  </p:nvSpPr>
                  <p:spPr bwMode="auto">
                    <a:xfrm flipV="1">
                      <a:off x="292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1" name="Line 4918"/>
                    <p:cNvSpPr>
                      <a:spLocks noChangeShapeType="1"/>
                    </p:cNvSpPr>
                    <p:nvPr/>
                  </p:nvSpPr>
                  <p:spPr bwMode="auto">
                    <a:xfrm flipV="1">
                      <a:off x="292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2" name="Line 4919"/>
                    <p:cNvSpPr>
                      <a:spLocks noChangeShapeType="1"/>
                    </p:cNvSpPr>
                    <p:nvPr/>
                  </p:nvSpPr>
                  <p:spPr bwMode="auto">
                    <a:xfrm flipV="1">
                      <a:off x="292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3" name="Line 4920"/>
                    <p:cNvSpPr>
                      <a:spLocks noChangeShapeType="1"/>
                    </p:cNvSpPr>
                    <p:nvPr/>
                  </p:nvSpPr>
                  <p:spPr bwMode="auto">
                    <a:xfrm flipV="1">
                      <a:off x="292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4" name="Line 4921"/>
                    <p:cNvSpPr>
                      <a:spLocks noChangeShapeType="1"/>
                    </p:cNvSpPr>
                    <p:nvPr/>
                  </p:nvSpPr>
                  <p:spPr bwMode="auto">
                    <a:xfrm flipV="1">
                      <a:off x="292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5" name="Line 4922"/>
                    <p:cNvSpPr>
                      <a:spLocks noChangeShapeType="1"/>
                    </p:cNvSpPr>
                    <p:nvPr/>
                  </p:nvSpPr>
                  <p:spPr bwMode="auto">
                    <a:xfrm flipV="1">
                      <a:off x="292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6" name="Line 4923"/>
                    <p:cNvSpPr>
                      <a:spLocks noChangeShapeType="1"/>
                    </p:cNvSpPr>
                    <p:nvPr/>
                  </p:nvSpPr>
                  <p:spPr bwMode="auto">
                    <a:xfrm flipV="1">
                      <a:off x="292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7" name="Line 4924"/>
                    <p:cNvSpPr>
                      <a:spLocks noChangeShapeType="1"/>
                    </p:cNvSpPr>
                    <p:nvPr/>
                  </p:nvSpPr>
                  <p:spPr bwMode="auto">
                    <a:xfrm flipV="1">
                      <a:off x="292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8" name="Line 4925"/>
                    <p:cNvSpPr>
                      <a:spLocks noChangeShapeType="1"/>
                    </p:cNvSpPr>
                    <p:nvPr/>
                  </p:nvSpPr>
                  <p:spPr bwMode="auto">
                    <a:xfrm flipV="1">
                      <a:off x="292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9" name="Line 4926"/>
                    <p:cNvSpPr>
                      <a:spLocks noChangeShapeType="1"/>
                    </p:cNvSpPr>
                    <p:nvPr/>
                  </p:nvSpPr>
                  <p:spPr bwMode="auto">
                    <a:xfrm flipV="1">
                      <a:off x="292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0" name="Line 4927"/>
                    <p:cNvSpPr>
                      <a:spLocks noChangeShapeType="1"/>
                    </p:cNvSpPr>
                    <p:nvPr/>
                  </p:nvSpPr>
                  <p:spPr bwMode="auto">
                    <a:xfrm flipV="1">
                      <a:off x="292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1" name="Line 4928"/>
                    <p:cNvSpPr>
                      <a:spLocks noChangeShapeType="1"/>
                    </p:cNvSpPr>
                    <p:nvPr/>
                  </p:nvSpPr>
                  <p:spPr bwMode="auto">
                    <a:xfrm flipV="1">
                      <a:off x="292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2" name="Line 4929"/>
                    <p:cNvSpPr>
                      <a:spLocks noChangeShapeType="1"/>
                    </p:cNvSpPr>
                    <p:nvPr/>
                  </p:nvSpPr>
                  <p:spPr bwMode="auto">
                    <a:xfrm flipV="1">
                      <a:off x="292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3" name="Line 4930"/>
                    <p:cNvSpPr>
                      <a:spLocks noChangeShapeType="1"/>
                    </p:cNvSpPr>
                    <p:nvPr/>
                  </p:nvSpPr>
                  <p:spPr bwMode="auto">
                    <a:xfrm flipV="1">
                      <a:off x="292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4" name="Line 4931"/>
                    <p:cNvSpPr>
                      <a:spLocks noChangeShapeType="1"/>
                    </p:cNvSpPr>
                    <p:nvPr/>
                  </p:nvSpPr>
                  <p:spPr bwMode="auto">
                    <a:xfrm flipV="1">
                      <a:off x="292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5" name="Line 4932"/>
                    <p:cNvSpPr>
                      <a:spLocks noChangeShapeType="1"/>
                    </p:cNvSpPr>
                    <p:nvPr/>
                  </p:nvSpPr>
                  <p:spPr bwMode="auto">
                    <a:xfrm flipV="1">
                      <a:off x="292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6" name="Line 4933"/>
                    <p:cNvSpPr>
                      <a:spLocks noChangeShapeType="1"/>
                    </p:cNvSpPr>
                    <p:nvPr/>
                  </p:nvSpPr>
                  <p:spPr bwMode="auto">
                    <a:xfrm flipV="1">
                      <a:off x="292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7" name="Line 4934"/>
                    <p:cNvSpPr>
                      <a:spLocks noChangeShapeType="1"/>
                    </p:cNvSpPr>
                    <p:nvPr/>
                  </p:nvSpPr>
                  <p:spPr bwMode="auto">
                    <a:xfrm flipV="1">
                      <a:off x="292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8" name="Line 4935"/>
                    <p:cNvSpPr>
                      <a:spLocks noChangeShapeType="1"/>
                    </p:cNvSpPr>
                    <p:nvPr/>
                  </p:nvSpPr>
                  <p:spPr bwMode="auto">
                    <a:xfrm flipV="1">
                      <a:off x="292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9" name="Line 4936"/>
                    <p:cNvSpPr>
                      <a:spLocks noChangeShapeType="1"/>
                    </p:cNvSpPr>
                    <p:nvPr/>
                  </p:nvSpPr>
                  <p:spPr bwMode="auto">
                    <a:xfrm flipV="1">
                      <a:off x="292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0" name="Line 4937"/>
                    <p:cNvSpPr>
                      <a:spLocks noChangeShapeType="1"/>
                    </p:cNvSpPr>
                    <p:nvPr/>
                  </p:nvSpPr>
                  <p:spPr bwMode="auto">
                    <a:xfrm flipV="1">
                      <a:off x="292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1" name="Line 4938"/>
                    <p:cNvSpPr>
                      <a:spLocks noChangeShapeType="1"/>
                    </p:cNvSpPr>
                    <p:nvPr/>
                  </p:nvSpPr>
                  <p:spPr bwMode="auto">
                    <a:xfrm flipV="1">
                      <a:off x="292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4" name="Group 5140"/>
                  <p:cNvGrpSpPr>
                    <a:grpSpLocks/>
                  </p:cNvGrpSpPr>
                  <p:nvPr/>
                </p:nvGrpSpPr>
                <p:grpSpPr bwMode="auto">
                  <a:xfrm>
                    <a:off x="2341" y="425"/>
                    <a:ext cx="348" cy="2337"/>
                    <a:chOff x="2872" y="1105"/>
                    <a:chExt cx="348" cy="2337"/>
                  </a:xfrm>
                  <a:grpFill/>
                </p:grpSpPr>
                <p:sp>
                  <p:nvSpPr>
                    <p:cNvPr id="352" name="Line 4940"/>
                    <p:cNvSpPr>
                      <a:spLocks noChangeShapeType="1"/>
                    </p:cNvSpPr>
                    <p:nvPr/>
                  </p:nvSpPr>
                  <p:spPr bwMode="auto">
                    <a:xfrm flipV="1">
                      <a:off x="292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3" name="Line 4941"/>
                    <p:cNvSpPr>
                      <a:spLocks noChangeShapeType="1"/>
                    </p:cNvSpPr>
                    <p:nvPr/>
                  </p:nvSpPr>
                  <p:spPr bwMode="auto">
                    <a:xfrm flipV="1">
                      <a:off x="292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4" name="Line 4942"/>
                    <p:cNvSpPr>
                      <a:spLocks noChangeShapeType="1"/>
                    </p:cNvSpPr>
                    <p:nvPr/>
                  </p:nvSpPr>
                  <p:spPr bwMode="auto">
                    <a:xfrm flipV="1">
                      <a:off x="292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5" name="Line 4943"/>
                    <p:cNvSpPr>
                      <a:spLocks noChangeShapeType="1"/>
                    </p:cNvSpPr>
                    <p:nvPr/>
                  </p:nvSpPr>
                  <p:spPr bwMode="auto">
                    <a:xfrm flipV="1">
                      <a:off x="292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6" name="Line 4944"/>
                    <p:cNvSpPr>
                      <a:spLocks noChangeShapeType="1"/>
                    </p:cNvSpPr>
                    <p:nvPr/>
                  </p:nvSpPr>
                  <p:spPr bwMode="auto">
                    <a:xfrm flipV="1">
                      <a:off x="292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7" name="Line 4945"/>
                    <p:cNvSpPr>
                      <a:spLocks noChangeShapeType="1"/>
                    </p:cNvSpPr>
                    <p:nvPr/>
                  </p:nvSpPr>
                  <p:spPr bwMode="auto">
                    <a:xfrm flipV="1">
                      <a:off x="292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8" name="Line 4946"/>
                    <p:cNvSpPr>
                      <a:spLocks noChangeShapeType="1"/>
                    </p:cNvSpPr>
                    <p:nvPr/>
                  </p:nvSpPr>
                  <p:spPr bwMode="auto">
                    <a:xfrm flipV="1">
                      <a:off x="292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9" name="Line 4947"/>
                    <p:cNvSpPr>
                      <a:spLocks noChangeShapeType="1"/>
                    </p:cNvSpPr>
                    <p:nvPr/>
                  </p:nvSpPr>
                  <p:spPr bwMode="auto">
                    <a:xfrm flipV="1">
                      <a:off x="292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0" name="Line 4948"/>
                    <p:cNvSpPr>
                      <a:spLocks noChangeShapeType="1"/>
                    </p:cNvSpPr>
                    <p:nvPr/>
                  </p:nvSpPr>
                  <p:spPr bwMode="auto">
                    <a:xfrm flipV="1">
                      <a:off x="292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1" name="Line 4949"/>
                    <p:cNvSpPr>
                      <a:spLocks noChangeShapeType="1"/>
                    </p:cNvSpPr>
                    <p:nvPr/>
                  </p:nvSpPr>
                  <p:spPr bwMode="auto">
                    <a:xfrm flipV="1">
                      <a:off x="292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2" name="Line 4950"/>
                    <p:cNvSpPr>
                      <a:spLocks noChangeShapeType="1"/>
                    </p:cNvSpPr>
                    <p:nvPr/>
                  </p:nvSpPr>
                  <p:spPr bwMode="auto">
                    <a:xfrm flipV="1">
                      <a:off x="292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3" name="Line 4951"/>
                    <p:cNvSpPr>
                      <a:spLocks noChangeShapeType="1"/>
                    </p:cNvSpPr>
                    <p:nvPr/>
                  </p:nvSpPr>
                  <p:spPr bwMode="auto">
                    <a:xfrm flipV="1">
                      <a:off x="292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4" name="Line 4952"/>
                    <p:cNvSpPr>
                      <a:spLocks noChangeShapeType="1"/>
                    </p:cNvSpPr>
                    <p:nvPr/>
                  </p:nvSpPr>
                  <p:spPr bwMode="auto">
                    <a:xfrm flipV="1">
                      <a:off x="292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5" name="Line 4953"/>
                    <p:cNvSpPr>
                      <a:spLocks noChangeShapeType="1"/>
                    </p:cNvSpPr>
                    <p:nvPr/>
                  </p:nvSpPr>
                  <p:spPr bwMode="auto">
                    <a:xfrm flipV="1">
                      <a:off x="292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6" name="Line 4954"/>
                    <p:cNvSpPr>
                      <a:spLocks noChangeShapeType="1"/>
                    </p:cNvSpPr>
                    <p:nvPr/>
                  </p:nvSpPr>
                  <p:spPr bwMode="auto">
                    <a:xfrm flipV="1">
                      <a:off x="292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7" name="Line 4955"/>
                    <p:cNvSpPr>
                      <a:spLocks noChangeShapeType="1"/>
                    </p:cNvSpPr>
                    <p:nvPr/>
                  </p:nvSpPr>
                  <p:spPr bwMode="auto">
                    <a:xfrm flipV="1">
                      <a:off x="292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8" name="Line 4956"/>
                    <p:cNvSpPr>
                      <a:spLocks noChangeShapeType="1"/>
                    </p:cNvSpPr>
                    <p:nvPr/>
                  </p:nvSpPr>
                  <p:spPr bwMode="auto">
                    <a:xfrm flipV="1">
                      <a:off x="292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9" name="Line 4957"/>
                    <p:cNvSpPr>
                      <a:spLocks noChangeShapeType="1"/>
                    </p:cNvSpPr>
                    <p:nvPr/>
                  </p:nvSpPr>
                  <p:spPr bwMode="auto">
                    <a:xfrm flipV="1">
                      <a:off x="292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0" name="Line 4958"/>
                    <p:cNvSpPr>
                      <a:spLocks noChangeShapeType="1"/>
                    </p:cNvSpPr>
                    <p:nvPr/>
                  </p:nvSpPr>
                  <p:spPr bwMode="auto">
                    <a:xfrm flipV="1">
                      <a:off x="292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1" name="Line 4959"/>
                    <p:cNvSpPr>
                      <a:spLocks noChangeShapeType="1"/>
                    </p:cNvSpPr>
                    <p:nvPr/>
                  </p:nvSpPr>
                  <p:spPr bwMode="auto">
                    <a:xfrm flipV="1">
                      <a:off x="292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2" name="Line 4960"/>
                    <p:cNvSpPr>
                      <a:spLocks noChangeShapeType="1"/>
                    </p:cNvSpPr>
                    <p:nvPr/>
                  </p:nvSpPr>
                  <p:spPr bwMode="auto">
                    <a:xfrm flipV="1">
                      <a:off x="292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3" name="Line 4961"/>
                    <p:cNvSpPr>
                      <a:spLocks noChangeShapeType="1"/>
                    </p:cNvSpPr>
                    <p:nvPr/>
                  </p:nvSpPr>
                  <p:spPr bwMode="auto">
                    <a:xfrm flipV="1">
                      <a:off x="292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4" name="Line 4962"/>
                    <p:cNvSpPr>
                      <a:spLocks noChangeShapeType="1"/>
                    </p:cNvSpPr>
                    <p:nvPr/>
                  </p:nvSpPr>
                  <p:spPr bwMode="auto">
                    <a:xfrm flipV="1">
                      <a:off x="292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5" name="Line 4963"/>
                    <p:cNvSpPr>
                      <a:spLocks noChangeShapeType="1"/>
                    </p:cNvSpPr>
                    <p:nvPr/>
                  </p:nvSpPr>
                  <p:spPr bwMode="auto">
                    <a:xfrm flipV="1">
                      <a:off x="292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6" name="Line 4964"/>
                    <p:cNvSpPr>
                      <a:spLocks noChangeShapeType="1"/>
                    </p:cNvSpPr>
                    <p:nvPr/>
                  </p:nvSpPr>
                  <p:spPr bwMode="auto">
                    <a:xfrm flipV="1">
                      <a:off x="292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7" name="Line 4965"/>
                    <p:cNvSpPr>
                      <a:spLocks noChangeShapeType="1"/>
                    </p:cNvSpPr>
                    <p:nvPr/>
                  </p:nvSpPr>
                  <p:spPr bwMode="auto">
                    <a:xfrm flipV="1">
                      <a:off x="292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8" name="Line 4966"/>
                    <p:cNvSpPr>
                      <a:spLocks noChangeShapeType="1"/>
                    </p:cNvSpPr>
                    <p:nvPr/>
                  </p:nvSpPr>
                  <p:spPr bwMode="auto">
                    <a:xfrm flipV="1">
                      <a:off x="292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9" name="Line 4967"/>
                    <p:cNvSpPr>
                      <a:spLocks noChangeShapeType="1"/>
                    </p:cNvSpPr>
                    <p:nvPr/>
                  </p:nvSpPr>
                  <p:spPr bwMode="auto">
                    <a:xfrm flipV="1">
                      <a:off x="292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0" name="Line 4968"/>
                    <p:cNvSpPr>
                      <a:spLocks noChangeShapeType="1"/>
                    </p:cNvSpPr>
                    <p:nvPr/>
                  </p:nvSpPr>
                  <p:spPr bwMode="auto">
                    <a:xfrm flipV="1">
                      <a:off x="292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1" name="Line 4969"/>
                    <p:cNvSpPr>
                      <a:spLocks noChangeShapeType="1"/>
                    </p:cNvSpPr>
                    <p:nvPr/>
                  </p:nvSpPr>
                  <p:spPr bwMode="auto">
                    <a:xfrm flipV="1">
                      <a:off x="292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2" name="Line 4970"/>
                    <p:cNvSpPr>
                      <a:spLocks noChangeShapeType="1"/>
                    </p:cNvSpPr>
                    <p:nvPr/>
                  </p:nvSpPr>
                  <p:spPr bwMode="auto">
                    <a:xfrm flipV="1">
                      <a:off x="292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3" name="Rectangle 4971"/>
                    <p:cNvSpPr>
                      <a:spLocks noChangeArrowheads="1"/>
                    </p:cNvSpPr>
                    <p:nvPr/>
                  </p:nvSpPr>
                  <p:spPr bwMode="auto">
                    <a:xfrm>
                      <a:off x="2872"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384" name="Line 4972"/>
                    <p:cNvSpPr>
                      <a:spLocks noChangeShapeType="1"/>
                    </p:cNvSpPr>
                    <p:nvPr/>
                  </p:nvSpPr>
                  <p:spPr bwMode="auto">
                    <a:xfrm>
                      <a:off x="321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5" name="Line 4973"/>
                    <p:cNvSpPr>
                      <a:spLocks noChangeShapeType="1"/>
                    </p:cNvSpPr>
                    <p:nvPr/>
                  </p:nvSpPr>
                  <p:spPr bwMode="auto">
                    <a:xfrm flipV="1">
                      <a:off x="321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6" name="Line 4974"/>
                    <p:cNvSpPr>
                      <a:spLocks noChangeShapeType="1"/>
                    </p:cNvSpPr>
                    <p:nvPr/>
                  </p:nvSpPr>
                  <p:spPr bwMode="auto">
                    <a:xfrm flipV="1">
                      <a:off x="321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7" name="Line 4975"/>
                    <p:cNvSpPr>
                      <a:spLocks noChangeShapeType="1"/>
                    </p:cNvSpPr>
                    <p:nvPr/>
                  </p:nvSpPr>
                  <p:spPr bwMode="auto">
                    <a:xfrm flipV="1">
                      <a:off x="321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8" name="Line 4976"/>
                    <p:cNvSpPr>
                      <a:spLocks noChangeShapeType="1"/>
                    </p:cNvSpPr>
                    <p:nvPr/>
                  </p:nvSpPr>
                  <p:spPr bwMode="auto">
                    <a:xfrm flipV="1">
                      <a:off x="321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9" name="Line 4977"/>
                    <p:cNvSpPr>
                      <a:spLocks noChangeShapeType="1"/>
                    </p:cNvSpPr>
                    <p:nvPr/>
                  </p:nvSpPr>
                  <p:spPr bwMode="auto">
                    <a:xfrm flipV="1">
                      <a:off x="321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0" name="Line 4978"/>
                    <p:cNvSpPr>
                      <a:spLocks noChangeShapeType="1"/>
                    </p:cNvSpPr>
                    <p:nvPr/>
                  </p:nvSpPr>
                  <p:spPr bwMode="auto">
                    <a:xfrm flipV="1">
                      <a:off x="321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1" name="Line 4979"/>
                    <p:cNvSpPr>
                      <a:spLocks noChangeShapeType="1"/>
                    </p:cNvSpPr>
                    <p:nvPr/>
                  </p:nvSpPr>
                  <p:spPr bwMode="auto">
                    <a:xfrm flipV="1">
                      <a:off x="321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2" name="Line 4980"/>
                    <p:cNvSpPr>
                      <a:spLocks noChangeShapeType="1"/>
                    </p:cNvSpPr>
                    <p:nvPr/>
                  </p:nvSpPr>
                  <p:spPr bwMode="auto">
                    <a:xfrm flipV="1">
                      <a:off x="321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3" name="Line 4981"/>
                    <p:cNvSpPr>
                      <a:spLocks noChangeShapeType="1"/>
                    </p:cNvSpPr>
                    <p:nvPr/>
                  </p:nvSpPr>
                  <p:spPr bwMode="auto">
                    <a:xfrm flipV="1">
                      <a:off x="321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4" name="Line 4982"/>
                    <p:cNvSpPr>
                      <a:spLocks noChangeShapeType="1"/>
                    </p:cNvSpPr>
                    <p:nvPr/>
                  </p:nvSpPr>
                  <p:spPr bwMode="auto">
                    <a:xfrm flipV="1">
                      <a:off x="321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5" name="Line 4983"/>
                    <p:cNvSpPr>
                      <a:spLocks noChangeShapeType="1"/>
                    </p:cNvSpPr>
                    <p:nvPr/>
                  </p:nvSpPr>
                  <p:spPr bwMode="auto">
                    <a:xfrm flipV="1">
                      <a:off x="321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6" name="Line 4984"/>
                    <p:cNvSpPr>
                      <a:spLocks noChangeShapeType="1"/>
                    </p:cNvSpPr>
                    <p:nvPr/>
                  </p:nvSpPr>
                  <p:spPr bwMode="auto">
                    <a:xfrm flipV="1">
                      <a:off x="321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7" name="Line 4985"/>
                    <p:cNvSpPr>
                      <a:spLocks noChangeShapeType="1"/>
                    </p:cNvSpPr>
                    <p:nvPr/>
                  </p:nvSpPr>
                  <p:spPr bwMode="auto">
                    <a:xfrm flipV="1">
                      <a:off x="321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8" name="Line 4986"/>
                    <p:cNvSpPr>
                      <a:spLocks noChangeShapeType="1"/>
                    </p:cNvSpPr>
                    <p:nvPr/>
                  </p:nvSpPr>
                  <p:spPr bwMode="auto">
                    <a:xfrm flipV="1">
                      <a:off x="321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9" name="Line 4987"/>
                    <p:cNvSpPr>
                      <a:spLocks noChangeShapeType="1"/>
                    </p:cNvSpPr>
                    <p:nvPr/>
                  </p:nvSpPr>
                  <p:spPr bwMode="auto">
                    <a:xfrm flipV="1">
                      <a:off x="321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0" name="Line 4988"/>
                    <p:cNvSpPr>
                      <a:spLocks noChangeShapeType="1"/>
                    </p:cNvSpPr>
                    <p:nvPr/>
                  </p:nvSpPr>
                  <p:spPr bwMode="auto">
                    <a:xfrm flipV="1">
                      <a:off x="321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1" name="Line 4989"/>
                    <p:cNvSpPr>
                      <a:spLocks noChangeShapeType="1"/>
                    </p:cNvSpPr>
                    <p:nvPr/>
                  </p:nvSpPr>
                  <p:spPr bwMode="auto">
                    <a:xfrm flipV="1">
                      <a:off x="321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2" name="Line 4990"/>
                    <p:cNvSpPr>
                      <a:spLocks noChangeShapeType="1"/>
                    </p:cNvSpPr>
                    <p:nvPr/>
                  </p:nvSpPr>
                  <p:spPr bwMode="auto">
                    <a:xfrm flipV="1">
                      <a:off x="321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3" name="Line 4991"/>
                    <p:cNvSpPr>
                      <a:spLocks noChangeShapeType="1"/>
                    </p:cNvSpPr>
                    <p:nvPr/>
                  </p:nvSpPr>
                  <p:spPr bwMode="auto">
                    <a:xfrm flipV="1">
                      <a:off x="321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4" name="Line 4992"/>
                    <p:cNvSpPr>
                      <a:spLocks noChangeShapeType="1"/>
                    </p:cNvSpPr>
                    <p:nvPr/>
                  </p:nvSpPr>
                  <p:spPr bwMode="auto">
                    <a:xfrm flipV="1">
                      <a:off x="321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5" name="Line 4993"/>
                    <p:cNvSpPr>
                      <a:spLocks noChangeShapeType="1"/>
                    </p:cNvSpPr>
                    <p:nvPr/>
                  </p:nvSpPr>
                  <p:spPr bwMode="auto">
                    <a:xfrm flipV="1">
                      <a:off x="321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6" name="Line 4994"/>
                    <p:cNvSpPr>
                      <a:spLocks noChangeShapeType="1"/>
                    </p:cNvSpPr>
                    <p:nvPr/>
                  </p:nvSpPr>
                  <p:spPr bwMode="auto">
                    <a:xfrm flipV="1">
                      <a:off x="321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7" name="Line 4995"/>
                    <p:cNvSpPr>
                      <a:spLocks noChangeShapeType="1"/>
                    </p:cNvSpPr>
                    <p:nvPr/>
                  </p:nvSpPr>
                  <p:spPr bwMode="auto">
                    <a:xfrm flipV="1">
                      <a:off x="321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8" name="Line 4996"/>
                    <p:cNvSpPr>
                      <a:spLocks noChangeShapeType="1"/>
                    </p:cNvSpPr>
                    <p:nvPr/>
                  </p:nvSpPr>
                  <p:spPr bwMode="auto">
                    <a:xfrm flipV="1">
                      <a:off x="321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9" name="Line 4997"/>
                    <p:cNvSpPr>
                      <a:spLocks noChangeShapeType="1"/>
                    </p:cNvSpPr>
                    <p:nvPr/>
                  </p:nvSpPr>
                  <p:spPr bwMode="auto">
                    <a:xfrm flipV="1">
                      <a:off x="321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0" name="Line 4998"/>
                    <p:cNvSpPr>
                      <a:spLocks noChangeShapeType="1"/>
                    </p:cNvSpPr>
                    <p:nvPr/>
                  </p:nvSpPr>
                  <p:spPr bwMode="auto">
                    <a:xfrm flipV="1">
                      <a:off x="321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1" name="Line 4999"/>
                    <p:cNvSpPr>
                      <a:spLocks noChangeShapeType="1"/>
                    </p:cNvSpPr>
                    <p:nvPr/>
                  </p:nvSpPr>
                  <p:spPr bwMode="auto">
                    <a:xfrm flipV="1">
                      <a:off x="321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2" name="Line 5000"/>
                    <p:cNvSpPr>
                      <a:spLocks noChangeShapeType="1"/>
                    </p:cNvSpPr>
                    <p:nvPr/>
                  </p:nvSpPr>
                  <p:spPr bwMode="auto">
                    <a:xfrm flipV="1">
                      <a:off x="321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3" name="Line 5001"/>
                    <p:cNvSpPr>
                      <a:spLocks noChangeShapeType="1"/>
                    </p:cNvSpPr>
                    <p:nvPr/>
                  </p:nvSpPr>
                  <p:spPr bwMode="auto">
                    <a:xfrm flipV="1">
                      <a:off x="321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4" name="Line 5002"/>
                    <p:cNvSpPr>
                      <a:spLocks noChangeShapeType="1"/>
                    </p:cNvSpPr>
                    <p:nvPr/>
                  </p:nvSpPr>
                  <p:spPr bwMode="auto">
                    <a:xfrm flipV="1">
                      <a:off x="321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5" name="Line 5003"/>
                    <p:cNvSpPr>
                      <a:spLocks noChangeShapeType="1"/>
                    </p:cNvSpPr>
                    <p:nvPr/>
                  </p:nvSpPr>
                  <p:spPr bwMode="auto">
                    <a:xfrm flipV="1">
                      <a:off x="321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6" name="Line 5004"/>
                    <p:cNvSpPr>
                      <a:spLocks noChangeShapeType="1"/>
                    </p:cNvSpPr>
                    <p:nvPr/>
                  </p:nvSpPr>
                  <p:spPr bwMode="auto">
                    <a:xfrm flipV="1">
                      <a:off x="321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7" name="Line 5005"/>
                    <p:cNvSpPr>
                      <a:spLocks noChangeShapeType="1"/>
                    </p:cNvSpPr>
                    <p:nvPr/>
                  </p:nvSpPr>
                  <p:spPr bwMode="auto">
                    <a:xfrm flipV="1">
                      <a:off x="321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8" name="Line 5006"/>
                    <p:cNvSpPr>
                      <a:spLocks noChangeShapeType="1"/>
                    </p:cNvSpPr>
                    <p:nvPr/>
                  </p:nvSpPr>
                  <p:spPr bwMode="auto">
                    <a:xfrm flipV="1">
                      <a:off x="321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9" name="Line 5007"/>
                    <p:cNvSpPr>
                      <a:spLocks noChangeShapeType="1"/>
                    </p:cNvSpPr>
                    <p:nvPr/>
                  </p:nvSpPr>
                  <p:spPr bwMode="auto">
                    <a:xfrm flipV="1">
                      <a:off x="321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0" name="Line 5008"/>
                    <p:cNvSpPr>
                      <a:spLocks noChangeShapeType="1"/>
                    </p:cNvSpPr>
                    <p:nvPr/>
                  </p:nvSpPr>
                  <p:spPr bwMode="auto">
                    <a:xfrm flipV="1">
                      <a:off x="321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1" name="Line 5009"/>
                    <p:cNvSpPr>
                      <a:spLocks noChangeShapeType="1"/>
                    </p:cNvSpPr>
                    <p:nvPr/>
                  </p:nvSpPr>
                  <p:spPr bwMode="auto">
                    <a:xfrm flipV="1">
                      <a:off x="321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2" name="Line 5010"/>
                    <p:cNvSpPr>
                      <a:spLocks noChangeShapeType="1"/>
                    </p:cNvSpPr>
                    <p:nvPr/>
                  </p:nvSpPr>
                  <p:spPr bwMode="auto">
                    <a:xfrm flipV="1">
                      <a:off x="321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3" name="Line 5011"/>
                    <p:cNvSpPr>
                      <a:spLocks noChangeShapeType="1"/>
                    </p:cNvSpPr>
                    <p:nvPr/>
                  </p:nvSpPr>
                  <p:spPr bwMode="auto">
                    <a:xfrm flipV="1">
                      <a:off x="321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4" name="Line 5012"/>
                    <p:cNvSpPr>
                      <a:spLocks noChangeShapeType="1"/>
                    </p:cNvSpPr>
                    <p:nvPr/>
                  </p:nvSpPr>
                  <p:spPr bwMode="auto">
                    <a:xfrm flipV="1">
                      <a:off x="321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5" name="Line 5013"/>
                    <p:cNvSpPr>
                      <a:spLocks noChangeShapeType="1"/>
                    </p:cNvSpPr>
                    <p:nvPr/>
                  </p:nvSpPr>
                  <p:spPr bwMode="auto">
                    <a:xfrm flipV="1">
                      <a:off x="321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6" name="Line 5014"/>
                    <p:cNvSpPr>
                      <a:spLocks noChangeShapeType="1"/>
                    </p:cNvSpPr>
                    <p:nvPr/>
                  </p:nvSpPr>
                  <p:spPr bwMode="auto">
                    <a:xfrm flipV="1">
                      <a:off x="321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7" name="Line 5015"/>
                    <p:cNvSpPr>
                      <a:spLocks noChangeShapeType="1"/>
                    </p:cNvSpPr>
                    <p:nvPr/>
                  </p:nvSpPr>
                  <p:spPr bwMode="auto">
                    <a:xfrm flipV="1">
                      <a:off x="321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8" name="Line 5016"/>
                    <p:cNvSpPr>
                      <a:spLocks noChangeShapeType="1"/>
                    </p:cNvSpPr>
                    <p:nvPr/>
                  </p:nvSpPr>
                  <p:spPr bwMode="auto">
                    <a:xfrm flipV="1">
                      <a:off x="321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9" name="Line 5017"/>
                    <p:cNvSpPr>
                      <a:spLocks noChangeShapeType="1"/>
                    </p:cNvSpPr>
                    <p:nvPr/>
                  </p:nvSpPr>
                  <p:spPr bwMode="auto">
                    <a:xfrm flipV="1">
                      <a:off x="321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0" name="Line 5018"/>
                    <p:cNvSpPr>
                      <a:spLocks noChangeShapeType="1"/>
                    </p:cNvSpPr>
                    <p:nvPr/>
                  </p:nvSpPr>
                  <p:spPr bwMode="auto">
                    <a:xfrm flipV="1">
                      <a:off x="321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1" name="Line 5019"/>
                    <p:cNvSpPr>
                      <a:spLocks noChangeShapeType="1"/>
                    </p:cNvSpPr>
                    <p:nvPr/>
                  </p:nvSpPr>
                  <p:spPr bwMode="auto">
                    <a:xfrm flipV="1">
                      <a:off x="321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2" name="Line 5020"/>
                    <p:cNvSpPr>
                      <a:spLocks noChangeShapeType="1"/>
                    </p:cNvSpPr>
                    <p:nvPr/>
                  </p:nvSpPr>
                  <p:spPr bwMode="auto">
                    <a:xfrm flipV="1">
                      <a:off x="321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3" name="Line 5021"/>
                    <p:cNvSpPr>
                      <a:spLocks noChangeShapeType="1"/>
                    </p:cNvSpPr>
                    <p:nvPr/>
                  </p:nvSpPr>
                  <p:spPr bwMode="auto">
                    <a:xfrm flipV="1">
                      <a:off x="321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4" name="Line 5022"/>
                    <p:cNvSpPr>
                      <a:spLocks noChangeShapeType="1"/>
                    </p:cNvSpPr>
                    <p:nvPr/>
                  </p:nvSpPr>
                  <p:spPr bwMode="auto">
                    <a:xfrm flipV="1">
                      <a:off x="321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5" name="Line 5023"/>
                    <p:cNvSpPr>
                      <a:spLocks noChangeShapeType="1"/>
                    </p:cNvSpPr>
                    <p:nvPr/>
                  </p:nvSpPr>
                  <p:spPr bwMode="auto">
                    <a:xfrm flipV="1">
                      <a:off x="321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6" name="Line 5024"/>
                    <p:cNvSpPr>
                      <a:spLocks noChangeShapeType="1"/>
                    </p:cNvSpPr>
                    <p:nvPr/>
                  </p:nvSpPr>
                  <p:spPr bwMode="auto">
                    <a:xfrm flipV="1">
                      <a:off x="321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7" name="Line 5025"/>
                    <p:cNvSpPr>
                      <a:spLocks noChangeShapeType="1"/>
                    </p:cNvSpPr>
                    <p:nvPr/>
                  </p:nvSpPr>
                  <p:spPr bwMode="auto">
                    <a:xfrm flipV="1">
                      <a:off x="321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8" name="Line 5026"/>
                    <p:cNvSpPr>
                      <a:spLocks noChangeShapeType="1"/>
                    </p:cNvSpPr>
                    <p:nvPr/>
                  </p:nvSpPr>
                  <p:spPr bwMode="auto">
                    <a:xfrm flipV="1">
                      <a:off x="321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9" name="Line 5027"/>
                    <p:cNvSpPr>
                      <a:spLocks noChangeShapeType="1"/>
                    </p:cNvSpPr>
                    <p:nvPr/>
                  </p:nvSpPr>
                  <p:spPr bwMode="auto">
                    <a:xfrm flipV="1">
                      <a:off x="321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0" name="Line 5028"/>
                    <p:cNvSpPr>
                      <a:spLocks noChangeShapeType="1"/>
                    </p:cNvSpPr>
                    <p:nvPr/>
                  </p:nvSpPr>
                  <p:spPr bwMode="auto">
                    <a:xfrm flipV="1">
                      <a:off x="321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1" name="Line 5029"/>
                    <p:cNvSpPr>
                      <a:spLocks noChangeShapeType="1"/>
                    </p:cNvSpPr>
                    <p:nvPr/>
                  </p:nvSpPr>
                  <p:spPr bwMode="auto">
                    <a:xfrm flipV="1">
                      <a:off x="321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2" name="Line 5030"/>
                    <p:cNvSpPr>
                      <a:spLocks noChangeShapeType="1"/>
                    </p:cNvSpPr>
                    <p:nvPr/>
                  </p:nvSpPr>
                  <p:spPr bwMode="auto">
                    <a:xfrm flipV="1">
                      <a:off x="321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3" name="Line 5031"/>
                    <p:cNvSpPr>
                      <a:spLocks noChangeShapeType="1"/>
                    </p:cNvSpPr>
                    <p:nvPr/>
                  </p:nvSpPr>
                  <p:spPr bwMode="auto">
                    <a:xfrm flipV="1">
                      <a:off x="321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4" name="Line 5032"/>
                    <p:cNvSpPr>
                      <a:spLocks noChangeShapeType="1"/>
                    </p:cNvSpPr>
                    <p:nvPr/>
                  </p:nvSpPr>
                  <p:spPr bwMode="auto">
                    <a:xfrm flipV="1">
                      <a:off x="321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5" name="Line 5033"/>
                    <p:cNvSpPr>
                      <a:spLocks noChangeShapeType="1"/>
                    </p:cNvSpPr>
                    <p:nvPr/>
                  </p:nvSpPr>
                  <p:spPr bwMode="auto">
                    <a:xfrm flipV="1">
                      <a:off x="321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6" name="Line 5034"/>
                    <p:cNvSpPr>
                      <a:spLocks noChangeShapeType="1"/>
                    </p:cNvSpPr>
                    <p:nvPr/>
                  </p:nvSpPr>
                  <p:spPr bwMode="auto">
                    <a:xfrm flipV="1">
                      <a:off x="321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7" name="Line 5035"/>
                    <p:cNvSpPr>
                      <a:spLocks noChangeShapeType="1"/>
                    </p:cNvSpPr>
                    <p:nvPr/>
                  </p:nvSpPr>
                  <p:spPr bwMode="auto">
                    <a:xfrm flipV="1">
                      <a:off x="321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8" name="Line 5036"/>
                    <p:cNvSpPr>
                      <a:spLocks noChangeShapeType="1"/>
                    </p:cNvSpPr>
                    <p:nvPr/>
                  </p:nvSpPr>
                  <p:spPr bwMode="auto">
                    <a:xfrm flipV="1">
                      <a:off x="321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9" name="Line 5037"/>
                    <p:cNvSpPr>
                      <a:spLocks noChangeShapeType="1"/>
                    </p:cNvSpPr>
                    <p:nvPr/>
                  </p:nvSpPr>
                  <p:spPr bwMode="auto">
                    <a:xfrm flipV="1">
                      <a:off x="321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0" name="Line 5038"/>
                    <p:cNvSpPr>
                      <a:spLocks noChangeShapeType="1"/>
                    </p:cNvSpPr>
                    <p:nvPr/>
                  </p:nvSpPr>
                  <p:spPr bwMode="auto">
                    <a:xfrm flipV="1">
                      <a:off x="321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1" name="Line 5039"/>
                    <p:cNvSpPr>
                      <a:spLocks noChangeShapeType="1"/>
                    </p:cNvSpPr>
                    <p:nvPr/>
                  </p:nvSpPr>
                  <p:spPr bwMode="auto">
                    <a:xfrm flipV="1">
                      <a:off x="321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2" name="Line 5040"/>
                    <p:cNvSpPr>
                      <a:spLocks noChangeShapeType="1"/>
                    </p:cNvSpPr>
                    <p:nvPr/>
                  </p:nvSpPr>
                  <p:spPr bwMode="auto">
                    <a:xfrm flipV="1">
                      <a:off x="321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3" name="Line 5041"/>
                    <p:cNvSpPr>
                      <a:spLocks noChangeShapeType="1"/>
                    </p:cNvSpPr>
                    <p:nvPr/>
                  </p:nvSpPr>
                  <p:spPr bwMode="auto">
                    <a:xfrm flipV="1">
                      <a:off x="321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4" name="Line 5042"/>
                    <p:cNvSpPr>
                      <a:spLocks noChangeShapeType="1"/>
                    </p:cNvSpPr>
                    <p:nvPr/>
                  </p:nvSpPr>
                  <p:spPr bwMode="auto">
                    <a:xfrm flipV="1">
                      <a:off x="321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5" name="Line 5043"/>
                    <p:cNvSpPr>
                      <a:spLocks noChangeShapeType="1"/>
                    </p:cNvSpPr>
                    <p:nvPr/>
                  </p:nvSpPr>
                  <p:spPr bwMode="auto">
                    <a:xfrm flipV="1">
                      <a:off x="321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6" name="Line 5044"/>
                    <p:cNvSpPr>
                      <a:spLocks noChangeShapeType="1"/>
                    </p:cNvSpPr>
                    <p:nvPr/>
                  </p:nvSpPr>
                  <p:spPr bwMode="auto">
                    <a:xfrm flipV="1">
                      <a:off x="321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7" name="Line 5045"/>
                    <p:cNvSpPr>
                      <a:spLocks noChangeShapeType="1"/>
                    </p:cNvSpPr>
                    <p:nvPr/>
                  </p:nvSpPr>
                  <p:spPr bwMode="auto">
                    <a:xfrm flipV="1">
                      <a:off x="321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8" name="Line 5046"/>
                    <p:cNvSpPr>
                      <a:spLocks noChangeShapeType="1"/>
                    </p:cNvSpPr>
                    <p:nvPr/>
                  </p:nvSpPr>
                  <p:spPr bwMode="auto">
                    <a:xfrm flipV="1">
                      <a:off x="321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9" name="Line 5047"/>
                    <p:cNvSpPr>
                      <a:spLocks noChangeShapeType="1"/>
                    </p:cNvSpPr>
                    <p:nvPr/>
                  </p:nvSpPr>
                  <p:spPr bwMode="auto">
                    <a:xfrm flipV="1">
                      <a:off x="321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0" name="Line 5048"/>
                    <p:cNvSpPr>
                      <a:spLocks noChangeShapeType="1"/>
                    </p:cNvSpPr>
                    <p:nvPr/>
                  </p:nvSpPr>
                  <p:spPr bwMode="auto">
                    <a:xfrm flipV="1">
                      <a:off x="321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1" name="Line 5049"/>
                    <p:cNvSpPr>
                      <a:spLocks noChangeShapeType="1"/>
                    </p:cNvSpPr>
                    <p:nvPr/>
                  </p:nvSpPr>
                  <p:spPr bwMode="auto">
                    <a:xfrm flipV="1">
                      <a:off x="321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2" name="Line 5050"/>
                    <p:cNvSpPr>
                      <a:spLocks noChangeShapeType="1"/>
                    </p:cNvSpPr>
                    <p:nvPr/>
                  </p:nvSpPr>
                  <p:spPr bwMode="auto">
                    <a:xfrm flipV="1">
                      <a:off x="321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3" name="Line 5051"/>
                    <p:cNvSpPr>
                      <a:spLocks noChangeShapeType="1"/>
                    </p:cNvSpPr>
                    <p:nvPr/>
                  </p:nvSpPr>
                  <p:spPr bwMode="auto">
                    <a:xfrm flipV="1">
                      <a:off x="321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4" name="Line 5052"/>
                    <p:cNvSpPr>
                      <a:spLocks noChangeShapeType="1"/>
                    </p:cNvSpPr>
                    <p:nvPr/>
                  </p:nvSpPr>
                  <p:spPr bwMode="auto">
                    <a:xfrm flipV="1">
                      <a:off x="321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5" name="Line 5053"/>
                    <p:cNvSpPr>
                      <a:spLocks noChangeShapeType="1"/>
                    </p:cNvSpPr>
                    <p:nvPr/>
                  </p:nvSpPr>
                  <p:spPr bwMode="auto">
                    <a:xfrm flipV="1">
                      <a:off x="321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6" name="Line 5054"/>
                    <p:cNvSpPr>
                      <a:spLocks noChangeShapeType="1"/>
                    </p:cNvSpPr>
                    <p:nvPr/>
                  </p:nvSpPr>
                  <p:spPr bwMode="auto">
                    <a:xfrm flipV="1">
                      <a:off x="321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7" name="Line 5055"/>
                    <p:cNvSpPr>
                      <a:spLocks noChangeShapeType="1"/>
                    </p:cNvSpPr>
                    <p:nvPr/>
                  </p:nvSpPr>
                  <p:spPr bwMode="auto">
                    <a:xfrm flipV="1">
                      <a:off x="321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8" name="Line 5056"/>
                    <p:cNvSpPr>
                      <a:spLocks noChangeShapeType="1"/>
                    </p:cNvSpPr>
                    <p:nvPr/>
                  </p:nvSpPr>
                  <p:spPr bwMode="auto">
                    <a:xfrm flipV="1">
                      <a:off x="321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9" name="Line 5057"/>
                    <p:cNvSpPr>
                      <a:spLocks noChangeShapeType="1"/>
                    </p:cNvSpPr>
                    <p:nvPr/>
                  </p:nvSpPr>
                  <p:spPr bwMode="auto">
                    <a:xfrm flipV="1">
                      <a:off x="321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0" name="Line 5058"/>
                    <p:cNvSpPr>
                      <a:spLocks noChangeShapeType="1"/>
                    </p:cNvSpPr>
                    <p:nvPr/>
                  </p:nvSpPr>
                  <p:spPr bwMode="auto">
                    <a:xfrm flipV="1">
                      <a:off x="321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1" name="Line 5059"/>
                    <p:cNvSpPr>
                      <a:spLocks noChangeShapeType="1"/>
                    </p:cNvSpPr>
                    <p:nvPr/>
                  </p:nvSpPr>
                  <p:spPr bwMode="auto">
                    <a:xfrm flipV="1">
                      <a:off x="321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2" name="Line 5060"/>
                    <p:cNvSpPr>
                      <a:spLocks noChangeShapeType="1"/>
                    </p:cNvSpPr>
                    <p:nvPr/>
                  </p:nvSpPr>
                  <p:spPr bwMode="auto">
                    <a:xfrm flipV="1">
                      <a:off x="321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3" name="Line 5061"/>
                    <p:cNvSpPr>
                      <a:spLocks noChangeShapeType="1"/>
                    </p:cNvSpPr>
                    <p:nvPr/>
                  </p:nvSpPr>
                  <p:spPr bwMode="auto">
                    <a:xfrm flipV="1">
                      <a:off x="321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4" name="Line 5062"/>
                    <p:cNvSpPr>
                      <a:spLocks noChangeShapeType="1"/>
                    </p:cNvSpPr>
                    <p:nvPr/>
                  </p:nvSpPr>
                  <p:spPr bwMode="auto">
                    <a:xfrm flipV="1">
                      <a:off x="321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5" name="Line 5063"/>
                    <p:cNvSpPr>
                      <a:spLocks noChangeShapeType="1"/>
                    </p:cNvSpPr>
                    <p:nvPr/>
                  </p:nvSpPr>
                  <p:spPr bwMode="auto">
                    <a:xfrm flipV="1">
                      <a:off x="321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6" name="Line 5064"/>
                    <p:cNvSpPr>
                      <a:spLocks noChangeShapeType="1"/>
                    </p:cNvSpPr>
                    <p:nvPr/>
                  </p:nvSpPr>
                  <p:spPr bwMode="auto">
                    <a:xfrm flipV="1">
                      <a:off x="321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7" name="Line 5065"/>
                    <p:cNvSpPr>
                      <a:spLocks noChangeShapeType="1"/>
                    </p:cNvSpPr>
                    <p:nvPr/>
                  </p:nvSpPr>
                  <p:spPr bwMode="auto">
                    <a:xfrm flipV="1">
                      <a:off x="321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8" name="Line 5066"/>
                    <p:cNvSpPr>
                      <a:spLocks noChangeShapeType="1"/>
                    </p:cNvSpPr>
                    <p:nvPr/>
                  </p:nvSpPr>
                  <p:spPr bwMode="auto">
                    <a:xfrm flipV="1">
                      <a:off x="321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9" name="Line 5067"/>
                    <p:cNvSpPr>
                      <a:spLocks noChangeShapeType="1"/>
                    </p:cNvSpPr>
                    <p:nvPr/>
                  </p:nvSpPr>
                  <p:spPr bwMode="auto">
                    <a:xfrm flipV="1">
                      <a:off x="321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0" name="Line 5068"/>
                    <p:cNvSpPr>
                      <a:spLocks noChangeShapeType="1"/>
                    </p:cNvSpPr>
                    <p:nvPr/>
                  </p:nvSpPr>
                  <p:spPr bwMode="auto">
                    <a:xfrm flipV="1">
                      <a:off x="321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1" name="Line 5069"/>
                    <p:cNvSpPr>
                      <a:spLocks noChangeShapeType="1"/>
                    </p:cNvSpPr>
                    <p:nvPr/>
                  </p:nvSpPr>
                  <p:spPr bwMode="auto">
                    <a:xfrm flipV="1">
                      <a:off x="321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2" name="Line 5070"/>
                    <p:cNvSpPr>
                      <a:spLocks noChangeShapeType="1"/>
                    </p:cNvSpPr>
                    <p:nvPr/>
                  </p:nvSpPr>
                  <p:spPr bwMode="auto">
                    <a:xfrm flipV="1">
                      <a:off x="321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3" name="Line 5071"/>
                    <p:cNvSpPr>
                      <a:spLocks noChangeShapeType="1"/>
                    </p:cNvSpPr>
                    <p:nvPr/>
                  </p:nvSpPr>
                  <p:spPr bwMode="auto">
                    <a:xfrm flipV="1">
                      <a:off x="321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4" name="Line 5072"/>
                    <p:cNvSpPr>
                      <a:spLocks noChangeShapeType="1"/>
                    </p:cNvSpPr>
                    <p:nvPr/>
                  </p:nvSpPr>
                  <p:spPr bwMode="auto">
                    <a:xfrm flipV="1">
                      <a:off x="321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5" name="Line 5073"/>
                    <p:cNvSpPr>
                      <a:spLocks noChangeShapeType="1"/>
                    </p:cNvSpPr>
                    <p:nvPr/>
                  </p:nvSpPr>
                  <p:spPr bwMode="auto">
                    <a:xfrm flipV="1">
                      <a:off x="321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6" name="Line 5074"/>
                    <p:cNvSpPr>
                      <a:spLocks noChangeShapeType="1"/>
                    </p:cNvSpPr>
                    <p:nvPr/>
                  </p:nvSpPr>
                  <p:spPr bwMode="auto">
                    <a:xfrm flipV="1">
                      <a:off x="321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7" name="Line 5075"/>
                    <p:cNvSpPr>
                      <a:spLocks noChangeShapeType="1"/>
                    </p:cNvSpPr>
                    <p:nvPr/>
                  </p:nvSpPr>
                  <p:spPr bwMode="auto">
                    <a:xfrm flipV="1">
                      <a:off x="321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8" name="Line 5076"/>
                    <p:cNvSpPr>
                      <a:spLocks noChangeShapeType="1"/>
                    </p:cNvSpPr>
                    <p:nvPr/>
                  </p:nvSpPr>
                  <p:spPr bwMode="auto">
                    <a:xfrm flipV="1">
                      <a:off x="321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9" name="Line 5077"/>
                    <p:cNvSpPr>
                      <a:spLocks noChangeShapeType="1"/>
                    </p:cNvSpPr>
                    <p:nvPr/>
                  </p:nvSpPr>
                  <p:spPr bwMode="auto">
                    <a:xfrm flipV="1">
                      <a:off x="321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0" name="Line 5078"/>
                    <p:cNvSpPr>
                      <a:spLocks noChangeShapeType="1"/>
                    </p:cNvSpPr>
                    <p:nvPr/>
                  </p:nvSpPr>
                  <p:spPr bwMode="auto">
                    <a:xfrm flipV="1">
                      <a:off x="321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1" name="Line 5079"/>
                    <p:cNvSpPr>
                      <a:spLocks noChangeShapeType="1"/>
                    </p:cNvSpPr>
                    <p:nvPr/>
                  </p:nvSpPr>
                  <p:spPr bwMode="auto">
                    <a:xfrm flipV="1">
                      <a:off x="321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2" name="Line 5080"/>
                    <p:cNvSpPr>
                      <a:spLocks noChangeShapeType="1"/>
                    </p:cNvSpPr>
                    <p:nvPr/>
                  </p:nvSpPr>
                  <p:spPr bwMode="auto">
                    <a:xfrm flipV="1">
                      <a:off x="321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3" name="Line 5081"/>
                    <p:cNvSpPr>
                      <a:spLocks noChangeShapeType="1"/>
                    </p:cNvSpPr>
                    <p:nvPr/>
                  </p:nvSpPr>
                  <p:spPr bwMode="auto">
                    <a:xfrm flipV="1">
                      <a:off x="321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4" name="Line 5082"/>
                    <p:cNvSpPr>
                      <a:spLocks noChangeShapeType="1"/>
                    </p:cNvSpPr>
                    <p:nvPr/>
                  </p:nvSpPr>
                  <p:spPr bwMode="auto">
                    <a:xfrm flipV="1">
                      <a:off x="321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5" name="Line 5083"/>
                    <p:cNvSpPr>
                      <a:spLocks noChangeShapeType="1"/>
                    </p:cNvSpPr>
                    <p:nvPr/>
                  </p:nvSpPr>
                  <p:spPr bwMode="auto">
                    <a:xfrm flipV="1">
                      <a:off x="321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6" name="Line 5084"/>
                    <p:cNvSpPr>
                      <a:spLocks noChangeShapeType="1"/>
                    </p:cNvSpPr>
                    <p:nvPr/>
                  </p:nvSpPr>
                  <p:spPr bwMode="auto">
                    <a:xfrm flipV="1">
                      <a:off x="321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7" name="Line 5085"/>
                    <p:cNvSpPr>
                      <a:spLocks noChangeShapeType="1"/>
                    </p:cNvSpPr>
                    <p:nvPr/>
                  </p:nvSpPr>
                  <p:spPr bwMode="auto">
                    <a:xfrm flipV="1">
                      <a:off x="321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8" name="Line 5086"/>
                    <p:cNvSpPr>
                      <a:spLocks noChangeShapeType="1"/>
                    </p:cNvSpPr>
                    <p:nvPr/>
                  </p:nvSpPr>
                  <p:spPr bwMode="auto">
                    <a:xfrm flipV="1">
                      <a:off x="321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9" name="Line 5087"/>
                    <p:cNvSpPr>
                      <a:spLocks noChangeShapeType="1"/>
                    </p:cNvSpPr>
                    <p:nvPr/>
                  </p:nvSpPr>
                  <p:spPr bwMode="auto">
                    <a:xfrm flipV="1">
                      <a:off x="321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0" name="Line 5088"/>
                    <p:cNvSpPr>
                      <a:spLocks noChangeShapeType="1"/>
                    </p:cNvSpPr>
                    <p:nvPr/>
                  </p:nvSpPr>
                  <p:spPr bwMode="auto">
                    <a:xfrm flipV="1">
                      <a:off x="321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1" name="Line 5089"/>
                    <p:cNvSpPr>
                      <a:spLocks noChangeShapeType="1"/>
                    </p:cNvSpPr>
                    <p:nvPr/>
                  </p:nvSpPr>
                  <p:spPr bwMode="auto">
                    <a:xfrm flipV="1">
                      <a:off x="321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2" name="Line 5090"/>
                    <p:cNvSpPr>
                      <a:spLocks noChangeShapeType="1"/>
                    </p:cNvSpPr>
                    <p:nvPr/>
                  </p:nvSpPr>
                  <p:spPr bwMode="auto">
                    <a:xfrm flipV="1">
                      <a:off x="321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3" name="Line 5091"/>
                    <p:cNvSpPr>
                      <a:spLocks noChangeShapeType="1"/>
                    </p:cNvSpPr>
                    <p:nvPr/>
                  </p:nvSpPr>
                  <p:spPr bwMode="auto">
                    <a:xfrm flipV="1">
                      <a:off x="321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4" name="Line 5092"/>
                    <p:cNvSpPr>
                      <a:spLocks noChangeShapeType="1"/>
                    </p:cNvSpPr>
                    <p:nvPr/>
                  </p:nvSpPr>
                  <p:spPr bwMode="auto">
                    <a:xfrm flipV="1">
                      <a:off x="321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5" name="Line 5093"/>
                    <p:cNvSpPr>
                      <a:spLocks noChangeShapeType="1"/>
                    </p:cNvSpPr>
                    <p:nvPr/>
                  </p:nvSpPr>
                  <p:spPr bwMode="auto">
                    <a:xfrm flipV="1">
                      <a:off x="321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6" name="Line 5094"/>
                    <p:cNvSpPr>
                      <a:spLocks noChangeShapeType="1"/>
                    </p:cNvSpPr>
                    <p:nvPr/>
                  </p:nvSpPr>
                  <p:spPr bwMode="auto">
                    <a:xfrm flipV="1">
                      <a:off x="321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7" name="Line 5095"/>
                    <p:cNvSpPr>
                      <a:spLocks noChangeShapeType="1"/>
                    </p:cNvSpPr>
                    <p:nvPr/>
                  </p:nvSpPr>
                  <p:spPr bwMode="auto">
                    <a:xfrm flipV="1">
                      <a:off x="321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8" name="Line 5096"/>
                    <p:cNvSpPr>
                      <a:spLocks noChangeShapeType="1"/>
                    </p:cNvSpPr>
                    <p:nvPr/>
                  </p:nvSpPr>
                  <p:spPr bwMode="auto">
                    <a:xfrm flipV="1">
                      <a:off x="321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9" name="Line 5097"/>
                    <p:cNvSpPr>
                      <a:spLocks noChangeShapeType="1"/>
                    </p:cNvSpPr>
                    <p:nvPr/>
                  </p:nvSpPr>
                  <p:spPr bwMode="auto">
                    <a:xfrm flipV="1">
                      <a:off x="321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0" name="Line 5098"/>
                    <p:cNvSpPr>
                      <a:spLocks noChangeShapeType="1"/>
                    </p:cNvSpPr>
                    <p:nvPr/>
                  </p:nvSpPr>
                  <p:spPr bwMode="auto">
                    <a:xfrm flipV="1">
                      <a:off x="321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1" name="Line 5099"/>
                    <p:cNvSpPr>
                      <a:spLocks noChangeShapeType="1"/>
                    </p:cNvSpPr>
                    <p:nvPr/>
                  </p:nvSpPr>
                  <p:spPr bwMode="auto">
                    <a:xfrm flipV="1">
                      <a:off x="321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2" name="Line 5100"/>
                    <p:cNvSpPr>
                      <a:spLocks noChangeShapeType="1"/>
                    </p:cNvSpPr>
                    <p:nvPr/>
                  </p:nvSpPr>
                  <p:spPr bwMode="auto">
                    <a:xfrm flipV="1">
                      <a:off x="321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3" name="Line 5101"/>
                    <p:cNvSpPr>
                      <a:spLocks noChangeShapeType="1"/>
                    </p:cNvSpPr>
                    <p:nvPr/>
                  </p:nvSpPr>
                  <p:spPr bwMode="auto">
                    <a:xfrm flipV="1">
                      <a:off x="321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4" name="Line 5102"/>
                    <p:cNvSpPr>
                      <a:spLocks noChangeShapeType="1"/>
                    </p:cNvSpPr>
                    <p:nvPr/>
                  </p:nvSpPr>
                  <p:spPr bwMode="auto">
                    <a:xfrm flipV="1">
                      <a:off x="321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5" name="Line 5103"/>
                    <p:cNvSpPr>
                      <a:spLocks noChangeShapeType="1"/>
                    </p:cNvSpPr>
                    <p:nvPr/>
                  </p:nvSpPr>
                  <p:spPr bwMode="auto">
                    <a:xfrm flipV="1">
                      <a:off x="321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6" name="Line 5104"/>
                    <p:cNvSpPr>
                      <a:spLocks noChangeShapeType="1"/>
                    </p:cNvSpPr>
                    <p:nvPr/>
                  </p:nvSpPr>
                  <p:spPr bwMode="auto">
                    <a:xfrm flipV="1">
                      <a:off x="321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7" name="Line 5105"/>
                    <p:cNvSpPr>
                      <a:spLocks noChangeShapeType="1"/>
                    </p:cNvSpPr>
                    <p:nvPr/>
                  </p:nvSpPr>
                  <p:spPr bwMode="auto">
                    <a:xfrm flipV="1">
                      <a:off x="321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8" name="Line 5106"/>
                    <p:cNvSpPr>
                      <a:spLocks noChangeShapeType="1"/>
                    </p:cNvSpPr>
                    <p:nvPr/>
                  </p:nvSpPr>
                  <p:spPr bwMode="auto">
                    <a:xfrm flipV="1">
                      <a:off x="321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9" name="Line 5107"/>
                    <p:cNvSpPr>
                      <a:spLocks noChangeShapeType="1"/>
                    </p:cNvSpPr>
                    <p:nvPr/>
                  </p:nvSpPr>
                  <p:spPr bwMode="auto">
                    <a:xfrm flipV="1">
                      <a:off x="321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0" name="Line 5108"/>
                    <p:cNvSpPr>
                      <a:spLocks noChangeShapeType="1"/>
                    </p:cNvSpPr>
                    <p:nvPr/>
                  </p:nvSpPr>
                  <p:spPr bwMode="auto">
                    <a:xfrm flipV="1">
                      <a:off x="321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1" name="Line 5109"/>
                    <p:cNvSpPr>
                      <a:spLocks noChangeShapeType="1"/>
                    </p:cNvSpPr>
                    <p:nvPr/>
                  </p:nvSpPr>
                  <p:spPr bwMode="auto">
                    <a:xfrm flipV="1">
                      <a:off x="321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2" name="Line 5110"/>
                    <p:cNvSpPr>
                      <a:spLocks noChangeShapeType="1"/>
                    </p:cNvSpPr>
                    <p:nvPr/>
                  </p:nvSpPr>
                  <p:spPr bwMode="auto">
                    <a:xfrm flipV="1">
                      <a:off x="321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3" name="Line 5111"/>
                    <p:cNvSpPr>
                      <a:spLocks noChangeShapeType="1"/>
                    </p:cNvSpPr>
                    <p:nvPr/>
                  </p:nvSpPr>
                  <p:spPr bwMode="auto">
                    <a:xfrm flipV="1">
                      <a:off x="321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4" name="Line 5112"/>
                    <p:cNvSpPr>
                      <a:spLocks noChangeShapeType="1"/>
                    </p:cNvSpPr>
                    <p:nvPr/>
                  </p:nvSpPr>
                  <p:spPr bwMode="auto">
                    <a:xfrm flipV="1">
                      <a:off x="321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5" name="Line 5113"/>
                    <p:cNvSpPr>
                      <a:spLocks noChangeShapeType="1"/>
                    </p:cNvSpPr>
                    <p:nvPr/>
                  </p:nvSpPr>
                  <p:spPr bwMode="auto">
                    <a:xfrm flipV="1">
                      <a:off x="321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6" name="Line 5114"/>
                    <p:cNvSpPr>
                      <a:spLocks noChangeShapeType="1"/>
                    </p:cNvSpPr>
                    <p:nvPr/>
                  </p:nvSpPr>
                  <p:spPr bwMode="auto">
                    <a:xfrm flipV="1">
                      <a:off x="321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7" name="Line 5115"/>
                    <p:cNvSpPr>
                      <a:spLocks noChangeShapeType="1"/>
                    </p:cNvSpPr>
                    <p:nvPr/>
                  </p:nvSpPr>
                  <p:spPr bwMode="auto">
                    <a:xfrm flipV="1">
                      <a:off x="321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8" name="Line 5116"/>
                    <p:cNvSpPr>
                      <a:spLocks noChangeShapeType="1"/>
                    </p:cNvSpPr>
                    <p:nvPr/>
                  </p:nvSpPr>
                  <p:spPr bwMode="auto">
                    <a:xfrm flipV="1">
                      <a:off x="321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9" name="Line 5117"/>
                    <p:cNvSpPr>
                      <a:spLocks noChangeShapeType="1"/>
                    </p:cNvSpPr>
                    <p:nvPr/>
                  </p:nvSpPr>
                  <p:spPr bwMode="auto">
                    <a:xfrm flipV="1">
                      <a:off x="321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0" name="Line 5118"/>
                    <p:cNvSpPr>
                      <a:spLocks noChangeShapeType="1"/>
                    </p:cNvSpPr>
                    <p:nvPr/>
                  </p:nvSpPr>
                  <p:spPr bwMode="auto">
                    <a:xfrm flipV="1">
                      <a:off x="321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1" name="Line 5119"/>
                    <p:cNvSpPr>
                      <a:spLocks noChangeShapeType="1"/>
                    </p:cNvSpPr>
                    <p:nvPr/>
                  </p:nvSpPr>
                  <p:spPr bwMode="auto">
                    <a:xfrm flipV="1">
                      <a:off x="321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2" name="Line 5120"/>
                    <p:cNvSpPr>
                      <a:spLocks noChangeShapeType="1"/>
                    </p:cNvSpPr>
                    <p:nvPr/>
                  </p:nvSpPr>
                  <p:spPr bwMode="auto">
                    <a:xfrm flipV="1">
                      <a:off x="321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3" name="Line 5121"/>
                    <p:cNvSpPr>
                      <a:spLocks noChangeShapeType="1"/>
                    </p:cNvSpPr>
                    <p:nvPr/>
                  </p:nvSpPr>
                  <p:spPr bwMode="auto">
                    <a:xfrm flipV="1">
                      <a:off x="321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4" name="Line 5122"/>
                    <p:cNvSpPr>
                      <a:spLocks noChangeShapeType="1"/>
                    </p:cNvSpPr>
                    <p:nvPr/>
                  </p:nvSpPr>
                  <p:spPr bwMode="auto">
                    <a:xfrm flipV="1">
                      <a:off x="321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5" name="Line 5123"/>
                    <p:cNvSpPr>
                      <a:spLocks noChangeShapeType="1"/>
                    </p:cNvSpPr>
                    <p:nvPr/>
                  </p:nvSpPr>
                  <p:spPr bwMode="auto">
                    <a:xfrm flipV="1">
                      <a:off x="321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6" name="Line 5124"/>
                    <p:cNvSpPr>
                      <a:spLocks noChangeShapeType="1"/>
                    </p:cNvSpPr>
                    <p:nvPr/>
                  </p:nvSpPr>
                  <p:spPr bwMode="auto">
                    <a:xfrm flipV="1">
                      <a:off x="321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7" name="Line 5125"/>
                    <p:cNvSpPr>
                      <a:spLocks noChangeShapeType="1"/>
                    </p:cNvSpPr>
                    <p:nvPr/>
                  </p:nvSpPr>
                  <p:spPr bwMode="auto">
                    <a:xfrm flipV="1">
                      <a:off x="321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8" name="Line 5126"/>
                    <p:cNvSpPr>
                      <a:spLocks noChangeShapeType="1"/>
                    </p:cNvSpPr>
                    <p:nvPr/>
                  </p:nvSpPr>
                  <p:spPr bwMode="auto">
                    <a:xfrm flipV="1">
                      <a:off x="321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9" name="Line 5127"/>
                    <p:cNvSpPr>
                      <a:spLocks noChangeShapeType="1"/>
                    </p:cNvSpPr>
                    <p:nvPr/>
                  </p:nvSpPr>
                  <p:spPr bwMode="auto">
                    <a:xfrm flipV="1">
                      <a:off x="321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0" name="Line 5128"/>
                    <p:cNvSpPr>
                      <a:spLocks noChangeShapeType="1"/>
                    </p:cNvSpPr>
                    <p:nvPr/>
                  </p:nvSpPr>
                  <p:spPr bwMode="auto">
                    <a:xfrm flipV="1">
                      <a:off x="321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1" name="Line 5129"/>
                    <p:cNvSpPr>
                      <a:spLocks noChangeShapeType="1"/>
                    </p:cNvSpPr>
                    <p:nvPr/>
                  </p:nvSpPr>
                  <p:spPr bwMode="auto">
                    <a:xfrm flipV="1">
                      <a:off x="321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2" name="Line 5130"/>
                    <p:cNvSpPr>
                      <a:spLocks noChangeShapeType="1"/>
                    </p:cNvSpPr>
                    <p:nvPr/>
                  </p:nvSpPr>
                  <p:spPr bwMode="auto">
                    <a:xfrm flipV="1">
                      <a:off x="321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3" name="Line 5131"/>
                    <p:cNvSpPr>
                      <a:spLocks noChangeShapeType="1"/>
                    </p:cNvSpPr>
                    <p:nvPr/>
                  </p:nvSpPr>
                  <p:spPr bwMode="auto">
                    <a:xfrm flipV="1">
                      <a:off x="321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4" name="Line 5132"/>
                    <p:cNvSpPr>
                      <a:spLocks noChangeShapeType="1"/>
                    </p:cNvSpPr>
                    <p:nvPr/>
                  </p:nvSpPr>
                  <p:spPr bwMode="auto">
                    <a:xfrm flipV="1">
                      <a:off x="321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5" name="Line 5133"/>
                    <p:cNvSpPr>
                      <a:spLocks noChangeShapeType="1"/>
                    </p:cNvSpPr>
                    <p:nvPr/>
                  </p:nvSpPr>
                  <p:spPr bwMode="auto">
                    <a:xfrm flipV="1">
                      <a:off x="321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6" name="Line 5134"/>
                    <p:cNvSpPr>
                      <a:spLocks noChangeShapeType="1"/>
                    </p:cNvSpPr>
                    <p:nvPr/>
                  </p:nvSpPr>
                  <p:spPr bwMode="auto">
                    <a:xfrm flipV="1">
                      <a:off x="321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7" name="Line 5135"/>
                    <p:cNvSpPr>
                      <a:spLocks noChangeShapeType="1"/>
                    </p:cNvSpPr>
                    <p:nvPr/>
                  </p:nvSpPr>
                  <p:spPr bwMode="auto">
                    <a:xfrm flipV="1">
                      <a:off x="321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8" name="Line 5136"/>
                    <p:cNvSpPr>
                      <a:spLocks noChangeShapeType="1"/>
                    </p:cNvSpPr>
                    <p:nvPr/>
                  </p:nvSpPr>
                  <p:spPr bwMode="auto">
                    <a:xfrm flipV="1">
                      <a:off x="321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9" name="Line 5137"/>
                    <p:cNvSpPr>
                      <a:spLocks noChangeShapeType="1"/>
                    </p:cNvSpPr>
                    <p:nvPr/>
                  </p:nvSpPr>
                  <p:spPr bwMode="auto">
                    <a:xfrm flipV="1">
                      <a:off x="321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0" name="Line 5138"/>
                    <p:cNvSpPr>
                      <a:spLocks noChangeShapeType="1"/>
                    </p:cNvSpPr>
                    <p:nvPr/>
                  </p:nvSpPr>
                  <p:spPr bwMode="auto">
                    <a:xfrm flipV="1">
                      <a:off x="321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1" name="Line 5139"/>
                    <p:cNvSpPr>
                      <a:spLocks noChangeShapeType="1"/>
                    </p:cNvSpPr>
                    <p:nvPr/>
                  </p:nvSpPr>
                  <p:spPr bwMode="auto">
                    <a:xfrm flipV="1">
                      <a:off x="321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5" name="Group 5341"/>
                  <p:cNvGrpSpPr>
                    <a:grpSpLocks/>
                  </p:cNvGrpSpPr>
                  <p:nvPr/>
                </p:nvGrpSpPr>
                <p:grpSpPr bwMode="auto">
                  <a:xfrm>
                    <a:off x="2636" y="425"/>
                    <a:ext cx="348" cy="2337"/>
                    <a:chOff x="3167" y="1105"/>
                    <a:chExt cx="348" cy="2337"/>
                  </a:xfrm>
                  <a:grpFill/>
                </p:grpSpPr>
                <p:sp>
                  <p:nvSpPr>
                    <p:cNvPr id="152" name="Line 5141"/>
                    <p:cNvSpPr>
                      <a:spLocks noChangeShapeType="1"/>
                    </p:cNvSpPr>
                    <p:nvPr/>
                  </p:nvSpPr>
                  <p:spPr bwMode="auto">
                    <a:xfrm flipV="1">
                      <a:off x="321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 name="Line 5142"/>
                    <p:cNvSpPr>
                      <a:spLocks noChangeShapeType="1"/>
                    </p:cNvSpPr>
                    <p:nvPr/>
                  </p:nvSpPr>
                  <p:spPr bwMode="auto">
                    <a:xfrm flipV="1">
                      <a:off x="321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 name="Line 5143"/>
                    <p:cNvSpPr>
                      <a:spLocks noChangeShapeType="1"/>
                    </p:cNvSpPr>
                    <p:nvPr/>
                  </p:nvSpPr>
                  <p:spPr bwMode="auto">
                    <a:xfrm flipV="1">
                      <a:off x="321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 name="Line 5144"/>
                    <p:cNvSpPr>
                      <a:spLocks noChangeShapeType="1"/>
                    </p:cNvSpPr>
                    <p:nvPr/>
                  </p:nvSpPr>
                  <p:spPr bwMode="auto">
                    <a:xfrm flipV="1">
                      <a:off x="321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 name="Line 5145"/>
                    <p:cNvSpPr>
                      <a:spLocks noChangeShapeType="1"/>
                    </p:cNvSpPr>
                    <p:nvPr/>
                  </p:nvSpPr>
                  <p:spPr bwMode="auto">
                    <a:xfrm flipV="1">
                      <a:off x="321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 name="Line 5146"/>
                    <p:cNvSpPr>
                      <a:spLocks noChangeShapeType="1"/>
                    </p:cNvSpPr>
                    <p:nvPr/>
                  </p:nvSpPr>
                  <p:spPr bwMode="auto">
                    <a:xfrm flipV="1">
                      <a:off x="321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 name="Line 5147"/>
                    <p:cNvSpPr>
                      <a:spLocks noChangeShapeType="1"/>
                    </p:cNvSpPr>
                    <p:nvPr/>
                  </p:nvSpPr>
                  <p:spPr bwMode="auto">
                    <a:xfrm flipV="1">
                      <a:off x="321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 name="Line 5148"/>
                    <p:cNvSpPr>
                      <a:spLocks noChangeShapeType="1"/>
                    </p:cNvSpPr>
                    <p:nvPr/>
                  </p:nvSpPr>
                  <p:spPr bwMode="auto">
                    <a:xfrm flipV="1">
                      <a:off x="321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 name="Line 5149"/>
                    <p:cNvSpPr>
                      <a:spLocks noChangeShapeType="1"/>
                    </p:cNvSpPr>
                    <p:nvPr/>
                  </p:nvSpPr>
                  <p:spPr bwMode="auto">
                    <a:xfrm flipV="1">
                      <a:off x="321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 name="Line 5150"/>
                    <p:cNvSpPr>
                      <a:spLocks noChangeShapeType="1"/>
                    </p:cNvSpPr>
                    <p:nvPr/>
                  </p:nvSpPr>
                  <p:spPr bwMode="auto">
                    <a:xfrm flipV="1">
                      <a:off x="321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 name="Line 5151"/>
                    <p:cNvSpPr>
                      <a:spLocks noChangeShapeType="1"/>
                    </p:cNvSpPr>
                    <p:nvPr/>
                  </p:nvSpPr>
                  <p:spPr bwMode="auto">
                    <a:xfrm flipV="1">
                      <a:off x="321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 name="Line 5152"/>
                    <p:cNvSpPr>
                      <a:spLocks noChangeShapeType="1"/>
                    </p:cNvSpPr>
                    <p:nvPr/>
                  </p:nvSpPr>
                  <p:spPr bwMode="auto">
                    <a:xfrm flipV="1">
                      <a:off x="321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 name="Line 5153"/>
                    <p:cNvSpPr>
                      <a:spLocks noChangeShapeType="1"/>
                    </p:cNvSpPr>
                    <p:nvPr/>
                  </p:nvSpPr>
                  <p:spPr bwMode="auto">
                    <a:xfrm flipV="1">
                      <a:off x="321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 name="Line 5154"/>
                    <p:cNvSpPr>
                      <a:spLocks noChangeShapeType="1"/>
                    </p:cNvSpPr>
                    <p:nvPr/>
                  </p:nvSpPr>
                  <p:spPr bwMode="auto">
                    <a:xfrm flipV="1">
                      <a:off x="321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 name="Line 5155"/>
                    <p:cNvSpPr>
                      <a:spLocks noChangeShapeType="1"/>
                    </p:cNvSpPr>
                    <p:nvPr/>
                  </p:nvSpPr>
                  <p:spPr bwMode="auto">
                    <a:xfrm flipV="1">
                      <a:off x="321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 name="Line 5156"/>
                    <p:cNvSpPr>
                      <a:spLocks noChangeShapeType="1"/>
                    </p:cNvSpPr>
                    <p:nvPr/>
                  </p:nvSpPr>
                  <p:spPr bwMode="auto">
                    <a:xfrm flipV="1">
                      <a:off x="321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 name="Line 5157"/>
                    <p:cNvSpPr>
                      <a:spLocks noChangeShapeType="1"/>
                    </p:cNvSpPr>
                    <p:nvPr/>
                  </p:nvSpPr>
                  <p:spPr bwMode="auto">
                    <a:xfrm flipV="1">
                      <a:off x="321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 name="Line 5158"/>
                    <p:cNvSpPr>
                      <a:spLocks noChangeShapeType="1"/>
                    </p:cNvSpPr>
                    <p:nvPr/>
                  </p:nvSpPr>
                  <p:spPr bwMode="auto">
                    <a:xfrm flipV="1">
                      <a:off x="321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 name="Line 5159"/>
                    <p:cNvSpPr>
                      <a:spLocks noChangeShapeType="1"/>
                    </p:cNvSpPr>
                    <p:nvPr/>
                  </p:nvSpPr>
                  <p:spPr bwMode="auto">
                    <a:xfrm flipV="1">
                      <a:off x="321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 name="Line 5160"/>
                    <p:cNvSpPr>
                      <a:spLocks noChangeShapeType="1"/>
                    </p:cNvSpPr>
                    <p:nvPr/>
                  </p:nvSpPr>
                  <p:spPr bwMode="auto">
                    <a:xfrm flipV="1">
                      <a:off x="321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 name="Line 5161"/>
                    <p:cNvSpPr>
                      <a:spLocks noChangeShapeType="1"/>
                    </p:cNvSpPr>
                    <p:nvPr/>
                  </p:nvSpPr>
                  <p:spPr bwMode="auto">
                    <a:xfrm flipV="1">
                      <a:off x="321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 name="Line 5162"/>
                    <p:cNvSpPr>
                      <a:spLocks noChangeShapeType="1"/>
                    </p:cNvSpPr>
                    <p:nvPr/>
                  </p:nvSpPr>
                  <p:spPr bwMode="auto">
                    <a:xfrm flipV="1">
                      <a:off x="321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 name="Line 5163"/>
                    <p:cNvSpPr>
                      <a:spLocks noChangeShapeType="1"/>
                    </p:cNvSpPr>
                    <p:nvPr/>
                  </p:nvSpPr>
                  <p:spPr bwMode="auto">
                    <a:xfrm flipV="1">
                      <a:off x="321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 name="Line 5164"/>
                    <p:cNvSpPr>
                      <a:spLocks noChangeShapeType="1"/>
                    </p:cNvSpPr>
                    <p:nvPr/>
                  </p:nvSpPr>
                  <p:spPr bwMode="auto">
                    <a:xfrm flipV="1">
                      <a:off x="321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 name="Line 5165"/>
                    <p:cNvSpPr>
                      <a:spLocks noChangeShapeType="1"/>
                    </p:cNvSpPr>
                    <p:nvPr/>
                  </p:nvSpPr>
                  <p:spPr bwMode="auto">
                    <a:xfrm flipV="1">
                      <a:off x="321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 name="Line 5166"/>
                    <p:cNvSpPr>
                      <a:spLocks noChangeShapeType="1"/>
                    </p:cNvSpPr>
                    <p:nvPr/>
                  </p:nvSpPr>
                  <p:spPr bwMode="auto">
                    <a:xfrm flipV="1">
                      <a:off x="321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 name="Line 5167"/>
                    <p:cNvSpPr>
                      <a:spLocks noChangeShapeType="1"/>
                    </p:cNvSpPr>
                    <p:nvPr/>
                  </p:nvSpPr>
                  <p:spPr bwMode="auto">
                    <a:xfrm flipV="1">
                      <a:off x="321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 name="Line 5168"/>
                    <p:cNvSpPr>
                      <a:spLocks noChangeShapeType="1"/>
                    </p:cNvSpPr>
                    <p:nvPr/>
                  </p:nvSpPr>
                  <p:spPr bwMode="auto">
                    <a:xfrm flipV="1">
                      <a:off x="321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 name="Line 5169"/>
                    <p:cNvSpPr>
                      <a:spLocks noChangeShapeType="1"/>
                    </p:cNvSpPr>
                    <p:nvPr/>
                  </p:nvSpPr>
                  <p:spPr bwMode="auto">
                    <a:xfrm flipV="1">
                      <a:off x="321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 name="Line 5170"/>
                    <p:cNvSpPr>
                      <a:spLocks noChangeShapeType="1"/>
                    </p:cNvSpPr>
                    <p:nvPr/>
                  </p:nvSpPr>
                  <p:spPr bwMode="auto">
                    <a:xfrm flipV="1">
                      <a:off x="321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 name="Line 5171"/>
                    <p:cNvSpPr>
                      <a:spLocks noChangeShapeType="1"/>
                    </p:cNvSpPr>
                    <p:nvPr/>
                  </p:nvSpPr>
                  <p:spPr bwMode="auto">
                    <a:xfrm flipV="1">
                      <a:off x="321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 name="Line 5172"/>
                    <p:cNvSpPr>
                      <a:spLocks noChangeShapeType="1"/>
                    </p:cNvSpPr>
                    <p:nvPr/>
                  </p:nvSpPr>
                  <p:spPr bwMode="auto">
                    <a:xfrm flipV="1">
                      <a:off x="321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 name="Line 5173"/>
                    <p:cNvSpPr>
                      <a:spLocks noChangeShapeType="1"/>
                    </p:cNvSpPr>
                    <p:nvPr/>
                  </p:nvSpPr>
                  <p:spPr bwMode="auto">
                    <a:xfrm flipV="1">
                      <a:off x="321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 name="Line 5174"/>
                    <p:cNvSpPr>
                      <a:spLocks noChangeShapeType="1"/>
                    </p:cNvSpPr>
                    <p:nvPr/>
                  </p:nvSpPr>
                  <p:spPr bwMode="auto">
                    <a:xfrm flipV="1">
                      <a:off x="321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 name="Line 5175"/>
                    <p:cNvSpPr>
                      <a:spLocks noChangeShapeType="1"/>
                    </p:cNvSpPr>
                    <p:nvPr/>
                  </p:nvSpPr>
                  <p:spPr bwMode="auto">
                    <a:xfrm flipV="1">
                      <a:off x="321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 name="Line 5176"/>
                    <p:cNvSpPr>
                      <a:spLocks noChangeShapeType="1"/>
                    </p:cNvSpPr>
                    <p:nvPr/>
                  </p:nvSpPr>
                  <p:spPr bwMode="auto">
                    <a:xfrm flipV="1">
                      <a:off x="321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 name="Line 5177"/>
                    <p:cNvSpPr>
                      <a:spLocks noChangeShapeType="1"/>
                    </p:cNvSpPr>
                    <p:nvPr/>
                  </p:nvSpPr>
                  <p:spPr bwMode="auto">
                    <a:xfrm flipV="1">
                      <a:off x="321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 name="Line 5178"/>
                    <p:cNvSpPr>
                      <a:spLocks noChangeShapeType="1"/>
                    </p:cNvSpPr>
                    <p:nvPr/>
                  </p:nvSpPr>
                  <p:spPr bwMode="auto">
                    <a:xfrm flipV="1">
                      <a:off x="321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 name="Line 5179"/>
                    <p:cNvSpPr>
                      <a:spLocks noChangeShapeType="1"/>
                    </p:cNvSpPr>
                    <p:nvPr/>
                  </p:nvSpPr>
                  <p:spPr bwMode="auto">
                    <a:xfrm flipV="1">
                      <a:off x="321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 name="Line 5180"/>
                    <p:cNvSpPr>
                      <a:spLocks noChangeShapeType="1"/>
                    </p:cNvSpPr>
                    <p:nvPr/>
                  </p:nvSpPr>
                  <p:spPr bwMode="auto">
                    <a:xfrm flipV="1">
                      <a:off x="321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 name="Line 5181"/>
                    <p:cNvSpPr>
                      <a:spLocks noChangeShapeType="1"/>
                    </p:cNvSpPr>
                    <p:nvPr/>
                  </p:nvSpPr>
                  <p:spPr bwMode="auto">
                    <a:xfrm flipV="1">
                      <a:off x="321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 name="Line 5182"/>
                    <p:cNvSpPr>
                      <a:spLocks noChangeShapeType="1"/>
                    </p:cNvSpPr>
                    <p:nvPr/>
                  </p:nvSpPr>
                  <p:spPr bwMode="auto">
                    <a:xfrm flipV="1">
                      <a:off x="321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 name="Line 5183"/>
                    <p:cNvSpPr>
                      <a:spLocks noChangeShapeType="1"/>
                    </p:cNvSpPr>
                    <p:nvPr/>
                  </p:nvSpPr>
                  <p:spPr bwMode="auto">
                    <a:xfrm flipV="1">
                      <a:off x="321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 name="Line 5184"/>
                    <p:cNvSpPr>
                      <a:spLocks noChangeShapeType="1"/>
                    </p:cNvSpPr>
                    <p:nvPr/>
                  </p:nvSpPr>
                  <p:spPr bwMode="auto">
                    <a:xfrm flipV="1">
                      <a:off x="321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 name="Line 5185"/>
                    <p:cNvSpPr>
                      <a:spLocks noChangeShapeType="1"/>
                    </p:cNvSpPr>
                    <p:nvPr/>
                  </p:nvSpPr>
                  <p:spPr bwMode="auto">
                    <a:xfrm flipV="1">
                      <a:off x="321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 name="Line 5186"/>
                    <p:cNvSpPr>
                      <a:spLocks noChangeShapeType="1"/>
                    </p:cNvSpPr>
                    <p:nvPr/>
                  </p:nvSpPr>
                  <p:spPr bwMode="auto">
                    <a:xfrm flipV="1">
                      <a:off x="321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 name="Line 5187"/>
                    <p:cNvSpPr>
                      <a:spLocks noChangeShapeType="1"/>
                    </p:cNvSpPr>
                    <p:nvPr/>
                  </p:nvSpPr>
                  <p:spPr bwMode="auto">
                    <a:xfrm flipV="1">
                      <a:off x="321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 name="Line 5188"/>
                    <p:cNvSpPr>
                      <a:spLocks noChangeShapeType="1"/>
                    </p:cNvSpPr>
                    <p:nvPr/>
                  </p:nvSpPr>
                  <p:spPr bwMode="auto">
                    <a:xfrm flipV="1">
                      <a:off x="321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 name="Line 5189"/>
                    <p:cNvSpPr>
                      <a:spLocks noChangeShapeType="1"/>
                    </p:cNvSpPr>
                    <p:nvPr/>
                  </p:nvSpPr>
                  <p:spPr bwMode="auto">
                    <a:xfrm flipV="1">
                      <a:off x="321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 name="Line 5190"/>
                    <p:cNvSpPr>
                      <a:spLocks noChangeShapeType="1"/>
                    </p:cNvSpPr>
                    <p:nvPr/>
                  </p:nvSpPr>
                  <p:spPr bwMode="auto">
                    <a:xfrm flipV="1">
                      <a:off x="321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 name="Line 5191"/>
                    <p:cNvSpPr>
                      <a:spLocks noChangeShapeType="1"/>
                    </p:cNvSpPr>
                    <p:nvPr/>
                  </p:nvSpPr>
                  <p:spPr bwMode="auto">
                    <a:xfrm flipV="1">
                      <a:off x="321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 name="Line 5192"/>
                    <p:cNvSpPr>
                      <a:spLocks noChangeShapeType="1"/>
                    </p:cNvSpPr>
                    <p:nvPr/>
                  </p:nvSpPr>
                  <p:spPr bwMode="auto">
                    <a:xfrm flipV="1">
                      <a:off x="321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 name="Line 5193"/>
                    <p:cNvSpPr>
                      <a:spLocks noChangeShapeType="1"/>
                    </p:cNvSpPr>
                    <p:nvPr/>
                  </p:nvSpPr>
                  <p:spPr bwMode="auto">
                    <a:xfrm flipV="1">
                      <a:off x="321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 name="Line 5194"/>
                    <p:cNvSpPr>
                      <a:spLocks noChangeShapeType="1"/>
                    </p:cNvSpPr>
                    <p:nvPr/>
                  </p:nvSpPr>
                  <p:spPr bwMode="auto">
                    <a:xfrm flipV="1">
                      <a:off x="321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 name="Line 5195"/>
                    <p:cNvSpPr>
                      <a:spLocks noChangeShapeType="1"/>
                    </p:cNvSpPr>
                    <p:nvPr/>
                  </p:nvSpPr>
                  <p:spPr bwMode="auto">
                    <a:xfrm flipV="1">
                      <a:off x="321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 name="Line 5196"/>
                    <p:cNvSpPr>
                      <a:spLocks noChangeShapeType="1"/>
                    </p:cNvSpPr>
                    <p:nvPr/>
                  </p:nvSpPr>
                  <p:spPr bwMode="auto">
                    <a:xfrm flipV="1">
                      <a:off x="321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 name="Line 5197"/>
                    <p:cNvSpPr>
                      <a:spLocks noChangeShapeType="1"/>
                    </p:cNvSpPr>
                    <p:nvPr/>
                  </p:nvSpPr>
                  <p:spPr bwMode="auto">
                    <a:xfrm flipV="1">
                      <a:off x="321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 name="Line 5198"/>
                    <p:cNvSpPr>
                      <a:spLocks noChangeShapeType="1"/>
                    </p:cNvSpPr>
                    <p:nvPr/>
                  </p:nvSpPr>
                  <p:spPr bwMode="auto">
                    <a:xfrm flipV="1">
                      <a:off x="321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 name="Line 5199"/>
                    <p:cNvSpPr>
                      <a:spLocks noChangeShapeType="1"/>
                    </p:cNvSpPr>
                    <p:nvPr/>
                  </p:nvSpPr>
                  <p:spPr bwMode="auto">
                    <a:xfrm flipV="1">
                      <a:off x="321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 name="Line 5200"/>
                    <p:cNvSpPr>
                      <a:spLocks noChangeShapeType="1"/>
                    </p:cNvSpPr>
                    <p:nvPr/>
                  </p:nvSpPr>
                  <p:spPr bwMode="auto">
                    <a:xfrm flipV="1">
                      <a:off x="321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 name="Line 5201"/>
                    <p:cNvSpPr>
                      <a:spLocks noChangeShapeType="1"/>
                    </p:cNvSpPr>
                    <p:nvPr/>
                  </p:nvSpPr>
                  <p:spPr bwMode="auto">
                    <a:xfrm flipV="1">
                      <a:off x="321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 name="Line 5202"/>
                    <p:cNvSpPr>
                      <a:spLocks noChangeShapeType="1"/>
                    </p:cNvSpPr>
                    <p:nvPr/>
                  </p:nvSpPr>
                  <p:spPr bwMode="auto">
                    <a:xfrm flipV="1">
                      <a:off x="321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 name="Line 5203"/>
                    <p:cNvSpPr>
                      <a:spLocks noChangeShapeType="1"/>
                    </p:cNvSpPr>
                    <p:nvPr/>
                  </p:nvSpPr>
                  <p:spPr bwMode="auto">
                    <a:xfrm flipV="1">
                      <a:off x="321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 name="Rectangle 5204"/>
                    <p:cNvSpPr>
                      <a:spLocks noChangeArrowheads="1"/>
                    </p:cNvSpPr>
                    <p:nvPr/>
                  </p:nvSpPr>
                  <p:spPr bwMode="auto">
                    <a:xfrm>
                      <a:off x="3167"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216" name="Line 5205"/>
                    <p:cNvSpPr>
                      <a:spLocks noChangeShapeType="1"/>
                    </p:cNvSpPr>
                    <p:nvPr/>
                  </p:nvSpPr>
                  <p:spPr bwMode="auto">
                    <a:xfrm>
                      <a:off x="351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 name="Line 5206"/>
                    <p:cNvSpPr>
                      <a:spLocks noChangeShapeType="1"/>
                    </p:cNvSpPr>
                    <p:nvPr/>
                  </p:nvSpPr>
                  <p:spPr bwMode="auto">
                    <a:xfrm flipV="1">
                      <a:off x="351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 name="Line 5207"/>
                    <p:cNvSpPr>
                      <a:spLocks noChangeShapeType="1"/>
                    </p:cNvSpPr>
                    <p:nvPr/>
                  </p:nvSpPr>
                  <p:spPr bwMode="auto">
                    <a:xfrm flipV="1">
                      <a:off x="351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 name="Line 5208"/>
                    <p:cNvSpPr>
                      <a:spLocks noChangeShapeType="1"/>
                    </p:cNvSpPr>
                    <p:nvPr/>
                  </p:nvSpPr>
                  <p:spPr bwMode="auto">
                    <a:xfrm flipV="1">
                      <a:off x="351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 name="Line 5209"/>
                    <p:cNvSpPr>
                      <a:spLocks noChangeShapeType="1"/>
                    </p:cNvSpPr>
                    <p:nvPr/>
                  </p:nvSpPr>
                  <p:spPr bwMode="auto">
                    <a:xfrm flipV="1">
                      <a:off x="351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 name="Line 5210"/>
                    <p:cNvSpPr>
                      <a:spLocks noChangeShapeType="1"/>
                    </p:cNvSpPr>
                    <p:nvPr/>
                  </p:nvSpPr>
                  <p:spPr bwMode="auto">
                    <a:xfrm flipV="1">
                      <a:off x="351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 name="Line 5211"/>
                    <p:cNvSpPr>
                      <a:spLocks noChangeShapeType="1"/>
                    </p:cNvSpPr>
                    <p:nvPr/>
                  </p:nvSpPr>
                  <p:spPr bwMode="auto">
                    <a:xfrm flipV="1">
                      <a:off x="351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 name="Line 5212"/>
                    <p:cNvSpPr>
                      <a:spLocks noChangeShapeType="1"/>
                    </p:cNvSpPr>
                    <p:nvPr/>
                  </p:nvSpPr>
                  <p:spPr bwMode="auto">
                    <a:xfrm flipV="1">
                      <a:off x="351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 name="Line 5213"/>
                    <p:cNvSpPr>
                      <a:spLocks noChangeShapeType="1"/>
                    </p:cNvSpPr>
                    <p:nvPr/>
                  </p:nvSpPr>
                  <p:spPr bwMode="auto">
                    <a:xfrm flipV="1">
                      <a:off x="351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 name="Line 5214"/>
                    <p:cNvSpPr>
                      <a:spLocks noChangeShapeType="1"/>
                    </p:cNvSpPr>
                    <p:nvPr/>
                  </p:nvSpPr>
                  <p:spPr bwMode="auto">
                    <a:xfrm flipV="1">
                      <a:off x="351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 name="Line 5215"/>
                    <p:cNvSpPr>
                      <a:spLocks noChangeShapeType="1"/>
                    </p:cNvSpPr>
                    <p:nvPr/>
                  </p:nvSpPr>
                  <p:spPr bwMode="auto">
                    <a:xfrm flipV="1">
                      <a:off x="351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 name="Line 5216"/>
                    <p:cNvSpPr>
                      <a:spLocks noChangeShapeType="1"/>
                    </p:cNvSpPr>
                    <p:nvPr/>
                  </p:nvSpPr>
                  <p:spPr bwMode="auto">
                    <a:xfrm flipV="1">
                      <a:off x="351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 name="Line 5217"/>
                    <p:cNvSpPr>
                      <a:spLocks noChangeShapeType="1"/>
                    </p:cNvSpPr>
                    <p:nvPr/>
                  </p:nvSpPr>
                  <p:spPr bwMode="auto">
                    <a:xfrm flipV="1">
                      <a:off x="351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 name="Line 5218"/>
                    <p:cNvSpPr>
                      <a:spLocks noChangeShapeType="1"/>
                    </p:cNvSpPr>
                    <p:nvPr/>
                  </p:nvSpPr>
                  <p:spPr bwMode="auto">
                    <a:xfrm flipV="1">
                      <a:off x="351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 name="Line 5219"/>
                    <p:cNvSpPr>
                      <a:spLocks noChangeShapeType="1"/>
                    </p:cNvSpPr>
                    <p:nvPr/>
                  </p:nvSpPr>
                  <p:spPr bwMode="auto">
                    <a:xfrm flipV="1">
                      <a:off x="351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 name="Line 5220"/>
                    <p:cNvSpPr>
                      <a:spLocks noChangeShapeType="1"/>
                    </p:cNvSpPr>
                    <p:nvPr/>
                  </p:nvSpPr>
                  <p:spPr bwMode="auto">
                    <a:xfrm flipV="1">
                      <a:off x="351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 name="Line 5221"/>
                    <p:cNvSpPr>
                      <a:spLocks noChangeShapeType="1"/>
                    </p:cNvSpPr>
                    <p:nvPr/>
                  </p:nvSpPr>
                  <p:spPr bwMode="auto">
                    <a:xfrm flipV="1">
                      <a:off x="351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 name="Line 5222"/>
                    <p:cNvSpPr>
                      <a:spLocks noChangeShapeType="1"/>
                    </p:cNvSpPr>
                    <p:nvPr/>
                  </p:nvSpPr>
                  <p:spPr bwMode="auto">
                    <a:xfrm flipV="1">
                      <a:off x="351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 name="Line 5223"/>
                    <p:cNvSpPr>
                      <a:spLocks noChangeShapeType="1"/>
                    </p:cNvSpPr>
                    <p:nvPr/>
                  </p:nvSpPr>
                  <p:spPr bwMode="auto">
                    <a:xfrm flipV="1">
                      <a:off x="351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 name="Line 5224"/>
                    <p:cNvSpPr>
                      <a:spLocks noChangeShapeType="1"/>
                    </p:cNvSpPr>
                    <p:nvPr/>
                  </p:nvSpPr>
                  <p:spPr bwMode="auto">
                    <a:xfrm flipV="1">
                      <a:off x="351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 name="Line 5225"/>
                    <p:cNvSpPr>
                      <a:spLocks noChangeShapeType="1"/>
                    </p:cNvSpPr>
                    <p:nvPr/>
                  </p:nvSpPr>
                  <p:spPr bwMode="auto">
                    <a:xfrm flipV="1">
                      <a:off x="351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 name="Line 5226"/>
                    <p:cNvSpPr>
                      <a:spLocks noChangeShapeType="1"/>
                    </p:cNvSpPr>
                    <p:nvPr/>
                  </p:nvSpPr>
                  <p:spPr bwMode="auto">
                    <a:xfrm flipV="1">
                      <a:off x="351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 name="Line 5227"/>
                    <p:cNvSpPr>
                      <a:spLocks noChangeShapeType="1"/>
                    </p:cNvSpPr>
                    <p:nvPr/>
                  </p:nvSpPr>
                  <p:spPr bwMode="auto">
                    <a:xfrm flipV="1">
                      <a:off x="351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 name="Line 5228"/>
                    <p:cNvSpPr>
                      <a:spLocks noChangeShapeType="1"/>
                    </p:cNvSpPr>
                    <p:nvPr/>
                  </p:nvSpPr>
                  <p:spPr bwMode="auto">
                    <a:xfrm flipV="1">
                      <a:off x="351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 name="Line 5229"/>
                    <p:cNvSpPr>
                      <a:spLocks noChangeShapeType="1"/>
                    </p:cNvSpPr>
                    <p:nvPr/>
                  </p:nvSpPr>
                  <p:spPr bwMode="auto">
                    <a:xfrm flipV="1">
                      <a:off x="351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 name="Line 5230"/>
                    <p:cNvSpPr>
                      <a:spLocks noChangeShapeType="1"/>
                    </p:cNvSpPr>
                    <p:nvPr/>
                  </p:nvSpPr>
                  <p:spPr bwMode="auto">
                    <a:xfrm flipV="1">
                      <a:off x="351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 name="Line 5231"/>
                    <p:cNvSpPr>
                      <a:spLocks noChangeShapeType="1"/>
                    </p:cNvSpPr>
                    <p:nvPr/>
                  </p:nvSpPr>
                  <p:spPr bwMode="auto">
                    <a:xfrm flipV="1">
                      <a:off x="351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 name="Line 5232"/>
                    <p:cNvSpPr>
                      <a:spLocks noChangeShapeType="1"/>
                    </p:cNvSpPr>
                    <p:nvPr/>
                  </p:nvSpPr>
                  <p:spPr bwMode="auto">
                    <a:xfrm flipV="1">
                      <a:off x="351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 name="Line 5233"/>
                    <p:cNvSpPr>
                      <a:spLocks noChangeShapeType="1"/>
                    </p:cNvSpPr>
                    <p:nvPr/>
                  </p:nvSpPr>
                  <p:spPr bwMode="auto">
                    <a:xfrm flipV="1">
                      <a:off x="351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 name="Line 5234"/>
                    <p:cNvSpPr>
                      <a:spLocks noChangeShapeType="1"/>
                    </p:cNvSpPr>
                    <p:nvPr/>
                  </p:nvSpPr>
                  <p:spPr bwMode="auto">
                    <a:xfrm flipV="1">
                      <a:off x="351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 name="Line 5235"/>
                    <p:cNvSpPr>
                      <a:spLocks noChangeShapeType="1"/>
                    </p:cNvSpPr>
                    <p:nvPr/>
                  </p:nvSpPr>
                  <p:spPr bwMode="auto">
                    <a:xfrm flipV="1">
                      <a:off x="351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 name="Line 5236"/>
                    <p:cNvSpPr>
                      <a:spLocks noChangeShapeType="1"/>
                    </p:cNvSpPr>
                    <p:nvPr/>
                  </p:nvSpPr>
                  <p:spPr bwMode="auto">
                    <a:xfrm flipV="1">
                      <a:off x="351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 name="Line 5237"/>
                    <p:cNvSpPr>
                      <a:spLocks noChangeShapeType="1"/>
                    </p:cNvSpPr>
                    <p:nvPr/>
                  </p:nvSpPr>
                  <p:spPr bwMode="auto">
                    <a:xfrm flipV="1">
                      <a:off x="351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 name="Line 5238"/>
                    <p:cNvSpPr>
                      <a:spLocks noChangeShapeType="1"/>
                    </p:cNvSpPr>
                    <p:nvPr/>
                  </p:nvSpPr>
                  <p:spPr bwMode="auto">
                    <a:xfrm flipV="1">
                      <a:off x="351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 name="Line 5239"/>
                    <p:cNvSpPr>
                      <a:spLocks noChangeShapeType="1"/>
                    </p:cNvSpPr>
                    <p:nvPr/>
                  </p:nvSpPr>
                  <p:spPr bwMode="auto">
                    <a:xfrm flipV="1">
                      <a:off x="351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 name="Line 5240"/>
                    <p:cNvSpPr>
                      <a:spLocks noChangeShapeType="1"/>
                    </p:cNvSpPr>
                    <p:nvPr/>
                  </p:nvSpPr>
                  <p:spPr bwMode="auto">
                    <a:xfrm flipV="1">
                      <a:off x="351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 name="Line 5241"/>
                    <p:cNvSpPr>
                      <a:spLocks noChangeShapeType="1"/>
                    </p:cNvSpPr>
                    <p:nvPr/>
                  </p:nvSpPr>
                  <p:spPr bwMode="auto">
                    <a:xfrm flipV="1">
                      <a:off x="351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 name="Line 5242"/>
                    <p:cNvSpPr>
                      <a:spLocks noChangeShapeType="1"/>
                    </p:cNvSpPr>
                    <p:nvPr/>
                  </p:nvSpPr>
                  <p:spPr bwMode="auto">
                    <a:xfrm flipV="1">
                      <a:off x="351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 name="Line 5243"/>
                    <p:cNvSpPr>
                      <a:spLocks noChangeShapeType="1"/>
                    </p:cNvSpPr>
                    <p:nvPr/>
                  </p:nvSpPr>
                  <p:spPr bwMode="auto">
                    <a:xfrm flipV="1">
                      <a:off x="351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 name="Line 5244"/>
                    <p:cNvSpPr>
                      <a:spLocks noChangeShapeType="1"/>
                    </p:cNvSpPr>
                    <p:nvPr/>
                  </p:nvSpPr>
                  <p:spPr bwMode="auto">
                    <a:xfrm flipV="1">
                      <a:off x="351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 name="Line 5245"/>
                    <p:cNvSpPr>
                      <a:spLocks noChangeShapeType="1"/>
                    </p:cNvSpPr>
                    <p:nvPr/>
                  </p:nvSpPr>
                  <p:spPr bwMode="auto">
                    <a:xfrm flipV="1">
                      <a:off x="351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 name="Line 5246"/>
                    <p:cNvSpPr>
                      <a:spLocks noChangeShapeType="1"/>
                    </p:cNvSpPr>
                    <p:nvPr/>
                  </p:nvSpPr>
                  <p:spPr bwMode="auto">
                    <a:xfrm flipV="1">
                      <a:off x="351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 name="Line 5247"/>
                    <p:cNvSpPr>
                      <a:spLocks noChangeShapeType="1"/>
                    </p:cNvSpPr>
                    <p:nvPr/>
                  </p:nvSpPr>
                  <p:spPr bwMode="auto">
                    <a:xfrm flipV="1">
                      <a:off x="351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 name="Line 5248"/>
                    <p:cNvSpPr>
                      <a:spLocks noChangeShapeType="1"/>
                    </p:cNvSpPr>
                    <p:nvPr/>
                  </p:nvSpPr>
                  <p:spPr bwMode="auto">
                    <a:xfrm flipV="1">
                      <a:off x="351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 name="Line 5249"/>
                    <p:cNvSpPr>
                      <a:spLocks noChangeShapeType="1"/>
                    </p:cNvSpPr>
                    <p:nvPr/>
                  </p:nvSpPr>
                  <p:spPr bwMode="auto">
                    <a:xfrm flipV="1">
                      <a:off x="351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 name="Line 5250"/>
                    <p:cNvSpPr>
                      <a:spLocks noChangeShapeType="1"/>
                    </p:cNvSpPr>
                    <p:nvPr/>
                  </p:nvSpPr>
                  <p:spPr bwMode="auto">
                    <a:xfrm flipV="1">
                      <a:off x="351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 name="Line 5251"/>
                    <p:cNvSpPr>
                      <a:spLocks noChangeShapeType="1"/>
                    </p:cNvSpPr>
                    <p:nvPr/>
                  </p:nvSpPr>
                  <p:spPr bwMode="auto">
                    <a:xfrm flipV="1">
                      <a:off x="351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 name="Line 5252"/>
                    <p:cNvSpPr>
                      <a:spLocks noChangeShapeType="1"/>
                    </p:cNvSpPr>
                    <p:nvPr/>
                  </p:nvSpPr>
                  <p:spPr bwMode="auto">
                    <a:xfrm flipV="1">
                      <a:off x="351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 name="Line 5253"/>
                    <p:cNvSpPr>
                      <a:spLocks noChangeShapeType="1"/>
                    </p:cNvSpPr>
                    <p:nvPr/>
                  </p:nvSpPr>
                  <p:spPr bwMode="auto">
                    <a:xfrm flipV="1">
                      <a:off x="351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 name="Line 5254"/>
                    <p:cNvSpPr>
                      <a:spLocks noChangeShapeType="1"/>
                    </p:cNvSpPr>
                    <p:nvPr/>
                  </p:nvSpPr>
                  <p:spPr bwMode="auto">
                    <a:xfrm flipV="1">
                      <a:off x="351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 name="Line 5255"/>
                    <p:cNvSpPr>
                      <a:spLocks noChangeShapeType="1"/>
                    </p:cNvSpPr>
                    <p:nvPr/>
                  </p:nvSpPr>
                  <p:spPr bwMode="auto">
                    <a:xfrm flipV="1">
                      <a:off x="351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 name="Line 5256"/>
                    <p:cNvSpPr>
                      <a:spLocks noChangeShapeType="1"/>
                    </p:cNvSpPr>
                    <p:nvPr/>
                  </p:nvSpPr>
                  <p:spPr bwMode="auto">
                    <a:xfrm flipV="1">
                      <a:off x="351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 name="Line 5257"/>
                    <p:cNvSpPr>
                      <a:spLocks noChangeShapeType="1"/>
                    </p:cNvSpPr>
                    <p:nvPr/>
                  </p:nvSpPr>
                  <p:spPr bwMode="auto">
                    <a:xfrm flipV="1">
                      <a:off x="351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 name="Line 5258"/>
                    <p:cNvSpPr>
                      <a:spLocks noChangeShapeType="1"/>
                    </p:cNvSpPr>
                    <p:nvPr/>
                  </p:nvSpPr>
                  <p:spPr bwMode="auto">
                    <a:xfrm flipV="1">
                      <a:off x="351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 name="Line 5259"/>
                    <p:cNvSpPr>
                      <a:spLocks noChangeShapeType="1"/>
                    </p:cNvSpPr>
                    <p:nvPr/>
                  </p:nvSpPr>
                  <p:spPr bwMode="auto">
                    <a:xfrm flipV="1">
                      <a:off x="351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 name="Line 5260"/>
                    <p:cNvSpPr>
                      <a:spLocks noChangeShapeType="1"/>
                    </p:cNvSpPr>
                    <p:nvPr/>
                  </p:nvSpPr>
                  <p:spPr bwMode="auto">
                    <a:xfrm flipV="1">
                      <a:off x="351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 name="Line 5261"/>
                    <p:cNvSpPr>
                      <a:spLocks noChangeShapeType="1"/>
                    </p:cNvSpPr>
                    <p:nvPr/>
                  </p:nvSpPr>
                  <p:spPr bwMode="auto">
                    <a:xfrm flipV="1">
                      <a:off x="351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 name="Line 5262"/>
                    <p:cNvSpPr>
                      <a:spLocks noChangeShapeType="1"/>
                    </p:cNvSpPr>
                    <p:nvPr/>
                  </p:nvSpPr>
                  <p:spPr bwMode="auto">
                    <a:xfrm flipV="1">
                      <a:off x="351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 name="Line 5263"/>
                    <p:cNvSpPr>
                      <a:spLocks noChangeShapeType="1"/>
                    </p:cNvSpPr>
                    <p:nvPr/>
                  </p:nvSpPr>
                  <p:spPr bwMode="auto">
                    <a:xfrm flipV="1">
                      <a:off x="351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 name="Line 5264"/>
                    <p:cNvSpPr>
                      <a:spLocks noChangeShapeType="1"/>
                    </p:cNvSpPr>
                    <p:nvPr/>
                  </p:nvSpPr>
                  <p:spPr bwMode="auto">
                    <a:xfrm flipV="1">
                      <a:off x="351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6" name="Line 5265"/>
                    <p:cNvSpPr>
                      <a:spLocks noChangeShapeType="1"/>
                    </p:cNvSpPr>
                    <p:nvPr/>
                  </p:nvSpPr>
                  <p:spPr bwMode="auto">
                    <a:xfrm flipV="1">
                      <a:off x="351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7" name="Line 5266"/>
                    <p:cNvSpPr>
                      <a:spLocks noChangeShapeType="1"/>
                    </p:cNvSpPr>
                    <p:nvPr/>
                  </p:nvSpPr>
                  <p:spPr bwMode="auto">
                    <a:xfrm flipV="1">
                      <a:off x="351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8" name="Line 5267"/>
                    <p:cNvSpPr>
                      <a:spLocks noChangeShapeType="1"/>
                    </p:cNvSpPr>
                    <p:nvPr/>
                  </p:nvSpPr>
                  <p:spPr bwMode="auto">
                    <a:xfrm flipV="1">
                      <a:off x="351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9" name="Line 5268"/>
                    <p:cNvSpPr>
                      <a:spLocks noChangeShapeType="1"/>
                    </p:cNvSpPr>
                    <p:nvPr/>
                  </p:nvSpPr>
                  <p:spPr bwMode="auto">
                    <a:xfrm flipV="1">
                      <a:off x="351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0" name="Line 5269"/>
                    <p:cNvSpPr>
                      <a:spLocks noChangeShapeType="1"/>
                    </p:cNvSpPr>
                    <p:nvPr/>
                  </p:nvSpPr>
                  <p:spPr bwMode="auto">
                    <a:xfrm flipV="1">
                      <a:off x="351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1" name="Line 5270"/>
                    <p:cNvSpPr>
                      <a:spLocks noChangeShapeType="1"/>
                    </p:cNvSpPr>
                    <p:nvPr/>
                  </p:nvSpPr>
                  <p:spPr bwMode="auto">
                    <a:xfrm flipV="1">
                      <a:off x="351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2" name="Line 5271"/>
                    <p:cNvSpPr>
                      <a:spLocks noChangeShapeType="1"/>
                    </p:cNvSpPr>
                    <p:nvPr/>
                  </p:nvSpPr>
                  <p:spPr bwMode="auto">
                    <a:xfrm flipV="1">
                      <a:off x="351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3" name="Line 5272"/>
                    <p:cNvSpPr>
                      <a:spLocks noChangeShapeType="1"/>
                    </p:cNvSpPr>
                    <p:nvPr/>
                  </p:nvSpPr>
                  <p:spPr bwMode="auto">
                    <a:xfrm flipV="1">
                      <a:off x="351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4" name="Line 5273"/>
                    <p:cNvSpPr>
                      <a:spLocks noChangeShapeType="1"/>
                    </p:cNvSpPr>
                    <p:nvPr/>
                  </p:nvSpPr>
                  <p:spPr bwMode="auto">
                    <a:xfrm flipV="1">
                      <a:off x="351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5" name="Line 5274"/>
                    <p:cNvSpPr>
                      <a:spLocks noChangeShapeType="1"/>
                    </p:cNvSpPr>
                    <p:nvPr/>
                  </p:nvSpPr>
                  <p:spPr bwMode="auto">
                    <a:xfrm flipV="1">
                      <a:off x="351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6" name="Line 5275"/>
                    <p:cNvSpPr>
                      <a:spLocks noChangeShapeType="1"/>
                    </p:cNvSpPr>
                    <p:nvPr/>
                  </p:nvSpPr>
                  <p:spPr bwMode="auto">
                    <a:xfrm flipV="1">
                      <a:off x="351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7" name="Line 5276"/>
                    <p:cNvSpPr>
                      <a:spLocks noChangeShapeType="1"/>
                    </p:cNvSpPr>
                    <p:nvPr/>
                  </p:nvSpPr>
                  <p:spPr bwMode="auto">
                    <a:xfrm flipV="1">
                      <a:off x="351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8" name="Line 5277"/>
                    <p:cNvSpPr>
                      <a:spLocks noChangeShapeType="1"/>
                    </p:cNvSpPr>
                    <p:nvPr/>
                  </p:nvSpPr>
                  <p:spPr bwMode="auto">
                    <a:xfrm flipV="1">
                      <a:off x="351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9" name="Line 5278"/>
                    <p:cNvSpPr>
                      <a:spLocks noChangeShapeType="1"/>
                    </p:cNvSpPr>
                    <p:nvPr/>
                  </p:nvSpPr>
                  <p:spPr bwMode="auto">
                    <a:xfrm flipV="1">
                      <a:off x="351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0" name="Line 5279"/>
                    <p:cNvSpPr>
                      <a:spLocks noChangeShapeType="1"/>
                    </p:cNvSpPr>
                    <p:nvPr/>
                  </p:nvSpPr>
                  <p:spPr bwMode="auto">
                    <a:xfrm flipV="1">
                      <a:off x="351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1" name="Line 5280"/>
                    <p:cNvSpPr>
                      <a:spLocks noChangeShapeType="1"/>
                    </p:cNvSpPr>
                    <p:nvPr/>
                  </p:nvSpPr>
                  <p:spPr bwMode="auto">
                    <a:xfrm flipV="1">
                      <a:off x="351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2" name="Line 5281"/>
                    <p:cNvSpPr>
                      <a:spLocks noChangeShapeType="1"/>
                    </p:cNvSpPr>
                    <p:nvPr/>
                  </p:nvSpPr>
                  <p:spPr bwMode="auto">
                    <a:xfrm flipV="1">
                      <a:off x="351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3" name="Line 5282"/>
                    <p:cNvSpPr>
                      <a:spLocks noChangeShapeType="1"/>
                    </p:cNvSpPr>
                    <p:nvPr/>
                  </p:nvSpPr>
                  <p:spPr bwMode="auto">
                    <a:xfrm flipV="1">
                      <a:off x="351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4" name="Line 5283"/>
                    <p:cNvSpPr>
                      <a:spLocks noChangeShapeType="1"/>
                    </p:cNvSpPr>
                    <p:nvPr/>
                  </p:nvSpPr>
                  <p:spPr bwMode="auto">
                    <a:xfrm flipV="1">
                      <a:off x="351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5" name="Line 5284"/>
                    <p:cNvSpPr>
                      <a:spLocks noChangeShapeType="1"/>
                    </p:cNvSpPr>
                    <p:nvPr/>
                  </p:nvSpPr>
                  <p:spPr bwMode="auto">
                    <a:xfrm flipV="1">
                      <a:off x="351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6" name="Line 5285"/>
                    <p:cNvSpPr>
                      <a:spLocks noChangeShapeType="1"/>
                    </p:cNvSpPr>
                    <p:nvPr/>
                  </p:nvSpPr>
                  <p:spPr bwMode="auto">
                    <a:xfrm flipV="1">
                      <a:off x="351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7" name="Line 5286"/>
                    <p:cNvSpPr>
                      <a:spLocks noChangeShapeType="1"/>
                    </p:cNvSpPr>
                    <p:nvPr/>
                  </p:nvSpPr>
                  <p:spPr bwMode="auto">
                    <a:xfrm flipV="1">
                      <a:off x="351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8" name="Line 5287"/>
                    <p:cNvSpPr>
                      <a:spLocks noChangeShapeType="1"/>
                    </p:cNvSpPr>
                    <p:nvPr/>
                  </p:nvSpPr>
                  <p:spPr bwMode="auto">
                    <a:xfrm flipV="1">
                      <a:off x="351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9" name="Line 5288"/>
                    <p:cNvSpPr>
                      <a:spLocks noChangeShapeType="1"/>
                    </p:cNvSpPr>
                    <p:nvPr/>
                  </p:nvSpPr>
                  <p:spPr bwMode="auto">
                    <a:xfrm flipV="1">
                      <a:off x="351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0" name="Line 5289"/>
                    <p:cNvSpPr>
                      <a:spLocks noChangeShapeType="1"/>
                    </p:cNvSpPr>
                    <p:nvPr/>
                  </p:nvSpPr>
                  <p:spPr bwMode="auto">
                    <a:xfrm flipV="1">
                      <a:off x="351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1" name="Line 5290"/>
                    <p:cNvSpPr>
                      <a:spLocks noChangeShapeType="1"/>
                    </p:cNvSpPr>
                    <p:nvPr/>
                  </p:nvSpPr>
                  <p:spPr bwMode="auto">
                    <a:xfrm flipV="1">
                      <a:off x="351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2" name="Line 5291"/>
                    <p:cNvSpPr>
                      <a:spLocks noChangeShapeType="1"/>
                    </p:cNvSpPr>
                    <p:nvPr/>
                  </p:nvSpPr>
                  <p:spPr bwMode="auto">
                    <a:xfrm flipV="1">
                      <a:off x="351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3" name="Line 5292"/>
                    <p:cNvSpPr>
                      <a:spLocks noChangeShapeType="1"/>
                    </p:cNvSpPr>
                    <p:nvPr/>
                  </p:nvSpPr>
                  <p:spPr bwMode="auto">
                    <a:xfrm flipV="1">
                      <a:off x="351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4" name="Line 5293"/>
                    <p:cNvSpPr>
                      <a:spLocks noChangeShapeType="1"/>
                    </p:cNvSpPr>
                    <p:nvPr/>
                  </p:nvSpPr>
                  <p:spPr bwMode="auto">
                    <a:xfrm flipV="1">
                      <a:off x="351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5" name="Line 5294"/>
                    <p:cNvSpPr>
                      <a:spLocks noChangeShapeType="1"/>
                    </p:cNvSpPr>
                    <p:nvPr/>
                  </p:nvSpPr>
                  <p:spPr bwMode="auto">
                    <a:xfrm flipV="1">
                      <a:off x="351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6" name="Line 5295"/>
                    <p:cNvSpPr>
                      <a:spLocks noChangeShapeType="1"/>
                    </p:cNvSpPr>
                    <p:nvPr/>
                  </p:nvSpPr>
                  <p:spPr bwMode="auto">
                    <a:xfrm flipV="1">
                      <a:off x="351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7" name="Line 5296"/>
                    <p:cNvSpPr>
                      <a:spLocks noChangeShapeType="1"/>
                    </p:cNvSpPr>
                    <p:nvPr/>
                  </p:nvSpPr>
                  <p:spPr bwMode="auto">
                    <a:xfrm flipV="1">
                      <a:off x="351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8" name="Line 5297"/>
                    <p:cNvSpPr>
                      <a:spLocks noChangeShapeType="1"/>
                    </p:cNvSpPr>
                    <p:nvPr/>
                  </p:nvSpPr>
                  <p:spPr bwMode="auto">
                    <a:xfrm flipV="1">
                      <a:off x="351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9" name="Line 5298"/>
                    <p:cNvSpPr>
                      <a:spLocks noChangeShapeType="1"/>
                    </p:cNvSpPr>
                    <p:nvPr/>
                  </p:nvSpPr>
                  <p:spPr bwMode="auto">
                    <a:xfrm flipV="1">
                      <a:off x="351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0" name="Line 5299"/>
                    <p:cNvSpPr>
                      <a:spLocks noChangeShapeType="1"/>
                    </p:cNvSpPr>
                    <p:nvPr/>
                  </p:nvSpPr>
                  <p:spPr bwMode="auto">
                    <a:xfrm flipV="1">
                      <a:off x="351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1" name="Line 5300"/>
                    <p:cNvSpPr>
                      <a:spLocks noChangeShapeType="1"/>
                    </p:cNvSpPr>
                    <p:nvPr/>
                  </p:nvSpPr>
                  <p:spPr bwMode="auto">
                    <a:xfrm flipV="1">
                      <a:off x="351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2" name="Line 5301"/>
                    <p:cNvSpPr>
                      <a:spLocks noChangeShapeType="1"/>
                    </p:cNvSpPr>
                    <p:nvPr/>
                  </p:nvSpPr>
                  <p:spPr bwMode="auto">
                    <a:xfrm flipV="1">
                      <a:off x="351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3" name="Line 5302"/>
                    <p:cNvSpPr>
                      <a:spLocks noChangeShapeType="1"/>
                    </p:cNvSpPr>
                    <p:nvPr/>
                  </p:nvSpPr>
                  <p:spPr bwMode="auto">
                    <a:xfrm flipV="1">
                      <a:off x="351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4" name="Line 5303"/>
                    <p:cNvSpPr>
                      <a:spLocks noChangeShapeType="1"/>
                    </p:cNvSpPr>
                    <p:nvPr/>
                  </p:nvSpPr>
                  <p:spPr bwMode="auto">
                    <a:xfrm flipV="1">
                      <a:off x="351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5" name="Line 5304"/>
                    <p:cNvSpPr>
                      <a:spLocks noChangeShapeType="1"/>
                    </p:cNvSpPr>
                    <p:nvPr/>
                  </p:nvSpPr>
                  <p:spPr bwMode="auto">
                    <a:xfrm flipV="1">
                      <a:off x="351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6" name="Line 5305"/>
                    <p:cNvSpPr>
                      <a:spLocks noChangeShapeType="1"/>
                    </p:cNvSpPr>
                    <p:nvPr/>
                  </p:nvSpPr>
                  <p:spPr bwMode="auto">
                    <a:xfrm flipV="1">
                      <a:off x="351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7" name="Line 5306"/>
                    <p:cNvSpPr>
                      <a:spLocks noChangeShapeType="1"/>
                    </p:cNvSpPr>
                    <p:nvPr/>
                  </p:nvSpPr>
                  <p:spPr bwMode="auto">
                    <a:xfrm flipV="1">
                      <a:off x="351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8" name="Line 5307"/>
                    <p:cNvSpPr>
                      <a:spLocks noChangeShapeType="1"/>
                    </p:cNvSpPr>
                    <p:nvPr/>
                  </p:nvSpPr>
                  <p:spPr bwMode="auto">
                    <a:xfrm flipV="1">
                      <a:off x="351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9" name="Line 5308"/>
                    <p:cNvSpPr>
                      <a:spLocks noChangeShapeType="1"/>
                    </p:cNvSpPr>
                    <p:nvPr/>
                  </p:nvSpPr>
                  <p:spPr bwMode="auto">
                    <a:xfrm flipV="1">
                      <a:off x="351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0" name="Line 5309"/>
                    <p:cNvSpPr>
                      <a:spLocks noChangeShapeType="1"/>
                    </p:cNvSpPr>
                    <p:nvPr/>
                  </p:nvSpPr>
                  <p:spPr bwMode="auto">
                    <a:xfrm flipV="1">
                      <a:off x="351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1" name="Line 5310"/>
                    <p:cNvSpPr>
                      <a:spLocks noChangeShapeType="1"/>
                    </p:cNvSpPr>
                    <p:nvPr/>
                  </p:nvSpPr>
                  <p:spPr bwMode="auto">
                    <a:xfrm flipV="1">
                      <a:off x="351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2" name="Line 5311"/>
                    <p:cNvSpPr>
                      <a:spLocks noChangeShapeType="1"/>
                    </p:cNvSpPr>
                    <p:nvPr/>
                  </p:nvSpPr>
                  <p:spPr bwMode="auto">
                    <a:xfrm flipV="1">
                      <a:off x="351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3" name="Line 5312"/>
                    <p:cNvSpPr>
                      <a:spLocks noChangeShapeType="1"/>
                    </p:cNvSpPr>
                    <p:nvPr/>
                  </p:nvSpPr>
                  <p:spPr bwMode="auto">
                    <a:xfrm flipV="1">
                      <a:off x="351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4" name="Line 5313"/>
                    <p:cNvSpPr>
                      <a:spLocks noChangeShapeType="1"/>
                    </p:cNvSpPr>
                    <p:nvPr/>
                  </p:nvSpPr>
                  <p:spPr bwMode="auto">
                    <a:xfrm flipV="1">
                      <a:off x="351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5" name="Line 5314"/>
                    <p:cNvSpPr>
                      <a:spLocks noChangeShapeType="1"/>
                    </p:cNvSpPr>
                    <p:nvPr/>
                  </p:nvSpPr>
                  <p:spPr bwMode="auto">
                    <a:xfrm flipV="1">
                      <a:off x="351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6" name="Line 5315"/>
                    <p:cNvSpPr>
                      <a:spLocks noChangeShapeType="1"/>
                    </p:cNvSpPr>
                    <p:nvPr/>
                  </p:nvSpPr>
                  <p:spPr bwMode="auto">
                    <a:xfrm flipV="1">
                      <a:off x="351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7" name="Line 5316"/>
                    <p:cNvSpPr>
                      <a:spLocks noChangeShapeType="1"/>
                    </p:cNvSpPr>
                    <p:nvPr/>
                  </p:nvSpPr>
                  <p:spPr bwMode="auto">
                    <a:xfrm flipV="1">
                      <a:off x="351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8" name="Line 5317"/>
                    <p:cNvSpPr>
                      <a:spLocks noChangeShapeType="1"/>
                    </p:cNvSpPr>
                    <p:nvPr/>
                  </p:nvSpPr>
                  <p:spPr bwMode="auto">
                    <a:xfrm flipV="1">
                      <a:off x="351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9" name="Line 5318"/>
                    <p:cNvSpPr>
                      <a:spLocks noChangeShapeType="1"/>
                    </p:cNvSpPr>
                    <p:nvPr/>
                  </p:nvSpPr>
                  <p:spPr bwMode="auto">
                    <a:xfrm flipV="1">
                      <a:off x="351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0" name="Line 5319"/>
                    <p:cNvSpPr>
                      <a:spLocks noChangeShapeType="1"/>
                    </p:cNvSpPr>
                    <p:nvPr/>
                  </p:nvSpPr>
                  <p:spPr bwMode="auto">
                    <a:xfrm flipV="1">
                      <a:off x="351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1" name="Line 5320"/>
                    <p:cNvSpPr>
                      <a:spLocks noChangeShapeType="1"/>
                    </p:cNvSpPr>
                    <p:nvPr/>
                  </p:nvSpPr>
                  <p:spPr bwMode="auto">
                    <a:xfrm flipV="1">
                      <a:off x="351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2" name="Line 5321"/>
                    <p:cNvSpPr>
                      <a:spLocks noChangeShapeType="1"/>
                    </p:cNvSpPr>
                    <p:nvPr/>
                  </p:nvSpPr>
                  <p:spPr bwMode="auto">
                    <a:xfrm flipV="1">
                      <a:off x="351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3" name="Line 5322"/>
                    <p:cNvSpPr>
                      <a:spLocks noChangeShapeType="1"/>
                    </p:cNvSpPr>
                    <p:nvPr/>
                  </p:nvSpPr>
                  <p:spPr bwMode="auto">
                    <a:xfrm flipV="1">
                      <a:off x="351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4" name="Line 5323"/>
                    <p:cNvSpPr>
                      <a:spLocks noChangeShapeType="1"/>
                    </p:cNvSpPr>
                    <p:nvPr/>
                  </p:nvSpPr>
                  <p:spPr bwMode="auto">
                    <a:xfrm flipV="1">
                      <a:off x="351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5" name="Line 5324"/>
                    <p:cNvSpPr>
                      <a:spLocks noChangeShapeType="1"/>
                    </p:cNvSpPr>
                    <p:nvPr/>
                  </p:nvSpPr>
                  <p:spPr bwMode="auto">
                    <a:xfrm flipV="1">
                      <a:off x="351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6" name="Line 5325"/>
                    <p:cNvSpPr>
                      <a:spLocks noChangeShapeType="1"/>
                    </p:cNvSpPr>
                    <p:nvPr/>
                  </p:nvSpPr>
                  <p:spPr bwMode="auto">
                    <a:xfrm flipV="1">
                      <a:off x="351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7" name="Line 5326"/>
                    <p:cNvSpPr>
                      <a:spLocks noChangeShapeType="1"/>
                    </p:cNvSpPr>
                    <p:nvPr/>
                  </p:nvSpPr>
                  <p:spPr bwMode="auto">
                    <a:xfrm flipV="1">
                      <a:off x="351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8" name="Line 5327"/>
                    <p:cNvSpPr>
                      <a:spLocks noChangeShapeType="1"/>
                    </p:cNvSpPr>
                    <p:nvPr/>
                  </p:nvSpPr>
                  <p:spPr bwMode="auto">
                    <a:xfrm flipV="1">
                      <a:off x="351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9" name="Line 5328"/>
                    <p:cNvSpPr>
                      <a:spLocks noChangeShapeType="1"/>
                    </p:cNvSpPr>
                    <p:nvPr/>
                  </p:nvSpPr>
                  <p:spPr bwMode="auto">
                    <a:xfrm flipV="1">
                      <a:off x="351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0" name="Line 5329"/>
                    <p:cNvSpPr>
                      <a:spLocks noChangeShapeType="1"/>
                    </p:cNvSpPr>
                    <p:nvPr/>
                  </p:nvSpPr>
                  <p:spPr bwMode="auto">
                    <a:xfrm flipV="1">
                      <a:off x="351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1" name="Line 5330"/>
                    <p:cNvSpPr>
                      <a:spLocks noChangeShapeType="1"/>
                    </p:cNvSpPr>
                    <p:nvPr/>
                  </p:nvSpPr>
                  <p:spPr bwMode="auto">
                    <a:xfrm flipV="1">
                      <a:off x="351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2" name="Line 5331"/>
                    <p:cNvSpPr>
                      <a:spLocks noChangeShapeType="1"/>
                    </p:cNvSpPr>
                    <p:nvPr/>
                  </p:nvSpPr>
                  <p:spPr bwMode="auto">
                    <a:xfrm flipV="1">
                      <a:off x="351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3" name="Line 5332"/>
                    <p:cNvSpPr>
                      <a:spLocks noChangeShapeType="1"/>
                    </p:cNvSpPr>
                    <p:nvPr/>
                  </p:nvSpPr>
                  <p:spPr bwMode="auto">
                    <a:xfrm flipV="1">
                      <a:off x="351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4" name="Line 5333"/>
                    <p:cNvSpPr>
                      <a:spLocks noChangeShapeType="1"/>
                    </p:cNvSpPr>
                    <p:nvPr/>
                  </p:nvSpPr>
                  <p:spPr bwMode="auto">
                    <a:xfrm flipV="1">
                      <a:off x="351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5" name="Line 5334"/>
                    <p:cNvSpPr>
                      <a:spLocks noChangeShapeType="1"/>
                    </p:cNvSpPr>
                    <p:nvPr/>
                  </p:nvSpPr>
                  <p:spPr bwMode="auto">
                    <a:xfrm flipV="1">
                      <a:off x="351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6" name="Line 5335"/>
                    <p:cNvSpPr>
                      <a:spLocks noChangeShapeType="1"/>
                    </p:cNvSpPr>
                    <p:nvPr/>
                  </p:nvSpPr>
                  <p:spPr bwMode="auto">
                    <a:xfrm flipV="1">
                      <a:off x="351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7" name="Line 5336"/>
                    <p:cNvSpPr>
                      <a:spLocks noChangeShapeType="1"/>
                    </p:cNvSpPr>
                    <p:nvPr/>
                  </p:nvSpPr>
                  <p:spPr bwMode="auto">
                    <a:xfrm flipV="1">
                      <a:off x="351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8" name="Line 5337"/>
                    <p:cNvSpPr>
                      <a:spLocks noChangeShapeType="1"/>
                    </p:cNvSpPr>
                    <p:nvPr/>
                  </p:nvSpPr>
                  <p:spPr bwMode="auto">
                    <a:xfrm flipV="1">
                      <a:off x="351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9" name="Line 5338"/>
                    <p:cNvSpPr>
                      <a:spLocks noChangeShapeType="1"/>
                    </p:cNvSpPr>
                    <p:nvPr/>
                  </p:nvSpPr>
                  <p:spPr bwMode="auto">
                    <a:xfrm flipV="1">
                      <a:off x="351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0" name="Line 5339"/>
                    <p:cNvSpPr>
                      <a:spLocks noChangeShapeType="1"/>
                    </p:cNvSpPr>
                    <p:nvPr/>
                  </p:nvSpPr>
                  <p:spPr bwMode="auto">
                    <a:xfrm flipV="1">
                      <a:off x="351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1" name="Line 5340"/>
                    <p:cNvSpPr>
                      <a:spLocks noChangeShapeType="1"/>
                    </p:cNvSpPr>
                    <p:nvPr/>
                  </p:nvSpPr>
                  <p:spPr bwMode="auto">
                    <a:xfrm flipV="1">
                      <a:off x="351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36" name="Line 5342"/>
                  <p:cNvSpPr>
                    <a:spLocks noChangeShapeType="1"/>
                  </p:cNvSpPr>
                  <p:nvPr/>
                </p:nvSpPr>
                <p:spPr bwMode="auto">
                  <a:xfrm flipV="1">
                    <a:off x="2983" y="131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 name="Line 5343"/>
                  <p:cNvSpPr>
                    <a:spLocks noChangeShapeType="1"/>
                  </p:cNvSpPr>
                  <p:nvPr/>
                </p:nvSpPr>
                <p:spPr bwMode="auto">
                  <a:xfrm flipV="1">
                    <a:off x="2983" y="130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 name="Line 5344"/>
                  <p:cNvSpPr>
                    <a:spLocks noChangeShapeType="1"/>
                  </p:cNvSpPr>
                  <p:nvPr/>
                </p:nvSpPr>
                <p:spPr bwMode="auto">
                  <a:xfrm flipV="1">
                    <a:off x="2983" y="12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 name="Line 5345"/>
                  <p:cNvSpPr>
                    <a:spLocks noChangeShapeType="1"/>
                  </p:cNvSpPr>
                  <p:nvPr/>
                </p:nvSpPr>
                <p:spPr bwMode="auto">
                  <a:xfrm flipV="1">
                    <a:off x="2983" y="129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 name="Line 5346"/>
                  <p:cNvSpPr>
                    <a:spLocks noChangeShapeType="1"/>
                  </p:cNvSpPr>
                  <p:nvPr/>
                </p:nvSpPr>
                <p:spPr bwMode="auto">
                  <a:xfrm flipV="1">
                    <a:off x="2983" y="127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 name="Line 5347"/>
                  <p:cNvSpPr>
                    <a:spLocks noChangeShapeType="1"/>
                  </p:cNvSpPr>
                  <p:nvPr/>
                </p:nvSpPr>
                <p:spPr bwMode="auto">
                  <a:xfrm flipV="1">
                    <a:off x="2983" y="127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 name="Line 5348"/>
                  <p:cNvSpPr>
                    <a:spLocks noChangeShapeType="1"/>
                  </p:cNvSpPr>
                  <p:nvPr/>
                </p:nvSpPr>
                <p:spPr bwMode="auto">
                  <a:xfrm flipV="1">
                    <a:off x="2983" y="126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 name="Line 5349"/>
                  <p:cNvSpPr>
                    <a:spLocks noChangeShapeType="1"/>
                  </p:cNvSpPr>
                  <p:nvPr/>
                </p:nvSpPr>
                <p:spPr bwMode="auto">
                  <a:xfrm flipV="1">
                    <a:off x="2983" y="125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 name="Line 5350"/>
                  <p:cNvSpPr>
                    <a:spLocks noChangeShapeType="1"/>
                  </p:cNvSpPr>
                  <p:nvPr/>
                </p:nvSpPr>
                <p:spPr bwMode="auto">
                  <a:xfrm flipV="1">
                    <a:off x="2983" y="124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 name="Line 5351"/>
                  <p:cNvSpPr>
                    <a:spLocks noChangeShapeType="1"/>
                  </p:cNvSpPr>
                  <p:nvPr/>
                </p:nvSpPr>
                <p:spPr bwMode="auto">
                  <a:xfrm flipV="1">
                    <a:off x="2983" y="12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 name="Line 5352"/>
                  <p:cNvSpPr>
                    <a:spLocks noChangeShapeType="1"/>
                  </p:cNvSpPr>
                  <p:nvPr/>
                </p:nvSpPr>
                <p:spPr bwMode="auto">
                  <a:xfrm flipV="1">
                    <a:off x="2983" y="122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 name="Line 5353"/>
                  <p:cNvSpPr>
                    <a:spLocks noChangeShapeType="1"/>
                  </p:cNvSpPr>
                  <p:nvPr/>
                </p:nvSpPr>
                <p:spPr bwMode="auto">
                  <a:xfrm flipV="1">
                    <a:off x="2983" y="12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 name="Line 5354"/>
                  <p:cNvSpPr>
                    <a:spLocks noChangeShapeType="1"/>
                  </p:cNvSpPr>
                  <p:nvPr/>
                </p:nvSpPr>
                <p:spPr bwMode="auto">
                  <a:xfrm flipV="1">
                    <a:off x="2983" y="12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 name="Line 5355"/>
                  <p:cNvSpPr>
                    <a:spLocks noChangeShapeType="1"/>
                  </p:cNvSpPr>
                  <p:nvPr/>
                </p:nvSpPr>
                <p:spPr bwMode="auto">
                  <a:xfrm flipV="1">
                    <a:off x="2983" y="119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 name="Line 5356"/>
                  <p:cNvSpPr>
                    <a:spLocks noChangeShapeType="1"/>
                  </p:cNvSpPr>
                  <p:nvPr/>
                </p:nvSpPr>
                <p:spPr bwMode="auto">
                  <a:xfrm flipV="1">
                    <a:off x="2983" y="1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 name="Line 5357"/>
                  <p:cNvSpPr>
                    <a:spLocks noChangeShapeType="1"/>
                  </p:cNvSpPr>
                  <p:nvPr/>
                </p:nvSpPr>
                <p:spPr bwMode="auto">
                  <a:xfrm flipV="1">
                    <a:off x="2983" y="11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 name="Line 5358"/>
                  <p:cNvSpPr>
                    <a:spLocks noChangeShapeType="1"/>
                  </p:cNvSpPr>
                  <p:nvPr/>
                </p:nvSpPr>
                <p:spPr bwMode="auto">
                  <a:xfrm flipV="1">
                    <a:off x="2983" y="11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 name="Line 5359"/>
                  <p:cNvSpPr>
                    <a:spLocks noChangeShapeType="1"/>
                  </p:cNvSpPr>
                  <p:nvPr/>
                </p:nvSpPr>
                <p:spPr bwMode="auto">
                  <a:xfrm flipV="1">
                    <a:off x="2983" y="1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 name="Line 5360"/>
                  <p:cNvSpPr>
                    <a:spLocks noChangeShapeType="1"/>
                  </p:cNvSpPr>
                  <p:nvPr/>
                </p:nvSpPr>
                <p:spPr bwMode="auto">
                  <a:xfrm flipV="1">
                    <a:off x="2983" y="11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 name="Line 5361"/>
                  <p:cNvSpPr>
                    <a:spLocks noChangeShapeType="1"/>
                  </p:cNvSpPr>
                  <p:nvPr/>
                </p:nvSpPr>
                <p:spPr bwMode="auto">
                  <a:xfrm flipV="1">
                    <a:off x="2983" y="11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 name="Line 5362"/>
                  <p:cNvSpPr>
                    <a:spLocks noChangeShapeType="1"/>
                  </p:cNvSpPr>
                  <p:nvPr/>
                </p:nvSpPr>
                <p:spPr bwMode="auto">
                  <a:xfrm flipV="1">
                    <a:off x="2983" y="11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 name="Line 5363"/>
                  <p:cNvSpPr>
                    <a:spLocks noChangeShapeType="1"/>
                  </p:cNvSpPr>
                  <p:nvPr/>
                </p:nvSpPr>
                <p:spPr bwMode="auto">
                  <a:xfrm flipV="1">
                    <a:off x="2983" y="113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 name="Line 5364"/>
                  <p:cNvSpPr>
                    <a:spLocks noChangeShapeType="1"/>
                  </p:cNvSpPr>
                  <p:nvPr/>
                </p:nvSpPr>
                <p:spPr bwMode="auto">
                  <a:xfrm flipV="1">
                    <a:off x="2983" y="11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 name="Line 5365"/>
                  <p:cNvSpPr>
                    <a:spLocks noChangeShapeType="1"/>
                  </p:cNvSpPr>
                  <p:nvPr/>
                </p:nvSpPr>
                <p:spPr bwMode="auto">
                  <a:xfrm flipV="1">
                    <a:off x="2983" y="11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 name="Line 5366"/>
                  <p:cNvSpPr>
                    <a:spLocks noChangeShapeType="1"/>
                  </p:cNvSpPr>
                  <p:nvPr/>
                </p:nvSpPr>
                <p:spPr bwMode="auto">
                  <a:xfrm flipV="1">
                    <a:off x="2983" y="110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 name="Line 5367"/>
                  <p:cNvSpPr>
                    <a:spLocks noChangeShapeType="1"/>
                  </p:cNvSpPr>
                  <p:nvPr/>
                </p:nvSpPr>
                <p:spPr bwMode="auto">
                  <a:xfrm flipV="1">
                    <a:off x="2983" y="10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 name="Line 5368"/>
                  <p:cNvSpPr>
                    <a:spLocks noChangeShapeType="1"/>
                  </p:cNvSpPr>
                  <p:nvPr/>
                </p:nvSpPr>
                <p:spPr bwMode="auto">
                  <a:xfrm flipV="1">
                    <a:off x="2983" y="10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 name="Line 5369"/>
                  <p:cNvSpPr>
                    <a:spLocks noChangeShapeType="1"/>
                  </p:cNvSpPr>
                  <p:nvPr/>
                </p:nvSpPr>
                <p:spPr bwMode="auto">
                  <a:xfrm flipV="1">
                    <a:off x="2983" y="10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 name="Line 5370"/>
                  <p:cNvSpPr>
                    <a:spLocks noChangeShapeType="1"/>
                  </p:cNvSpPr>
                  <p:nvPr/>
                </p:nvSpPr>
                <p:spPr bwMode="auto">
                  <a:xfrm flipV="1">
                    <a:off x="2983" y="106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 name="Line 5371"/>
                  <p:cNvSpPr>
                    <a:spLocks noChangeShapeType="1"/>
                  </p:cNvSpPr>
                  <p:nvPr/>
                </p:nvSpPr>
                <p:spPr bwMode="auto">
                  <a:xfrm flipV="1">
                    <a:off x="2983" y="10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 name="Line 5372"/>
                  <p:cNvSpPr>
                    <a:spLocks noChangeShapeType="1"/>
                  </p:cNvSpPr>
                  <p:nvPr/>
                </p:nvSpPr>
                <p:spPr bwMode="auto">
                  <a:xfrm flipV="1">
                    <a:off x="2983" y="10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 name="Line 5373"/>
                  <p:cNvSpPr>
                    <a:spLocks noChangeShapeType="1"/>
                  </p:cNvSpPr>
                  <p:nvPr/>
                </p:nvSpPr>
                <p:spPr bwMode="auto">
                  <a:xfrm flipV="1">
                    <a:off x="2983" y="103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 name="Line 5374"/>
                  <p:cNvSpPr>
                    <a:spLocks noChangeShapeType="1"/>
                  </p:cNvSpPr>
                  <p:nvPr/>
                </p:nvSpPr>
                <p:spPr bwMode="auto">
                  <a:xfrm flipV="1">
                    <a:off x="2983" y="102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 name="Line 5375"/>
                  <p:cNvSpPr>
                    <a:spLocks noChangeShapeType="1"/>
                  </p:cNvSpPr>
                  <p:nvPr/>
                </p:nvSpPr>
                <p:spPr bwMode="auto">
                  <a:xfrm flipV="1">
                    <a:off x="2983" y="10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 name="Line 5376"/>
                  <p:cNvSpPr>
                    <a:spLocks noChangeShapeType="1"/>
                  </p:cNvSpPr>
                  <p:nvPr/>
                </p:nvSpPr>
                <p:spPr bwMode="auto">
                  <a:xfrm flipV="1">
                    <a:off x="2983" y="100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 name="Line 5377"/>
                  <p:cNvSpPr>
                    <a:spLocks noChangeShapeType="1"/>
                  </p:cNvSpPr>
                  <p:nvPr/>
                </p:nvSpPr>
                <p:spPr bwMode="auto">
                  <a:xfrm flipV="1">
                    <a:off x="2983" y="100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 name="Line 5378"/>
                  <p:cNvSpPr>
                    <a:spLocks noChangeShapeType="1"/>
                  </p:cNvSpPr>
                  <p:nvPr/>
                </p:nvSpPr>
                <p:spPr bwMode="auto">
                  <a:xfrm flipV="1">
                    <a:off x="2983" y="99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 name="Line 5379"/>
                  <p:cNvSpPr>
                    <a:spLocks noChangeShapeType="1"/>
                  </p:cNvSpPr>
                  <p:nvPr/>
                </p:nvSpPr>
                <p:spPr bwMode="auto">
                  <a:xfrm flipV="1">
                    <a:off x="2983" y="98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 name="Line 5380"/>
                  <p:cNvSpPr>
                    <a:spLocks noChangeShapeType="1"/>
                  </p:cNvSpPr>
                  <p:nvPr/>
                </p:nvSpPr>
                <p:spPr bwMode="auto">
                  <a:xfrm flipV="1">
                    <a:off x="2983" y="9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 name="Line 5381"/>
                  <p:cNvSpPr>
                    <a:spLocks noChangeShapeType="1"/>
                  </p:cNvSpPr>
                  <p:nvPr/>
                </p:nvSpPr>
                <p:spPr bwMode="auto">
                  <a:xfrm flipV="1">
                    <a:off x="2983" y="96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 name="Line 5382"/>
                  <p:cNvSpPr>
                    <a:spLocks noChangeShapeType="1"/>
                  </p:cNvSpPr>
                  <p:nvPr/>
                </p:nvSpPr>
                <p:spPr bwMode="auto">
                  <a:xfrm flipV="1">
                    <a:off x="2983" y="95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 name="Line 5383"/>
                  <p:cNvSpPr>
                    <a:spLocks noChangeShapeType="1"/>
                  </p:cNvSpPr>
                  <p:nvPr/>
                </p:nvSpPr>
                <p:spPr bwMode="auto">
                  <a:xfrm flipV="1">
                    <a:off x="2983" y="9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 name="Line 5384"/>
                  <p:cNvSpPr>
                    <a:spLocks noChangeShapeType="1"/>
                  </p:cNvSpPr>
                  <p:nvPr/>
                </p:nvSpPr>
                <p:spPr bwMode="auto">
                  <a:xfrm flipV="1">
                    <a:off x="2983" y="94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 name="Line 5385"/>
                  <p:cNvSpPr>
                    <a:spLocks noChangeShapeType="1"/>
                  </p:cNvSpPr>
                  <p:nvPr/>
                </p:nvSpPr>
                <p:spPr bwMode="auto">
                  <a:xfrm flipV="1">
                    <a:off x="2983" y="92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 name="Line 5386"/>
                  <p:cNvSpPr>
                    <a:spLocks noChangeShapeType="1"/>
                  </p:cNvSpPr>
                  <p:nvPr/>
                </p:nvSpPr>
                <p:spPr bwMode="auto">
                  <a:xfrm flipV="1">
                    <a:off x="2983" y="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 name="Line 5387"/>
                  <p:cNvSpPr>
                    <a:spLocks noChangeShapeType="1"/>
                  </p:cNvSpPr>
                  <p:nvPr/>
                </p:nvSpPr>
                <p:spPr bwMode="auto">
                  <a:xfrm flipV="1">
                    <a:off x="2983" y="91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 name="Line 5388"/>
                  <p:cNvSpPr>
                    <a:spLocks noChangeShapeType="1"/>
                  </p:cNvSpPr>
                  <p:nvPr/>
                </p:nvSpPr>
                <p:spPr bwMode="auto">
                  <a:xfrm flipV="1">
                    <a:off x="2983" y="90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 name="Line 5389"/>
                  <p:cNvSpPr>
                    <a:spLocks noChangeShapeType="1"/>
                  </p:cNvSpPr>
                  <p:nvPr/>
                </p:nvSpPr>
                <p:spPr bwMode="auto">
                  <a:xfrm flipV="1">
                    <a:off x="2983" y="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 name="Line 5390"/>
                  <p:cNvSpPr>
                    <a:spLocks noChangeShapeType="1"/>
                  </p:cNvSpPr>
                  <p:nvPr/>
                </p:nvSpPr>
                <p:spPr bwMode="auto">
                  <a:xfrm flipV="1">
                    <a:off x="2983" y="88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 name="Line 5391"/>
                  <p:cNvSpPr>
                    <a:spLocks noChangeShapeType="1"/>
                  </p:cNvSpPr>
                  <p:nvPr/>
                </p:nvSpPr>
                <p:spPr bwMode="auto">
                  <a:xfrm flipV="1">
                    <a:off x="2983" y="87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 name="Line 5392"/>
                  <p:cNvSpPr>
                    <a:spLocks noChangeShapeType="1"/>
                  </p:cNvSpPr>
                  <p:nvPr/>
                </p:nvSpPr>
                <p:spPr bwMode="auto">
                  <a:xfrm flipV="1">
                    <a:off x="2983" y="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 name="Line 5393"/>
                  <p:cNvSpPr>
                    <a:spLocks noChangeShapeType="1"/>
                  </p:cNvSpPr>
                  <p:nvPr/>
                </p:nvSpPr>
                <p:spPr bwMode="auto">
                  <a:xfrm flipV="1">
                    <a:off x="2983" y="85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 name="Line 5394"/>
                  <p:cNvSpPr>
                    <a:spLocks noChangeShapeType="1"/>
                  </p:cNvSpPr>
                  <p:nvPr/>
                </p:nvSpPr>
                <p:spPr bwMode="auto">
                  <a:xfrm flipV="1">
                    <a:off x="2983" y="84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 name="Line 5395"/>
                  <p:cNvSpPr>
                    <a:spLocks noChangeShapeType="1"/>
                  </p:cNvSpPr>
                  <p:nvPr/>
                </p:nvSpPr>
                <p:spPr bwMode="auto">
                  <a:xfrm flipV="1">
                    <a:off x="2983" y="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 name="Line 5396"/>
                  <p:cNvSpPr>
                    <a:spLocks noChangeShapeType="1"/>
                  </p:cNvSpPr>
                  <p:nvPr/>
                </p:nvSpPr>
                <p:spPr bwMode="auto">
                  <a:xfrm flipV="1">
                    <a:off x="2983" y="83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 name="Line 5397"/>
                  <p:cNvSpPr>
                    <a:spLocks noChangeShapeType="1"/>
                  </p:cNvSpPr>
                  <p:nvPr/>
                </p:nvSpPr>
                <p:spPr bwMode="auto">
                  <a:xfrm flipV="1">
                    <a:off x="2983" y="81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 name="Line 5398"/>
                  <p:cNvSpPr>
                    <a:spLocks noChangeShapeType="1"/>
                  </p:cNvSpPr>
                  <p:nvPr/>
                </p:nvSpPr>
                <p:spPr bwMode="auto">
                  <a:xfrm flipV="1">
                    <a:off x="2983" y="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 name="Line 5399"/>
                  <p:cNvSpPr>
                    <a:spLocks noChangeShapeType="1"/>
                  </p:cNvSpPr>
                  <p:nvPr/>
                </p:nvSpPr>
                <p:spPr bwMode="auto">
                  <a:xfrm flipV="1">
                    <a:off x="2983" y="80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 name="Line 5400"/>
                  <p:cNvSpPr>
                    <a:spLocks noChangeShapeType="1"/>
                  </p:cNvSpPr>
                  <p:nvPr/>
                </p:nvSpPr>
                <p:spPr bwMode="auto">
                  <a:xfrm flipV="1">
                    <a:off x="2983" y="7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 name="Line 5401"/>
                  <p:cNvSpPr>
                    <a:spLocks noChangeShapeType="1"/>
                  </p:cNvSpPr>
                  <p:nvPr/>
                </p:nvSpPr>
                <p:spPr bwMode="auto">
                  <a:xfrm flipV="1">
                    <a:off x="2983" y="7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 name="Line 5402"/>
                  <p:cNvSpPr>
                    <a:spLocks noChangeShapeType="1"/>
                  </p:cNvSpPr>
                  <p:nvPr/>
                </p:nvSpPr>
                <p:spPr bwMode="auto">
                  <a:xfrm flipV="1">
                    <a:off x="2983" y="77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 name="Line 5403"/>
                  <p:cNvSpPr>
                    <a:spLocks noChangeShapeType="1"/>
                  </p:cNvSpPr>
                  <p:nvPr/>
                </p:nvSpPr>
                <p:spPr bwMode="auto">
                  <a:xfrm flipV="1">
                    <a:off x="2983" y="7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 name="Line 5404"/>
                  <p:cNvSpPr>
                    <a:spLocks noChangeShapeType="1"/>
                  </p:cNvSpPr>
                  <p:nvPr/>
                </p:nvSpPr>
                <p:spPr bwMode="auto">
                  <a:xfrm flipV="1">
                    <a:off x="2983" y="7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 name="Line 5405"/>
                  <p:cNvSpPr>
                    <a:spLocks noChangeShapeType="1"/>
                  </p:cNvSpPr>
                  <p:nvPr/>
                </p:nvSpPr>
                <p:spPr bwMode="auto">
                  <a:xfrm flipV="1">
                    <a:off x="2983" y="75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 name="Line 5406"/>
                  <p:cNvSpPr>
                    <a:spLocks noChangeShapeType="1"/>
                  </p:cNvSpPr>
                  <p:nvPr/>
                </p:nvSpPr>
                <p:spPr bwMode="auto">
                  <a:xfrm flipV="1">
                    <a:off x="2983" y="7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 name="Line 5407"/>
                  <p:cNvSpPr>
                    <a:spLocks noChangeShapeType="1"/>
                  </p:cNvSpPr>
                  <p:nvPr/>
                </p:nvSpPr>
                <p:spPr bwMode="auto">
                  <a:xfrm flipV="1">
                    <a:off x="2983" y="7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 name="Line 5408"/>
                  <p:cNvSpPr>
                    <a:spLocks noChangeShapeType="1"/>
                  </p:cNvSpPr>
                  <p:nvPr/>
                </p:nvSpPr>
                <p:spPr bwMode="auto">
                  <a:xfrm flipV="1">
                    <a:off x="2983" y="72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 name="Line 5409"/>
                  <p:cNvSpPr>
                    <a:spLocks noChangeShapeType="1"/>
                  </p:cNvSpPr>
                  <p:nvPr/>
                </p:nvSpPr>
                <p:spPr bwMode="auto">
                  <a:xfrm flipV="1">
                    <a:off x="2983" y="7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 name="Line 5410"/>
                  <p:cNvSpPr>
                    <a:spLocks noChangeShapeType="1"/>
                  </p:cNvSpPr>
                  <p:nvPr/>
                </p:nvSpPr>
                <p:spPr bwMode="auto">
                  <a:xfrm flipV="1">
                    <a:off x="2983" y="7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 name="Line 5411"/>
                  <p:cNvSpPr>
                    <a:spLocks noChangeShapeType="1"/>
                  </p:cNvSpPr>
                  <p:nvPr/>
                </p:nvSpPr>
                <p:spPr bwMode="auto">
                  <a:xfrm flipV="1">
                    <a:off x="2983" y="6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 name="Line 5412"/>
                  <p:cNvSpPr>
                    <a:spLocks noChangeShapeType="1"/>
                  </p:cNvSpPr>
                  <p:nvPr/>
                </p:nvSpPr>
                <p:spPr bwMode="auto">
                  <a:xfrm flipV="1">
                    <a:off x="2983" y="68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 name="Line 5413"/>
                  <p:cNvSpPr>
                    <a:spLocks noChangeShapeType="1"/>
                  </p:cNvSpPr>
                  <p:nvPr/>
                </p:nvSpPr>
                <p:spPr bwMode="auto">
                  <a:xfrm flipV="1">
                    <a:off x="2983" y="6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 name="Line 5414"/>
                  <p:cNvSpPr>
                    <a:spLocks noChangeShapeType="1"/>
                  </p:cNvSpPr>
                  <p:nvPr/>
                </p:nvSpPr>
                <p:spPr bwMode="auto">
                  <a:xfrm flipV="1">
                    <a:off x="2983" y="6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 name="Line 5415"/>
                  <p:cNvSpPr>
                    <a:spLocks noChangeShapeType="1"/>
                  </p:cNvSpPr>
                  <p:nvPr/>
                </p:nvSpPr>
                <p:spPr bwMode="auto">
                  <a:xfrm flipV="1">
                    <a:off x="2983" y="65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 name="Line 5416"/>
                  <p:cNvSpPr>
                    <a:spLocks noChangeShapeType="1"/>
                  </p:cNvSpPr>
                  <p:nvPr/>
                </p:nvSpPr>
                <p:spPr bwMode="auto">
                  <a:xfrm flipV="1">
                    <a:off x="2983" y="64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 name="Line 5417"/>
                  <p:cNvSpPr>
                    <a:spLocks noChangeShapeType="1"/>
                  </p:cNvSpPr>
                  <p:nvPr/>
                </p:nvSpPr>
                <p:spPr bwMode="auto">
                  <a:xfrm flipV="1">
                    <a:off x="2983" y="6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 name="Line 5418"/>
                  <p:cNvSpPr>
                    <a:spLocks noChangeShapeType="1"/>
                  </p:cNvSpPr>
                  <p:nvPr/>
                </p:nvSpPr>
                <p:spPr bwMode="auto">
                  <a:xfrm flipV="1">
                    <a:off x="2983" y="62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 name="Line 5419"/>
                  <p:cNvSpPr>
                    <a:spLocks noChangeShapeType="1"/>
                  </p:cNvSpPr>
                  <p:nvPr/>
                </p:nvSpPr>
                <p:spPr bwMode="auto">
                  <a:xfrm flipV="1">
                    <a:off x="2983" y="62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 name="Line 5420"/>
                  <p:cNvSpPr>
                    <a:spLocks noChangeShapeType="1"/>
                  </p:cNvSpPr>
                  <p:nvPr/>
                </p:nvSpPr>
                <p:spPr bwMode="auto">
                  <a:xfrm flipV="1">
                    <a:off x="2983" y="61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 name="Line 5421"/>
                  <p:cNvSpPr>
                    <a:spLocks noChangeShapeType="1"/>
                  </p:cNvSpPr>
                  <p:nvPr/>
                </p:nvSpPr>
                <p:spPr bwMode="auto">
                  <a:xfrm flipV="1">
                    <a:off x="2983" y="60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 name="Line 5422"/>
                  <p:cNvSpPr>
                    <a:spLocks noChangeShapeType="1"/>
                  </p:cNvSpPr>
                  <p:nvPr/>
                </p:nvSpPr>
                <p:spPr bwMode="auto">
                  <a:xfrm flipV="1">
                    <a:off x="2983" y="5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 name="Line 5423"/>
                  <p:cNvSpPr>
                    <a:spLocks noChangeShapeType="1"/>
                  </p:cNvSpPr>
                  <p:nvPr/>
                </p:nvSpPr>
                <p:spPr bwMode="auto">
                  <a:xfrm flipV="1">
                    <a:off x="2983" y="58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 name="Line 5424"/>
                  <p:cNvSpPr>
                    <a:spLocks noChangeShapeType="1"/>
                  </p:cNvSpPr>
                  <p:nvPr/>
                </p:nvSpPr>
                <p:spPr bwMode="auto">
                  <a:xfrm flipV="1">
                    <a:off x="2983" y="57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 name="Line 5425"/>
                  <p:cNvSpPr>
                    <a:spLocks noChangeShapeType="1"/>
                  </p:cNvSpPr>
                  <p:nvPr/>
                </p:nvSpPr>
                <p:spPr bwMode="auto">
                  <a:xfrm flipV="1">
                    <a:off x="2983" y="5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 name="Line 5426"/>
                  <p:cNvSpPr>
                    <a:spLocks noChangeShapeType="1"/>
                  </p:cNvSpPr>
                  <p:nvPr/>
                </p:nvSpPr>
                <p:spPr bwMode="auto">
                  <a:xfrm flipV="1">
                    <a:off x="2983" y="56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 name="Line 5427"/>
                  <p:cNvSpPr>
                    <a:spLocks noChangeShapeType="1"/>
                  </p:cNvSpPr>
                  <p:nvPr/>
                </p:nvSpPr>
                <p:spPr bwMode="auto">
                  <a:xfrm flipV="1">
                    <a:off x="2983" y="54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 name="Line 5428"/>
                  <p:cNvSpPr>
                    <a:spLocks noChangeShapeType="1"/>
                  </p:cNvSpPr>
                  <p:nvPr/>
                </p:nvSpPr>
                <p:spPr bwMode="auto">
                  <a:xfrm flipV="1">
                    <a:off x="2983" y="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 name="Line 5429"/>
                  <p:cNvSpPr>
                    <a:spLocks noChangeShapeType="1"/>
                  </p:cNvSpPr>
                  <p:nvPr/>
                </p:nvSpPr>
                <p:spPr bwMode="auto">
                  <a:xfrm flipV="1">
                    <a:off x="2983" y="53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 name="Line 5430"/>
                  <p:cNvSpPr>
                    <a:spLocks noChangeShapeType="1"/>
                  </p:cNvSpPr>
                  <p:nvPr/>
                </p:nvSpPr>
                <p:spPr bwMode="auto">
                  <a:xfrm flipV="1">
                    <a:off x="2983" y="52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 name="Line 5431"/>
                  <p:cNvSpPr>
                    <a:spLocks noChangeShapeType="1"/>
                  </p:cNvSpPr>
                  <p:nvPr/>
                </p:nvSpPr>
                <p:spPr bwMode="auto">
                  <a:xfrm flipV="1">
                    <a:off x="2983" y="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 name="Line 5432"/>
                  <p:cNvSpPr>
                    <a:spLocks noChangeShapeType="1"/>
                  </p:cNvSpPr>
                  <p:nvPr/>
                </p:nvSpPr>
                <p:spPr bwMode="auto">
                  <a:xfrm flipV="1">
                    <a:off x="2983" y="50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 name="Line 5433"/>
                  <p:cNvSpPr>
                    <a:spLocks noChangeShapeType="1"/>
                  </p:cNvSpPr>
                  <p:nvPr/>
                </p:nvSpPr>
                <p:spPr bwMode="auto">
                  <a:xfrm flipV="1">
                    <a:off x="2983" y="49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 name="Line 5434"/>
                  <p:cNvSpPr>
                    <a:spLocks noChangeShapeType="1"/>
                  </p:cNvSpPr>
                  <p:nvPr/>
                </p:nvSpPr>
                <p:spPr bwMode="auto">
                  <a:xfrm flipV="1">
                    <a:off x="2983" y="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 name="Line 5435"/>
                  <p:cNvSpPr>
                    <a:spLocks noChangeShapeType="1"/>
                  </p:cNvSpPr>
                  <p:nvPr/>
                </p:nvSpPr>
                <p:spPr bwMode="auto">
                  <a:xfrm flipV="1">
                    <a:off x="2983" y="48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 name="Line 5436"/>
                  <p:cNvSpPr>
                    <a:spLocks noChangeShapeType="1"/>
                  </p:cNvSpPr>
                  <p:nvPr/>
                </p:nvSpPr>
                <p:spPr bwMode="auto">
                  <a:xfrm flipV="1">
                    <a:off x="2983" y="46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 name="Rectangle 5437"/>
                  <p:cNvSpPr>
                    <a:spLocks noChangeArrowheads="1"/>
                  </p:cNvSpPr>
                  <p:nvPr/>
                </p:nvSpPr>
                <p:spPr bwMode="auto">
                  <a:xfrm>
                    <a:off x="2931" y="258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32" name="Line 5438"/>
                  <p:cNvSpPr>
                    <a:spLocks noChangeShapeType="1"/>
                  </p:cNvSpPr>
                  <p:nvPr/>
                </p:nvSpPr>
                <p:spPr bwMode="auto">
                  <a:xfrm>
                    <a:off x="3278" y="253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 name="Line 5439"/>
                  <p:cNvSpPr>
                    <a:spLocks noChangeShapeType="1"/>
                  </p:cNvSpPr>
                  <p:nvPr/>
                </p:nvSpPr>
                <p:spPr bwMode="auto">
                  <a:xfrm flipV="1">
                    <a:off x="3278" y="42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 name="Rectangle 5440"/>
                  <p:cNvSpPr>
                    <a:spLocks noChangeArrowheads="1"/>
                  </p:cNvSpPr>
                  <p:nvPr/>
                </p:nvSpPr>
                <p:spPr bwMode="auto">
                  <a:xfrm>
                    <a:off x="3226" y="258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36" name="Freeform 5442"/>
                  <p:cNvSpPr>
                    <a:spLocks/>
                  </p:cNvSpPr>
                  <p:nvPr/>
                </p:nvSpPr>
                <p:spPr bwMode="auto">
                  <a:xfrm>
                    <a:off x="928" y="573"/>
                    <a:ext cx="2329" cy="1960"/>
                  </a:xfrm>
                  <a:custGeom>
                    <a:avLst/>
                    <a:gdLst>
                      <a:gd name="T0" fmla="*/ 0 w 4659"/>
                      <a:gd name="T1" fmla="*/ 31 h 3920"/>
                      <a:gd name="T2" fmla="*/ 1 w 4659"/>
                      <a:gd name="T3" fmla="*/ 31 h 3920"/>
                      <a:gd name="T4" fmla="*/ 1 w 4659"/>
                      <a:gd name="T5" fmla="*/ 31 h 3920"/>
                      <a:gd name="T6" fmla="*/ 2 w 4659"/>
                      <a:gd name="T7" fmla="*/ 31 h 3920"/>
                      <a:gd name="T8" fmla="*/ 2 w 4659"/>
                      <a:gd name="T9" fmla="*/ 31 h 3920"/>
                      <a:gd name="T10" fmla="*/ 3 w 4659"/>
                      <a:gd name="T11" fmla="*/ 31 h 3920"/>
                      <a:gd name="T12" fmla="*/ 4 w 4659"/>
                      <a:gd name="T13" fmla="*/ 31 h 3920"/>
                      <a:gd name="T14" fmla="*/ 4 w 4659"/>
                      <a:gd name="T15" fmla="*/ 31 h 3920"/>
                      <a:gd name="T16" fmla="*/ 5 w 4659"/>
                      <a:gd name="T17" fmla="*/ 31 h 3920"/>
                      <a:gd name="T18" fmla="*/ 5 w 4659"/>
                      <a:gd name="T19" fmla="*/ 30 h 3920"/>
                      <a:gd name="T20" fmla="*/ 6 w 4659"/>
                      <a:gd name="T21" fmla="*/ 30 h 3920"/>
                      <a:gd name="T22" fmla="*/ 7 w 4659"/>
                      <a:gd name="T23" fmla="*/ 30 h 3920"/>
                      <a:gd name="T24" fmla="*/ 7 w 4659"/>
                      <a:gd name="T25" fmla="*/ 29 h 3920"/>
                      <a:gd name="T26" fmla="*/ 8 w 4659"/>
                      <a:gd name="T27" fmla="*/ 28 h 3920"/>
                      <a:gd name="T28" fmla="*/ 9 w 4659"/>
                      <a:gd name="T29" fmla="*/ 27 h 3920"/>
                      <a:gd name="T30" fmla="*/ 9 w 4659"/>
                      <a:gd name="T31" fmla="*/ 26 h 3920"/>
                      <a:gd name="T32" fmla="*/ 10 w 4659"/>
                      <a:gd name="T33" fmla="*/ 25 h 3920"/>
                      <a:gd name="T34" fmla="*/ 10 w 4659"/>
                      <a:gd name="T35" fmla="*/ 23 h 3920"/>
                      <a:gd name="T36" fmla="*/ 11 w 4659"/>
                      <a:gd name="T37" fmla="*/ 21 h 3920"/>
                      <a:gd name="T38" fmla="*/ 12 w 4659"/>
                      <a:gd name="T39" fmla="*/ 19 h 3920"/>
                      <a:gd name="T40" fmla="*/ 12 w 4659"/>
                      <a:gd name="T41" fmla="*/ 17 h 3920"/>
                      <a:gd name="T42" fmla="*/ 13 w 4659"/>
                      <a:gd name="T43" fmla="*/ 14 h 3920"/>
                      <a:gd name="T44" fmla="*/ 13 w 4659"/>
                      <a:gd name="T45" fmla="*/ 12 h 3920"/>
                      <a:gd name="T46" fmla="*/ 14 w 4659"/>
                      <a:gd name="T47" fmla="*/ 9 h 3920"/>
                      <a:gd name="T48" fmla="*/ 15 w 4659"/>
                      <a:gd name="T49" fmla="*/ 7 h 3920"/>
                      <a:gd name="T50" fmla="*/ 15 w 4659"/>
                      <a:gd name="T51" fmla="*/ 5 h 3920"/>
                      <a:gd name="T52" fmla="*/ 16 w 4659"/>
                      <a:gd name="T53" fmla="*/ 3 h 3920"/>
                      <a:gd name="T54" fmla="*/ 17 w 4659"/>
                      <a:gd name="T55" fmla="*/ 2 h 3920"/>
                      <a:gd name="T56" fmla="*/ 17 w 4659"/>
                      <a:gd name="T57" fmla="*/ 1 h 3920"/>
                      <a:gd name="T58" fmla="*/ 18 w 4659"/>
                      <a:gd name="T59" fmla="*/ 0 h 3920"/>
                      <a:gd name="T60" fmla="*/ 18 w 4659"/>
                      <a:gd name="T61" fmla="*/ 1 h 3920"/>
                      <a:gd name="T62" fmla="*/ 19 w 4659"/>
                      <a:gd name="T63" fmla="*/ 1 h 3920"/>
                      <a:gd name="T64" fmla="*/ 20 w 4659"/>
                      <a:gd name="T65" fmla="*/ 3 h 3920"/>
                      <a:gd name="T66" fmla="*/ 20 w 4659"/>
                      <a:gd name="T67" fmla="*/ 4 h 3920"/>
                      <a:gd name="T68" fmla="*/ 21 w 4659"/>
                      <a:gd name="T69" fmla="*/ 6 h 3920"/>
                      <a:gd name="T70" fmla="*/ 21 w 4659"/>
                      <a:gd name="T71" fmla="*/ 9 h 3920"/>
                      <a:gd name="T72" fmla="*/ 22 w 4659"/>
                      <a:gd name="T73" fmla="*/ 11 h 3920"/>
                      <a:gd name="T74" fmla="*/ 23 w 4659"/>
                      <a:gd name="T75" fmla="*/ 14 h 3920"/>
                      <a:gd name="T76" fmla="*/ 23 w 4659"/>
                      <a:gd name="T77" fmla="*/ 16 h 3920"/>
                      <a:gd name="T78" fmla="*/ 24 w 4659"/>
                      <a:gd name="T79" fmla="*/ 18 h 3920"/>
                      <a:gd name="T80" fmla="*/ 25 w 4659"/>
                      <a:gd name="T81" fmla="*/ 21 h 3920"/>
                      <a:gd name="T82" fmla="*/ 25 w 4659"/>
                      <a:gd name="T83" fmla="*/ 22 h 3920"/>
                      <a:gd name="T84" fmla="*/ 26 w 4659"/>
                      <a:gd name="T85" fmla="*/ 24 h 3920"/>
                      <a:gd name="T86" fmla="*/ 26 w 4659"/>
                      <a:gd name="T87" fmla="*/ 26 h 3920"/>
                      <a:gd name="T88" fmla="*/ 27 w 4659"/>
                      <a:gd name="T89" fmla="*/ 27 h 3920"/>
                      <a:gd name="T90" fmla="*/ 28 w 4659"/>
                      <a:gd name="T91" fmla="*/ 28 h 3920"/>
                      <a:gd name="T92" fmla="*/ 28 w 4659"/>
                      <a:gd name="T93" fmla="*/ 29 h 3920"/>
                      <a:gd name="T94" fmla="*/ 29 w 4659"/>
                      <a:gd name="T95" fmla="*/ 29 h 3920"/>
                      <a:gd name="T96" fmla="*/ 29 w 4659"/>
                      <a:gd name="T97" fmla="*/ 30 h 3920"/>
                      <a:gd name="T98" fmla="*/ 30 w 4659"/>
                      <a:gd name="T99" fmla="*/ 30 h 3920"/>
                      <a:gd name="T100" fmla="*/ 31 w 4659"/>
                      <a:gd name="T101" fmla="*/ 31 h 3920"/>
                      <a:gd name="T102" fmla="*/ 31 w 4659"/>
                      <a:gd name="T103" fmla="*/ 31 h 3920"/>
                      <a:gd name="T104" fmla="*/ 32 w 4659"/>
                      <a:gd name="T105" fmla="*/ 31 h 3920"/>
                      <a:gd name="T106" fmla="*/ 33 w 4659"/>
                      <a:gd name="T107" fmla="*/ 31 h 3920"/>
                      <a:gd name="T108" fmla="*/ 33 w 4659"/>
                      <a:gd name="T109" fmla="*/ 31 h 3920"/>
                      <a:gd name="T110" fmla="*/ 34 w 4659"/>
                      <a:gd name="T111" fmla="*/ 31 h 3920"/>
                      <a:gd name="T112" fmla="*/ 34 w 4659"/>
                      <a:gd name="T113" fmla="*/ 31 h 3920"/>
                      <a:gd name="T114" fmla="*/ 35 w 4659"/>
                      <a:gd name="T115" fmla="*/ 31 h 3920"/>
                      <a:gd name="T116" fmla="*/ 36 w 4659"/>
                      <a:gd name="T117" fmla="*/ 31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grpFill/>
                  <a:ln w="22225">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 name="Freeform 5443"/>
                  <p:cNvSpPr>
                    <a:spLocks/>
                  </p:cNvSpPr>
                  <p:nvPr/>
                </p:nvSpPr>
                <p:spPr bwMode="auto">
                  <a:xfrm>
                    <a:off x="3257" y="2533"/>
                    <a:ext cx="21" cy="1"/>
                  </a:xfrm>
                  <a:custGeom>
                    <a:avLst/>
                    <a:gdLst>
                      <a:gd name="T0" fmla="*/ 0 w 40"/>
                      <a:gd name="T1" fmla="*/ 0 h 1"/>
                      <a:gd name="T2" fmla="*/ 1 w 40"/>
                      <a:gd name="T3" fmla="*/ 0 h 1"/>
                      <a:gd name="T4" fmla="*/ 1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grpFill/>
                  <a:ln w="22225">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 name="Line 5445"/>
                  <p:cNvSpPr>
                    <a:spLocks noChangeShapeType="1"/>
                  </p:cNvSpPr>
                  <p:nvPr/>
                </p:nvSpPr>
                <p:spPr bwMode="auto">
                  <a:xfrm>
                    <a:off x="2393" y="1322"/>
                    <a:ext cx="1" cy="1216"/>
                  </a:xfrm>
                  <a:prstGeom prst="line">
                    <a:avLst/>
                  </a:prstGeom>
                  <a:grpFill/>
                  <a:ln w="222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 name="Text Box 5453"/>
                  <p:cNvSpPr txBox="1">
                    <a:spLocks noChangeArrowheads="1"/>
                  </p:cNvSpPr>
                  <p:nvPr/>
                </p:nvSpPr>
                <p:spPr bwMode="auto">
                  <a:xfrm>
                    <a:off x="1882" y="3022"/>
                    <a:ext cx="544" cy="23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GB" altLang="de-DE" dirty="0">
                      <a:solidFill>
                        <a:srgbClr val="FF0000"/>
                      </a:solidFill>
                      <a:cs typeface="Arial" panose="020B0604020202020204" pitchFamily="34" charset="0"/>
                    </a:endParaRPr>
                  </a:p>
                </p:txBody>
              </p:sp>
              <p:sp>
                <p:nvSpPr>
                  <p:cNvPr id="151" name="Text Box 5457"/>
                  <p:cNvSpPr txBox="1">
                    <a:spLocks noChangeArrowheads="1"/>
                  </p:cNvSpPr>
                  <p:nvPr/>
                </p:nvSpPr>
                <p:spPr bwMode="auto">
                  <a:xfrm>
                    <a:off x="528" y="119"/>
                    <a:ext cx="2760" cy="23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de-DE" dirty="0">
                        <a:cs typeface="Arial" panose="020B0604020202020204" pitchFamily="34" charset="0"/>
                      </a:rPr>
                      <a:t>                    Normalized Gaussian distribution; walk in steps of size „1 SD“</a:t>
                    </a:r>
                  </a:p>
                </p:txBody>
              </p:sp>
            </p:grpSp>
            <p:sp>
              <p:nvSpPr>
                <p:cNvPr id="20" name="Line 5470"/>
                <p:cNvSpPr>
                  <a:spLocks noChangeShapeType="1"/>
                </p:cNvSpPr>
                <p:nvPr/>
              </p:nvSpPr>
              <p:spPr bwMode="auto">
                <a:xfrm flipH="1">
                  <a:off x="2398" y="2043"/>
                  <a:ext cx="195" cy="394"/>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1" name="Line 5471"/>
                <p:cNvSpPr>
                  <a:spLocks noChangeShapeType="1"/>
                </p:cNvSpPr>
                <p:nvPr/>
              </p:nvSpPr>
              <p:spPr bwMode="auto">
                <a:xfrm flipH="1">
                  <a:off x="2512" y="2232"/>
                  <a:ext cx="150" cy="298"/>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2" name="Line 5472"/>
                <p:cNvSpPr>
                  <a:spLocks noChangeShapeType="1"/>
                </p:cNvSpPr>
                <p:nvPr/>
              </p:nvSpPr>
              <p:spPr bwMode="auto">
                <a:xfrm flipH="1">
                  <a:off x="2704" y="2397"/>
                  <a:ext cx="66" cy="139"/>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3" name="Line 5473"/>
                <p:cNvSpPr>
                  <a:spLocks noChangeShapeType="1"/>
                </p:cNvSpPr>
                <p:nvPr/>
              </p:nvSpPr>
              <p:spPr bwMode="auto">
                <a:xfrm flipH="1">
                  <a:off x="2914" y="2499"/>
                  <a:ext cx="15" cy="31"/>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grpSp>
        </p:grpSp>
      </p:grpSp>
      <p:sp>
        <p:nvSpPr>
          <p:cNvPr id="2753" name="TextBox 2752"/>
          <p:cNvSpPr txBox="1"/>
          <p:nvPr/>
        </p:nvSpPr>
        <p:spPr>
          <a:xfrm>
            <a:off x="8438008" y="1076663"/>
            <a:ext cx="3625702" cy="52168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en-US" dirty="0">
                <a:latin typeface="Arial" panose="020B0604020202020204" pitchFamily="34" charset="0"/>
                <a:cs typeface="Arial" panose="020B0604020202020204" pitchFamily="34" charset="0"/>
              </a:rPr>
              <a:t>Predict the Selection Differential. Pre-Test!</a:t>
            </a:r>
          </a:p>
          <a:p>
            <a:pPr>
              <a:spcBef>
                <a:spcPct val="50000"/>
              </a:spcBef>
            </a:pPr>
            <a:r>
              <a:rPr lang="en-GB" dirty="0" err="1">
                <a:solidFill>
                  <a:srgbClr val="0000FF"/>
                </a:solidFill>
                <a:latin typeface="Arial" panose="020B0604020202020204" pitchFamily="34" charset="0"/>
                <a:cs typeface="Arial" panose="020B0604020202020204" pitchFamily="34" charset="0"/>
              </a:rPr>
              <a:t>S</a:t>
            </a:r>
            <a:r>
              <a:rPr lang="en-GB" baseline="-25000" dirty="0" err="1">
                <a:solidFill>
                  <a:srgbClr val="0000FF"/>
                </a:solidFill>
                <a:latin typeface="Arial" panose="020B0604020202020204" pitchFamily="34" charset="0"/>
                <a:cs typeface="Arial" panose="020B0604020202020204" pitchFamily="34" charset="0"/>
              </a:rPr>
              <a:t>Pre</a:t>
            </a:r>
            <a:r>
              <a:rPr lang="en-GB" baseline="-25000" dirty="0">
                <a:solidFill>
                  <a:srgbClr val="0000FF"/>
                </a:solidFill>
                <a:latin typeface="Arial" panose="020B0604020202020204" pitchFamily="34" charset="0"/>
                <a:cs typeface="Arial" panose="020B0604020202020204" pitchFamily="34" charset="0"/>
              </a:rPr>
              <a:t>-Test</a:t>
            </a:r>
            <a:r>
              <a:rPr lang="en-GB" dirty="0">
                <a:solidFill>
                  <a:srgbClr val="0000FF"/>
                </a:solidFill>
                <a:latin typeface="Arial" panose="020B0604020202020204" pitchFamily="34" charset="0"/>
                <a:cs typeface="Arial" panose="020B0604020202020204" pitchFamily="34" charset="0"/>
              </a:rPr>
              <a:t> = </a:t>
            </a:r>
            <a:r>
              <a:rPr lang="en-GB" dirty="0" err="1">
                <a:solidFill>
                  <a:srgbClr val="0000FF"/>
                </a:solidFill>
                <a:latin typeface="Arial" panose="020B0604020202020204" pitchFamily="34" charset="0"/>
                <a:cs typeface="Arial" panose="020B0604020202020204" pitchFamily="34" charset="0"/>
              </a:rPr>
              <a:t>i</a:t>
            </a:r>
            <a:r>
              <a:rPr lang="en-GB" dirty="0">
                <a:solidFill>
                  <a:srgbClr val="0000FF"/>
                </a:solidFill>
                <a:latin typeface="Arial" panose="020B0604020202020204" pitchFamily="34" charset="0"/>
                <a:cs typeface="Arial" panose="020B0604020202020204" pitchFamily="34" charset="0"/>
              </a:rPr>
              <a:t> ∙ </a:t>
            </a:r>
            <a:r>
              <a:rPr lang="en-GB" dirty="0" err="1">
                <a:solidFill>
                  <a:srgbClr val="0000FF"/>
                </a:solidFill>
                <a:latin typeface="Arial" panose="020B0604020202020204" pitchFamily="34" charset="0"/>
                <a:cs typeface="Arial" panose="020B0604020202020204" pitchFamily="34" charset="0"/>
              </a:rPr>
              <a:t>σ</a:t>
            </a:r>
            <a:r>
              <a:rPr lang="en-GB" baseline="-25000" dirty="0" err="1">
                <a:solidFill>
                  <a:srgbClr val="0000FF"/>
                </a:solidFill>
                <a:latin typeface="Arial" panose="020B0604020202020204" pitchFamily="34" charset="0"/>
                <a:cs typeface="Arial" panose="020B0604020202020204" pitchFamily="34" charset="0"/>
              </a:rPr>
              <a:t>P</a:t>
            </a:r>
            <a:endParaRPr lang="en-GB" altLang="en-US" dirty="0">
              <a:solidFill>
                <a:srgbClr val="0000FF"/>
              </a:solidFill>
              <a:latin typeface="Arial" panose="020B0604020202020204" pitchFamily="34" charset="0"/>
              <a:cs typeface="Arial" panose="020B0604020202020204" pitchFamily="34" charset="0"/>
            </a:endParaRPr>
          </a:p>
          <a:p>
            <a:pPr>
              <a:spcBef>
                <a:spcPct val="50000"/>
              </a:spcBef>
            </a:pPr>
            <a:r>
              <a:rPr lang="en-GB" altLang="en-US" dirty="0">
                <a:latin typeface="Arial" panose="020B0604020202020204" pitchFamily="34" charset="0"/>
                <a:cs typeface="Arial" panose="020B0604020202020204" pitchFamily="34" charset="0"/>
              </a:rPr>
              <a:t>Rely on the shape of the Normal Distribution, assume that your data will follow this shape.</a:t>
            </a:r>
          </a:p>
          <a:p>
            <a:pPr>
              <a:spcBef>
                <a:spcPct val="50000"/>
              </a:spcBef>
            </a:pPr>
            <a:endParaRPr lang="en-GB" altLang="en-US" dirty="0">
              <a:latin typeface="Arial" panose="020B0604020202020204" pitchFamily="34" charset="0"/>
              <a:cs typeface="Arial" panose="020B0604020202020204" pitchFamily="34" charset="0"/>
            </a:endParaRPr>
          </a:p>
          <a:p>
            <a:pPr>
              <a:spcBef>
                <a:spcPct val="50000"/>
              </a:spcBef>
            </a:pPr>
            <a:endParaRPr lang="en-GB" altLang="en-US" dirty="0">
              <a:latin typeface="Arial" panose="020B0604020202020204" pitchFamily="34" charset="0"/>
              <a:cs typeface="Arial" panose="020B0604020202020204" pitchFamily="34" charset="0"/>
            </a:endParaRPr>
          </a:p>
          <a:p>
            <a:pPr>
              <a:spcBef>
                <a:spcPct val="50000"/>
              </a:spcBef>
            </a:pPr>
            <a:r>
              <a:rPr lang="en-GB" altLang="en-US" dirty="0">
                <a:solidFill>
                  <a:schemeClr val="tx1">
                    <a:lumMod val="50000"/>
                    <a:lumOff val="50000"/>
                  </a:schemeClr>
                </a:solidFill>
                <a:latin typeface="Arial" panose="020B0604020202020204" pitchFamily="34" charset="0"/>
                <a:cs typeface="Arial" panose="020B0604020202020204" pitchFamily="34" charset="0"/>
              </a:rPr>
              <a:t>This you do because you do not (yet) have your data at your dis-</a:t>
            </a:r>
            <a:r>
              <a:rPr lang="en-GB" altLang="en-US" dirty="0" err="1">
                <a:solidFill>
                  <a:schemeClr val="tx1">
                    <a:lumMod val="50000"/>
                    <a:lumOff val="50000"/>
                  </a:schemeClr>
                </a:solidFill>
                <a:latin typeface="Arial" panose="020B0604020202020204" pitchFamily="34" charset="0"/>
                <a:cs typeface="Arial" panose="020B0604020202020204" pitchFamily="34" charset="0"/>
              </a:rPr>
              <a:t>posal</a:t>
            </a:r>
            <a:r>
              <a:rPr lang="en-GB" altLang="en-US" dirty="0">
                <a:solidFill>
                  <a:schemeClr val="tx1">
                    <a:lumMod val="50000"/>
                    <a:lumOff val="50000"/>
                  </a:schemeClr>
                </a:solidFill>
                <a:latin typeface="Arial" panose="020B0604020202020204" pitchFamily="34" charset="0"/>
                <a:cs typeface="Arial" panose="020B0604020202020204" pitchFamily="34" charset="0"/>
              </a:rPr>
              <a:t>. You only have historical data or experience or expectation on their variance and from this you predict which </a:t>
            </a:r>
            <a:r>
              <a:rPr lang="en-GB" altLang="en-US" dirty="0">
                <a:latin typeface="Arial" panose="020B0604020202020204" pitchFamily="34" charset="0"/>
                <a:cs typeface="Arial" panose="020B0604020202020204" pitchFamily="34" charset="0"/>
              </a:rPr>
              <a:t>Selection Differential</a:t>
            </a:r>
            <a:r>
              <a:rPr lang="en-GB" altLang="en-US" dirty="0">
                <a:solidFill>
                  <a:schemeClr val="tx1">
                    <a:lumMod val="50000"/>
                    <a:lumOff val="50000"/>
                  </a:schemeClr>
                </a:solidFill>
                <a:latin typeface="Arial" panose="020B0604020202020204" pitchFamily="34" charset="0"/>
                <a:cs typeface="Arial" panose="020B0604020202020204" pitchFamily="34" charset="0"/>
              </a:rPr>
              <a:t> and ultimately which gain you may expectedly realize. </a:t>
            </a:r>
          </a:p>
        </p:txBody>
      </p:sp>
      <p:sp>
        <p:nvSpPr>
          <p:cNvPr id="2754"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17</a:t>
            </a:fld>
            <a:endParaRPr lang="en-GB" sz="2400" dirty="0">
              <a:latin typeface="Arial" panose="020B0604020202020204" pitchFamily="34" charset="0"/>
              <a:cs typeface="Arial" panose="020B0604020202020204" pitchFamily="34" charset="0"/>
            </a:endParaRPr>
          </a:p>
        </p:txBody>
      </p:sp>
      <p:sp>
        <p:nvSpPr>
          <p:cNvPr id="2752" name="TextBox 2751"/>
          <p:cNvSpPr txBox="1"/>
          <p:nvPr/>
        </p:nvSpPr>
        <p:spPr>
          <a:xfrm>
            <a:off x="42304" y="42945"/>
            <a:ext cx="120565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Selection Differential </a:t>
            </a:r>
            <a:r>
              <a:rPr lang="en-GB" sz="2400" dirty="0">
                <a:solidFill>
                  <a:srgbClr val="0000FF"/>
                </a:solidFill>
                <a:latin typeface="Arial" panose="020B0604020202020204" pitchFamily="34" charset="0"/>
                <a:cs typeface="Arial" panose="020B0604020202020204" pitchFamily="34" charset="0"/>
              </a:rPr>
              <a:t>S</a:t>
            </a:r>
            <a:r>
              <a:rPr lang="en-GB" sz="2400" dirty="0">
                <a:latin typeface="Arial" panose="020B0604020202020204" pitchFamily="34" charset="0"/>
                <a:cs typeface="Arial" panose="020B0604020202020204" pitchFamily="34" charset="0"/>
              </a:rPr>
              <a:t> = [Selection intensity] ∙ phenotypic SD;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GB"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GB"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en-GB" sz="2400" baseline="-250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endParaRPr lang="en-GB"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And: Mind the difference between </a:t>
            </a:r>
            <a:r>
              <a:rPr lang="en-GB" sz="2400" dirty="0">
                <a:solidFill>
                  <a:srgbClr val="0000FF"/>
                </a:solidFill>
                <a:latin typeface="Arial" panose="020B0604020202020204" pitchFamily="34" charset="0"/>
                <a:cs typeface="Arial" panose="020B0604020202020204" pitchFamily="34" charset="0"/>
              </a:rPr>
              <a:t>Pre-Test</a:t>
            </a:r>
            <a:r>
              <a:rPr lang="en-GB" sz="2400" dirty="0">
                <a:latin typeface="Arial" panose="020B0604020202020204" pitchFamily="34" charset="0"/>
                <a:cs typeface="Arial" panose="020B0604020202020204" pitchFamily="34" charset="0"/>
              </a:rPr>
              <a:t> and </a:t>
            </a:r>
            <a:r>
              <a:rPr lang="en-GB" sz="2400" dirty="0">
                <a:solidFill>
                  <a:srgbClr val="0000FF"/>
                </a:solidFill>
                <a:latin typeface="Arial" panose="020B0604020202020204" pitchFamily="34" charset="0"/>
                <a:cs typeface="Arial" panose="020B0604020202020204" pitchFamily="34" charset="0"/>
              </a:rPr>
              <a:t>Post-Test</a:t>
            </a:r>
            <a:r>
              <a:rPr lang="en-GB" sz="2400" dirty="0">
                <a:latin typeface="Arial" panose="020B0604020202020204" pitchFamily="34" charset="0"/>
                <a:cs typeface="Arial" panose="020B0604020202020204" pitchFamily="34" charset="0"/>
              </a:rPr>
              <a:t>.</a:t>
            </a:r>
          </a:p>
        </p:txBody>
      </p:sp>
      <p:sp>
        <p:nvSpPr>
          <p:cNvPr id="6" name="TextBox 5"/>
          <p:cNvSpPr txBox="1"/>
          <p:nvPr/>
        </p:nvSpPr>
        <p:spPr>
          <a:xfrm>
            <a:off x="54238" y="5676052"/>
            <a:ext cx="828299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Selection Differential: </a:t>
            </a:r>
            <a:r>
              <a:rPr lang="en-GB" dirty="0">
                <a:solidFill>
                  <a:srgbClr val="0000FF"/>
                </a:solidFill>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 Predicted S Pre-Test: </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Pre</a:t>
            </a:r>
            <a:r>
              <a:rPr lang="en-GB" baseline="-25000" dirty="0">
                <a:latin typeface="Arial" panose="020B0604020202020204" pitchFamily="34" charset="0"/>
                <a:cs typeface="Arial" panose="020B0604020202020204" pitchFamily="34" charset="0"/>
              </a:rPr>
              <a:t>-Test</a:t>
            </a:r>
            <a:r>
              <a:rPr lang="en-GB" dirty="0">
                <a:latin typeface="Arial" panose="020B0604020202020204" pitchFamily="34" charset="0"/>
                <a:cs typeface="Arial" panose="020B0604020202020204" pitchFamily="34" charset="0"/>
              </a:rPr>
              <a:t> =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a:t>
            </a:r>
            <a:r>
              <a:rPr lang="en-GB" dirty="0" err="1">
                <a:latin typeface="Arial" panose="020B0604020202020204" pitchFamily="34" charset="0"/>
                <a:cs typeface="Arial" panose="020B0604020202020204" pitchFamily="34" charset="0"/>
              </a:rPr>
              <a:t>σ</a:t>
            </a:r>
            <a:r>
              <a:rPr lang="en-GB" baseline="-25000" dirty="0" err="1">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(here S =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1.0)</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832" name="Line 5468"/>
          <p:cNvSpPr>
            <a:spLocks noChangeShapeType="1"/>
          </p:cNvSpPr>
          <p:nvPr/>
        </p:nvSpPr>
        <p:spPr bwMode="auto">
          <a:xfrm flipH="1">
            <a:off x="5526854" y="3411205"/>
            <a:ext cx="211289" cy="244475"/>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833" name="Line 5469"/>
          <p:cNvSpPr>
            <a:spLocks noChangeShapeType="1"/>
          </p:cNvSpPr>
          <p:nvPr/>
        </p:nvSpPr>
        <p:spPr bwMode="auto">
          <a:xfrm flipH="1">
            <a:off x="5529671" y="3727118"/>
            <a:ext cx="388772" cy="420688"/>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834" name="Line 2744"/>
          <p:cNvSpPr>
            <a:spLocks noChangeShapeType="1"/>
          </p:cNvSpPr>
          <p:nvPr/>
        </p:nvSpPr>
        <p:spPr bwMode="auto">
          <a:xfrm rot="5400000" flipH="1" flipV="1">
            <a:off x="5304216" y="4104229"/>
            <a:ext cx="16111" cy="1251786"/>
          </a:xfrm>
          <a:prstGeom prst="line">
            <a:avLst/>
          </a:prstGeom>
          <a:solidFill>
            <a:schemeClr val="bg1"/>
          </a:solidFill>
          <a:ln w="57150">
            <a:solidFill>
              <a:srgbClr val="0000CC"/>
            </a:solidFill>
            <a:round/>
            <a:headEnd/>
            <a:tailEnd type="stealth" w="med" len="med"/>
          </a:ln>
          <a:effectLst>
            <a:outerShdw dist="35921" dir="2700000" algn="ctr" rotWithShape="0">
              <a:schemeClr val="bg2"/>
            </a:outerShdw>
          </a:effectLst>
        </p:spPr>
        <p:txBody>
          <a:bodyPr/>
          <a:lstStyle/>
          <a:p>
            <a:endParaRPr lang="en-GB" dirty="0"/>
          </a:p>
        </p:txBody>
      </p:sp>
      <p:sp>
        <p:nvSpPr>
          <p:cNvPr id="8" name="Rectangle 7"/>
          <p:cNvSpPr/>
          <p:nvPr/>
        </p:nvSpPr>
        <p:spPr>
          <a:xfrm>
            <a:off x="4402619" y="4258742"/>
            <a:ext cx="1691489"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 = 1.522 ∙ 1.0</a:t>
            </a:r>
            <a:endParaRPr lang="en-GB" dirty="0">
              <a:latin typeface="Arial" panose="020B0604020202020204" pitchFamily="34" charset="0"/>
              <a:cs typeface="Arial" panose="020B0604020202020204" pitchFamily="34" charset="0"/>
            </a:endParaRPr>
          </a:p>
        </p:txBody>
      </p:sp>
      <p:sp>
        <p:nvSpPr>
          <p:cNvPr id="2835" name="Line 2744"/>
          <p:cNvSpPr>
            <a:spLocks noChangeShapeType="1"/>
          </p:cNvSpPr>
          <p:nvPr/>
        </p:nvSpPr>
        <p:spPr bwMode="auto">
          <a:xfrm rot="5400000" flipH="1" flipV="1">
            <a:off x="5108981" y="2503858"/>
            <a:ext cx="0" cy="826392"/>
          </a:xfrm>
          <a:prstGeom prst="line">
            <a:avLst/>
          </a:prstGeom>
          <a:solidFill>
            <a:schemeClr val="bg1"/>
          </a:solidFill>
          <a:ln w="57150">
            <a:solidFill>
              <a:schemeClr val="tx1"/>
            </a:solidFill>
            <a:round/>
            <a:headEnd/>
            <a:tailEnd type="stealth" w="med" len="med"/>
          </a:ln>
          <a:effectLst>
            <a:outerShdw dist="35921" dir="2700000" algn="ctr" rotWithShape="0">
              <a:schemeClr val="bg2"/>
            </a:outerShdw>
          </a:effectLst>
        </p:spPr>
        <p:txBody>
          <a:bodyPr/>
          <a:lstStyle/>
          <a:p>
            <a:endParaRPr lang="en-GB" dirty="0"/>
          </a:p>
        </p:txBody>
      </p:sp>
      <p:sp>
        <p:nvSpPr>
          <p:cNvPr id="2836" name="Rectangle 2835"/>
          <p:cNvSpPr/>
          <p:nvPr/>
        </p:nvSpPr>
        <p:spPr>
          <a:xfrm>
            <a:off x="4593099" y="2461000"/>
            <a:ext cx="960519"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SD=1.0</a:t>
            </a:r>
            <a:endParaRPr lang="en-GB" dirty="0">
              <a:latin typeface="Arial" panose="020B0604020202020204" pitchFamily="34" charset="0"/>
              <a:cs typeface="Arial" panose="020B0604020202020204" pitchFamily="34" charset="0"/>
            </a:endParaRPr>
          </a:p>
        </p:txBody>
      </p:sp>
      <p:sp>
        <p:nvSpPr>
          <p:cNvPr id="2755" name="Right Triangle 275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4759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18</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2304" y="42945"/>
            <a:ext cx="120565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connection between </a:t>
            </a:r>
            <a:r>
              <a:rPr lang="en-GB" sz="2400" dirty="0">
                <a:solidFill>
                  <a:srgbClr val="0000FF"/>
                </a:solidFill>
                <a:latin typeface="Arial" panose="020B0604020202020204" pitchFamily="34" charset="0"/>
                <a:cs typeface="Arial" panose="020B0604020202020204" pitchFamily="34" charset="0"/>
              </a:rPr>
              <a:t>strictness</a:t>
            </a:r>
            <a:r>
              <a:rPr lang="en-GB" sz="2400" dirty="0">
                <a:latin typeface="Arial" panose="020B0604020202020204" pitchFamily="34" charset="0"/>
                <a:cs typeface="Arial" panose="020B0604020202020204" pitchFamily="34" charset="0"/>
              </a:rPr>
              <a:t> (aka rigor; </a:t>
            </a:r>
            <a:r>
              <a:rPr lang="el-GR"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a:t>
            </a:r>
            <a:r>
              <a:rPr lang="en-GB" sz="2400" dirty="0">
                <a:latin typeface="Arial" panose="020B0604020202020204" pitchFamily="34" charset="0"/>
                <a:cs typeface="Arial" panose="020B0604020202020204" pitchFamily="34" charset="0"/>
              </a:rPr>
              <a:t>) of selection (such as taking </a:t>
            </a:r>
            <a:r>
              <a:rPr lang="el-GR"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a:t>
            </a:r>
            <a:r>
              <a:rPr lang="de-DE"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50% best or only 10% or 2% best ...) and </a:t>
            </a:r>
            <a:r>
              <a:rPr lang="en-GB" sz="2400" dirty="0">
                <a:solidFill>
                  <a:srgbClr val="0000FF"/>
                </a:solidFill>
                <a:latin typeface="Arial" panose="020B0604020202020204" pitchFamily="34" charset="0"/>
                <a:cs typeface="Arial" panose="020B0604020202020204" pitchFamily="34" charset="0"/>
              </a:rPr>
              <a:t>Selection Intensity </a:t>
            </a:r>
            <a:r>
              <a:rPr lang="en-GB" sz="2400" dirty="0" err="1">
                <a:solidFill>
                  <a:srgbClr val="0000FF"/>
                </a:solidFill>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 50% translates into </a:t>
            </a:r>
            <a:r>
              <a:rPr lang="en-GB" sz="2400" dirty="0" err="1">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=0.798. </a:t>
            </a:r>
            <a:r>
              <a:rPr lang="en-GB" sz="2400" dirty="0">
                <a:solidFill>
                  <a:schemeClr val="bg1"/>
                </a:solidFill>
                <a:latin typeface="Arial" panose="020B0604020202020204" pitchFamily="34" charset="0"/>
                <a:cs typeface="Arial" panose="020B0604020202020204" pitchFamily="34" charset="0"/>
              </a:rPr>
              <a:t>The right-hand diagram resolves the are of strict selection, focus is on 10% - 2%.</a:t>
            </a:r>
          </a:p>
        </p:txBody>
      </p:sp>
      <p:sp>
        <p:nvSpPr>
          <p:cNvPr id="23" name="TextBox 22"/>
          <p:cNvSpPr txBox="1"/>
          <p:nvPr/>
        </p:nvSpPr>
        <p:spPr>
          <a:xfrm>
            <a:off x="78507" y="1367367"/>
            <a:ext cx="6380215"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this connection applies if data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normally</a:t>
            </a:r>
            <a:r>
              <a:rPr lang="en-GB" dirty="0">
                <a:latin typeface="Arial" panose="020B0604020202020204" pitchFamily="34" charset="0"/>
                <a:cs typeface="Arial" panose="020B0604020202020204" pitchFamily="34" charset="0"/>
              </a:rPr>
              <a:t> distributed; applies the better, the nearer data distribution is to Normal.</a:t>
            </a:r>
          </a:p>
        </p:txBody>
      </p:sp>
      <p:pic>
        <p:nvPicPr>
          <p:cNvPr id="2" name="Picture 1"/>
          <p:cNvPicPr>
            <a:picLocks noChangeAspect="1"/>
          </p:cNvPicPr>
          <p:nvPr/>
        </p:nvPicPr>
        <p:blipFill>
          <a:blip r:embed="rId2"/>
          <a:stretch>
            <a:fillRect/>
          </a:stretch>
        </p:blipFill>
        <p:spPr>
          <a:xfrm>
            <a:off x="95789" y="2593891"/>
            <a:ext cx="5760000" cy="4184030"/>
          </a:xfrm>
          <a:prstGeom prst="rect">
            <a:avLst/>
          </a:prstGeom>
        </p:spPr>
      </p:pic>
      <p:sp>
        <p:nvSpPr>
          <p:cNvPr id="19" name="Rectangle 18"/>
          <p:cNvSpPr/>
          <p:nvPr/>
        </p:nvSpPr>
        <p:spPr>
          <a:xfrm>
            <a:off x="5929460" y="2515722"/>
            <a:ext cx="626882" cy="100990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p:cNvCxnSpPr/>
          <p:nvPr/>
        </p:nvCxnSpPr>
        <p:spPr>
          <a:xfrm flipV="1">
            <a:off x="78507" y="4427453"/>
            <a:ext cx="12003048" cy="9427"/>
          </a:xfrm>
          <a:prstGeom prst="line">
            <a:avLst/>
          </a:prstGeom>
          <a:ln w="6350">
            <a:solidFill>
              <a:schemeClr val="tx1">
                <a:lumMod val="50000"/>
                <a:lumOff val="50000"/>
              </a:schemeClr>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5789" y="6099142"/>
            <a:ext cx="12003048" cy="9427"/>
          </a:xfrm>
          <a:prstGeom prst="line">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84563" y="2809853"/>
            <a:ext cx="5138417" cy="3615249"/>
            <a:chOff x="84563" y="2809853"/>
            <a:chExt cx="5138417" cy="3615249"/>
          </a:xfrm>
        </p:grpSpPr>
        <p:grpSp>
          <p:nvGrpSpPr>
            <p:cNvPr id="30" name="Group 29"/>
            <p:cNvGrpSpPr/>
            <p:nvPr/>
          </p:nvGrpSpPr>
          <p:grpSpPr>
            <a:xfrm>
              <a:off x="84563" y="5304730"/>
              <a:ext cx="2916002" cy="800816"/>
              <a:chOff x="84563" y="5304730"/>
              <a:chExt cx="2916002" cy="800816"/>
            </a:xfrm>
          </p:grpSpPr>
          <p:cxnSp>
            <p:nvCxnSpPr>
              <p:cNvPr id="24" name="Straight Arrow Connector 23"/>
              <p:cNvCxnSpPr/>
              <p:nvPr/>
            </p:nvCxnSpPr>
            <p:spPr>
              <a:xfrm flipH="1" flipV="1">
                <a:off x="2997537" y="5428872"/>
                <a:ext cx="3028" cy="676674"/>
              </a:xfrm>
              <a:prstGeom prst="straightConnector1">
                <a:avLst/>
              </a:prstGeom>
              <a:ln>
                <a:solidFill>
                  <a:srgbClr val="0000FF"/>
                </a:solidFill>
                <a:tailEnd type="triangle"/>
              </a:ln>
              <a:effectLst>
                <a:outerShdw blurRad="25400" dist="38100" dir="2700000" algn="tl" rotWithShape="0">
                  <a:srgbClr val="C00000"/>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56954" y="5440986"/>
                <a:ext cx="2240583" cy="0"/>
              </a:xfrm>
              <a:prstGeom prst="straightConnector1">
                <a:avLst/>
              </a:prstGeom>
              <a:ln>
                <a:solidFill>
                  <a:srgbClr val="0000FF"/>
                </a:solidFill>
                <a:tailEnd type="triangle"/>
              </a:ln>
              <a:effectLst>
                <a:outerShdw blurRad="25400" dist="38100" dir="2700000" algn="tl" rotWithShape="0">
                  <a:srgbClr val="C00000"/>
                </a:out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4563" y="5304730"/>
                <a:ext cx="675203" cy="292388"/>
              </a:xfrm>
              <a:prstGeom prst="rect">
                <a:avLst/>
              </a:prstGeom>
              <a:solidFill>
                <a:srgbClr val="EFF2C6">
                  <a:alpha val="60000"/>
                </a:srgbClr>
              </a:solidFill>
            </p:spPr>
            <p:txBody>
              <a:bodyPr wrap="square" rtlCol="0">
                <a:spAutoFit/>
              </a:bodyPr>
              <a:lstStyle/>
              <a:p>
                <a:pPr algn="r"/>
                <a:r>
                  <a:rPr lang="de-DE" sz="1300" dirty="0">
                    <a:solidFill>
                      <a:srgbClr val="0000FF"/>
                    </a:solidFill>
                    <a:latin typeface="Arial" panose="020B0604020202020204" pitchFamily="34" charset="0"/>
                    <a:cs typeface="Arial" panose="020B0604020202020204" pitchFamily="34" charset="0"/>
                  </a:rPr>
                  <a:t>0.798</a:t>
                </a:r>
                <a:endParaRPr lang="en-GB" sz="1300" dirty="0">
                  <a:solidFill>
                    <a:srgbClr val="0000FF"/>
                  </a:solidFill>
                  <a:latin typeface="Arial" panose="020B0604020202020204" pitchFamily="34" charset="0"/>
                  <a:cs typeface="Arial" panose="020B0604020202020204" pitchFamily="34" charset="0"/>
                </a:endParaRPr>
              </a:p>
            </p:txBody>
          </p:sp>
        </p:grpSp>
        <p:sp>
          <p:nvSpPr>
            <p:cNvPr id="31" name="TextBox 30"/>
            <p:cNvSpPr txBox="1"/>
            <p:nvPr/>
          </p:nvSpPr>
          <p:spPr>
            <a:xfrm>
              <a:off x="2771589" y="6132714"/>
              <a:ext cx="408399" cy="292388"/>
            </a:xfrm>
            <a:prstGeom prst="rect">
              <a:avLst/>
            </a:prstGeom>
            <a:solidFill>
              <a:srgbClr val="EFF2C6">
                <a:alpha val="60000"/>
              </a:srgbClr>
            </a:solidFill>
          </p:spPr>
          <p:txBody>
            <a:bodyPr wrap="square" rtlCol="0">
              <a:spAutoFit/>
            </a:bodyPr>
            <a:lstStyle/>
            <a:p>
              <a:pPr algn="r"/>
              <a:r>
                <a:rPr lang="de-DE" sz="1300" dirty="0">
                  <a:solidFill>
                    <a:srgbClr val="0000FF"/>
                  </a:solidFill>
                  <a:latin typeface="Arial" panose="020B0604020202020204" pitchFamily="34" charset="0"/>
                  <a:cs typeface="Arial" panose="020B0604020202020204" pitchFamily="34" charset="0"/>
                </a:rPr>
                <a:t>50</a:t>
              </a:r>
              <a:endParaRPr lang="en-GB" sz="1300" dirty="0">
                <a:solidFill>
                  <a:srgbClr val="0000FF"/>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a:stretch>
              <a:fillRect/>
            </a:stretch>
          </p:blipFill>
          <p:spPr>
            <a:xfrm>
              <a:off x="2077080" y="2809853"/>
              <a:ext cx="3145900" cy="613494"/>
            </a:xfrm>
            <a:prstGeom prst="rect">
              <a:avLst/>
            </a:prstGeom>
          </p:spPr>
        </p:pic>
      </p:grpSp>
      <p:sp>
        <p:nvSpPr>
          <p:cNvPr id="32" name="Right Triangle 31"/>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C12C8FE-9CE0-4007-A418-C2D54588D87E}"/>
              </a:ext>
            </a:extLst>
          </p:cNvPr>
          <p:cNvSpPr/>
          <p:nvPr/>
        </p:nvSpPr>
        <p:spPr>
          <a:xfrm>
            <a:off x="5262986" y="2593890"/>
            <a:ext cx="589775" cy="3505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585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19</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2304" y="42945"/>
            <a:ext cx="120565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connection between </a:t>
            </a:r>
            <a:r>
              <a:rPr lang="en-GB" sz="2400" dirty="0">
                <a:solidFill>
                  <a:srgbClr val="0000FF"/>
                </a:solidFill>
                <a:latin typeface="Arial" panose="020B0604020202020204" pitchFamily="34" charset="0"/>
                <a:cs typeface="Arial" panose="020B0604020202020204" pitchFamily="34" charset="0"/>
              </a:rPr>
              <a:t>strictness</a:t>
            </a:r>
            <a:r>
              <a:rPr lang="en-GB" sz="2400" dirty="0">
                <a:latin typeface="Arial" panose="020B0604020202020204" pitchFamily="34" charset="0"/>
                <a:cs typeface="Arial" panose="020B0604020202020204" pitchFamily="34" charset="0"/>
              </a:rPr>
              <a:t> (aka rigor; </a:t>
            </a:r>
            <a:r>
              <a:rPr lang="el-GR"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a:t>
            </a:r>
            <a:r>
              <a:rPr lang="en-GB" sz="2400" dirty="0">
                <a:latin typeface="Arial" panose="020B0604020202020204" pitchFamily="34" charset="0"/>
                <a:cs typeface="Arial" panose="020B0604020202020204" pitchFamily="34" charset="0"/>
              </a:rPr>
              <a:t>) of selection (such as taking </a:t>
            </a:r>
            <a:r>
              <a:rPr lang="el-GR"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a:t>
            </a:r>
            <a:r>
              <a:rPr lang="de-DE"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50% best or only 10% or 2% best ...) and </a:t>
            </a:r>
            <a:r>
              <a:rPr lang="en-GB" sz="2400" dirty="0">
                <a:solidFill>
                  <a:srgbClr val="0000FF"/>
                </a:solidFill>
                <a:latin typeface="Arial" panose="020B0604020202020204" pitchFamily="34" charset="0"/>
                <a:cs typeface="Arial" panose="020B0604020202020204" pitchFamily="34" charset="0"/>
              </a:rPr>
              <a:t>Selection Intensity </a:t>
            </a:r>
            <a:r>
              <a:rPr lang="en-GB" sz="2400" dirty="0" err="1">
                <a:solidFill>
                  <a:srgbClr val="0000FF"/>
                </a:solidFill>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 50% translates into </a:t>
            </a:r>
            <a:r>
              <a:rPr lang="en-GB" sz="2400" dirty="0" err="1">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=0.798. The right-hand diagram resolves the are of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strict</a:t>
            </a:r>
            <a:r>
              <a:rPr lang="en-GB" sz="2400" dirty="0">
                <a:latin typeface="Arial" panose="020B0604020202020204" pitchFamily="34" charset="0"/>
                <a:cs typeface="Arial" panose="020B0604020202020204" pitchFamily="34" charset="0"/>
              </a:rPr>
              <a:t> selection, </a:t>
            </a:r>
            <a:r>
              <a:rPr lang="en-GB" sz="2400" dirty="0">
                <a:solidFill>
                  <a:srgbClr val="0000FF"/>
                </a:solidFill>
                <a:latin typeface="Arial" panose="020B0604020202020204" pitchFamily="34" charset="0"/>
                <a:cs typeface="Arial" panose="020B0604020202020204" pitchFamily="34" charset="0"/>
              </a:rPr>
              <a:t>focus is on 10% - 2%.</a:t>
            </a:r>
          </a:p>
        </p:txBody>
      </p:sp>
      <p:sp>
        <p:nvSpPr>
          <p:cNvPr id="21" name="Freeform 20"/>
          <p:cNvSpPr/>
          <p:nvPr/>
        </p:nvSpPr>
        <p:spPr>
          <a:xfrm>
            <a:off x="6520395" y="4240623"/>
            <a:ext cx="4778798" cy="1871157"/>
          </a:xfrm>
          <a:custGeom>
            <a:avLst/>
            <a:gdLst>
              <a:gd name="connsiteX0" fmla="*/ 4778798 w 4778798"/>
              <a:gd name="connsiteY0" fmla="*/ 0 h 1871157"/>
              <a:gd name="connsiteX1" fmla="*/ 3931670 w 4778798"/>
              <a:gd name="connsiteY1" fmla="*/ 67272 h 1871157"/>
              <a:gd name="connsiteX2" fmla="*/ 2967439 w 4778798"/>
              <a:gd name="connsiteY2" fmla="*/ 154477 h 1871157"/>
              <a:gd name="connsiteX3" fmla="*/ 2005700 w 4778798"/>
              <a:gd name="connsiteY3" fmla="*/ 291512 h 1871157"/>
              <a:gd name="connsiteX4" fmla="*/ 1400252 w 4778798"/>
              <a:gd name="connsiteY4" fmla="*/ 416090 h 1871157"/>
              <a:gd name="connsiteX5" fmla="*/ 929349 w 4778798"/>
              <a:gd name="connsiteY5" fmla="*/ 570566 h 1871157"/>
              <a:gd name="connsiteX6" fmla="*/ 583023 w 4778798"/>
              <a:gd name="connsiteY6" fmla="*/ 754941 h 1871157"/>
              <a:gd name="connsiteX7" fmla="*/ 396156 w 4778798"/>
              <a:gd name="connsiteY7" fmla="*/ 901943 h 1871157"/>
              <a:gd name="connsiteX8" fmla="*/ 234206 w 4778798"/>
              <a:gd name="connsiteY8" fmla="*/ 1098775 h 1871157"/>
              <a:gd name="connsiteX9" fmla="*/ 129560 w 4778798"/>
              <a:gd name="connsiteY9" fmla="*/ 1327998 h 1871157"/>
              <a:gd name="connsiteX10" fmla="*/ 59797 w 4778798"/>
              <a:gd name="connsiteY10" fmla="*/ 1567187 h 1871157"/>
              <a:gd name="connsiteX11" fmla="*/ 19932 w 4778798"/>
              <a:gd name="connsiteY11" fmla="*/ 1751562 h 1871157"/>
              <a:gd name="connsiteX12" fmla="*/ 0 w 4778798"/>
              <a:gd name="connsiteY12" fmla="*/ 1871157 h 187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8798" h="1871157">
                <a:moveTo>
                  <a:pt x="4778798" y="0"/>
                </a:moveTo>
                <a:lnTo>
                  <a:pt x="3931670" y="67272"/>
                </a:lnTo>
                <a:lnTo>
                  <a:pt x="2967439" y="154477"/>
                </a:lnTo>
                <a:lnTo>
                  <a:pt x="2005700" y="291512"/>
                </a:lnTo>
                <a:lnTo>
                  <a:pt x="1400252" y="416090"/>
                </a:lnTo>
                <a:lnTo>
                  <a:pt x="929349" y="570566"/>
                </a:lnTo>
                <a:lnTo>
                  <a:pt x="583023" y="754941"/>
                </a:lnTo>
                <a:lnTo>
                  <a:pt x="396156" y="901943"/>
                </a:lnTo>
                <a:lnTo>
                  <a:pt x="234206" y="1098775"/>
                </a:lnTo>
                <a:lnTo>
                  <a:pt x="129560" y="1327998"/>
                </a:lnTo>
                <a:lnTo>
                  <a:pt x="59797" y="1567187"/>
                </a:lnTo>
                <a:lnTo>
                  <a:pt x="19932" y="1751562"/>
                </a:lnTo>
                <a:lnTo>
                  <a:pt x="0" y="1871157"/>
                </a:lnTo>
              </a:path>
            </a:pathLst>
          </a:cu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6374" y="1369916"/>
            <a:ext cx="5455181" cy="2529174"/>
          </a:xfrm>
          <a:prstGeom prst="rect">
            <a:avLst/>
          </a:prstGeom>
          <a:effectLst>
            <a:outerShdw blurRad="63500" sx="102000" sy="102000" algn="ctr" rotWithShape="0">
              <a:prstClr val="black">
                <a:alpha val="40000"/>
              </a:prstClr>
            </a:outerShdw>
          </a:effectLst>
        </p:spPr>
      </p:pic>
      <p:sp>
        <p:nvSpPr>
          <p:cNvPr id="23" name="TextBox 22"/>
          <p:cNvSpPr txBox="1"/>
          <p:nvPr/>
        </p:nvSpPr>
        <p:spPr>
          <a:xfrm>
            <a:off x="78507" y="1367367"/>
            <a:ext cx="6380215"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this connection applies if data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normally</a:t>
            </a:r>
            <a:r>
              <a:rPr lang="en-GB" dirty="0">
                <a:latin typeface="Arial" panose="020B0604020202020204" pitchFamily="34" charset="0"/>
                <a:cs typeface="Arial" panose="020B0604020202020204" pitchFamily="34" charset="0"/>
              </a:rPr>
              <a:t> distributed; applies the better, the nearer data distribution is to Normal.</a:t>
            </a:r>
          </a:p>
        </p:txBody>
      </p:sp>
      <p:pic>
        <p:nvPicPr>
          <p:cNvPr id="2" name="Picture 1"/>
          <p:cNvPicPr>
            <a:picLocks noChangeAspect="1"/>
          </p:cNvPicPr>
          <p:nvPr/>
        </p:nvPicPr>
        <p:blipFill>
          <a:blip r:embed="rId3"/>
          <a:stretch>
            <a:fillRect/>
          </a:stretch>
        </p:blipFill>
        <p:spPr>
          <a:xfrm>
            <a:off x="95789" y="2593891"/>
            <a:ext cx="5760000" cy="4184030"/>
          </a:xfrm>
          <a:prstGeom prst="rect">
            <a:avLst/>
          </a:prstGeom>
        </p:spPr>
      </p:pic>
      <p:pic>
        <p:nvPicPr>
          <p:cNvPr id="5" name="Picture 4"/>
          <p:cNvPicPr>
            <a:picLocks noChangeAspect="1"/>
          </p:cNvPicPr>
          <p:nvPr/>
        </p:nvPicPr>
        <p:blipFill>
          <a:blip r:embed="rId4"/>
          <a:stretch>
            <a:fillRect/>
          </a:stretch>
        </p:blipFill>
        <p:spPr>
          <a:xfrm>
            <a:off x="5893283" y="3789575"/>
            <a:ext cx="5884069" cy="2691404"/>
          </a:xfrm>
          <a:prstGeom prst="rect">
            <a:avLst/>
          </a:prstGeom>
          <a:noFill/>
        </p:spPr>
      </p:pic>
      <p:pic>
        <p:nvPicPr>
          <p:cNvPr id="9" name="Picture 8"/>
          <p:cNvPicPr preferRelativeResize="0">
            <a:picLocks/>
          </p:cNvPicPr>
          <p:nvPr/>
        </p:nvPicPr>
        <p:blipFill>
          <a:blip r:embed="rId5"/>
          <a:stretch>
            <a:fillRect/>
          </a:stretch>
        </p:blipFill>
        <p:spPr>
          <a:xfrm>
            <a:off x="5893283" y="2634793"/>
            <a:ext cx="602933" cy="3551514"/>
          </a:xfrm>
          <a:prstGeom prst="rect">
            <a:avLst/>
          </a:prstGeom>
        </p:spPr>
      </p:pic>
      <p:sp>
        <p:nvSpPr>
          <p:cNvPr id="10" name="Rectangle 9"/>
          <p:cNvSpPr/>
          <p:nvPr/>
        </p:nvSpPr>
        <p:spPr>
          <a:xfrm>
            <a:off x="6500449" y="3789575"/>
            <a:ext cx="1822939" cy="240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6795499" y="6310394"/>
            <a:ext cx="45257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Selected fraction; </a:t>
            </a:r>
            <a:r>
              <a:rPr lang="en-GB" dirty="0">
                <a:solidFill>
                  <a:srgbClr val="0000FF"/>
                </a:solidFill>
                <a:latin typeface="Arial" panose="020B0604020202020204" pitchFamily="34" charset="0"/>
                <a:cs typeface="Arial" panose="020B0604020202020204" pitchFamily="34" charset="0"/>
              </a:rPr>
              <a:t>Percent best selected; </a:t>
            </a:r>
            <a:r>
              <a:rPr lang="el-GR" dirty="0">
                <a:solidFill>
                  <a:srgbClr val="0000FF"/>
                </a:solidFill>
                <a:latin typeface="Arial" panose="020B0604020202020204" pitchFamily="34" charset="0"/>
                <a:cs typeface="Arial" panose="020B0604020202020204" pitchFamily="34" charset="0"/>
              </a:rPr>
              <a:t>α</a:t>
            </a:r>
            <a:endParaRPr lang="en-GB" dirty="0">
              <a:latin typeface="Arial" panose="020B0604020202020204" pitchFamily="34" charset="0"/>
              <a:cs typeface="Arial" panose="020B0604020202020204" pitchFamily="34" charset="0"/>
            </a:endParaRPr>
          </a:p>
        </p:txBody>
      </p:sp>
      <p:sp>
        <p:nvSpPr>
          <p:cNvPr id="12" name="TextBox 11"/>
          <p:cNvSpPr txBox="1"/>
          <p:nvPr/>
        </p:nvSpPr>
        <p:spPr>
          <a:xfrm>
            <a:off x="7084241" y="5731501"/>
            <a:ext cx="766814"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10</a:t>
            </a:r>
          </a:p>
        </p:txBody>
      </p:sp>
      <p:sp>
        <p:nvSpPr>
          <p:cNvPr id="13" name="TextBox 12"/>
          <p:cNvSpPr txBox="1"/>
          <p:nvPr/>
        </p:nvSpPr>
        <p:spPr>
          <a:xfrm>
            <a:off x="8136406" y="5736214"/>
            <a:ext cx="725449"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 5.0</a:t>
            </a:r>
          </a:p>
        </p:txBody>
      </p:sp>
      <mc:AlternateContent xmlns:mc="http://schemas.openxmlformats.org/markup-compatibility/2006" xmlns:a14="http://schemas.microsoft.com/office/drawing/2010/main">
        <mc:Choice Requires="a14">
          <p:sp>
            <p:nvSpPr>
              <p:cNvPr id="14" name="TextBox 13"/>
              <p:cNvSpPr txBox="1"/>
              <p:nvPr/>
            </p:nvSpPr>
            <p:spPr>
              <a:xfrm>
                <a:off x="9151921" y="5729810"/>
                <a:ext cx="736798" cy="369909"/>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a:t>
                </a:r>
                <a14:m>
                  <m:oMath xmlns:m="http://schemas.openxmlformats.org/officeDocument/2006/math">
                    <m:acc>
                      <m:accPr>
                        <m:chr m:val="̅"/>
                        <m:ctrlPr>
                          <a:rPr lang="en-GB" i="1">
                            <a:solidFill>
                              <a:srgbClr val="0000FF"/>
                            </a:solidFill>
                            <a:latin typeface="Cambria Math" panose="02040503050406030204" pitchFamily="18" charset="0"/>
                            <a:cs typeface="Arial" panose="020B0604020202020204" pitchFamily="34" charset="0"/>
                          </a:rPr>
                        </m:ctrlPr>
                      </m:accPr>
                      <m:e>
                        <m:r>
                          <a:rPr lang="en-GB">
                            <a:solidFill>
                              <a:srgbClr val="0000FF"/>
                            </a:solidFill>
                            <a:latin typeface="Cambria Math" panose="02040503050406030204" pitchFamily="18" charset="0"/>
                            <a:cs typeface="Arial" panose="020B0604020202020204" pitchFamily="34" charset="0"/>
                          </a:rPr>
                          <m:t>3</m:t>
                        </m:r>
                      </m:e>
                    </m:acc>
                  </m:oMath>
                </a14:m>
                <a:endParaRPr lang="en-GB" dirty="0">
                  <a:solidFill>
                    <a:srgbClr val="0000FF"/>
                  </a:solidFill>
                  <a:latin typeface="Arial" panose="020B0604020202020204" pitchFamily="34" charset="0"/>
                  <a:cs typeface="Arial" panose="020B0604020202020204"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9151921" y="5729810"/>
                <a:ext cx="736798" cy="369909"/>
              </a:xfrm>
              <a:prstGeom prst="rect">
                <a:avLst/>
              </a:prstGeom>
              <a:blipFill>
                <a:blip r:embed="rId6"/>
                <a:stretch>
                  <a:fillRect l="-6612" t="-8197" r="-826" b="-26230"/>
                </a:stretch>
              </a:blipFill>
            </p:spPr>
            <p:txBody>
              <a:bodyPr/>
              <a:lstStyle/>
              <a:p>
                <a:r>
                  <a:rPr lang="en-GB">
                    <a:noFill/>
                  </a:rPr>
                  <a:t> </a:t>
                </a:r>
              </a:p>
            </p:txBody>
          </p:sp>
        </mc:Fallback>
      </mc:AlternateContent>
      <p:sp>
        <p:nvSpPr>
          <p:cNvPr id="15" name="TextBox 14"/>
          <p:cNvSpPr txBox="1"/>
          <p:nvPr/>
        </p:nvSpPr>
        <p:spPr>
          <a:xfrm>
            <a:off x="10240695" y="5717362"/>
            <a:ext cx="737333"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2.5</a:t>
            </a:r>
          </a:p>
        </p:txBody>
      </p:sp>
      <p:sp>
        <p:nvSpPr>
          <p:cNvPr id="16" name="TextBox 15"/>
          <p:cNvSpPr txBox="1"/>
          <p:nvPr/>
        </p:nvSpPr>
        <p:spPr>
          <a:xfrm>
            <a:off x="11189585" y="5707936"/>
            <a:ext cx="721182"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2.0</a:t>
            </a:r>
          </a:p>
        </p:txBody>
      </p:sp>
      <p:sp>
        <p:nvSpPr>
          <p:cNvPr id="19" name="Rectangle 18"/>
          <p:cNvSpPr/>
          <p:nvPr/>
        </p:nvSpPr>
        <p:spPr>
          <a:xfrm>
            <a:off x="5929460" y="2515722"/>
            <a:ext cx="626882" cy="100990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p:cNvCxnSpPr/>
          <p:nvPr/>
        </p:nvCxnSpPr>
        <p:spPr>
          <a:xfrm flipV="1">
            <a:off x="78507" y="4427453"/>
            <a:ext cx="12003048" cy="9427"/>
          </a:xfrm>
          <a:prstGeom prst="line">
            <a:avLst/>
          </a:prstGeom>
          <a:ln w="6350">
            <a:solidFill>
              <a:schemeClr val="tx1">
                <a:lumMod val="50000"/>
                <a:lumOff val="50000"/>
              </a:schemeClr>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5789" y="6099142"/>
            <a:ext cx="12003048" cy="9427"/>
          </a:xfrm>
          <a:prstGeom prst="line">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167472" y="5715196"/>
            <a:ext cx="846284" cy="369332"/>
          </a:xfrm>
          <a:prstGeom prst="rect">
            <a:avLst/>
          </a:prstGeom>
          <a:solidFill>
            <a:srgbClr val="FFFFFF">
              <a:alpha val="76078"/>
            </a:srgbClr>
          </a:solidFill>
        </p:spPr>
        <p:txBody>
          <a:bodyPr wrap="square" rtlCol="0">
            <a:spAutoFit/>
          </a:bodyPr>
          <a:lstStyle/>
          <a:p>
            <a:r>
              <a:rPr lang="en-GB" dirty="0">
                <a:latin typeface="Arial" panose="020B0604020202020204" pitchFamily="34" charset="0"/>
                <a:cs typeface="Arial" panose="020B0604020202020204" pitchFamily="34" charset="0"/>
              </a:rPr>
              <a:t>100</a:t>
            </a:r>
          </a:p>
        </p:txBody>
      </p:sp>
      <p:sp>
        <p:nvSpPr>
          <p:cNvPr id="6" name="Freihandform 5"/>
          <p:cNvSpPr/>
          <p:nvPr/>
        </p:nvSpPr>
        <p:spPr>
          <a:xfrm>
            <a:off x="6515100" y="4254500"/>
            <a:ext cx="4749800" cy="1847850"/>
          </a:xfrm>
          <a:custGeom>
            <a:avLst/>
            <a:gdLst>
              <a:gd name="connsiteX0" fmla="*/ 4749800 w 4749800"/>
              <a:gd name="connsiteY0" fmla="*/ 0 h 1847850"/>
              <a:gd name="connsiteX1" fmla="*/ 3524250 w 4749800"/>
              <a:gd name="connsiteY1" fmla="*/ 95250 h 1847850"/>
              <a:gd name="connsiteX2" fmla="*/ 2628900 w 4749800"/>
              <a:gd name="connsiteY2" fmla="*/ 184150 h 1847850"/>
              <a:gd name="connsiteX3" fmla="*/ 1790700 w 4749800"/>
              <a:gd name="connsiteY3" fmla="*/ 317500 h 1847850"/>
              <a:gd name="connsiteX4" fmla="*/ 1250950 w 4749800"/>
              <a:gd name="connsiteY4" fmla="*/ 450850 h 1847850"/>
              <a:gd name="connsiteX5" fmla="*/ 711200 w 4749800"/>
              <a:gd name="connsiteY5" fmla="*/ 660400 h 1847850"/>
              <a:gd name="connsiteX6" fmla="*/ 476250 w 4749800"/>
              <a:gd name="connsiteY6" fmla="*/ 825500 h 1847850"/>
              <a:gd name="connsiteX7" fmla="*/ 323850 w 4749800"/>
              <a:gd name="connsiteY7" fmla="*/ 977900 h 1847850"/>
              <a:gd name="connsiteX8" fmla="*/ 215900 w 4749800"/>
              <a:gd name="connsiteY8" fmla="*/ 1123950 h 1847850"/>
              <a:gd name="connsiteX9" fmla="*/ 127000 w 4749800"/>
              <a:gd name="connsiteY9" fmla="*/ 1320800 h 1847850"/>
              <a:gd name="connsiteX10" fmla="*/ 63500 w 4749800"/>
              <a:gd name="connsiteY10" fmla="*/ 1543050 h 1847850"/>
              <a:gd name="connsiteX11" fmla="*/ 25400 w 4749800"/>
              <a:gd name="connsiteY11" fmla="*/ 1708150 h 1847850"/>
              <a:gd name="connsiteX12" fmla="*/ 0 w 4749800"/>
              <a:gd name="connsiteY12" fmla="*/ 1847850 h 184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9800" h="1847850">
                <a:moveTo>
                  <a:pt x="4749800" y="0"/>
                </a:moveTo>
                <a:lnTo>
                  <a:pt x="3524250" y="95250"/>
                </a:lnTo>
                <a:lnTo>
                  <a:pt x="2628900" y="184150"/>
                </a:lnTo>
                <a:lnTo>
                  <a:pt x="1790700" y="317500"/>
                </a:lnTo>
                <a:lnTo>
                  <a:pt x="1250950" y="450850"/>
                </a:lnTo>
                <a:lnTo>
                  <a:pt x="711200" y="660400"/>
                </a:lnTo>
                <a:lnTo>
                  <a:pt x="476250" y="825500"/>
                </a:lnTo>
                <a:lnTo>
                  <a:pt x="323850" y="977900"/>
                </a:lnTo>
                <a:lnTo>
                  <a:pt x="215900" y="1123950"/>
                </a:lnTo>
                <a:lnTo>
                  <a:pt x="127000" y="1320800"/>
                </a:lnTo>
                <a:lnTo>
                  <a:pt x="63500" y="1543050"/>
                </a:lnTo>
                <a:lnTo>
                  <a:pt x="25400" y="1708150"/>
                </a:lnTo>
                <a:lnTo>
                  <a:pt x="0" y="1847850"/>
                </a:lnTo>
              </a:path>
            </a:pathLst>
          </a:cu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6" name="Group 25"/>
          <p:cNvGrpSpPr/>
          <p:nvPr/>
        </p:nvGrpSpPr>
        <p:grpSpPr>
          <a:xfrm>
            <a:off x="84563" y="2809853"/>
            <a:ext cx="5138417" cy="3615249"/>
            <a:chOff x="84563" y="2809853"/>
            <a:chExt cx="5138417" cy="3615249"/>
          </a:xfrm>
        </p:grpSpPr>
        <p:grpSp>
          <p:nvGrpSpPr>
            <p:cNvPr id="30" name="Group 29"/>
            <p:cNvGrpSpPr/>
            <p:nvPr/>
          </p:nvGrpSpPr>
          <p:grpSpPr>
            <a:xfrm>
              <a:off x="84563" y="5304730"/>
              <a:ext cx="2916002" cy="800816"/>
              <a:chOff x="84563" y="5304730"/>
              <a:chExt cx="2916002" cy="800816"/>
            </a:xfrm>
          </p:grpSpPr>
          <p:cxnSp>
            <p:nvCxnSpPr>
              <p:cNvPr id="24" name="Straight Arrow Connector 23"/>
              <p:cNvCxnSpPr/>
              <p:nvPr/>
            </p:nvCxnSpPr>
            <p:spPr>
              <a:xfrm flipH="1" flipV="1">
                <a:off x="2997537" y="5428872"/>
                <a:ext cx="3028" cy="676674"/>
              </a:xfrm>
              <a:prstGeom prst="straightConnector1">
                <a:avLst/>
              </a:prstGeom>
              <a:ln>
                <a:solidFill>
                  <a:srgbClr val="0000FF"/>
                </a:solidFill>
                <a:tailEnd type="triangle"/>
              </a:ln>
              <a:effectLst>
                <a:outerShdw blurRad="25400" dist="38100" dir="2700000" algn="tl" rotWithShape="0">
                  <a:srgbClr val="C00000"/>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56954" y="5440986"/>
                <a:ext cx="2240583" cy="0"/>
              </a:xfrm>
              <a:prstGeom prst="straightConnector1">
                <a:avLst/>
              </a:prstGeom>
              <a:ln>
                <a:solidFill>
                  <a:srgbClr val="0000FF"/>
                </a:solidFill>
                <a:tailEnd type="triangle"/>
              </a:ln>
              <a:effectLst>
                <a:outerShdw blurRad="25400" dist="38100" dir="2700000" algn="tl" rotWithShape="0">
                  <a:srgbClr val="C00000"/>
                </a:out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4563" y="5304730"/>
                <a:ext cx="675203" cy="292388"/>
              </a:xfrm>
              <a:prstGeom prst="rect">
                <a:avLst/>
              </a:prstGeom>
              <a:solidFill>
                <a:srgbClr val="EFF2C6">
                  <a:alpha val="60000"/>
                </a:srgbClr>
              </a:solidFill>
            </p:spPr>
            <p:txBody>
              <a:bodyPr wrap="square" rtlCol="0">
                <a:spAutoFit/>
              </a:bodyPr>
              <a:lstStyle/>
              <a:p>
                <a:pPr algn="r"/>
                <a:r>
                  <a:rPr lang="de-DE" sz="1300" dirty="0">
                    <a:solidFill>
                      <a:srgbClr val="0000FF"/>
                    </a:solidFill>
                    <a:latin typeface="Arial" panose="020B0604020202020204" pitchFamily="34" charset="0"/>
                    <a:cs typeface="Arial" panose="020B0604020202020204" pitchFamily="34" charset="0"/>
                  </a:rPr>
                  <a:t>0.798</a:t>
                </a:r>
                <a:endParaRPr lang="en-GB" sz="1300" dirty="0">
                  <a:solidFill>
                    <a:srgbClr val="0000FF"/>
                  </a:solidFill>
                  <a:latin typeface="Arial" panose="020B0604020202020204" pitchFamily="34" charset="0"/>
                  <a:cs typeface="Arial" panose="020B0604020202020204" pitchFamily="34" charset="0"/>
                </a:endParaRPr>
              </a:p>
            </p:txBody>
          </p:sp>
        </p:grpSp>
        <p:sp>
          <p:nvSpPr>
            <p:cNvPr id="31" name="TextBox 30"/>
            <p:cNvSpPr txBox="1"/>
            <p:nvPr/>
          </p:nvSpPr>
          <p:spPr>
            <a:xfrm>
              <a:off x="2771589" y="6132714"/>
              <a:ext cx="408399" cy="292388"/>
            </a:xfrm>
            <a:prstGeom prst="rect">
              <a:avLst/>
            </a:prstGeom>
            <a:solidFill>
              <a:srgbClr val="EFF2C6">
                <a:alpha val="60000"/>
              </a:srgbClr>
            </a:solidFill>
          </p:spPr>
          <p:txBody>
            <a:bodyPr wrap="square" rtlCol="0">
              <a:spAutoFit/>
            </a:bodyPr>
            <a:lstStyle/>
            <a:p>
              <a:pPr algn="r"/>
              <a:r>
                <a:rPr lang="de-DE" sz="1300" dirty="0">
                  <a:solidFill>
                    <a:srgbClr val="0000FF"/>
                  </a:solidFill>
                  <a:latin typeface="Arial" panose="020B0604020202020204" pitchFamily="34" charset="0"/>
                  <a:cs typeface="Arial" panose="020B0604020202020204" pitchFamily="34" charset="0"/>
                </a:rPr>
                <a:t>50</a:t>
              </a:r>
              <a:endParaRPr lang="en-GB" sz="1300" dirty="0">
                <a:solidFill>
                  <a:srgbClr val="0000FF"/>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7"/>
            <a:stretch>
              <a:fillRect/>
            </a:stretch>
          </p:blipFill>
          <p:spPr>
            <a:xfrm>
              <a:off x="2077080" y="2809853"/>
              <a:ext cx="3145900" cy="613494"/>
            </a:xfrm>
            <a:prstGeom prst="rect">
              <a:avLst/>
            </a:prstGeom>
          </p:spPr>
        </p:pic>
      </p:grpSp>
      <p:sp>
        <p:nvSpPr>
          <p:cNvPr id="32" name="Right Triangle 31"/>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1FF286C-733A-424E-9624-B161B2937D8A}"/>
              </a:ext>
            </a:extLst>
          </p:cNvPr>
          <p:cNvSpPr/>
          <p:nvPr/>
        </p:nvSpPr>
        <p:spPr>
          <a:xfrm>
            <a:off x="5262986" y="2593890"/>
            <a:ext cx="589775" cy="3505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387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#16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UNPLAB-h²_GxE_Ch4[</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Sel.Intensity</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6">
            <a:extLst>
              <a:ext uri="{FF2B5EF4-FFF2-40B4-BE49-F238E27FC236}">
                <a16:creationId xmlns:a16="http://schemas.microsoft.com/office/drawing/2014/main" id="{D9803D64-DE80-4D4A-B391-6F13322DA582}"/>
              </a:ext>
            </a:extLst>
          </p:cNvPr>
          <p:cNvSpPr txBox="1"/>
          <p:nvPr/>
        </p:nvSpPr>
        <p:spPr>
          <a:xfrm>
            <a:off x="86149" y="332448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5899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99492" y="660707"/>
            <a:ext cx="11445612" cy="4216539"/>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So far, we implicitly assumed: Number of candidates to select from is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sz="2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Having assumed Normal Distribution, this is an additional ‚harsh‘ assumption. </a:t>
            </a:r>
          </a:p>
          <a:p>
            <a:r>
              <a:rPr lang="en-GB" sz="2400" dirty="0">
                <a:latin typeface="Arial" panose="020B0604020202020204" pitchFamily="34" charset="0"/>
                <a:cs typeface="Arial" panose="020B0604020202020204" pitchFamily="34" charset="0"/>
              </a:rPr>
              <a:t>And this one is, of course, never true.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Breeders may have 100 or 1000 or maybe even 2000 candidates to select from, but never such as 100.000 or more (well …. ‚never‘ ?).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Let us see what happens if </a:t>
            </a:r>
            <a:r>
              <a:rPr lang="en-GB" sz="2400" dirty="0">
                <a:solidFill>
                  <a:srgbClr val="0000FF"/>
                </a:solidFill>
                <a:latin typeface="Arial" panose="020B0604020202020204" pitchFamily="34" charset="0"/>
                <a:cs typeface="Arial" panose="020B0604020202020204" pitchFamily="34" charset="0"/>
              </a:rPr>
              <a:t>N &lt; ∞ </a:t>
            </a:r>
            <a:r>
              <a:rPr lang="en-GB" sz="2400" dirty="0">
                <a:latin typeface="Arial" panose="020B0604020202020204" pitchFamily="34" charset="0"/>
                <a:cs typeface="Arial" panose="020B0604020202020204" pitchFamily="34" charset="0"/>
              </a:rPr>
              <a:t>(but still data follows Normal Distribution).</a:t>
            </a:r>
          </a:p>
          <a:p>
            <a:endParaRPr lang="en-GB" sz="2400" dirty="0">
              <a:latin typeface="Arial" panose="020B0604020202020204" pitchFamily="34" charset="0"/>
              <a:cs typeface="Arial" panose="020B0604020202020204" pitchFamily="34" charset="0"/>
            </a:endParaRPr>
          </a:p>
        </p:txBody>
      </p:sp>
      <p:sp>
        <p:nvSpPr>
          <p:cNvPr id="5" name="Textfeld 5">
            <a:extLst>
              <a:ext uri="{FF2B5EF4-FFF2-40B4-BE49-F238E27FC236}">
                <a16:creationId xmlns:a16="http://schemas.microsoft.com/office/drawing/2014/main" id="{CEA6D0E3-49F5-4B51-902E-D22841D2B76D}"/>
              </a:ext>
            </a:extLst>
          </p:cNvPr>
          <p:cNvSpPr txBox="1"/>
          <p:nvPr/>
        </p:nvSpPr>
        <p:spPr>
          <a:xfrm>
            <a:off x="11511837" y="6337750"/>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4755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etter half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18" y="1067517"/>
            <a:ext cx="7163687" cy="572521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inspect the setting of data which precisely follow the Normal Distribution, yet, </a:t>
            </a:r>
            <a:r>
              <a:rPr lang="en-GB" sz="2400" dirty="0">
                <a:solidFill>
                  <a:srgbClr val="0000FF"/>
                </a:solidFill>
                <a:latin typeface="Arial" panose="020B0604020202020204" pitchFamily="34" charset="0"/>
                <a:cs typeface="Arial" panose="020B0604020202020204" pitchFamily="34" charset="0"/>
              </a:rPr>
              <a:t>number of candidates </a:t>
            </a:r>
            <a:r>
              <a:rPr lang="en-GB" sz="2400" dirty="0">
                <a:latin typeface="Arial" panose="020B0604020202020204" pitchFamily="34" charset="0"/>
                <a:cs typeface="Arial" panose="020B0604020202020204" pitchFamily="34" charset="0"/>
              </a:rPr>
              <a:t>to select from </a:t>
            </a:r>
            <a:r>
              <a:rPr lang="en-GB" sz="2400" dirty="0">
                <a:solidFill>
                  <a:srgbClr val="0000FF"/>
                </a:solidFill>
                <a:latin typeface="Arial" panose="020B0604020202020204" pitchFamily="34" charset="0"/>
                <a:cs typeface="Arial" panose="020B0604020202020204" pitchFamily="34" charset="0"/>
              </a:rPr>
              <a:t>is limited</a:t>
            </a:r>
            <a:r>
              <a:rPr lang="en-GB" sz="2400" dirty="0">
                <a:latin typeface="Arial" panose="020B0604020202020204" pitchFamily="34" charset="0"/>
                <a:cs typeface="Arial" panose="020B0604020202020204" pitchFamily="34" charset="0"/>
              </a:rPr>
              <a:t>. Here, as example, N=38 and N=2. </a:t>
            </a:r>
          </a:p>
        </p:txBody>
      </p:sp>
      <p:sp>
        <p:nvSpPr>
          <p:cNvPr id="8" name="TextBox 7"/>
          <p:cNvSpPr txBox="1"/>
          <p:nvPr/>
        </p:nvSpPr>
        <p:spPr>
          <a:xfrm>
            <a:off x="7347098" y="1116419"/>
            <a:ext cx="4747437"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Instead of simulating, we employ so-called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Order Statistics</a:t>
            </a:r>
            <a:r>
              <a:rPr lang="en-GB" dirty="0">
                <a:latin typeface="Arial" panose="020B0604020202020204" pitchFamily="34" charset="0"/>
                <a:cs typeface="Arial" panose="020B0604020202020204" pitchFamily="34" charset="0"/>
              </a:rPr>
              <a:t>. In </a:t>
            </a:r>
            <a:r>
              <a:rPr lang="en-GB" dirty="0">
                <a:solidFill>
                  <a:srgbClr val="FF0000"/>
                </a:solidFill>
                <a:latin typeface="Arial" panose="020B0604020202020204" pitchFamily="34" charset="0"/>
                <a:cs typeface="Arial" panose="020B0604020202020204" pitchFamily="34" charset="0"/>
              </a:rPr>
              <a:t>Beyer</a:t>
            </a:r>
            <a:r>
              <a:rPr lang="en-GB" dirty="0">
                <a:latin typeface="Arial" panose="020B0604020202020204" pitchFamily="34" charset="0"/>
                <a:cs typeface="Arial" panose="020B0604020202020204" pitchFamily="34" charset="0"/>
              </a:rPr>
              <a:t> (1966) we find the expected value of the </a:t>
            </a:r>
            <a:r>
              <a:rPr lang="en-GB" dirty="0">
                <a:solidFill>
                  <a:srgbClr val="0000FF"/>
                </a:solidFill>
                <a:latin typeface="Arial" panose="020B0604020202020204" pitchFamily="34" charset="0"/>
                <a:cs typeface="Arial" panose="020B0604020202020204" pitchFamily="34" charset="0"/>
              </a:rPr>
              <a:t>highest</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second-highest, third-highest </a:t>
            </a:r>
            <a:r>
              <a:rPr lang="en-GB" i="1" dirty="0">
                <a:solidFill>
                  <a:schemeClr val="tx1">
                    <a:lumMod val="50000"/>
                    <a:lumOff val="50000"/>
                  </a:schemeClr>
                </a:solidFill>
                <a:latin typeface="Arial" panose="020B0604020202020204" pitchFamily="34" charset="0"/>
                <a:cs typeface="Arial" panose="020B0604020202020204" pitchFamily="34" charset="0"/>
              </a:rPr>
              <a:t>et cetera</a:t>
            </a: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value of</a:t>
            </a:r>
            <a:r>
              <a:rPr lang="en-GB" i="1" dirty="0">
                <a:latin typeface="Arial" panose="020B0604020202020204" pitchFamily="34" charset="0"/>
                <a:cs typeface="Arial" panose="020B0604020202020204" pitchFamily="34" charset="0"/>
              </a:rPr>
              <a:t> e.g. </a:t>
            </a:r>
            <a:r>
              <a:rPr lang="en-GB" dirty="0">
                <a:latin typeface="Arial" panose="020B0604020202020204" pitchFamily="34" charset="0"/>
                <a:cs typeface="Arial" panose="020B0604020202020204" pitchFamily="34" charset="0"/>
              </a:rPr>
              <a:t>N=38 values, randomly taken from a perfect N(0,1) Normal Distribution.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The highest </a:t>
            </a:r>
            <a:r>
              <a:rPr lang="en-GB" dirty="0">
                <a:latin typeface="Arial" panose="020B0604020202020204" pitchFamily="34" charset="0"/>
                <a:cs typeface="Arial" panose="020B0604020202020204" pitchFamily="34" charset="0"/>
              </a:rPr>
              <a:t>and the lowest </a:t>
            </a:r>
            <a:r>
              <a:rPr lang="en-GB" dirty="0">
                <a:solidFill>
                  <a:srgbClr val="0000FF"/>
                </a:solidFill>
                <a:latin typeface="Arial" panose="020B0604020202020204" pitchFamily="34" charset="0"/>
                <a:cs typeface="Arial" panose="020B0604020202020204" pitchFamily="34" charset="0"/>
              </a:rPr>
              <a:t>in a sample of N=38 is expected at +2.14009 </a:t>
            </a:r>
            <a:r>
              <a:rPr lang="en-GB" dirty="0">
                <a:latin typeface="Arial" panose="020B0604020202020204" pitchFamily="34" charset="0"/>
                <a:cs typeface="Arial" panose="020B0604020202020204" pitchFamily="34" charset="0"/>
              </a:rPr>
              <a:t>and -2.14009 </a:t>
            </a:r>
            <a:r>
              <a:rPr lang="en-GB" dirty="0">
                <a:solidFill>
                  <a:srgbClr val="0000FF"/>
                </a:solidFill>
                <a:latin typeface="Arial" panose="020B0604020202020204" pitchFamily="34" charset="0"/>
                <a:cs typeface="Arial" panose="020B0604020202020204" pitchFamily="34" charset="0"/>
              </a:rPr>
              <a:t>(given µ=0 and SD=1.0); </a:t>
            </a:r>
            <a:r>
              <a:rPr lang="en-GB" dirty="0">
                <a:latin typeface="Arial" panose="020B0604020202020204" pitchFamily="34" charset="0"/>
                <a:cs typeface="Arial" panose="020B0604020202020204" pitchFamily="34" charset="0"/>
              </a:rPr>
              <a:t>etc.</a:t>
            </a:r>
          </a:p>
          <a:p>
            <a:r>
              <a:rPr lang="en-GB" dirty="0">
                <a:solidFill>
                  <a:srgbClr val="0000FF"/>
                </a:solidFill>
                <a:latin typeface="Arial" panose="020B0604020202020204" pitchFamily="34" charset="0"/>
                <a:cs typeface="Arial" panose="020B0604020202020204" pitchFamily="34" charset="0"/>
              </a:rPr>
              <a:t> </a:t>
            </a:r>
          </a:p>
          <a:p>
            <a:r>
              <a:rPr lang="en-GB" dirty="0">
                <a:solidFill>
                  <a:srgbClr val="FF0000"/>
                </a:solidFill>
                <a:latin typeface="Arial" panose="020B0604020202020204" pitchFamily="34" charset="0"/>
                <a:cs typeface="Arial" panose="020B0604020202020204" pitchFamily="34" charset="0"/>
              </a:rPr>
              <a:t>Beyer</a:t>
            </a:r>
            <a:r>
              <a:rPr lang="en-GB" dirty="0">
                <a:latin typeface="Arial" panose="020B0604020202020204" pitchFamily="34" charset="0"/>
                <a:cs typeface="Arial" panose="020B0604020202020204" pitchFamily="34" charset="0"/>
              </a:rPr>
              <a:t>, W.H. (ed.), 1966: Handbook of Tables for Probability and Statistics. 2nd edition. The Chemical Rubber Co., Cleveland Ohio. Page 331.</a:t>
            </a:r>
          </a:p>
        </p:txBody>
      </p:sp>
      <p:sp>
        <p:nvSpPr>
          <p:cNvPr id="10" name="Oval 9"/>
          <p:cNvSpPr/>
          <p:nvPr/>
        </p:nvSpPr>
        <p:spPr>
          <a:xfrm>
            <a:off x="6310424" y="5571460"/>
            <a:ext cx="360000" cy="360000"/>
          </a:xfrm>
          <a:prstGeom prst="ellipse">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p:cNvSpPr/>
          <p:nvPr/>
        </p:nvSpPr>
        <p:spPr>
          <a:xfrm>
            <a:off x="816935" y="5571460"/>
            <a:ext cx="360000" cy="360000"/>
          </a:xfrm>
          <a:prstGeom prst="ellipse">
            <a:avLst/>
          </a:prstGeom>
          <a:no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21</a:t>
            </a:fld>
            <a:endParaRPr lang="en-GB" sz="2400" dirty="0">
              <a:latin typeface="Arial" panose="020B0604020202020204" pitchFamily="34" charset="0"/>
              <a:cs typeface="Arial" panose="020B0604020202020204" pitchFamily="34" charset="0"/>
            </a:endParaRPr>
          </a:p>
        </p:txBody>
      </p:sp>
      <p:sp>
        <p:nvSpPr>
          <p:cNvPr id="13" name="Rectangle 12"/>
          <p:cNvSpPr/>
          <p:nvPr/>
        </p:nvSpPr>
        <p:spPr>
          <a:xfrm>
            <a:off x="816935" y="1190847"/>
            <a:ext cx="2415363" cy="356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B888726-153A-4754-A447-974A1C4EF35D}"/>
              </a:ext>
            </a:extLst>
          </p:cNvPr>
          <p:cNvSpPr txBox="1"/>
          <p:nvPr/>
        </p:nvSpPr>
        <p:spPr>
          <a:xfrm>
            <a:off x="87718" y="974298"/>
            <a:ext cx="716368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800" dirty="0">
                <a:latin typeface="Arial" panose="020B0604020202020204" pitchFamily="34" charset="0"/>
                <a:cs typeface="Arial" panose="020B0604020202020204" pitchFamily="34" charset="0"/>
              </a:rPr>
              <a:t>N=38 as ‘relatively </a:t>
            </a:r>
            <a:r>
              <a:rPr lang="en-GB"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a:t>
            </a:r>
            <a:r>
              <a:rPr lang="en-GB" sz="1800" dirty="0">
                <a:latin typeface="Arial" panose="020B0604020202020204" pitchFamily="34" charset="0"/>
                <a:cs typeface="Arial" panose="020B0604020202020204" pitchFamily="34" charset="0"/>
              </a:rPr>
              <a:t>’; N=2 as </a:t>
            </a:r>
            <a:r>
              <a:rPr lang="en-GB"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few</a:t>
            </a:r>
            <a:r>
              <a:rPr lang="en-GB" sz="1800" dirty="0">
                <a:latin typeface="Arial" panose="020B0604020202020204" pitchFamily="34" charset="0"/>
                <a:cs typeface="Arial" panose="020B0604020202020204" pitchFamily="34" charset="0"/>
              </a:rPr>
              <a:t>.</a:t>
            </a:r>
          </a:p>
          <a:p>
            <a:r>
              <a:rPr lang="en-GB" sz="1800" dirty="0">
                <a:latin typeface="Arial" panose="020B0604020202020204" pitchFamily="34" charset="0"/>
                <a:cs typeface="Arial" panose="020B0604020202020204" pitchFamily="34" charset="0"/>
              </a:rPr>
              <a:t>Values for really large numbers do not exist in the </a:t>
            </a:r>
            <a:r>
              <a:rPr lang="en-GB" sz="1800" dirty="0">
                <a:solidFill>
                  <a:srgbClr val="FF0000"/>
                </a:solidFill>
                <a:latin typeface="Arial" panose="020B0604020202020204" pitchFamily="34" charset="0"/>
                <a:cs typeface="Arial" panose="020B0604020202020204" pitchFamily="34" charset="0"/>
              </a:rPr>
              <a:t>Beyer</a:t>
            </a:r>
            <a:r>
              <a:rPr lang="en-GB" sz="1800" dirty="0">
                <a:latin typeface="Arial" panose="020B0604020202020204" pitchFamily="34" charset="0"/>
                <a:cs typeface="Arial" panose="020B0604020202020204" pitchFamily="34" charset="0"/>
              </a:rPr>
              <a:t>-tables. Nevertheless, what I show is sufficient for to illustrate the principle. </a:t>
            </a:r>
            <a:endParaRPr lang="en-GB" dirty="0"/>
          </a:p>
        </p:txBody>
      </p:sp>
    </p:spTree>
    <p:extLst>
      <p:ext uri="{BB962C8B-B14F-4D97-AF65-F5344CB8AC3E}">
        <p14:creationId xmlns:p14="http://schemas.microsoft.com/office/powerpoint/2010/main" val="422473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better half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95" y="1066616"/>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inspect the setting of data which precisely follow the Normal Distribution, yet, number of candidates to select from is limited. Here, as example, N=38 and N=2. </a:t>
            </a:r>
          </a:p>
        </p:txBody>
      </p:sp>
      <p:sp>
        <p:nvSpPr>
          <p:cNvPr id="8" name="TextBox 7"/>
          <p:cNvSpPr txBox="1"/>
          <p:nvPr/>
        </p:nvSpPr>
        <p:spPr>
          <a:xfrm>
            <a:off x="7347098" y="1116419"/>
            <a:ext cx="4747437"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Data are placed exactly as expected, as average of endless many replicated </a:t>
            </a:r>
            <a:r>
              <a:rPr lang="en-GB" dirty="0" err="1">
                <a:latin typeface="Arial" panose="020B0604020202020204" pitchFamily="34" charset="0"/>
                <a:cs typeface="Arial" panose="020B0604020202020204" pitchFamily="34" charset="0"/>
              </a:rPr>
              <a:t>samp</a:t>
            </a:r>
            <a:r>
              <a:rPr lang="en-GB" dirty="0">
                <a:latin typeface="Arial" panose="020B0604020202020204" pitchFamily="34" charset="0"/>
                <a:cs typeface="Arial" panose="020B0604020202020204" pitchFamily="34" charset="0"/>
              </a:rPr>
              <a:t>-lings with N=38.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 do like these Order Statistics tables</a:t>
            </a:r>
            <a:r>
              <a:rPr lang="en-GB" dirty="0">
                <a:latin typeface="Arial" panose="020B0604020202020204" pitchFamily="34" charset="0"/>
                <a:cs typeface="Arial" panose="020B0604020202020204" pitchFamily="34" charset="0"/>
              </a:rPr>
              <a:t>.</a:t>
            </a:r>
          </a:p>
        </p:txBody>
      </p:sp>
      <p:sp>
        <p:nvSpPr>
          <p:cNvPr id="10" name="Oval 9"/>
          <p:cNvSpPr/>
          <p:nvPr/>
        </p:nvSpPr>
        <p:spPr>
          <a:xfrm>
            <a:off x="6310424" y="5571460"/>
            <a:ext cx="360000" cy="360000"/>
          </a:xfrm>
          <a:prstGeom prst="ellipse">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p:cNvSpPr/>
          <p:nvPr/>
        </p:nvSpPr>
        <p:spPr>
          <a:xfrm>
            <a:off x="816935" y="5571460"/>
            <a:ext cx="360000" cy="360000"/>
          </a:xfrm>
          <a:prstGeom prst="ellipse">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22</a:t>
            </a:fld>
            <a:endParaRPr lang="en-GB" sz="2400" dirty="0">
              <a:latin typeface="Arial" panose="020B0604020202020204" pitchFamily="34" charset="0"/>
              <a:cs typeface="Arial" panose="020B0604020202020204" pitchFamily="34" charset="0"/>
            </a:endParaRPr>
          </a:p>
        </p:txBody>
      </p:sp>
      <p:sp>
        <p:nvSpPr>
          <p:cNvPr id="14" name="Rectangle 13"/>
          <p:cNvSpPr/>
          <p:nvPr/>
        </p:nvSpPr>
        <p:spPr>
          <a:xfrm>
            <a:off x="816935" y="1594879"/>
            <a:ext cx="2415363" cy="356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7450667" y="5422895"/>
            <a:ext cx="4643868"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The expected value of the highest out of N=38 is 2.14009</a:t>
            </a:r>
          </a:p>
        </p:txBody>
      </p:sp>
      <p:cxnSp>
        <p:nvCxnSpPr>
          <p:cNvPr id="4" name="Straight Arrow Connector 3"/>
          <p:cNvCxnSpPr>
            <a:stCxn id="2" idx="1"/>
            <a:endCxn id="10" idx="6"/>
          </p:cNvCxnSpPr>
          <p:nvPr/>
        </p:nvCxnSpPr>
        <p:spPr>
          <a:xfrm flipH="1">
            <a:off x="6670424" y="5746061"/>
            <a:ext cx="780243" cy="5399"/>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030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etter half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58" y="1070208"/>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347098" y="1116419"/>
            <a:ext cx="4747437"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select!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Strictness of selection: We choose α = 50% (we take the better half).</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determine the mean value of this </a:t>
            </a:r>
            <a:r>
              <a:rPr lang="en-GB" dirty="0">
                <a:solidFill>
                  <a:srgbClr val="CC00CC"/>
                </a:solidFill>
                <a:latin typeface="Arial" panose="020B0604020202020204" pitchFamily="34" charset="0"/>
                <a:cs typeface="Arial" panose="020B0604020202020204" pitchFamily="34" charset="0"/>
              </a:rPr>
              <a:t>better half</a:t>
            </a:r>
            <a:r>
              <a:rPr lang="en-GB" dirty="0">
                <a:latin typeface="Arial" panose="020B0604020202020204" pitchFamily="34" charset="0"/>
                <a:cs typeface="Arial" panose="020B0604020202020204" pitchFamily="34" charset="0"/>
              </a:rPr>
              <a:t> (mean of the </a:t>
            </a:r>
            <a:r>
              <a:rPr lang="en-GB" dirty="0">
                <a:solidFill>
                  <a:srgbClr val="CC00CC"/>
                </a:solidFill>
                <a:latin typeface="Arial" panose="020B0604020202020204" pitchFamily="34" charset="0"/>
                <a:cs typeface="Arial" panose="020B0604020202020204" pitchFamily="34" charset="0"/>
              </a:rPr>
              <a:t>selected fraction</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See it indicated by </a:t>
            </a:r>
            <a:r>
              <a:rPr lang="en-GB" dirty="0">
                <a:solidFill>
                  <a:srgbClr val="CC00CC"/>
                </a:solidFill>
                <a:latin typeface="Arial" panose="020B0604020202020204" pitchFamily="34" charset="0"/>
                <a:cs typeface="Arial" panose="020B0604020202020204" pitchFamily="34" charset="0"/>
              </a:rPr>
              <a:t>arrow</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solidFill>
                  <a:srgbClr val="CC00CC"/>
                </a:solidFill>
                <a:latin typeface="Arial" panose="020B0604020202020204" pitchFamily="34" charset="0"/>
                <a:cs typeface="Arial" panose="020B0604020202020204" pitchFamily="34" charset="0"/>
              </a:rPr>
              <a:t>That mean value is at x=0.780.</a:t>
            </a: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endParaRPr lang="de-DE" dirty="0">
              <a:solidFill>
                <a:srgbClr val="CC00CC"/>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I'll give it away, for N=∞ </a:t>
            </a:r>
            <a:r>
              <a:rPr lang="en-GB" dirty="0">
                <a:solidFill>
                  <a:srgbClr val="CC00CC"/>
                </a:solidFill>
                <a:latin typeface="Arial" panose="020B0604020202020204" pitchFamily="34" charset="0"/>
                <a:cs typeface="Arial" panose="020B0604020202020204" pitchFamily="34" charset="0"/>
              </a:rPr>
              <a:t>instead of N=38</a:t>
            </a:r>
            <a:r>
              <a:rPr lang="en-GB" dirty="0">
                <a:solidFill>
                  <a:schemeClr val="tx1">
                    <a:lumMod val="50000"/>
                    <a:lumOff val="50000"/>
                  </a:schemeClr>
                </a:solidFill>
                <a:latin typeface="Arial" panose="020B0604020202020204" pitchFamily="34" charset="0"/>
                <a:cs typeface="Arial" panose="020B0604020202020204" pitchFamily="34" charset="0"/>
              </a:rPr>
              <a:t>, that would be at x=0.798 </a:t>
            </a:r>
            <a:r>
              <a:rPr lang="en-GB" dirty="0">
                <a:solidFill>
                  <a:srgbClr val="CC00CC"/>
                </a:solidFill>
                <a:latin typeface="Arial" panose="020B0604020202020204" pitchFamily="34" charset="0"/>
                <a:cs typeface="Arial" panose="020B0604020202020204" pitchFamily="34" charset="0"/>
              </a:rPr>
              <a:t>instead of at x=0.780  </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23</a:t>
            </a:fld>
            <a:endParaRPr lang="en-GB" sz="2400" dirty="0">
              <a:latin typeface="Arial" panose="020B0604020202020204" pitchFamily="34" charset="0"/>
              <a:cs typeface="Arial" panose="020B0604020202020204" pitchFamily="34" charset="0"/>
            </a:endParaRPr>
          </a:p>
        </p:txBody>
      </p:sp>
      <p:sp>
        <p:nvSpPr>
          <p:cNvPr id="9" name="Foliennummernplatzhalter 3"/>
          <p:cNvSpPr>
            <a:spLocks noGrp="1"/>
          </p:cNvSpPr>
          <p:nvPr>
            <p:ph type="sldNum" sz="quarter" idx="10"/>
          </p:nvPr>
        </p:nvSpPr>
        <p:spPr>
          <a:xfrm>
            <a:off x="6553200" y="6245225"/>
            <a:ext cx="2133600" cy="476250"/>
          </a:xfrm>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27BB862-0490-43BB-915A-BE1E27DCA739}" type="slidenum">
              <a:rPr lang="en-GB" altLang="de-DE" smtClean="0"/>
              <a:pPr eaLnBrk="1" hangingPunct="1"/>
              <a:t>23</a:t>
            </a:fld>
            <a:endParaRPr lang="en-GB" altLang="de-DE" dirty="0"/>
          </a:p>
        </p:txBody>
      </p:sp>
      <p:sp>
        <p:nvSpPr>
          <p:cNvPr id="17" name="Rectangle 16"/>
          <p:cNvSpPr/>
          <p:nvPr/>
        </p:nvSpPr>
        <p:spPr>
          <a:xfrm>
            <a:off x="880730" y="1233131"/>
            <a:ext cx="2415363" cy="356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4236809" y="1578084"/>
            <a:ext cx="231639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18" name="TextBox 17"/>
          <p:cNvSpPr txBox="1"/>
          <p:nvPr/>
        </p:nvSpPr>
        <p:spPr>
          <a:xfrm>
            <a:off x="4761230" y="4503299"/>
            <a:ext cx="1554510" cy="369332"/>
          </a:xfrm>
          <a:prstGeom prst="rect">
            <a:avLst/>
          </a:prstGeom>
          <a:solidFill>
            <a:schemeClr val="bg1"/>
          </a:solidFill>
          <a:ln w="28575">
            <a:solidFill>
              <a:srgbClr val="CC00CC"/>
            </a:solidFill>
          </a:ln>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=0.780</a:t>
            </a:r>
          </a:p>
        </p:txBody>
      </p:sp>
      <p:sp>
        <p:nvSpPr>
          <p:cNvPr id="10" name="TextBox 9">
            <a:extLst>
              <a:ext uri="{FF2B5EF4-FFF2-40B4-BE49-F238E27FC236}">
                <a16:creationId xmlns:a16="http://schemas.microsoft.com/office/drawing/2014/main" id="{DA3F4166-CF3A-445F-90D0-76B74ACBD42C}"/>
              </a:ext>
            </a:extLst>
          </p:cNvPr>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inspect the setting of data which precisely follow the Normal Distribution, yet, </a:t>
            </a:r>
            <a:r>
              <a:rPr lang="en-GB" sz="2400" dirty="0">
                <a:solidFill>
                  <a:srgbClr val="0000FF"/>
                </a:solidFill>
                <a:latin typeface="Arial" panose="020B0604020202020204" pitchFamily="34" charset="0"/>
                <a:cs typeface="Arial" panose="020B0604020202020204" pitchFamily="34" charset="0"/>
              </a:rPr>
              <a:t>number of candidates </a:t>
            </a:r>
            <a:r>
              <a:rPr lang="en-GB" sz="2400" dirty="0">
                <a:latin typeface="Arial" panose="020B0604020202020204" pitchFamily="34" charset="0"/>
                <a:cs typeface="Arial" panose="020B0604020202020204" pitchFamily="34" charset="0"/>
              </a:rPr>
              <a:t>to select from is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limited</a:t>
            </a:r>
            <a:r>
              <a:rPr lang="en-GB" sz="2400" dirty="0">
                <a:latin typeface="Arial" panose="020B0604020202020204" pitchFamily="34" charset="0"/>
                <a:cs typeface="Arial" panose="020B0604020202020204" pitchFamily="34" charset="0"/>
              </a:rPr>
              <a:t>. Here, as example, N=38 and N=2. </a:t>
            </a:r>
          </a:p>
        </p:txBody>
      </p:sp>
    </p:spTree>
    <p:extLst>
      <p:ext uri="{BB962C8B-B14F-4D97-AF65-F5344CB8AC3E}">
        <p14:creationId xmlns:p14="http://schemas.microsoft.com/office/powerpoint/2010/main" val="914285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etter half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59" y="1055951"/>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now re-organize. The total of N=38 was randomly split into </a:t>
            </a:r>
            <a:r>
              <a:rPr lang="en-GB" sz="2400" dirty="0">
                <a:solidFill>
                  <a:srgbClr val="0000FF"/>
                </a:solidFill>
                <a:latin typeface="Arial" panose="020B0604020202020204" pitchFamily="34" charset="0"/>
                <a:cs typeface="Arial" panose="020B0604020202020204" pitchFamily="34" charset="0"/>
              </a:rPr>
              <a:t>19</a:t>
            </a:r>
            <a:r>
              <a:rPr lang="en-GB" sz="2400" dirty="0">
                <a:latin typeface="Arial" panose="020B0604020202020204" pitchFamily="34" charset="0"/>
                <a:cs typeface="Arial" panose="020B0604020202020204" pitchFamily="34" charset="0"/>
              </a:rPr>
              <a:t> pairs-of-two. </a:t>
            </a:r>
            <a:r>
              <a:rPr lang="en-GB" sz="2400" dirty="0">
                <a:solidFill>
                  <a:schemeClr val="tx1">
                    <a:lumMod val="50000"/>
                    <a:lumOff val="50000"/>
                  </a:schemeClr>
                </a:solidFill>
                <a:latin typeface="Arial" panose="020B0604020202020204" pitchFamily="34" charset="0"/>
                <a:cs typeface="Arial" panose="020B0604020202020204" pitchFamily="34" charset="0"/>
              </a:rPr>
              <a:t>Take  N=38 as ‘relatively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a:t>
            </a:r>
            <a:r>
              <a:rPr lang="en-GB" sz="2400" dirty="0">
                <a:solidFill>
                  <a:schemeClr val="tx1">
                    <a:lumMod val="50000"/>
                    <a:lumOff val="50000"/>
                  </a:schemeClr>
                </a:solidFill>
                <a:latin typeface="Arial" panose="020B0604020202020204" pitchFamily="34" charset="0"/>
                <a:cs typeface="Arial" panose="020B0604020202020204" pitchFamily="34" charset="0"/>
              </a:rPr>
              <a:t>’; N=2 is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few</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and we have </a:t>
            </a:r>
            <a:r>
              <a:rPr lang="en-GB" sz="2400" dirty="0">
                <a:solidFill>
                  <a:srgbClr val="0000FF"/>
                </a:solidFill>
                <a:latin typeface="Arial" panose="020B0604020202020204" pitchFamily="34" charset="0"/>
                <a:cs typeface="Arial" panose="020B0604020202020204" pitchFamily="34" charset="0"/>
              </a:rPr>
              <a:t>19 </a:t>
            </a:r>
            <a:r>
              <a:rPr lang="en-GB" sz="2400" dirty="0">
                <a:latin typeface="Arial" panose="020B0604020202020204" pitchFamily="34" charset="0"/>
                <a:cs typeface="Arial" panose="020B0604020202020204" pitchFamily="34" charset="0"/>
              </a:rPr>
              <a:t>random repetitions of this split.</a:t>
            </a:r>
          </a:p>
        </p:txBody>
      </p:sp>
      <p:sp>
        <p:nvSpPr>
          <p:cNvPr id="8" name="TextBox 7"/>
          <p:cNvSpPr txBox="1"/>
          <p:nvPr/>
        </p:nvSpPr>
        <p:spPr>
          <a:xfrm>
            <a:off x="6687879" y="1947416"/>
            <a:ext cx="5406656"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still can select the better 50%, now this 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better-out-of-two”. </a:t>
            </a:r>
            <a:r>
              <a:rPr lang="en-GB" dirty="0">
                <a:solidFill>
                  <a:srgbClr val="0000FF"/>
                </a:solidFill>
                <a:latin typeface="Arial" panose="020B0604020202020204" pitchFamily="34" charset="0"/>
                <a:cs typeface="Arial" panose="020B0604020202020204" pitchFamily="34" charset="0"/>
              </a:rPr>
              <a:t>Those N=2 that make a pair are on same vertical position, 19 pairs. The pair number 1 (the ‘uppermost’ pair) is emphasized and highlighted by the connection line.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is an extreme limitation in number of candidates, N=2; we select one of the two, the better one (α=50%).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Our α was kept, though</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Just N went (from N=38) down to N=2.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took, indeed, a very extreme case, but the enlightenment from it will help us to well anticipate this effect in more realistic, less extreme settings. </a:t>
            </a: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24</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78158" y="953073"/>
            <a:ext cx="64750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38 candidates placed according to Order Statistics</a:t>
            </a:r>
            <a:br>
              <a:rPr lang="en-GB" dirty="0">
                <a:latin typeface="Arial" panose="020B0604020202020204" pitchFamily="34" charset="0"/>
                <a:cs typeface="Arial" panose="020B0604020202020204" pitchFamily="34" charset="0"/>
              </a:rPr>
            </a:b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19 random pairs of two</a:t>
            </a:r>
          </a:p>
        </p:txBody>
      </p:sp>
      <p:sp>
        <p:nvSpPr>
          <p:cNvPr id="18" name="TextBox 17"/>
          <p:cNvSpPr txBox="1"/>
          <p:nvPr/>
        </p:nvSpPr>
        <p:spPr>
          <a:xfrm>
            <a:off x="4236809" y="1578084"/>
            <a:ext cx="231639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19" name="TextBox 18"/>
          <p:cNvSpPr txBox="1"/>
          <p:nvPr/>
        </p:nvSpPr>
        <p:spPr>
          <a:xfrm>
            <a:off x="4761230" y="4503299"/>
            <a:ext cx="1554510" cy="369332"/>
          </a:xfrm>
          <a:prstGeom prst="rect">
            <a:avLst/>
          </a:prstGeom>
          <a:solidFill>
            <a:schemeClr val="bg1"/>
          </a:solidFill>
          <a:ln w="28575">
            <a:solidFill>
              <a:srgbClr val="CC00CC"/>
            </a:solidFill>
          </a:ln>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=0.780</a:t>
            </a:r>
          </a:p>
        </p:txBody>
      </p:sp>
      <p:sp>
        <p:nvSpPr>
          <p:cNvPr id="20" name="TextBox 19"/>
          <p:cNvSpPr txBox="1"/>
          <p:nvPr/>
        </p:nvSpPr>
        <p:spPr>
          <a:xfrm>
            <a:off x="340737" y="2108913"/>
            <a:ext cx="547576" cy="3600986"/>
          </a:xfrm>
          <a:prstGeom prst="rect">
            <a:avLst/>
          </a:prstGeom>
          <a:noFill/>
        </p:spPr>
        <p:txBody>
          <a:bodyPr wrap="square" rtlCol="0">
            <a:spAutoFit/>
          </a:bodyPr>
          <a:lstStyle/>
          <a:p>
            <a:pPr algn="r">
              <a:lnSpc>
                <a:spcPct val="80000"/>
              </a:lnSpc>
            </a:pPr>
            <a:r>
              <a:rPr lang="en-GB" sz="1500" dirty="0">
                <a:solidFill>
                  <a:srgbClr val="0000FF"/>
                </a:solidFill>
                <a:latin typeface="Arial" panose="020B0604020202020204" pitchFamily="34" charset="0"/>
                <a:cs typeface="Arial" panose="020B0604020202020204" pitchFamily="34" charset="0"/>
              </a:rPr>
              <a:t>1</a:t>
            </a:r>
          </a:p>
          <a:p>
            <a:pPr algn="r">
              <a:lnSpc>
                <a:spcPct val="80000"/>
              </a:lnSpc>
            </a:pPr>
            <a:r>
              <a:rPr lang="en-GB" sz="1500" dirty="0">
                <a:solidFill>
                  <a:srgbClr val="0000FF"/>
                </a:solidFill>
                <a:latin typeface="Arial" panose="020B0604020202020204" pitchFamily="34" charset="0"/>
                <a:cs typeface="Arial" panose="020B0604020202020204" pitchFamily="34" charset="0"/>
              </a:rPr>
              <a:t>2</a:t>
            </a:r>
          </a:p>
          <a:p>
            <a:pPr algn="r">
              <a:lnSpc>
                <a:spcPct val="80000"/>
              </a:lnSpc>
            </a:pPr>
            <a:r>
              <a:rPr lang="en-GB" sz="1500" dirty="0">
                <a:solidFill>
                  <a:srgbClr val="0000FF"/>
                </a:solidFill>
                <a:latin typeface="Arial" panose="020B0604020202020204" pitchFamily="34" charset="0"/>
                <a:cs typeface="Arial" panose="020B0604020202020204" pitchFamily="34" charset="0"/>
              </a:rPr>
              <a:t>3</a:t>
            </a:r>
          </a:p>
          <a:p>
            <a:pPr algn="r">
              <a:lnSpc>
                <a:spcPct val="80000"/>
              </a:lnSpc>
            </a:pPr>
            <a:r>
              <a:rPr lang="en-GB" sz="1500" dirty="0">
                <a:solidFill>
                  <a:srgbClr val="0000FF"/>
                </a:solidFill>
                <a:latin typeface="Arial" panose="020B0604020202020204" pitchFamily="34" charset="0"/>
                <a:cs typeface="Arial" panose="020B0604020202020204" pitchFamily="34" charset="0"/>
              </a:rPr>
              <a:t>4</a:t>
            </a:r>
          </a:p>
          <a:p>
            <a:pPr algn="r">
              <a:lnSpc>
                <a:spcPct val="80000"/>
              </a:lnSpc>
            </a:pPr>
            <a:r>
              <a:rPr lang="en-GB" sz="1500" dirty="0">
                <a:solidFill>
                  <a:srgbClr val="0000FF"/>
                </a:solidFill>
                <a:latin typeface="Arial" panose="020B0604020202020204" pitchFamily="34" charset="0"/>
                <a:cs typeface="Arial" panose="020B0604020202020204" pitchFamily="34" charset="0"/>
              </a:rPr>
              <a:t>5</a:t>
            </a:r>
          </a:p>
          <a:p>
            <a:pPr algn="r">
              <a:lnSpc>
                <a:spcPct val="80000"/>
              </a:lnSpc>
            </a:pPr>
            <a:r>
              <a:rPr lang="en-GB" sz="1500" dirty="0">
                <a:solidFill>
                  <a:srgbClr val="0000FF"/>
                </a:solidFill>
                <a:latin typeface="Arial" panose="020B0604020202020204" pitchFamily="34" charset="0"/>
                <a:cs typeface="Arial" panose="020B0604020202020204" pitchFamily="34" charset="0"/>
              </a:rPr>
              <a:t>6</a:t>
            </a:r>
          </a:p>
          <a:p>
            <a:pPr algn="r">
              <a:lnSpc>
                <a:spcPct val="80000"/>
              </a:lnSpc>
            </a:pPr>
            <a:r>
              <a:rPr lang="en-GB" sz="1500" dirty="0">
                <a:solidFill>
                  <a:srgbClr val="0000FF"/>
                </a:solidFill>
                <a:latin typeface="Arial" panose="020B0604020202020204" pitchFamily="34" charset="0"/>
                <a:cs typeface="Arial" panose="020B0604020202020204" pitchFamily="34" charset="0"/>
              </a:rPr>
              <a:t>7</a:t>
            </a:r>
          </a:p>
          <a:p>
            <a:pPr algn="r">
              <a:lnSpc>
                <a:spcPct val="80000"/>
              </a:lnSpc>
            </a:pPr>
            <a:r>
              <a:rPr lang="en-GB" sz="1500" dirty="0">
                <a:solidFill>
                  <a:srgbClr val="0000FF"/>
                </a:solidFill>
                <a:latin typeface="Arial" panose="020B0604020202020204" pitchFamily="34" charset="0"/>
                <a:cs typeface="Arial" panose="020B0604020202020204" pitchFamily="34" charset="0"/>
              </a:rPr>
              <a:t>8</a:t>
            </a:r>
          </a:p>
          <a:p>
            <a:pPr algn="r">
              <a:lnSpc>
                <a:spcPct val="80000"/>
              </a:lnSpc>
            </a:pPr>
            <a:r>
              <a:rPr lang="en-GB" sz="1500" dirty="0">
                <a:solidFill>
                  <a:srgbClr val="0000FF"/>
                </a:solidFill>
                <a:latin typeface="Arial" panose="020B0604020202020204" pitchFamily="34" charset="0"/>
                <a:cs typeface="Arial" panose="020B0604020202020204" pitchFamily="34" charset="0"/>
              </a:rPr>
              <a:t>9</a:t>
            </a:r>
          </a:p>
          <a:p>
            <a:pPr algn="r">
              <a:lnSpc>
                <a:spcPct val="80000"/>
              </a:lnSpc>
            </a:pPr>
            <a:r>
              <a:rPr lang="en-GB" sz="1500" dirty="0">
                <a:solidFill>
                  <a:srgbClr val="0000FF"/>
                </a:solidFill>
                <a:latin typeface="Arial" panose="020B0604020202020204" pitchFamily="34" charset="0"/>
                <a:cs typeface="Arial" panose="020B0604020202020204" pitchFamily="34" charset="0"/>
              </a:rPr>
              <a:t>10</a:t>
            </a:r>
          </a:p>
          <a:p>
            <a:pPr algn="r">
              <a:lnSpc>
                <a:spcPct val="80000"/>
              </a:lnSpc>
            </a:pPr>
            <a:r>
              <a:rPr lang="en-GB" sz="1500" dirty="0">
                <a:solidFill>
                  <a:srgbClr val="0000FF"/>
                </a:solidFill>
                <a:latin typeface="Arial" panose="020B0604020202020204" pitchFamily="34" charset="0"/>
                <a:cs typeface="Arial" panose="020B0604020202020204" pitchFamily="34" charset="0"/>
              </a:rPr>
              <a:t>11</a:t>
            </a:r>
          </a:p>
          <a:p>
            <a:pPr algn="r">
              <a:lnSpc>
                <a:spcPct val="80000"/>
              </a:lnSpc>
            </a:pPr>
            <a:r>
              <a:rPr lang="en-GB" sz="1500" dirty="0">
                <a:solidFill>
                  <a:srgbClr val="0000FF"/>
                </a:solidFill>
                <a:latin typeface="Arial" panose="020B0604020202020204" pitchFamily="34" charset="0"/>
                <a:cs typeface="Arial" panose="020B0604020202020204" pitchFamily="34" charset="0"/>
              </a:rPr>
              <a:t>12</a:t>
            </a:r>
          </a:p>
          <a:p>
            <a:pPr algn="r">
              <a:lnSpc>
                <a:spcPct val="80000"/>
              </a:lnSpc>
            </a:pPr>
            <a:r>
              <a:rPr lang="en-GB" sz="1500" dirty="0">
                <a:solidFill>
                  <a:srgbClr val="0000FF"/>
                </a:solidFill>
                <a:latin typeface="Arial" panose="020B0604020202020204" pitchFamily="34" charset="0"/>
                <a:cs typeface="Arial" panose="020B0604020202020204" pitchFamily="34" charset="0"/>
              </a:rPr>
              <a:t>13</a:t>
            </a:r>
          </a:p>
          <a:p>
            <a:pPr algn="r">
              <a:lnSpc>
                <a:spcPct val="80000"/>
              </a:lnSpc>
            </a:pPr>
            <a:r>
              <a:rPr lang="en-GB" sz="1500" dirty="0">
                <a:solidFill>
                  <a:srgbClr val="0000FF"/>
                </a:solidFill>
                <a:latin typeface="Arial" panose="020B0604020202020204" pitchFamily="34" charset="0"/>
                <a:cs typeface="Arial" panose="020B0604020202020204" pitchFamily="34" charset="0"/>
              </a:rPr>
              <a:t>14</a:t>
            </a:r>
          </a:p>
          <a:p>
            <a:pPr algn="r">
              <a:lnSpc>
                <a:spcPct val="80000"/>
              </a:lnSpc>
            </a:pPr>
            <a:r>
              <a:rPr lang="en-GB" sz="1500" dirty="0">
                <a:solidFill>
                  <a:srgbClr val="0000FF"/>
                </a:solidFill>
                <a:latin typeface="Arial" panose="020B0604020202020204" pitchFamily="34" charset="0"/>
                <a:cs typeface="Arial" panose="020B0604020202020204" pitchFamily="34" charset="0"/>
              </a:rPr>
              <a:t>15</a:t>
            </a:r>
          </a:p>
          <a:p>
            <a:pPr algn="r">
              <a:lnSpc>
                <a:spcPct val="80000"/>
              </a:lnSpc>
            </a:pPr>
            <a:r>
              <a:rPr lang="en-GB" sz="1500" dirty="0">
                <a:solidFill>
                  <a:srgbClr val="0000FF"/>
                </a:solidFill>
                <a:latin typeface="Arial" panose="020B0604020202020204" pitchFamily="34" charset="0"/>
                <a:cs typeface="Arial" panose="020B0604020202020204" pitchFamily="34" charset="0"/>
              </a:rPr>
              <a:t>16</a:t>
            </a:r>
          </a:p>
          <a:p>
            <a:pPr algn="r">
              <a:lnSpc>
                <a:spcPct val="80000"/>
              </a:lnSpc>
            </a:pPr>
            <a:r>
              <a:rPr lang="en-GB" sz="1500" dirty="0">
                <a:solidFill>
                  <a:srgbClr val="0000FF"/>
                </a:solidFill>
                <a:latin typeface="Arial" panose="020B0604020202020204" pitchFamily="34" charset="0"/>
                <a:cs typeface="Arial" panose="020B0604020202020204" pitchFamily="34" charset="0"/>
              </a:rPr>
              <a:t>17</a:t>
            </a:r>
          </a:p>
          <a:p>
            <a:pPr algn="r">
              <a:lnSpc>
                <a:spcPct val="80000"/>
              </a:lnSpc>
            </a:pPr>
            <a:r>
              <a:rPr lang="en-GB" sz="1500" dirty="0">
                <a:solidFill>
                  <a:srgbClr val="0000FF"/>
                </a:solidFill>
                <a:latin typeface="Arial" panose="020B0604020202020204" pitchFamily="34" charset="0"/>
                <a:cs typeface="Arial" panose="020B0604020202020204" pitchFamily="34" charset="0"/>
              </a:rPr>
              <a:t>18</a:t>
            </a:r>
          </a:p>
          <a:p>
            <a:pPr algn="r">
              <a:lnSpc>
                <a:spcPct val="80000"/>
              </a:lnSpc>
            </a:pPr>
            <a:r>
              <a:rPr lang="en-GB" sz="1500" dirty="0">
                <a:solidFill>
                  <a:srgbClr val="0000FF"/>
                </a:solidFill>
                <a:latin typeface="Arial" panose="020B0604020202020204" pitchFamily="34" charset="0"/>
                <a:cs typeface="Arial" panose="020B0604020202020204" pitchFamily="34" charset="0"/>
              </a:rPr>
              <a:t>19</a:t>
            </a:r>
          </a:p>
        </p:txBody>
      </p:sp>
      <p:sp>
        <p:nvSpPr>
          <p:cNvPr id="3" name="Oval 2"/>
          <p:cNvSpPr/>
          <p:nvPr/>
        </p:nvSpPr>
        <p:spPr>
          <a:xfrm>
            <a:off x="1474546" y="5689264"/>
            <a:ext cx="108000" cy="10800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040000" y="5688000"/>
            <a:ext cx="108000" cy="108000"/>
          </a:xfrm>
          <a:prstGeom prst="ellipse">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04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0 L -6.25E-7 -0.52014 " pathEditMode="relative" rAng="0" ptsTypes="AA">
                                      <p:cBhvr>
                                        <p:cTn id="6" dur="2000" fill="hold"/>
                                        <p:tgtEl>
                                          <p:spTgt spid="3"/>
                                        </p:tgtEl>
                                        <p:attrNameLst>
                                          <p:attrName>ppt_x</p:attrName>
                                          <p:attrName>ppt_y</p:attrName>
                                        </p:attrNameLst>
                                      </p:cBhvr>
                                      <p:rCtr x="0" y="-2601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45833E-6 1.48148E-6 L 1.45833E-6 -0.52014 " pathEditMode="relative" rAng="0" ptsTypes="AA">
                                      <p:cBhvr>
                                        <p:cTn id="10" dur="2000" fill="hold"/>
                                        <p:tgtEl>
                                          <p:spTgt spid="13"/>
                                        </p:tgtEl>
                                        <p:attrNameLst>
                                          <p:attrName>ppt_x</p:attrName>
                                          <p:attrName>ppt_y</p:attrName>
                                        </p:attrNameLst>
                                      </p:cBhvr>
                                      <p:rCtr x="0" y="-260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etter half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59" y="1061300"/>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95" y="63795"/>
            <a:ext cx="120307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now determine the better of the two, </a:t>
            </a:r>
            <a:r>
              <a:rPr lang="en-GB" sz="2400" dirty="0">
                <a:solidFill>
                  <a:srgbClr val="0000FF"/>
                </a:solidFill>
                <a:latin typeface="Arial" panose="020B0604020202020204" pitchFamily="34" charset="0"/>
                <a:cs typeface="Arial" panose="020B0604020202020204" pitchFamily="34" charset="0"/>
              </a:rPr>
              <a:t>19</a:t>
            </a:r>
            <a:r>
              <a:rPr lang="en-GB" sz="2400" dirty="0">
                <a:latin typeface="Arial" panose="020B0604020202020204" pitchFamily="34" charset="0"/>
                <a:cs typeface="Arial" panose="020B0604020202020204" pitchFamily="34" charset="0"/>
              </a:rPr>
              <a:t> times (four pairs highlighted now). </a:t>
            </a:r>
          </a:p>
        </p:txBody>
      </p:sp>
      <p:sp>
        <p:nvSpPr>
          <p:cNvPr id="8" name="TextBox 7"/>
          <p:cNvSpPr txBox="1"/>
          <p:nvPr/>
        </p:nvSpPr>
        <p:spPr>
          <a:xfrm>
            <a:off x="6719777" y="634942"/>
            <a:ext cx="5374758"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see that in five of the </a:t>
            </a:r>
            <a:r>
              <a:rPr lang="en-GB" dirty="0">
                <a:solidFill>
                  <a:srgbClr val="0000FF"/>
                </a:solidFill>
                <a:latin typeface="Arial" panose="020B0604020202020204" pitchFamily="34" charset="0"/>
                <a:cs typeface="Arial" panose="020B0604020202020204" pitchFamily="34" charset="0"/>
              </a:rPr>
              <a:t>19</a:t>
            </a:r>
            <a:r>
              <a:rPr lang="en-GB" dirty="0">
                <a:latin typeface="Arial" panose="020B0604020202020204" pitchFamily="34" charset="0"/>
                <a:cs typeface="Arial" panose="020B0604020202020204" pitchFamily="34" charset="0"/>
              </a:rPr>
              <a:t> pairs, the better-of-two is not part of those 50% which are – honestly – </a:t>
            </a:r>
            <a:r>
              <a:rPr lang="en-GB" dirty="0">
                <a:solidFill>
                  <a:srgbClr val="CC00CC"/>
                </a:solidFill>
                <a:latin typeface="Arial" panose="020B0604020202020204" pitchFamily="34" charset="0"/>
                <a:cs typeface="Arial" panose="020B0604020202020204" pitchFamily="34" charset="0"/>
              </a:rPr>
              <a:t>the better 50%. </a:t>
            </a:r>
            <a:r>
              <a:rPr lang="en-GB" dirty="0">
                <a:latin typeface="Arial" panose="020B0604020202020204" pitchFamily="34" charset="0"/>
                <a:cs typeface="Arial" panose="020B0604020202020204" pitchFamily="34" charset="0"/>
              </a:rPr>
              <a:t>If we take 19 super-small breeding programs (each with only 2 candidates), and compared this to a ‘larger’ breeding program with 38 candidates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then several of the small programs happen to work with candidates that were </a:t>
            </a:r>
            <a:r>
              <a:rPr lang="en-GB" dirty="0">
                <a:solidFill>
                  <a:srgbClr val="C00000"/>
                </a:solidFill>
                <a:latin typeface="Arial" panose="020B0604020202020204" pitchFamily="34" charset="0"/>
                <a:cs typeface="Arial" panose="020B0604020202020204" pitchFamily="34" charset="0"/>
              </a:rPr>
              <a:t>both </a:t>
            </a:r>
            <a:r>
              <a:rPr lang="en-GB" dirty="0">
                <a:latin typeface="Arial" panose="020B0604020202020204" pitchFamily="34" charset="0"/>
                <a:cs typeface="Arial" panose="020B0604020202020204" pitchFamily="34" charset="0"/>
              </a:rPr>
              <a:t>inferior (one such pair </a:t>
            </a:r>
            <a:r>
              <a:rPr lang="en-GB" dirty="0">
                <a:solidFill>
                  <a:srgbClr val="C00000"/>
                </a:solidFill>
                <a:latin typeface="Arial" panose="020B0604020202020204" pitchFamily="34" charset="0"/>
                <a:cs typeface="Arial" panose="020B0604020202020204" pitchFamily="34" charset="0"/>
              </a:rPr>
              <a:t>framed red</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bad luck is not counterbalanced by those programs who worked with two superior </a:t>
            </a:r>
            <a:r>
              <a:rPr lang="en-GB" dirty="0" err="1">
                <a:latin typeface="Arial" panose="020B0604020202020204" pitchFamily="34" charset="0"/>
                <a:cs typeface="Arial" panose="020B0604020202020204" pitchFamily="34" charset="0"/>
              </a:rPr>
              <a:t>candi</a:t>
            </a:r>
            <a:r>
              <a:rPr lang="en-GB" dirty="0">
                <a:latin typeface="Arial" panose="020B0604020202020204" pitchFamily="34" charset="0"/>
                <a:cs typeface="Arial" panose="020B0604020202020204" pitchFamily="34" charset="0"/>
              </a:rPr>
              <a:t>-dates. A superior pair spoils the less-good of its two, because that one still belongs to the </a:t>
            </a:r>
            <a:r>
              <a:rPr lang="en-GB" dirty="0">
                <a:solidFill>
                  <a:srgbClr val="CC00CC"/>
                </a:solidFill>
                <a:latin typeface="Arial" panose="020B0604020202020204" pitchFamily="34" charset="0"/>
                <a:cs typeface="Arial" panose="020B0604020202020204" pitchFamily="34" charset="0"/>
              </a:rPr>
              <a:t>better half </a:t>
            </a:r>
            <a:r>
              <a:rPr lang="en-GB" dirty="0">
                <a:latin typeface="Arial" panose="020B0604020202020204" pitchFamily="34" charset="0"/>
                <a:cs typeface="Arial" panose="020B0604020202020204" pitchFamily="34" charset="0"/>
              </a:rPr>
              <a:t>yet is dis-regarded when selecting.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Summing across the 19 programs, five of the </a:t>
            </a:r>
            <a:r>
              <a:rPr lang="en-GB" dirty="0">
                <a:solidFill>
                  <a:srgbClr val="CC00CC"/>
                </a:solidFill>
                <a:latin typeface="Arial" panose="020B0604020202020204" pitchFamily="34" charset="0"/>
                <a:cs typeface="Arial" panose="020B0604020202020204" pitchFamily="34" charset="0"/>
              </a:rPr>
              <a:t>19 ‚honestly‘ superior </a:t>
            </a:r>
            <a:r>
              <a:rPr lang="en-GB" dirty="0">
                <a:latin typeface="Arial" panose="020B0604020202020204" pitchFamily="34" charset="0"/>
                <a:cs typeface="Arial" panose="020B0604020202020204" pitchFamily="34" charset="0"/>
              </a:rPr>
              <a:t>candidates are missing and substituted by five honestly inferior ones. </a:t>
            </a:r>
            <a:endParaRPr lang="en-GB" dirty="0">
              <a:solidFill>
                <a:srgbClr val="CC00CC"/>
              </a:solidFill>
              <a:latin typeface="Arial" panose="020B0604020202020204" pitchFamily="34" charset="0"/>
              <a:cs typeface="Arial" panose="020B0604020202020204" pitchFamily="34" charset="0"/>
            </a:endParaRP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25</a:t>
            </a:fld>
            <a:endParaRPr lang="en-GB" sz="2400" dirty="0">
              <a:latin typeface="Arial" panose="020B0604020202020204" pitchFamily="34" charset="0"/>
              <a:cs typeface="Arial" panose="020B0604020202020204" pitchFamily="34" charset="0"/>
            </a:endParaRPr>
          </a:p>
        </p:txBody>
      </p:sp>
      <p:sp>
        <p:nvSpPr>
          <p:cNvPr id="17" name="TextBox 16"/>
          <p:cNvSpPr txBox="1"/>
          <p:nvPr/>
        </p:nvSpPr>
        <p:spPr>
          <a:xfrm>
            <a:off x="78158" y="953073"/>
            <a:ext cx="6475041" cy="11079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38 candidates placed according to Order Statistics</a:t>
            </a:r>
            <a:br>
              <a:rPr lang="en-GB" dirty="0">
                <a:latin typeface="Arial" panose="020B0604020202020204" pitchFamily="34" charset="0"/>
                <a:cs typeface="Arial" panose="020B0604020202020204" pitchFamily="34" charset="0"/>
              </a:rPr>
            </a:b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19 random pairs of two</a:t>
            </a:r>
          </a:p>
          <a:p>
            <a:r>
              <a:rPr lang="en-GB" dirty="0">
                <a:solidFill>
                  <a:srgbClr val="0000FF"/>
                </a:solidFill>
                <a:latin typeface="Arial" panose="020B0604020202020204" pitchFamily="34" charset="0"/>
                <a:cs typeface="Arial" panose="020B0604020202020204" pitchFamily="34" charset="0"/>
              </a:rPr>
              <a:t>     The higher one of two</a:t>
            </a:r>
          </a:p>
        </p:txBody>
      </p:sp>
      <p:sp>
        <p:nvSpPr>
          <p:cNvPr id="18" name="TextBox 17"/>
          <p:cNvSpPr txBox="1"/>
          <p:nvPr/>
        </p:nvSpPr>
        <p:spPr>
          <a:xfrm>
            <a:off x="4236809" y="1578084"/>
            <a:ext cx="231639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2" name="Flowchart: Or 1"/>
          <p:cNvSpPr>
            <a:spLocks noChangeAspect="1"/>
          </p:cNvSpPr>
          <p:nvPr/>
        </p:nvSpPr>
        <p:spPr>
          <a:xfrm>
            <a:off x="186567" y="1799962"/>
            <a:ext cx="144000" cy="144000"/>
          </a:xfrm>
          <a:prstGeom prst="flowChartOr">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ounded Rectangle 2"/>
          <p:cNvSpPr/>
          <p:nvPr/>
        </p:nvSpPr>
        <p:spPr>
          <a:xfrm>
            <a:off x="2493335" y="2769781"/>
            <a:ext cx="1259958" cy="329610"/>
          </a:xfrm>
          <a:prstGeom prst="roundRect">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340737" y="2108913"/>
            <a:ext cx="547576" cy="3600986"/>
          </a:xfrm>
          <a:prstGeom prst="rect">
            <a:avLst/>
          </a:prstGeom>
          <a:noFill/>
        </p:spPr>
        <p:txBody>
          <a:bodyPr wrap="square" rtlCol="0">
            <a:spAutoFit/>
          </a:bodyPr>
          <a:lstStyle/>
          <a:p>
            <a:pPr algn="r">
              <a:lnSpc>
                <a:spcPct val="80000"/>
              </a:lnSpc>
            </a:pPr>
            <a:r>
              <a:rPr lang="de-DE" sz="1500" dirty="0">
                <a:solidFill>
                  <a:srgbClr val="0000FF"/>
                </a:solidFill>
                <a:latin typeface="Arial" panose="020B0604020202020204" pitchFamily="34" charset="0"/>
                <a:cs typeface="Arial" panose="020B0604020202020204" pitchFamily="34" charset="0"/>
              </a:rPr>
              <a:t>1</a:t>
            </a:r>
          </a:p>
          <a:p>
            <a:pPr algn="r">
              <a:lnSpc>
                <a:spcPct val="80000"/>
              </a:lnSpc>
            </a:pPr>
            <a:r>
              <a:rPr lang="de-DE" sz="1500" dirty="0">
                <a:solidFill>
                  <a:srgbClr val="0000FF"/>
                </a:solidFill>
                <a:latin typeface="Arial" panose="020B0604020202020204" pitchFamily="34" charset="0"/>
                <a:cs typeface="Arial" panose="020B0604020202020204" pitchFamily="34" charset="0"/>
              </a:rPr>
              <a:t>2</a:t>
            </a:r>
          </a:p>
          <a:p>
            <a:pPr algn="r">
              <a:lnSpc>
                <a:spcPct val="80000"/>
              </a:lnSpc>
            </a:pPr>
            <a:r>
              <a:rPr lang="de-DE" sz="1500" dirty="0">
                <a:solidFill>
                  <a:srgbClr val="0000FF"/>
                </a:solidFill>
                <a:latin typeface="Arial" panose="020B0604020202020204" pitchFamily="34" charset="0"/>
                <a:cs typeface="Arial" panose="020B0604020202020204" pitchFamily="34" charset="0"/>
              </a:rPr>
              <a:t>3</a:t>
            </a:r>
          </a:p>
          <a:p>
            <a:pPr algn="r">
              <a:lnSpc>
                <a:spcPct val="80000"/>
              </a:lnSpc>
            </a:pPr>
            <a:r>
              <a:rPr lang="de-DE" sz="1500" dirty="0">
                <a:solidFill>
                  <a:srgbClr val="0000FF"/>
                </a:solidFill>
                <a:latin typeface="Arial" panose="020B0604020202020204" pitchFamily="34" charset="0"/>
                <a:cs typeface="Arial" panose="020B0604020202020204" pitchFamily="34" charset="0"/>
              </a:rPr>
              <a:t>4</a:t>
            </a:r>
          </a:p>
          <a:p>
            <a:pPr algn="r">
              <a:lnSpc>
                <a:spcPct val="80000"/>
              </a:lnSpc>
            </a:pPr>
            <a:r>
              <a:rPr lang="de-DE" sz="1500" dirty="0">
                <a:solidFill>
                  <a:srgbClr val="0000FF"/>
                </a:solidFill>
                <a:latin typeface="Arial" panose="020B0604020202020204" pitchFamily="34" charset="0"/>
                <a:cs typeface="Arial" panose="020B0604020202020204" pitchFamily="34" charset="0"/>
              </a:rPr>
              <a:t>5</a:t>
            </a:r>
          </a:p>
          <a:p>
            <a:pPr algn="r">
              <a:lnSpc>
                <a:spcPct val="80000"/>
              </a:lnSpc>
            </a:pPr>
            <a:r>
              <a:rPr lang="de-DE" sz="1500" dirty="0">
                <a:solidFill>
                  <a:srgbClr val="0000FF"/>
                </a:solidFill>
                <a:latin typeface="Arial" panose="020B0604020202020204" pitchFamily="34" charset="0"/>
                <a:cs typeface="Arial" panose="020B0604020202020204" pitchFamily="34" charset="0"/>
              </a:rPr>
              <a:t>6</a:t>
            </a:r>
          </a:p>
          <a:p>
            <a:pPr algn="r">
              <a:lnSpc>
                <a:spcPct val="80000"/>
              </a:lnSpc>
            </a:pPr>
            <a:r>
              <a:rPr lang="de-DE" sz="1500" dirty="0">
                <a:solidFill>
                  <a:srgbClr val="0000FF"/>
                </a:solidFill>
                <a:latin typeface="Arial" panose="020B0604020202020204" pitchFamily="34" charset="0"/>
                <a:cs typeface="Arial" panose="020B0604020202020204" pitchFamily="34" charset="0"/>
              </a:rPr>
              <a:t>7</a:t>
            </a:r>
          </a:p>
          <a:p>
            <a:pPr algn="r">
              <a:lnSpc>
                <a:spcPct val="80000"/>
              </a:lnSpc>
            </a:pPr>
            <a:r>
              <a:rPr lang="de-DE" sz="1500" dirty="0">
                <a:solidFill>
                  <a:srgbClr val="0000FF"/>
                </a:solidFill>
                <a:latin typeface="Arial" panose="020B0604020202020204" pitchFamily="34" charset="0"/>
                <a:cs typeface="Arial" panose="020B0604020202020204" pitchFamily="34" charset="0"/>
              </a:rPr>
              <a:t>8</a:t>
            </a:r>
          </a:p>
          <a:p>
            <a:pPr algn="r">
              <a:lnSpc>
                <a:spcPct val="80000"/>
              </a:lnSpc>
            </a:pPr>
            <a:r>
              <a:rPr lang="de-DE" sz="1500" dirty="0">
                <a:solidFill>
                  <a:srgbClr val="0000FF"/>
                </a:solidFill>
                <a:latin typeface="Arial" panose="020B0604020202020204" pitchFamily="34" charset="0"/>
                <a:cs typeface="Arial" panose="020B0604020202020204" pitchFamily="34" charset="0"/>
              </a:rPr>
              <a:t>9</a:t>
            </a:r>
          </a:p>
          <a:p>
            <a:pPr algn="r">
              <a:lnSpc>
                <a:spcPct val="80000"/>
              </a:lnSpc>
            </a:pPr>
            <a:r>
              <a:rPr lang="de-DE" sz="1500" dirty="0">
                <a:solidFill>
                  <a:srgbClr val="0000FF"/>
                </a:solidFill>
                <a:latin typeface="Arial" panose="020B0604020202020204" pitchFamily="34" charset="0"/>
                <a:cs typeface="Arial" panose="020B0604020202020204" pitchFamily="34" charset="0"/>
              </a:rPr>
              <a:t>10</a:t>
            </a:r>
          </a:p>
          <a:p>
            <a:pPr algn="r">
              <a:lnSpc>
                <a:spcPct val="80000"/>
              </a:lnSpc>
            </a:pPr>
            <a:r>
              <a:rPr lang="de-DE" sz="1500" dirty="0">
                <a:solidFill>
                  <a:srgbClr val="0000FF"/>
                </a:solidFill>
                <a:latin typeface="Arial" panose="020B0604020202020204" pitchFamily="34" charset="0"/>
                <a:cs typeface="Arial" panose="020B0604020202020204" pitchFamily="34" charset="0"/>
              </a:rPr>
              <a:t>11</a:t>
            </a:r>
          </a:p>
          <a:p>
            <a:pPr algn="r">
              <a:lnSpc>
                <a:spcPct val="80000"/>
              </a:lnSpc>
            </a:pPr>
            <a:r>
              <a:rPr lang="de-DE" sz="1500" dirty="0">
                <a:solidFill>
                  <a:srgbClr val="0000FF"/>
                </a:solidFill>
                <a:latin typeface="Arial" panose="020B0604020202020204" pitchFamily="34" charset="0"/>
                <a:cs typeface="Arial" panose="020B0604020202020204" pitchFamily="34" charset="0"/>
              </a:rPr>
              <a:t>12</a:t>
            </a:r>
          </a:p>
          <a:p>
            <a:pPr algn="r">
              <a:lnSpc>
                <a:spcPct val="80000"/>
              </a:lnSpc>
            </a:pPr>
            <a:r>
              <a:rPr lang="de-DE" sz="1500" dirty="0">
                <a:solidFill>
                  <a:srgbClr val="0000FF"/>
                </a:solidFill>
                <a:latin typeface="Arial" panose="020B0604020202020204" pitchFamily="34" charset="0"/>
                <a:cs typeface="Arial" panose="020B0604020202020204" pitchFamily="34" charset="0"/>
              </a:rPr>
              <a:t>13</a:t>
            </a:r>
          </a:p>
          <a:p>
            <a:pPr algn="r">
              <a:lnSpc>
                <a:spcPct val="80000"/>
              </a:lnSpc>
            </a:pPr>
            <a:r>
              <a:rPr lang="de-DE" sz="1500" dirty="0">
                <a:solidFill>
                  <a:srgbClr val="0000FF"/>
                </a:solidFill>
                <a:latin typeface="Arial" panose="020B0604020202020204" pitchFamily="34" charset="0"/>
                <a:cs typeface="Arial" panose="020B0604020202020204" pitchFamily="34" charset="0"/>
              </a:rPr>
              <a:t>14</a:t>
            </a:r>
          </a:p>
          <a:p>
            <a:pPr algn="r">
              <a:lnSpc>
                <a:spcPct val="80000"/>
              </a:lnSpc>
            </a:pPr>
            <a:r>
              <a:rPr lang="de-DE" sz="1500" dirty="0">
                <a:solidFill>
                  <a:srgbClr val="0000FF"/>
                </a:solidFill>
                <a:latin typeface="Arial" panose="020B0604020202020204" pitchFamily="34" charset="0"/>
                <a:cs typeface="Arial" panose="020B0604020202020204" pitchFamily="34" charset="0"/>
              </a:rPr>
              <a:t>15</a:t>
            </a:r>
          </a:p>
          <a:p>
            <a:pPr algn="r">
              <a:lnSpc>
                <a:spcPct val="80000"/>
              </a:lnSpc>
            </a:pPr>
            <a:r>
              <a:rPr lang="de-DE" sz="1500" dirty="0">
                <a:solidFill>
                  <a:srgbClr val="0000FF"/>
                </a:solidFill>
                <a:latin typeface="Arial" panose="020B0604020202020204" pitchFamily="34" charset="0"/>
                <a:cs typeface="Arial" panose="020B0604020202020204" pitchFamily="34" charset="0"/>
              </a:rPr>
              <a:t>16</a:t>
            </a:r>
          </a:p>
          <a:p>
            <a:pPr algn="r">
              <a:lnSpc>
                <a:spcPct val="80000"/>
              </a:lnSpc>
            </a:pPr>
            <a:r>
              <a:rPr lang="de-DE" sz="1500" dirty="0">
                <a:solidFill>
                  <a:srgbClr val="0000FF"/>
                </a:solidFill>
                <a:latin typeface="Arial" panose="020B0604020202020204" pitchFamily="34" charset="0"/>
                <a:cs typeface="Arial" panose="020B0604020202020204" pitchFamily="34" charset="0"/>
              </a:rPr>
              <a:t>17</a:t>
            </a:r>
          </a:p>
          <a:p>
            <a:pPr algn="r">
              <a:lnSpc>
                <a:spcPct val="80000"/>
              </a:lnSpc>
            </a:pPr>
            <a:r>
              <a:rPr lang="de-DE" sz="1500" dirty="0">
                <a:solidFill>
                  <a:srgbClr val="0000FF"/>
                </a:solidFill>
                <a:latin typeface="Arial" panose="020B0604020202020204" pitchFamily="34" charset="0"/>
                <a:cs typeface="Arial" panose="020B0604020202020204" pitchFamily="34" charset="0"/>
              </a:rPr>
              <a:t>18</a:t>
            </a:r>
          </a:p>
          <a:p>
            <a:pPr algn="r">
              <a:lnSpc>
                <a:spcPct val="80000"/>
              </a:lnSpc>
            </a:pPr>
            <a:r>
              <a:rPr lang="de-DE" sz="1500" dirty="0">
                <a:solidFill>
                  <a:srgbClr val="0000FF"/>
                </a:solidFill>
                <a:latin typeface="Arial" panose="020B0604020202020204" pitchFamily="34" charset="0"/>
                <a:cs typeface="Arial" panose="020B0604020202020204" pitchFamily="34" charset="0"/>
              </a:rPr>
              <a:t>19</a:t>
            </a:r>
            <a:endParaRPr lang="en-GB" sz="1500" dirty="0">
              <a:solidFill>
                <a:srgbClr val="0000FF"/>
              </a:solidFill>
              <a:latin typeface="Arial" panose="020B0604020202020204" pitchFamily="34" charset="0"/>
              <a:cs typeface="Arial" panose="020B0604020202020204" pitchFamily="34" charset="0"/>
            </a:endParaRPr>
          </a:p>
        </p:txBody>
      </p:sp>
      <p:cxnSp>
        <p:nvCxnSpPr>
          <p:cNvPr id="7" name="Straight Connector 6"/>
          <p:cNvCxnSpPr/>
          <p:nvPr/>
        </p:nvCxnSpPr>
        <p:spPr>
          <a:xfrm flipV="1">
            <a:off x="2670532" y="2929467"/>
            <a:ext cx="948968" cy="145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32077C-F753-436E-A576-5169C712032E}"/>
              </a:ext>
            </a:extLst>
          </p:cNvPr>
          <p:cNvSpPr txBox="1"/>
          <p:nvPr/>
        </p:nvSpPr>
        <p:spPr>
          <a:xfrm>
            <a:off x="7709834" y="3108229"/>
            <a:ext cx="1344967"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framed red</a:t>
            </a:r>
          </a:p>
        </p:txBody>
      </p:sp>
      <p:sp>
        <p:nvSpPr>
          <p:cNvPr id="13" name="Rounded Rectangle 2">
            <a:extLst>
              <a:ext uri="{FF2B5EF4-FFF2-40B4-BE49-F238E27FC236}">
                <a16:creationId xmlns:a16="http://schemas.microsoft.com/office/drawing/2014/main" id="{1AF03A3C-81D5-4FB4-80F7-C9BACA35C9D1}"/>
              </a:ext>
            </a:extLst>
          </p:cNvPr>
          <p:cNvSpPr/>
          <p:nvPr/>
        </p:nvSpPr>
        <p:spPr>
          <a:xfrm>
            <a:off x="2475690" y="2761757"/>
            <a:ext cx="1259958" cy="329610"/>
          </a:xfrm>
          <a:prstGeom prst="roundRect">
            <a:avLst/>
          </a:prstGeom>
          <a:noFill/>
          <a:ln w="28575">
            <a:solidFill>
              <a:srgbClr val="FF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3221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etter half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59" y="1061300"/>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26</a:t>
            </a:fld>
            <a:endParaRPr lang="en-GB" sz="2400" dirty="0">
              <a:latin typeface="Arial" panose="020B0604020202020204" pitchFamily="34" charset="0"/>
              <a:cs typeface="Arial" panose="020B0604020202020204" pitchFamily="34" charset="0"/>
            </a:endParaRPr>
          </a:p>
        </p:txBody>
      </p:sp>
      <p:sp>
        <p:nvSpPr>
          <p:cNvPr id="17" name="TextBox 16"/>
          <p:cNvSpPr txBox="1"/>
          <p:nvPr/>
        </p:nvSpPr>
        <p:spPr>
          <a:xfrm>
            <a:off x="78158" y="953073"/>
            <a:ext cx="6475041" cy="11079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38 candidates placed according to Order Statistics</a:t>
            </a:r>
            <a:br>
              <a:rPr lang="en-GB" dirty="0">
                <a:latin typeface="Arial" panose="020B0604020202020204" pitchFamily="34" charset="0"/>
                <a:cs typeface="Arial" panose="020B0604020202020204" pitchFamily="34" charset="0"/>
              </a:rPr>
            </a:b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19 random pairs of two</a:t>
            </a:r>
          </a:p>
          <a:p>
            <a:r>
              <a:rPr lang="en-GB" dirty="0">
                <a:solidFill>
                  <a:srgbClr val="0000FF"/>
                </a:solidFill>
                <a:latin typeface="Arial" panose="020B0604020202020204" pitchFamily="34" charset="0"/>
                <a:cs typeface="Arial" panose="020B0604020202020204" pitchFamily="34" charset="0"/>
              </a:rPr>
              <a:t>     The higher one of two</a:t>
            </a:r>
          </a:p>
        </p:txBody>
      </p:sp>
      <p:sp>
        <p:nvSpPr>
          <p:cNvPr id="18" name="TextBox 17"/>
          <p:cNvSpPr txBox="1"/>
          <p:nvPr/>
        </p:nvSpPr>
        <p:spPr>
          <a:xfrm>
            <a:off x="4236809" y="1578084"/>
            <a:ext cx="231639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2" name="Flowchart: Or 1"/>
          <p:cNvSpPr>
            <a:spLocks noChangeAspect="1"/>
          </p:cNvSpPr>
          <p:nvPr/>
        </p:nvSpPr>
        <p:spPr>
          <a:xfrm>
            <a:off x="186567" y="1799962"/>
            <a:ext cx="144000" cy="144000"/>
          </a:xfrm>
          <a:prstGeom prst="flowChartOr">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ounded Rectangle 2"/>
          <p:cNvSpPr/>
          <p:nvPr/>
        </p:nvSpPr>
        <p:spPr>
          <a:xfrm>
            <a:off x="3455581" y="2769781"/>
            <a:ext cx="297712" cy="329610"/>
          </a:xfrm>
          <a:prstGeom prst="round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p:cNvSpPr/>
          <p:nvPr/>
        </p:nvSpPr>
        <p:spPr>
          <a:xfrm>
            <a:off x="3044457" y="2204481"/>
            <a:ext cx="297712" cy="329610"/>
          </a:xfrm>
          <a:prstGeom prst="round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ounded Rectangle 10"/>
          <p:cNvSpPr/>
          <p:nvPr/>
        </p:nvSpPr>
        <p:spPr>
          <a:xfrm>
            <a:off x="2842436" y="3140148"/>
            <a:ext cx="297712" cy="329610"/>
          </a:xfrm>
          <a:prstGeom prst="round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p:cNvSpPr/>
          <p:nvPr/>
        </p:nvSpPr>
        <p:spPr>
          <a:xfrm>
            <a:off x="2916862" y="4113032"/>
            <a:ext cx="297712" cy="329610"/>
          </a:xfrm>
          <a:prstGeom prst="round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13"/>
          <p:cNvSpPr/>
          <p:nvPr/>
        </p:nvSpPr>
        <p:spPr>
          <a:xfrm>
            <a:off x="2746744" y="4644664"/>
            <a:ext cx="297712" cy="329610"/>
          </a:xfrm>
          <a:prstGeom prst="round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340737" y="2108913"/>
            <a:ext cx="547576" cy="3600986"/>
          </a:xfrm>
          <a:prstGeom prst="rect">
            <a:avLst/>
          </a:prstGeom>
          <a:noFill/>
        </p:spPr>
        <p:txBody>
          <a:bodyPr wrap="square" rtlCol="0">
            <a:spAutoFit/>
          </a:bodyPr>
          <a:lstStyle/>
          <a:p>
            <a:pPr algn="r">
              <a:lnSpc>
                <a:spcPct val="80000"/>
              </a:lnSpc>
            </a:pPr>
            <a:r>
              <a:rPr lang="en-GB" sz="1500" dirty="0">
                <a:solidFill>
                  <a:srgbClr val="0000FF"/>
                </a:solidFill>
                <a:latin typeface="Arial" panose="020B0604020202020204" pitchFamily="34" charset="0"/>
                <a:cs typeface="Arial" panose="020B0604020202020204" pitchFamily="34" charset="0"/>
              </a:rPr>
              <a:t>1</a:t>
            </a:r>
          </a:p>
          <a:p>
            <a:pPr algn="r">
              <a:lnSpc>
                <a:spcPct val="80000"/>
              </a:lnSpc>
            </a:pPr>
            <a:r>
              <a:rPr lang="en-GB" sz="1500" dirty="0">
                <a:solidFill>
                  <a:srgbClr val="0000FF"/>
                </a:solidFill>
                <a:latin typeface="Arial" panose="020B0604020202020204" pitchFamily="34" charset="0"/>
                <a:cs typeface="Arial" panose="020B0604020202020204" pitchFamily="34" charset="0"/>
              </a:rPr>
              <a:t>2</a:t>
            </a:r>
          </a:p>
          <a:p>
            <a:pPr algn="r">
              <a:lnSpc>
                <a:spcPct val="80000"/>
              </a:lnSpc>
            </a:pPr>
            <a:r>
              <a:rPr lang="en-GB" sz="1500" dirty="0">
                <a:solidFill>
                  <a:srgbClr val="0000FF"/>
                </a:solidFill>
                <a:latin typeface="Arial" panose="020B0604020202020204" pitchFamily="34" charset="0"/>
                <a:cs typeface="Arial" panose="020B0604020202020204" pitchFamily="34" charset="0"/>
              </a:rPr>
              <a:t>3</a:t>
            </a:r>
          </a:p>
          <a:p>
            <a:pPr algn="r">
              <a:lnSpc>
                <a:spcPct val="80000"/>
              </a:lnSpc>
            </a:pPr>
            <a:r>
              <a:rPr lang="en-GB" sz="1500" dirty="0">
                <a:solidFill>
                  <a:srgbClr val="0000FF"/>
                </a:solidFill>
                <a:latin typeface="Arial" panose="020B0604020202020204" pitchFamily="34" charset="0"/>
                <a:cs typeface="Arial" panose="020B0604020202020204" pitchFamily="34" charset="0"/>
              </a:rPr>
              <a:t>4</a:t>
            </a:r>
          </a:p>
          <a:p>
            <a:pPr algn="r">
              <a:lnSpc>
                <a:spcPct val="80000"/>
              </a:lnSpc>
            </a:pPr>
            <a:r>
              <a:rPr lang="en-GB" sz="1500" dirty="0">
                <a:solidFill>
                  <a:srgbClr val="0000FF"/>
                </a:solidFill>
                <a:latin typeface="Arial" panose="020B0604020202020204" pitchFamily="34" charset="0"/>
                <a:cs typeface="Arial" panose="020B0604020202020204" pitchFamily="34" charset="0"/>
              </a:rPr>
              <a:t>5</a:t>
            </a:r>
          </a:p>
          <a:p>
            <a:pPr algn="r">
              <a:lnSpc>
                <a:spcPct val="80000"/>
              </a:lnSpc>
            </a:pPr>
            <a:r>
              <a:rPr lang="en-GB" sz="1500" dirty="0">
                <a:solidFill>
                  <a:srgbClr val="0000FF"/>
                </a:solidFill>
                <a:latin typeface="Arial" panose="020B0604020202020204" pitchFamily="34" charset="0"/>
                <a:cs typeface="Arial" panose="020B0604020202020204" pitchFamily="34" charset="0"/>
              </a:rPr>
              <a:t>6</a:t>
            </a:r>
          </a:p>
          <a:p>
            <a:pPr algn="r">
              <a:lnSpc>
                <a:spcPct val="80000"/>
              </a:lnSpc>
            </a:pPr>
            <a:r>
              <a:rPr lang="en-GB" sz="1500" dirty="0">
                <a:solidFill>
                  <a:srgbClr val="0000FF"/>
                </a:solidFill>
                <a:latin typeface="Arial" panose="020B0604020202020204" pitchFamily="34" charset="0"/>
                <a:cs typeface="Arial" panose="020B0604020202020204" pitchFamily="34" charset="0"/>
              </a:rPr>
              <a:t>7</a:t>
            </a:r>
          </a:p>
          <a:p>
            <a:pPr algn="r">
              <a:lnSpc>
                <a:spcPct val="80000"/>
              </a:lnSpc>
            </a:pPr>
            <a:r>
              <a:rPr lang="en-GB" sz="1500" dirty="0">
                <a:solidFill>
                  <a:srgbClr val="0000FF"/>
                </a:solidFill>
                <a:latin typeface="Arial" panose="020B0604020202020204" pitchFamily="34" charset="0"/>
                <a:cs typeface="Arial" panose="020B0604020202020204" pitchFamily="34" charset="0"/>
              </a:rPr>
              <a:t>8</a:t>
            </a:r>
          </a:p>
          <a:p>
            <a:pPr algn="r">
              <a:lnSpc>
                <a:spcPct val="80000"/>
              </a:lnSpc>
            </a:pPr>
            <a:r>
              <a:rPr lang="en-GB" sz="1500" dirty="0">
                <a:solidFill>
                  <a:srgbClr val="0000FF"/>
                </a:solidFill>
                <a:latin typeface="Arial" panose="020B0604020202020204" pitchFamily="34" charset="0"/>
                <a:cs typeface="Arial" panose="020B0604020202020204" pitchFamily="34" charset="0"/>
              </a:rPr>
              <a:t>9</a:t>
            </a:r>
          </a:p>
          <a:p>
            <a:pPr algn="r">
              <a:lnSpc>
                <a:spcPct val="80000"/>
              </a:lnSpc>
            </a:pPr>
            <a:r>
              <a:rPr lang="en-GB" sz="1500" dirty="0">
                <a:solidFill>
                  <a:srgbClr val="0000FF"/>
                </a:solidFill>
                <a:latin typeface="Arial" panose="020B0604020202020204" pitchFamily="34" charset="0"/>
                <a:cs typeface="Arial" panose="020B0604020202020204" pitchFamily="34" charset="0"/>
              </a:rPr>
              <a:t>10</a:t>
            </a:r>
          </a:p>
          <a:p>
            <a:pPr algn="r">
              <a:lnSpc>
                <a:spcPct val="80000"/>
              </a:lnSpc>
            </a:pPr>
            <a:r>
              <a:rPr lang="en-GB" sz="1500" dirty="0">
                <a:solidFill>
                  <a:srgbClr val="0000FF"/>
                </a:solidFill>
                <a:latin typeface="Arial" panose="020B0604020202020204" pitchFamily="34" charset="0"/>
                <a:cs typeface="Arial" panose="020B0604020202020204" pitchFamily="34" charset="0"/>
              </a:rPr>
              <a:t>11</a:t>
            </a:r>
          </a:p>
          <a:p>
            <a:pPr algn="r">
              <a:lnSpc>
                <a:spcPct val="80000"/>
              </a:lnSpc>
            </a:pPr>
            <a:r>
              <a:rPr lang="en-GB" sz="1500" dirty="0">
                <a:solidFill>
                  <a:srgbClr val="0000FF"/>
                </a:solidFill>
                <a:latin typeface="Arial" panose="020B0604020202020204" pitchFamily="34" charset="0"/>
                <a:cs typeface="Arial" panose="020B0604020202020204" pitchFamily="34" charset="0"/>
              </a:rPr>
              <a:t>12</a:t>
            </a:r>
          </a:p>
          <a:p>
            <a:pPr algn="r">
              <a:lnSpc>
                <a:spcPct val="80000"/>
              </a:lnSpc>
            </a:pPr>
            <a:r>
              <a:rPr lang="en-GB" sz="1500" dirty="0">
                <a:solidFill>
                  <a:srgbClr val="0000FF"/>
                </a:solidFill>
                <a:latin typeface="Arial" panose="020B0604020202020204" pitchFamily="34" charset="0"/>
                <a:cs typeface="Arial" panose="020B0604020202020204" pitchFamily="34" charset="0"/>
              </a:rPr>
              <a:t>13</a:t>
            </a:r>
          </a:p>
          <a:p>
            <a:pPr algn="r">
              <a:lnSpc>
                <a:spcPct val="80000"/>
              </a:lnSpc>
            </a:pPr>
            <a:r>
              <a:rPr lang="en-GB" sz="1500" dirty="0">
                <a:solidFill>
                  <a:srgbClr val="0000FF"/>
                </a:solidFill>
                <a:latin typeface="Arial" panose="020B0604020202020204" pitchFamily="34" charset="0"/>
                <a:cs typeface="Arial" panose="020B0604020202020204" pitchFamily="34" charset="0"/>
              </a:rPr>
              <a:t>14</a:t>
            </a:r>
          </a:p>
          <a:p>
            <a:pPr algn="r">
              <a:lnSpc>
                <a:spcPct val="80000"/>
              </a:lnSpc>
            </a:pPr>
            <a:r>
              <a:rPr lang="en-GB" sz="1500" dirty="0">
                <a:solidFill>
                  <a:srgbClr val="0000FF"/>
                </a:solidFill>
                <a:latin typeface="Arial" panose="020B0604020202020204" pitchFamily="34" charset="0"/>
                <a:cs typeface="Arial" panose="020B0604020202020204" pitchFamily="34" charset="0"/>
              </a:rPr>
              <a:t>15</a:t>
            </a:r>
          </a:p>
          <a:p>
            <a:pPr algn="r">
              <a:lnSpc>
                <a:spcPct val="80000"/>
              </a:lnSpc>
            </a:pPr>
            <a:r>
              <a:rPr lang="en-GB" sz="1500" dirty="0">
                <a:solidFill>
                  <a:srgbClr val="0000FF"/>
                </a:solidFill>
                <a:latin typeface="Arial" panose="020B0604020202020204" pitchFamily="34" charset="0"/>
                <a:cs typeface="Arial" panose="020B0604020202020204" pitchFamily="34" charset="0"/>
              </a:rPr>
              <a:t>16</a:t>
            </a:r>
          </a:p>
          <a:p>
            <a:pPr algn="r">
              <a:lnSpc>
                <a:spcPct val="80000"/>
              </a:lnSpc>
            </a:pPr>
            <a:r>
              <a:rPr lang="en-GB" sz="1500" dirty="0">
                <a:solidFill>
                  <a:srgbClr val="0000FF"/>
                </a:solidFill>
                <a:latin typeface="Arial" panose="020B0604020202020204" pitchFamily="34" charset="0"/>
                <a:cs typeface="Arial" panose="020B0604020202020204" pitchFamily="34" charset="0"/>
              </a:rPr>
              <a:t>17</a:t>
            </a:r>
          </a:p>
          <a:p>
            <a:pPr algn="r">
              <a:lnSpc>
                <a:spcPct val="80000"/>
              </a:lnSpc>
            </a:pPr>
            <a:r>
              <a:rPr lang="en-GB" sz="1500" dirty="0">
                <a:solidFill>
                  <a:srgbClr val="0000FF"/>
                </a:solidFill>
                <a:latin typeface="Arial" panose="020B0604020202020204" pitchFamily="34" charset="0"/>
                <a:cs typeface="Arial" panose="020B0604020202020204" pitchFamily="34" charset="0"/>
              </a:rPr>
              <a:t>18</a:t>
            </a:r>
          </a:p>
          <a:p>
            <a:pPr algn="r">
              <a:lnSpc>
                <a:spcPct val="80000"/>
              </a:lnSpc>
            </a:pPr>
            <a:r>
              <a:rPr lang="en-GB" sz="1500" dirty="0">
                <a:solidFill>
                  <a:srgbClr val="0000FF"/>
                </a:solidFill>
                <a:latin typeface="Arial" panose="020B0604020202020204" pitchFamily="34" charset="0"/>
                <a:cs typeface="Arial" panose="020B0604020202020204" pitchFamily="34" charset="0"/>
              </a:rPr>
              <a:t>19</a:t>
            </a:r>
          </a:p>
        </p:txBody>
      </p:sp>
      <p:cxnSp>
        <p:nvCxnSpPr>
          <p:cNvPr id="19" name="Straight Connector 18"/>
          <p:cNvCxnSpPr/>
          <p:nvPr/>
        </p:nvCxnSpPr>
        <p:spPr>
          <a:xfrm flipV="1">
            <a:off x="2670532" y="2929467"/>
            <a:ext cx="948968" cy="145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56D8692-8CF2-477E-AA03-CD204DF77751}"/>
              </a:ext>
            </a:extLst>
          </p:cNvPr>
          <p:cNvSpPr txBox="1"/>
          <p:nvPr/>
        </p:nvSpPr>
        <p:spPr>
          <a:xfrm>
            <a:off x="63795" y="63795"/>
            <a:ext cx="120307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now determine the better of the two, </a:t>
            </a:r>
            <a:r>
              <a:rPr lang="en-GB" sz="2400" dirty="0">
                <a:solidFill>
                  <a:srgbClr val="0000FF"/>
                </a:solidFill>
                <a:latin typeface="Arial" panose="020B0604020202020204" pitchFamily="34" charset="0"/>
                <a:cs typeface="Arial" panose="020B0604020202020204" pitchFamily="34" charset="0"/>
              </a:rPr>
              <a:t>19</a:t>
            </a:r>
            <a:r>
              <a:rPr lang="en-GB" sz="2400" dirty="0">
                <a:latin typeface="Arial" panose="020B0604020202020204" pitchFamily="34" charset="0"/>
                <a:cs typeface="Arial" panose="020B0604020202020204" pitchFamily="34" charset="0"/>
              </a:rPr>
              <a:t> times (four pairs highlighted). </a:t>
            </a:r>
          </a:p>
        </p:txBody>
      </p:sp>
      <p:sp>
        <p:nvSpPr>
          <p:cNvPr id="21" name="TextBox 20">
            <a:extLst>
              <a:ext uri="{FF2B5EF4-FFF2-40B4-BE49-F238E27FC236}">
                <a16:creationId xmlns:a16="http://schemas.microsoft.com/office/drawing/2014/main" id="{328A40AA-D1D3-466F-B8FD-BEE5CF9BD183}"/>
              </a:ext>
            </a:extLst>
          </p:cNvPr>
          <p:cNvSpPr txBox="1"/>
          <p:nvPr/>
        </p:nvSpPr>
        <p:spPr>
          <a:xfrm>
            <a:off x="6719777" y="634942"/>
            <a:ext cx="5374758"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We see that in five of the 19 pairs, the better-of-two is not part of those 50% which are – honestly – the better 50%. If we take 19 super-small breeding programs (each with only 2 candidates), and compared this to a ‘larger’ breeding program with 38 candidates ...</a:t>
            </a:r>
          </a:p>
          <a:p>
            <a:endParaRPr lang="en-GB"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 then several of the small programs happen to work with candidates that were both inferior (one such pair framed red). </a:t>
            </a:r>
          </a:p>
          <a:p>
            <a:endParaRPr lang="en-GB"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This bad luck is not counterbalanced by those programs who worked with two superior </a:t>
            </a:r>
            <a:r>
              <a:rPr lang="en-GB" dirty="0" err="1">
                <a:solidFill>
                  <a:schemeClr val="bg1"/>
                </a:solidFill>
                <a:latin typeface="Arial" panose="020B0604020202020204" pitchFamily="34" charset="0"/>
                <a:cs typeface="Arial" panose="020B0604020202020204" pitchFamily="34" charset="0"/>
              </a:rPr>
              <a:t>candi</a:t>
            </a:r>
            <a:r>
              <a:rPr lang="en-GB" dirty="0">
                <a:solidFill>
                  <a:schemeClr val="bg1"/>
                </a:solidFill>
                <a:latin typeface="Arial" panose="020B0604020202020204" pitchFamily="34" charset="0"/>
                <a:cs typeface="Arial" panose="020B0604020202020204" pitchFamily="34" charset="0"/>
              </a:rPr>
              <a:t>-dates. A superior pair spoils the less-good of its two, because that one still belongs to the better half yet is dis-regarded when selecting.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Summing across the 19 programs, five of the </a:t>
            </a:r>
            <a:r>
              <a:rPr lang="en-GB" dirty="0">
                <a:solidFill>
                  <a:srgbClr val="CC00CC"/>
                </a:solidFill>
                <a:latin typeface="Arial" panose="020B0604020202020204" pitchFamily="34" charset="0"/>
                <a:cs typeface="Arial" panose="020B0604020202020204" pitchFamily="34" charset="0"/>
              </a:rPr>
              <a:t>19 ‚honestly‘ superior </a:t>
            </a:r>
            <a:r>
              <a:rPr lang="en-GB" dirty="0">
                <a:latin typeface="Arial" panose="020B0604020202020204" pitchFamily="34" charset="0"/>
                <a:cs typeface="Arial" panose="020B0604020202020204" pitchFamily="34" charset="0"/>
              </a:rPr>
              <a:t>candidates are missing and substituted by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five</a:t>
            </a:r>
            <a:r>
              <a:rPr lang="en-GB" dirty="0">
                <a:solidFill>
                  <a:srgbClr val="C00000"/>
                </a:solidFill>
                <a:latin typeface="Arial" panose="020B0604020202020204" pitchFamily="34" charset="0"/>
                <a:cs typeface="Arial" panose="020B0604020202020204" pitchFamily="34" charset="0"/>
              </a:rPr>
              <a:t> honestly inferior ones (framed)</a:t>
            </a:r>
            <a:r>
              <a:rPr lang="en-GB" dirty="0">
                <a:latin typeface="Arial" panose="020B0604020202020204" pitchFamily="34" charset="0"/>
                <a:cs typeface="Arial" panose="020B0604020202020204" pitchFamily="34" charset="0"/>
              </a:rPr>
              <a:t>. </a:t>
            </a:r>
            <a:endParaRPr lang="en-GB" dirty="0">
              <a:solidFill>
                <a:srgbClr val="CC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1144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mean of the 19 higher-out-of-two values is lower than the mean value of the </a:t>
            </a:r>
            <a:r>
              <a:rPr lang="en-GB" sz="2400" dirty="0">
                <a:solidFill>
                  <a:srgbClr val="CC00CC"/>
                </a:solidFill>
                <a:latin typeface="Arial" panose="020B0604020202020204" pitchFamily="34" charset="0"/>
                <a:cs typeface="Arial" panose="020B0604020202020204" pitchFamily="34" charset="0"/>
              </a:rPr>
              <a:t>honestly 50% superior ones</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In less extreme cases, of course, the effect is smaller</a:t>
            </a:r>
            <a:r>
              <a:rPr lang="en-GB" sz="2400" dirty="0">
                <a:latin typeface="Arial" panose="020B0604020202020204" pitchFamily="34" charset="0"/>
                <a:cs typeface="Arial" panose="020B0604020202020204" pitchFamily="34" charset="0"/>
              </a:rPr>
              <a:t>.</a:t>
            </a:r>
          </a:p>
        </p:txBody>
      </p:sp>
      <p:grpSp>
        <p:nvGrpSpPr>
          <p:cNvPr id="7" name="Group 6"/>
          <p:cNvGrpSpPr/>
          <p:nvPr/>
        </p:nvGrpSpPr>
        <p:grpSpPr>
          <a:xfrm>
            <a:off x="72843" y="1070125"/>
            <a:ext cx="7162172" cy="5724000"/>
            <a:chOff x="72843" y="1070125"/>
            <a:chExt cx="7162172" cy="5724000"/>
          </a:xfrm>
        </p:grpSpPr>
        <p:pic>
          <p:nvPicPr>
            <p:cNvPr id="17" name="Picture 2" descr="better hal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43" y="1070125"/>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88790" y="1197609"/>
              <a:ext cx="6475041" cy="8771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sz="1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sz="1700" dirty="0">
                <a:solidFill>
                  <a:srgbClr val="0000FF"/>
                </a:solidFill>
                <a:latin typeface="Arial" panose="020B0604020202020204" pitchFamily="34" charset="0"/>
                <a:cs typeface="Arial" panose="020B0604020202020204" pitchFamily="34" charset="0"/>
              </a:endParaRPr>
            </a:p>
            <a:p>
              <a:r>
                <a:rPr lang="en-GB" sz="1700" dirty="0">
                  <a:solidFill>
                    <a:srgbClr val="0000FF"/>
                  </a:solidFill>
                  <a:latin typeface="Arial" panose="020B0604020202020204" pitchFamily="34" charset="0"/>
                  <a:cs typeface="Arial" panose="020B0604020202020204" pitchFamily="34" charset="0"/>
                </a:rPr>
                <a:t>      19 times the higher one of two</a:t>
              </a:r>
            </a:p>
          </p:txBody>
        </p:sp>
        <p:sp>
          <p:nvSpPr>
            <p:cNvPr id="20" name="TextBox 19"/>
            <p:cNvSpPr txBox="1"/>
            <p:nvPr/>
          </p:nvSpPr>
          <p:spPr>
            <a:xfrm>
              <a:off x="4718698" y="5789839"/>
              <a:ext cx="1366550" cy="646331"/>
            </a:xfrm>
            <a:prstGeom prst="rect">
              <a:avLst/>
            </a:prstGeom>
            <a:solidFill>
              <a:schemeClr val="bg1"/>
            </a:solidFill>
            <a:ln w="28575">
              <a:solidFill>
                <a:srgbClr val="CC00CC"/>
              </a:solidFill>
            </a:ln>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21" name="Flowchart: Or 20"/>
            <p:cNvSpPr>
              <a:spLocks noChangeAspect="1"/>
            </p:cNvSpPr>
            <p:nvPr/>
          </p:nvSpPr>
          <p:spPr>
            <a:xfrm>
              <a:off x="186567" y="1799962"/>
              <a:ext cx="144000" cy="144000"/>
            </a:xfrm>
            <a:prstGeom prst="flowChartOr">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 name="Straight Arrow Connector 2"/>
            <p:cNvCxnSpPr/>
            <p:nvPr/>
          </p:nvCxnSpPr>
          <p:spPr>
            <a:xfrm>
              <a:off x="4498839" y="5159046"/>
              <a:ext cx="0" cy="630793"/>
            </a:xfrm>
            <a:prstGeom prst="straightConnector1">
              <a:avLst/>
            </a:prstGeom>
            <a:ln w="76200">
              <a:solidFill>
                <a:srgbClr val="0000CC"/>
              </a:solidFill>
              <a:tailEnd type="triangle" w="lg" len="lg"/>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762881" y="5162590"/>
              <a:ext cx="0" cy="630793"/>
            </a:xfrm>
            <a:prstGeom prst="straightConnector1">
              <a:avLst/>
            </a:prstGeom>
            <a:ln w="76200">
              <a:solidFill>
                <a:srgbClr val="CC00CC"/>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58140" y="5789839"/>
              <a:ext cx="1835383" cy="646331"/>
            </a:xfrm>
            <a:prstGeom prst="rect">
              <a:avLst/>
            </a:prstGeom>
            <a:solidFill>
              <a:schemeClr val="bg1"/>
            </a:solidFill>
            <a:ln w="19050">
              <a:solidFill>
                <a:srgbClr val="0000CC"/>
              </a:solidFill>
            </a:ln>
            <a:effectLst>
              <a:outerShdw blurRad="50800" dist="38100" dir="8100000" algn="tr" rotWithShape="0">
                <a:prstClr val="black">
                  <a:alpha val="40000"/>
                </a:prstClr>
              </a:outerShdw>
            </a:effectLst>
          </p:spPr>
          <p:txBody>
            <a:bodyPr wrap="square" rtlCol="0">
              <a:spAutoFit/>
            </a:bodyPr>
            <a:lstStyle/>
            <a:p>
              <a:pPr algn="r"/>
              <a:r>
                <a:rPr lang="en-GB" dirty="0">
                  <a:solidFill>
                    <a:srgbClr val="0000CC"/>
                  </a:solidFill>
                  <a:latin typeface="Arial" panose="020B0604020202020204" pitchFamily="34" charset="0"/>
                  <a:cs typeface="Arial" panose="020B0604020202020204" pitchFamily="34" charset="0"/>
                </a:rPr>
                <a:t>Mean of higher-</a:t>
              </a:r>
              <a:r>
                <a:rPr lang="en-GB" dirty="0" err="1">
                  <a:solidFill>
                    <a:srgbClr val="0000CC"/>
                  </a:solidFill>
                  <a:latin typeface="Arial" panose="020B0604020202020204" pitchFamily="34" charset="0"/>
                  <a:cs typeface="Arial" panose="020B0604020202020204" pitchFamily="34" charset="0"/>
                </a:rPr>
                <a:t>out-of</a:t>
              </a:r>
              <a:r>
                <a:rPr lang="en-GB" dirty="0">
                  <a:solidFill>
                    <a:srgbClr val="0000CC"/>
                  </a:solidFill>
                  <a:latin typeface="Arial" panose="020B0604020202020204" pitchFamily="34" charset="0"/>
                  <a:cs typeface="Arial" panose="020B0604020202020204" pitchFamily="34" charset="0"/>
                </a:rPr>
                <a:t> two</a:t>
              </a:r>
            </a:p>
          </p:txBody>
        </p:sp>
      </p:grpSp>
      <p:sp>
        <p:nvSpPr>
          <p:cNvPr id="26" name="TextBox 25"/>
          <p:cNvSpPr txBox="1"/>
          <p:nvPr/>
        </p:nvSpPr>
        <p:spPr>
          <a:xfrm>
            <a:off x="340737" y="2108913"/>
            <a:ext cx="547576" cy="3600986"/>
          </a:xfrm>
          <a:prstGeom prst="rect">
            <a:avLst/>
          </a:prstGeom>
          <a:noFill/>
        </p:spPr>
        <p:txBody>
          <a:bodyPr wrap="square" rtlCol="0">
            <a:spAutoFit/>
          </a:bodyPr>
          <a:lstStyle/>
          <a:p>
            <a:pPr algn="r">
              <a:lnSpc>
                <a:spcPct val="80000"/>
              </a:lnSpc>
            </a:pPr>
            <a:r>
              <a:rPr lang="en-GB" sz="1500" dirty="0">
                <a:solidFill>
                  <a:srgbClr val="0000FF"/>
                </a:solidFill>
                <a:latin typeface="Arial" panose="020B0604020202020204" pitchFamily="34" charset="0"/>
                <a:cs typeface="Arial" panose="020B0604020202020204" pitchFamily="34" charset="0"/>
              </a:rPr>
              <a:t>1</a:t>
            </a:r>
          </a:p>
          <a:p>
            <a:pPr algn="r">
              <a:lnSpc>
                <a:spcPct val="80000"/>
              </a:lnSpc>
            </a:pPr>
            <a:r>
              <a:rPr lang="en-GB" sz="1500" dirty="0">
                <a:solidFill>
                  <a:srgbClr val="0000FF"/>
                </a:solidFill>
                <a:latin typeface="Arial" panose="020B0604020202020204" pitchFamily="34" charset="0"/>
                <a:cs typeface="Arial" panose="020B0604020202020204" pitchFamily="34" charset="0"/>
              </a:rPr>
              <a:t>2</a:t>
            </a:r>
          </a:p>
          <a:p>
            <a:pPr algn="r">
              <a:lnSpc>
                <a:spcPct val="80000"/>
              </a:lnSpc>
            </a:pPr>
            <a:r>
              <a:rPr lang="en-GB" sz="1500" dirty="0">
                <a:solidFill>
                  <a:srgbClr val="0000FF"/>
                </a:solidFill>
                <a:latin typeface="Arial" panose="020B0604020202020204" pitchFamily="34" charset="0"/>
                <a:cs typeface="Arial" panose="020B0604020202020204" pitchFamily="34" charset="0"/>
              </a:rPr>
              <a:t>3</a:t>
            </a:r>
          </a:p>
          <a:p>
            <a:pPr algn="r">
              <a:lnSpc>
                <a:spcPct val="80000"/>
              </a:lnSpc>
            </a:pPr>
            <a:r>
              <a:rPr lang="en-GB" sz="1500" dirty="0">
                <a:solidFill>
                  <a:srgbClr val="0000FF"/>
                </a:solidFill>
                <a:latin typeface="Arial" panose="020B0604020202020204" pitchFamily="34" charset="0"/>
                <a:cs typeface="Arial" panose="020B0604020202020204" pitchFamily="34" charset="0"/>
              </a:rPr>
              <a:t>4</a:t>
            </a:r>
          </a:p>
          <a:p>
            <a:pPr algn="r">
              <a:lnSpc>
                <a:spcPct val="80000"/>
              </a:lnSpc>
            </a:pPr>
            <a:r>
              <a:rPr lang="en-GB" sz="1500" dirty="0">
                <a:solidFill>
                  <a:srgbClr val="0000FF"/>
                </a:solidFill>
                <a:latin typeface="Arial" panose="020B0604020202020204" pitchFamily="34" charset="0"/>
                <a:cs typeface="Arial" panose="020B0604020202020204" pitchFamily="34" charset="0"/>
              </a:rPr>
              <a:t>5</a:t>
            </a:r>
          </a:p>
          <a:p>
            <a:pPr algn="r">
              <a:lnSpc>
                <a:spcPct val="80000"/>
              </a:lnSpc>
            </a:pPr>
            <a:r>
              <a:rPr lang="en-GB" sz="1500" dirty="0">
                <a:solidFill>
                  <a:srgbClr val="0000FF"/>
                </a:solidFill>
                <a:latin typeface="Arial" panose="020B0604020202020204" pitchFamily="34" charset="0"/>
                <a:cs typeface="Arial" panose="020B0604020202020204" pitchFamily="34" charset="0"/>
              </a:rPr>
              <a:t>6</a:t>
            </a:r>
          </a:p>
          <a:p>
            <a:pPr algn="r">
              <a:lnSpc>
                <a:spcPct val="80000"/>
              </a:lnSpc>
            </a:pPr>
            <a:r>
              <a:rPr lang="en-GB" sz="1500" dirty="0">
                <a:solidFill>
                  <a:srgbClr val="0000FF"/>
                </a:solidFill>
                <a:latin typeface="Arial" panose="020B0604020202020204" pitchFamily="34" charset="0"/>
                <a:cs typeface="Arial" panose="020B0604020202020204" pitchFamily="34" charset="0"/>
              </a:rPr>
              <a:t>7</a:t>
            </a:r>
          </a:p>
          <a:p>
            <a:pPr algn="r">
              <a:lnSpc>
                <a:spcPct val="80000"/>
              </a:lnSpc>
            </a:pPr>
            <a:r>
              <a:rPr lang="en-GB" sz="1500" dirty="0">
                <a:solidFill>
                  <a:srgbClr val="0000FF"/>
                </a:solidFill>
                <a:latin typeface="Arial" panose="020B0604020202020204" pitchFamily="34" charset="0"/>
                <a:cs typeface="Arial" panose="020B0604020202020204" pitchFamily="34" charset="0"/>
              </a:rPr>
              <a:t>8</a:t>
            </a:r>
          </a:p>
          <a:p>
            <a:pPr algn="r">
              <a:lnSpc>
                <a:spcPct val="80000"/>
              </a:lnSpc>
            </a:pPr>
            <a:r>
              <a:rPr lang="en-GB" sz="1500" dirty="0">
                <a:solidFill>
                  <a:srgbClr val="0000FF"/>
                </a:solidFill>
                <a:latin typeface="Arial" panose="020B0604020202020204" pitchFamily="34" charset="0"/>
                <a:cs typeface="Arial" panose="020B0604020202020204" pitchFamily="34" charset="0"/>
              </a:rPr>
              <a:t>9</a:t>
            </a:r>
          </a:p>
          <a:p>
            <a:pPr algn="r">
              <a:lnSpc>
                <a:spcPct val="80000"/>
              </a:lnSpc>
            </a:pPr>
            <a:r>
              <a:rPr lang="en-GB" sz="1500" dirty="0">
                <a:solidFill>
                  <a:srgbClr val="0000FF"/>
                </a:solidFill>
                <a:latin typeface="Arial" panose="020B0604020202020204" pitchFamily="34" charset="0"/>
                <a:cs typeface="Arial" panose="020B0604020202020204" pitchFamily="34" charset="0"/>
              </a:rPr>
              <a:t>10</a:t>
            </a:r>
          </a:p>
          <a:p>
            <a:pPr algn="r">
              <a:lnSpc>
                <a:spcPct val="80000"/>
              </a:lnSpc>
            </a:pPr>
            <a:r>
              <a:rPr lang="en-GB" sz="1500" dirty="0">
                <a:solidFill>
                  <a:srgbClr val="0000FF"/>
                </a:solidFill>
                <a:latin typeface="Arial" panose="020B0604020202020204" pitchFamily="34" charset="0"/>
                <a:cs typeface="Arial" panose="020B0604020202020204" pitchFamily="34" charset="0"/>
              </a:rPr>
              <a:t>11</a:t>
            </a:r>
          </a:p>
          <a:p>
            <a:pPr algn="r">
              <a:lnSpc>
                <a:spcPct val="80000"/>
              </a:lnSpc>
            </a:pPr>
            <a:r>
              <a:rPr lang="en-GB" sz="1500" dirty="0">
                <a:solidFill>
                  <a:srgbClr val="0000FF"/>
                </a:solidFill>
                <a:latin typeface="Arial" panose="020B0604020202020204" pitchFamily="34" charset="0"/>
                <a:cs typeface="Arial" panose="020B0604020202020204" pitchFamily="34" charset="0"/>
              </a:rPr>
              <a:t>12</a:t>
            </a:r>
          </a:p>
          <a:p>
            <a:pPr algn="r">
              <a:lnSpc>
                <a:spcPct val="80000"/>
              </a:lnSpc>
            </a:pPr>
            <a:r>
              <a:rPr lang="en-GB" sz="1500" dirty="0">
                <a:solidFill>
                  <a:srgbClr val="0000FF"/>
                </a:solidFill>
                <a:latin typeface="Arial" panose="020B0604020202020204" pitchFamily="34" charset="0"/>
                <a:cs typeface="Arial" panose="020B0604020202020204" pitchFamily="34" charset="0"/>
              </a:rPr>
              <a:t>13</a:t>
            </a:r>
          </a:p>
          <a:p>
            <a:pPr algn="r">
              <a:lnSpc>
                <a:spcPct val="80000"/>
              </a:lnSpc>
            </a:pPr>
            <a:r>
              <a:rPr lang="en-GB" sz="1500" dirty="0">
                <a:solidFill>
                  <a:srgbClr val="0000FF"/>
                </a:solidFill>
                <a:latin typeface="Arial" panose="020B0604020202020204" pitchFamily="34" charset="0"/>
                <a:cs typeface="Arial" panose="020B0604020202020204" pitchFamily="34" charset="0"/>
              </a:rPr>
              <a:t>14</a:t>
            </a:r>
          </a:p>
          <a:p>
            <a:pPr algn="r">
              <a:lnSpc>
                <a:spcPct val="80000"/>
              </a:lnSpc>
            </a:pPr>
            <a:r>
              <a:rPr lang="en-GB" sz="1500" dirty="0">
                <a:solidFill>
                  <a:srgbClr val="0000FF"/>
                </a:solidFill>
                <a:latin typeface="Arial" panose="020B0604020202020204" pitchFamily="34" charset="0"/>
                <a:cs typeface="Arial" panose="020B0604020202020204" pitchFamily="34" charset="0"/>
              </a:rPr>
              <a:t>15</a:t>
            </a:r>
          </a:p>
          <a:p>
            <a:pPr algn="r">
              <a:lnSpc>
                <a:spcPct val="80000"/>
              </a:lnSpc>
            </a:pPr>
            <a:r>
              <a:rPr lang="en-GB" sz="1500" dirty="0">
                <a:solidFill>
                  <a:srgbClr val="0000FF"/>
                </a:solidFill>
                <a:latin typeface="Arial" panose="020B0604020202020204" pitchFamily="34" charset="0"/>
                <a:cs typeface="Arial" panose="020B0604020202020204" pitchFamily="34" charset="0"/>
              </a:rPr>
              <a:t>16</a:t>
            </a:r>
          </a:p>
          <a:p>
            <a:pPr algn="r">
              <a:lnSpc>
                <a:spcPct val="80000"/>
              </a:lnSpc>
            </a:pPr>
            <a:r>
              <a:rPr lang="en-GB" sz="1500" dirty="0">
                <a:solidFill>
                  <a:srgbClr val="0000FF"/>
                </a:solidFill>
                <a:latin typeface="Arial" panose="020B0604020202020204" pitchFamily="34" charset="0"/>
                <a:cs typeface="Arial" panose="020B0604020202020204" pitchFamily="34" charset="0"/>
              </a:rPr>
              <a:t>17</a:t>
            </a:r>
          </a:p>
          <a:p>
            <a:pPr algn="r">
              <a:lnSpc>
                <a:spcPct val="80000"/>
              </a:lnSpc>
            </a:pPr>
            <a:r>
              <a:rPr lang="en-GB" sz="1500" dirty="0">
                <a:solidFill>
                  <a:srgbClr val="0000FF"/>
                </a:solidFill>
                <a:latin typeface="Arial" panose="020B0604020202020204" pitchFamily="34" charset="0"/>
                <a:cs typeface="Arial" panose="020B0604020202020204" pitchFamily="34" charset="0"/>
              </a:rPr>
              <a:t>18</a:t>
            </a:r>
          </a:p>
          <a:p>
            <a:pPr algn="r">
              <a:lnSpc>
                <a:spcPct val="80000"/>
              </a:lnSpc>
            </a:pPr>
            <a:r>
              <a:rPr lang="en-GB" sz="1500" dirty="0">
                <a:solidFill>
                  <a:srgbClr val="0000FF"/>
                </a:solidFill>
                <a:latin typeface="Arial" panose="020B0604020202020204" pitchFamily="34" charset="0"/>
                <a:cs typeface="Arial" panose="020B0604020202020204" pitchFamily="34" charset="0"/>
              </a:rPr>
              <a:t>19</a:t>
            </a:r>
          </a:p>
        </p:txBody>
      </p:sp>
      <p:sp>
        <p:nvSpPr>
          <p:cNvPr id="8" name="TextBox 7"/>
          <p:cNvSpPr txBox="1"/>
          <p:nvPr/>
        </p:nvSpPr>
        <p:spPr>
          <a:xfrm>
            <a:off x="6661608" y="980952"/>
            <a:ext cx="5432927" cy="553997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Small programs (few candidates) show some ran-</a:t>
            </a:r>
            <a:r>
              <a:rPr lang="en-GB" dirty="0" err="1">
                <a:latin typeface="Arial" panose="020B0604020202020204" pitchFamily="34" charset="0"/>
                <a:cs typeface="Arial" panose="020B0604020202020204" pitchFamily="34" charset="0"/>
              </a:rPr>
              <a:t>dom</a:t>
            </a:r>
            <a:r>
              <a:rPr lang="en-GB" dirty="0">
                <a:latin typeface="Arial" panose="020B0604020202020204" pitchFamily="34" charset="0"/>
                <a:cs typeface="Arial" panose="020B0604020202020204" pitchFamily="34" charset="0"/>
              </a:rPr>
              <a:t> impact on outcome. Take their few candidates as sample from a conceptual basic pool of N=∞. Their small  sample may not well represent the </a:t>
            </a:r>
            <a:r>
              <a:rPr lang="en-GB" dirty="0" err="1">
                <a:latin typeface="Arial" panose="020B0604020202020204" pitchFamily="34" charset="0"/>
                <a:cs typeface="Arial" panose="020B0604020202020204" pitchFamily="34" charset="0"/>
              </a:rPr>
              <a:t>ba</a:t>
            </a:r>
            <a:r>
              <a:rPr lang="en-GB" dirty="0">
                <a:latin typeface="Arial" panose="020B0604020202020204" pitchFamily="34" charset="0"/>
                <a:cs typeface="Arial" panose="020B0604020202020204" pitchFamily="34" charset="0"/>
              </a:rPr>
              <a:t>-sic pool. In some cases, their selected candidate is very superior, in other cases quite inferior, out-come of replicate small samples varies much. On </a:t>
            </a:r>
            <a:r>
              <a:rPr lang="en-GB" dirty="0" err="1">
                <a:latin typeface="Arial" panose="020B0604020202020204" pitchFamily="34" charset="0"/>
                <a:cs typeface="Arial" panose="020B0604020202020204" pitchFamily="34" charset="0"/>
              </a:rPr>
              <a:t>ave</a:t>
            </a:r>
            <a:r>
              <a:rPr lang="en-GB" dirty="0">
                <a:latin typeface="Arial" panose="020B0604020202020204" pitchFamily="34" charset="0"/>
                <a:cs typeface="Arial" panose="020B0604020202020204" pitchFamily="34" charset="0"/>
              </a:rPr>
              <a:t>-rage, the expected gain with α=50% is clearly smaller that the expected gain with the same α=50% but </a:t>
            </a:r>
            <a:r>
              <a:rPr lang="en-GB" dirty="0">
                <a:solidFill>
                  <a:srgbClr val="CC00CC"/>
                </a:solidFill>
                <a:latin typeface="Arial" panose="020B0604020202020204" pitchFamily="34" charset="0"/>
                <a:cs typeface="Arial" panose="020B0604020202020204" pitchFamily="34" charset="0"/>
              </a:rPr>
              <a:t>from many candidates.</a:t>
            </a:r>
            <a:endParaRPr lang="en-GB" sz="1200" dirty="0">
              <a:solidFill>
                <a:srgbClr val="CC00CC"/>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Selection intensity in case of N= ∞ and α=50% is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=0.798. This is what we usually employ.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Selection intensity in case of in case of N= 38 and α=50% is i≈0.780.</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Selection intensity in case of in case of N= 2 and α=50% is i≈0.564</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we compared the latter two settings.</a:t>
            </a: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371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3795" y="63795"/>
            <a:ext cx="120307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Follow the 19 higher-out-of-two values, see that </a:t>
            </a:r>
            <a:r>
              <a:rPr lang="en-GB" sz="2400" dirty="0">
                <a:solidFill>
                  <a:srgbClr val="0000CC"/>
                </a:solidFill>
                <a:latin typeface="Arial" panose="020B0604020202020204" pitchFamily="34" charset="0"/>
                <a:cs typeface="Arial" panose="020B0604020202020204" pitchFamily="34" charset="0"/>
              </a:rPr>
              <a:t>their mean value </a:t>
            </a:r>
            <a:r>
              <a:rPr lang="en-GB" sz="2400" dirty="0">
                <a:latin typeface="Arial" panose="020B0604020202020204" pitchFamily="34" charset="0"/>
                <a:cs typeface="Arial" panose="020B0604020202020204" pitchFamily="34" charset="0"/>
              </a:rPr>
              <a:t>is lower than the mean value of the </a:t>
            </a:r>
            <a:r>
              <a:rPr lang="en-GB" sz="2400" dirty="0">
                <a:solidFill>
                  <a:srgbClr val="CC00CC"/>
                </a:solidFill>
                <a:latin typeface="Arial" panose="020B0604020202020204" pitchFamily="34" charset="0"/>
                <a:cs typeface="Arial" panose="020B0604020202020204" pitchFamily="34" charset="0"/>
              </a:rPr>
              <a:t>honestly 50% superior ones</a:t>
            </a:r>
            <a:r>
              <a:rPr lang="en-GB" sz="2400" dirty="0">
                <a:latin typeface="Arial" panose="020B0604020202020204" pitchFamily="34" charset="0"/>
                <a:cs typeface="Arial" panose="020B0604020202020204" pitchFamily="34" charset="0"/>
              </a:rPr>
              <a:t>. </a:t>
            </a:r>
          </a:p>
        </p:txBody>
      </p:sp>
      <p:sp>
        <p:nvSpPr>
          <p:cNvPr id="12"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28</a:t>
            </a:fld>
            <a:endParaRPr lang="en-GB" sz="2400" dirty="0">
              <a:latin typeface="Arial" panose="020B0604020202020204" pitchFamily="34" charset="0"/>
              <a:cs typeface="Arial" panose="020B0604020202020204" pitchFamily="34" charset="0"/>
            </a:endParaRPr>
          </a:p>
        </p:txBody>
      </p:sp>
      <p:grpSp>
        <p:nvGrpSpPr>
          <p:cNvPr id="5" name="Group 4"/>
          <p:cNvGrpSpPr/>
          <p:nvPr/>
        </p:nvGrpSpPr>
        <p:grpSpPr>
          <a:xfrm>
            <a:off x="72843" y="1070125"/>
            <a:ext cx="7162172" cy="5724000"/>
            <a:chOff x="72843" y="1070125"/>
            <a:chExt cx="7162172" cy="5724000"/>
          </a:xfrm>
        </p:grpSpPr>
        <p:pic>
          <p:nvPicPr>
            <p:cNvPr id="17" name="Picture 2" descr="better hal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43" y="1070125"/>
              <a:ext cx="7162172" cy="57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88790" y="1197609"/>
              <a:ext cx="6475041" cy="8771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sz="1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 </a:t>
              </a:r>
              <a:r>
                <a:rPr lang="en-GB" sz="1700" dirty="0">
                  <a:solidFill>
                    <a:srgbClr val="CC00CC"/>
                  </a:solidFill>
                  <a:latin typeface="Arial" panose="020B0604020202020204" pitchFamily="34" charset="0"/>
                  <a:cs typeface="Arial" panose="020B0604020202020204" pitchFamily="34" charset="0"/>
                </a:rPr>
                <a:t>   the 50% better out of N=38</a:t>
              </a:r>
              <a:r>
                <a:rPr lang="en-GB" sz="1700" dirty="0">
                  <a:latin typeface="Arial" panose="020B0604020202020204" pitchFamily="34" charset="0"/>
                  <a:cs typeface="Arial" panose="020B0604020202020204" pitchFamily="34" charset="0"/>
                </a:rPr>
                <a:t> </a:t>
              </a:r>
            </a:p>
            <a:p>
              <a:r>
                <a:rPr lang="en-GB" sz="1700" dirty="0">
                  <a:solidFill>
                    <a:srgbClr val="0000FF"/>
                  </a:solidFill>
                  <a:latin typeface="Arial" panose="020B0604020202020204" pitchFamily="34" charset="0"/>
                  <a:cs typeface="Arial" panose="020B0604020202020204" pitchFamily="34" charset="0"/>
                </a:rPr>
                <a:t>      19 times the higher one of two</a:t>
              </a:r>
            </a:p>
          </p:txBody>
        </p:sp>
        <p:sp>
          <p:nvSpPr>
            <p:cNvPr id="20" name="TextBox 19"/>
            <p:cNvSpPr txBox="1"/>
            <p:nvPr/>
          </p:nvSpPr>
          <p:spPr>
            <a:xfrm>
              <a:off x="4718698" y="5789839"/>
              <a:ext cx="1366550" cy="646331"/>
            </a:xfrm>
            <a:prstGeom prst="rect">
              <a:avLst/>
            </a:prstGeom>
            <a:solidFill>
              <a:schemeClr val="bg1"/>
            </a:solidFill>
            <a:ln w="28575">
              <a:solidFill>
                <a:srgbClr val="CC00CC"/>
              </a:solidFill>
            </a:ln>
            <a:effectLst>
              <a:outerShdw blurRad="50800" dist="38100" dir="2700000" algn="tl" rotWithShape="0">
                <a:prstClr val="black">
                  <a:alpha val="40000"/>
                </a:prstClr>
              </a:outerShdw>
            </a:effectLst>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Mean of higher 50%</a:t>
              </a:r>
            </a:p>
          </p:txBody>
        </p:sp>
        <p:sp>
          <p:nvSpPr>
            <p:cNvPr id="21" name="Flowchart: Or 20"/>
            <p:cNvSpPr>
              <a:spLocks noChangeAspect="1"/>
            </p:cNvSpPr>
            <p:nvPr/>
          </p:nvSpPr>
          <p:spPr>
            <a:xfrm>
              <a:off x="186567" y="1799962"/>
              <a:ext cx="144000" cy="144000"/>
            </a:xfrm>
            <a:prstGeom prst="flowChartOr">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p:cNvSpPr txBox="1"/>
            <p:nvPr/>
          </p:nvSpPr>
          <p:spPr>
            <a:xfrm>
              <a:off x="2658140" y="5789839"/>
              <a:ext cx="1835383" cy="646331"/>
            </a:xfrm>
            <a:prstGeom prst="rect">
              <a:avLst/>
            </a:prstGeom>
            <a:solidFill>
              <a:schemeClr val="bg1"/>
            </a:solidFill>
            <a:ln w="19050">
              <a:solidFill>
                <a:srgbClr val="0000CC"/>
              </a:solidFill>
            </a:ln>
            <a:effectLst>
              <a:outerShdw blurRad="50800" dist="38100" dir="8100000" algn="tr" rotWithShape="0">
                <a:prstClr val="black">
                  <a:alpha val="40000"/>
                </a:prstClr>
              </a:outerShdw>
            </a:effectLst>
          </p:spPr>
          <p:txBody>
            <a:bodyPr wrap="square" rtlCol="0">
              <a:spAutoFit/>
            </a:bodyPr>
            <a:lstStyle/>
            <a:p>
              <a:pPr algn="r"/>
              <a:r>
                <a:rPr lang="en-GB" dirty="0">
                  <a:solidFill>
                    <a:srgbClr val="0000CC"/>
                  </a:solidFill>
                  <a:latin typeface="Arial" panose="020B0604020202020204" pitchFamily="34" charset="0"/>
                  <a:cs typeface="Arial" panose="020B0604020202020204" pitchFamily="34" charset="0"/>
                </a:rPr>
                <a:t>Mean of higher-</a:t>
              </a:r>
              <a:r>
                <a:rPr lang="en-GB" dirty="0" err="1">
                  <a:solidFill>
                    <a:srgbClr val="0000CC"/>
                  </a:solidFill>
                  <a:latin typeface="Arial" panose="020B0604020202020204" pitchFamily="34" charset="0"/>
                  <a:cs typeface="Arial" panose="020B0604020202020204" pitchFamily="34" charset="0"/>
                </a:rPr>
                <a:t>out-of</a:t>
              </a:r>
              <a:r>
                <a:rPr lang="en-GB" dirty="0">
                  <a:solidFill>
                    <a:srgbClr val="0000CC"/>
                  </a:solidFill>
                  <a:latin typeface="Arial" panose="020B0604020202020204" pitchFamily="34" charset="0"/>
                  <a:cs typeface="Arial" panose="020B0604020202020204" pitchFamily="34" charset="0"/>
                </a:rPr>
                <a:t> two</a:t>
              </a:r>
            </a:p>
          </p:txBody>
        </p:sp>
        <p:cxnSp>
          <p:nvCxnSpPr>
            <p:cNvPr id="3" name="Straight Arrow Connector 2"/>
            <p:cNvCxnSpPr/>
            <p:nvPr/>
          </p:nvCxnSpPr>
          <p:spPr>
            <a:xfrm>
              <a:off x="4498839" y="5159046"/>
              <a:ext cx="0" cy="630793"/>
            </a:xfrm>
            <a:prstGeom prst="straightConnector1">
              <a:avLst/>
            </a:prstGeom>
            <a:ln w="76200">
              <a:solidFill>
                <a:srgbClr val="0000CC"/>
              </a:solidFill>
              <a:tailEnd type="triangle" w="lg" len="lg"/>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762881" y="5162590"/>
              <a:ext cx="0" cy="630793"/>
            </a:xfrm>
            <a:prstGeom prst="straightConnector1">
              <a:avLst/>
            </a:prstGeom>
            <a:ln w="76200">
              <a:solidFill>
                <a:srgbClr val="CC00CC"/>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173511" y="1574822"/>
              <a:ext cx="144000" cy="144000"/>
            </a:xfrm>
            <a:prstGeom prst="ellipse">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TextBox 17"/>
          <p:cNvSpPr txBox="1"/>
          <p:nvPr/>
        </p:nvSpPr>
        <p:spPr>
          <a:xfrm>
            <a:off x="340737" y="2108913"/>
            <a:ext cx="547576" cy="3600986"/>
          </a:xfrm>
          <a:prstGeom prst="rect">
            <a:avLst/>
          </a:prstGeom>
          <a:noFill/>
        </p:spPr>
        <p:txBody>
          <a:bodyPr wrap="square" rtlCol="0">
            <a:spAutoFit/>
          </a:bodyPr>
          <a:lstStyle/>
          <a:p>
            <a:pPr algn="r">
              <a:lnSpc>
                <a:spcPct val="80000"/>
              </a:lnSpc>
            </a:pPr>
            <a:r>
              <a:rPr lang="de-DE" sz="1500" dirty="0">
                <a:solidFill>
                  <a:srgbClr val="0000FF"/>
                </a:solidFill>
                <a:latin typeface="Arial" panose="020B0604020202020204" pitchFamily="34" charset="0"/>
                <a:cs typeface="Arial" panose="020B0604020202020204" pitchFamily="34" charset="0"/>
              </a:rPr>
              <a:t>1</a:t>
            </a:r>
          </a:p>
          <a:p>
            <a:pPr algn="r">
              <a:lnSpc>
                <a:spcPct val="80000"/>
              </a:lnSpc>
            </a:pPr>
            <a:r>
              <a:rPr lang="de-DE" sz="1500" dirty="0">
                <a:solidFill>
                  <a:srgbClr val="0000FF"/>
                </a:solidFill>
                <a:latin typeface="Arial" panose="020B0604020202020204" pitchFamily="34" charset="0"/>
                <a:cs typeface="Arial" panose="020B0604020202020204" pitchFamily="34" charset="0"/>
              </a:rPr>
              <a:t>2</a:t>
            </a:r>
          </a:p>
          <a:p>
            <a:pPr algn="r">
              <a:lnSpc>
                <a:spcPct val="80000"/>
              </a:lnSpc>
            </a:pPr>
            <a:r>
              <a:rPr lang="de-DE" sz="1500" dirty="0">
                <a:solidFill>
                  <a:srgbClr val="0000FF"/>
                </a:solidFill>
                <a:latin typeface="Arial" panose="020B0604020202020204" pitchFamily="34" charset="0"/>
                <a:cs typeface="Arial" panose="020B0604020202020204" pitchFamily="34" charset="0"/>
              </a:rPr>
              <a:t>3</a:t>
            </a:r>
          </a:p>
          <a:p>
            <a:pPr algn="r">
              <a:lnSpc>
                <a:spcPct val="80000"/>
              </a:lnSpc>
            </a:pPr>
            <a:r>
              <a:rPr lang="de-DE" sz="1500" dirty="0">
                <a:solidFill>
                  <a:srgbClr val="0000FF"/>
                </a:solidFill>
                <a:latin typeface="Arial" panose="020B0604020202020204" pitchFamily="34" charset="0"/>
                <a:cs typeface="Arial" panose="020B0604020202020204" pitchFamily="34" charset="0"/>
              </a:rPr>
              <a:t>4</a:t>
            </a:r>
          </a:p>
          <a:p>
            <a:pPr algn="r">
              <a:lnSpc>
                <a:spcPct val="80000"/>
              </a:lnSpc>
            </a:pPr>
            <a:r>
              <a:rPr lang="de-DE" sz="1500" dirty="0">
                <a:solidFill>
                  <a:srgbClr val="0000FF"/>
                </a:solidFill>
                <a:latin typeface="Arial" panose="020B0604020202020204" pitchFamily="34" charset="0"/>
                <a:cs typeface="Arial" panose="020B0604020202020204" pitchFamily="34" charset="0"/>
              </a:rPr>
              <a:t>5</a:t>
            </a:r>
          </a:p>
          <a:p>
            <a:pPr algn="r">
              <a:lnSpc>
                <a:spcPct val="80000"/>
              </a:lnSpc>
            </a:pPr>
            <a:r>
              <a:rPr lang="de-DE" sz="1500" dirty="0">
                <a:solidFill>
                  <a:srgbClr val="0000FF"/>
                </a:solidFill>
                <a:latin typeface="Arial" panose="020B0604020202020204" pitchFamily="34" charset="0"/>
                <a:cs typeface="Arial" panose="020B0604020202020204" pitchFamily="34" charset="0"/>
              </a:rPr>
              <a:t>6</a:t>
            </a:r>
          </a:p>
          <a:p>
            <a:pPr algn="r">
              <a:lnSpc>
                <a:spcPct val="80000"/>
              </a:lnSpc>
            </a:pPr>
            <a:r>
              <a:rPr lang="de-DE" sz="1500" dirty="0">
                <a:solidFill>
                  <a:srgbClr val="0000FF"/>
                </a:solidFill>
                <a:latin typeface="Arial" panose="020B0604020202020204" pitchFamily="34" charset="0"/>
                <a:cs typeface="Arial" panose="020B0604020202020204" pitchFamily="34" charset="0"/>
              </a:rPr>
              <a:t>7</a:t>
            </a:r>
          </a:p>
          <a:p>
            <a:pPr algn="r">
              <a:lnSpc>
                <a:spcPct val="80000"/>
              </a:lnSpc>
            </a:pPr>
            <a:r>
              <a:rPr lang="de-DE" sz="1500" dirty="0">
                <a:solidFill>
                  <a:srgbClr val="0000FF"/>
                </a:solidFill>
                <a:latin typeface="Arial" panose="020B0604020202020204" pitchFamily="34" charset="0"/>
                <a:cs typeface="Arial" panose="020B0604020202020204" pitchFamily="34" charset="0"/>
              </a:rPr>
              <a:t>8</a:t>
            </a:r>
          </a:p>
          <a:p>
            <a:pPr algn="r">
              <a:lnSpc>
                <a:spcPct val="80000"/>
              </a:lnSpc>
            </a:pPr>
            <a:r>
              <a:rPr lang="de-DE" sz="1500" dirty="0">
                <a:solidFill>
                  <a:srgbClr val="0000FF"/>
                </a:solidFill>
                <a:latin typeface="Arial" panose="020B0604020202020204" pitchFamily="34" charset="0"/>
                <a:cs typeface="Arial" panose="020B0604020202020204" pitchFamily="34" charset="0"/>
              </a:rPr>
              <a:t>9</a:t>
            </a:r>
          </a:p>
          <a:p>
            <a:pPr algn="r">
              <a:lnSpc>
                <a:spcPct val="80000"/>
              </a:lnSpc>
            </a:pPr>
            <a:r>
              <a:rPr lang="de-DE" sz="1500" dirty="0">
                <a:solidFill>
                  <a:srgbClr val="0000FF"/>
                </a:solidFill>
                <a:latin typeface="Arial" panose="020B0604020202020204" pitchFamily="34" charset="0"/>
                <a:cs typeface="Arial" panose="020B0604020202020204" pitchFamily="34" charset="0"/>
              </a:rPr>
              <a:t>10</a:t>
            </a:r>
          </a:p>
          <a:p>
            <a:pPr algn="r">
              <a:lnSpc>
                <a:spcPct val="80000"/>
              </a:lnSpc>
            </a:pPr>
            <a:r>
              <a:rPr lang="de-DE" sz="1500" dirty="0">
                <a:solidFill>
                  <a:srgbClr val="0000FF"/>
                </a:solidFill>
                <a:latin typeface="Arial" panose="020B0604020202020204" pitchFamily="34" charset="0"/>
                <a:cs typeface="Arial" panose="020B0604020202020204" pitchFamily="34" charset="0"/>
              </a:rPr>
              <a:t>11</a:t>
            </a:r>
          </a:p>
          <a:p>
            <a:pPr algn="r">
              <a:lnSpc>
                <a:spcPct val="80000"/>
              </a:lnSpc>
            </a:pPr>
            <a:r>
              <a:rPr lang="de-DE" sz="1500" dirty="0">
                <a:solidFill>
                  <a:srgbClr val="0000FF"/>
                </a:solidFill>
                <a:latin typeface="Arial" panose="020B0604020202020204" pitchFamily="34" charset="0"/>
                <a:cs typeface="Arial" panose="020B0604020202020204" pitchFamily="34" charset="0"/>
              </a:rPr>
              <a:t>12</a:t>
            </a:r>
          </a:p>
          <a:p>
            <a:pPr algn="r">
              <a:lnSpc>
                <a:spcPct val="80000"/>
              </a:lnSpc>
            </a:pPr>
            <a:r>
              <a:rPr lang="de-DE" sz="1500" dirty="0">
                <a:solidFill>
                  <a:srgbClr val="0000FF"/>
                </a:solidFill>
                <a:latin typeface="Arial" panose="020B0604020202020204" pitchFamily="34" charset="0"/>
                <a:cs typeface="Arial" panose="020B0604020202020204" pitchFamily="34" charset="0"/>
              </a:rPr>
              <a:t>13</a:t>
            </a:r>
          </a:p>
          <a:p>
            <a:pPr algn="r">
              <a:lnSpc>
                <a:spcPct val="80000"/>
              </a:lnSpc>
            </a:pPr>
            <a:r>
              <a:rPr lang="de-DE" sz="1500" dirty="0">
                <a:solidFill>
                  <a:srgbClr val="0000FF"/>
                </a:solidFill>
                <a:latin typeface="Arial" panose="020B0604020202020204" pitchFamily="34" charset="0"/>
                <a:cs typeface="Arial" panose="020B0604020202020204" pitchFamily="34" charset="0"/>
              </a:rPr>
              <a:t>14</a:t>
            </a:r>
          </a:p>
          <a:p>
            <a:pPr algn="r">
              <a:lnSpc>
                <a:spcPct val="80000"/>
              </a:lnSpc>
            </a:pPr>
            <a:r>
              <a:rPr lang="de-DE" sz="1500" dirty="0">
                <a:solidFill>
                  <a:srgbClr val="0000FF"/>
                </a:solidFill>
                <a:latin typeface="Arial" panose="020B0604020202020204" pitchFamily="34" charset="0"/>
                <a:cs typeface="Arial" panose="020B0604020202020204" pitchFamily="34" charset="0"/>
              </a:rPr>
              <a:t>15</a:t>
            </a:r>
          </a:p>
          <a:p>
            <a:pPr algn="r">
              <a:lnSpc>
                <a:spcPct val="80000"/>
              </a:lnSpc>
            </a:pPr>
            <a:r>
              <a:rPr lang="de-DE" sz="1500" dirty="0">
                <a:solidFill>
                  <a:srgbClr val="0000FF"/>
                </a:solidFill>
                <a:latin typeface="Arial" panose="020B0604020202020204" pitchFamily="34" charset="0"/>
                <a:cs typeface="Arial" panose="020B0604020202020204" pitchFamily="34" charset="0"/>
              </a:rPr>
              <a:t>16</a:t>
            </a:r>
          </a:p>
          <a:p>
            <a:pPr algn="r">
              <a:lnSpc>
                <a:spcPct val="80000"/>
              </a:lnSpc>
            </a:pPr>
            <a:r>
              <a:rPr lang="de-DE" sz="1500" dirty="0">
                <a:solidFill>
                  <a:srgbClr val="0000FF"/>
                </a:solidFill>
                <a:latin typeface="Arial" panose="020B0604020202020204" pitchFamily="34" charset="0"/>
                <a:cs typeface="Arial" panose="020B0604020202020204" pitchFamily="34" charset="0"/>
              </a:rPr>
              <a:t>17</a:t>
            </a:r>
          </a:p>
          <a:p>
            <a:pPr algn="r">
              <a:lnSpc>
                <a:spcPct val="80000"/>
              </a:lnSpc>
            </a:pPr>
            <a:r>
              <a:rPr lang="de-DE" sz="1500" dirty="0">
                <a:solidFill>
                  <a:srgbClr val="0000FF"/>
                </a:solidFill>
                <a:latin typeface="Arial" panose="020B0604020202020204" pitchFamily="34" charset="0"/>
                <a:cs typeface="Arial" panose="020B0604020202020204" pitchFamily="34" charset="0"/>
              </a:rPr>
              <a:t>18</a:t>
            </a:r>
          </a:p>
          <a:p>
            <a:pPr algn="r">
              <a:lnSpc>
                <a:spcPct val="80000"/>
              </a:lnSpc>
            </a:pPr>
            <a:r>
              <a:rPr lang="de-DE" sz="1500" dirty="0">
                <a:solidFill>
                  <a:srgbClr val="0000FF"/>
                </a:solidFill>
                <a:latin typeface="Arial" panose="020B0604020202020204" pitchFamily="34" charset="0"/>
                <a:cs typeface="Arial" panose="020B0604020202020204" pitchFamily="34" charset="0"/>
              </a:rPr>
              <a:t>19</a:t>
            </a:r>
            <a:endParaRPr lang="en-GB" sz="1500" dirty="0">
              <a:solidFill>
                <a:srgbClr val="0000FF"/>
              </a:solidFill>
              <a:latin typeface="Arial" panose="020B0604020202020204" pitchFamily="34" charset="0"/>
              <a:cs typeface="Arial" panose="020B0604020202020204" pitchFamily="34" charset="0"/>
            </a:endParaRPr>
          </a:p>
        </p:txBody>
      </p:sp>
      <p:sp>
        <p:nvSpPr>
          <p:cNvPr id="8" name="TextBox 7"/>
          <p:cNvSpPr txBox="1"/>
          <p:nvPr/>
        </p:nvSpPr>
        <p:spPr>
          <a:xfrm>
            <a:off x="6751674" y="1116419"/>
            <a:ext cx="5342861"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major message is: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Several small breeding programs will result - on average - a smaller progress (given all else same) than the program that would exist by joining their budgets,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I mean, by joining their candidates and data and conducting the same selection and then returning the selected ones back to the small programs (small companies) by e.g. drawing lots (by a random-fair procedure).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Breeders, however, are usually very competitive and find this type of cooperation rather difficult; </a:t>
            </a:r>
          </a:p>
          <a:p>
            <a:r>
              <a:rPr lang="en-GB" dirty="0">
                <a:latin typeface="Arial" panose="020B0604020202020204" pitchFamily="34" charset="0"/>
                <a:cs typeface="Arial" panose="020B0604020202020204" pitchFamily="34" charset="0"/>
              </a:rPr>
              <a:t>they are often hesitant to such ideas </a:t>
            </a:r>
            <a:r>
              <a:rPr lang="en-GB" dirty="0">
                <a:solidFill>
                  <a:schemeClr val="tx1">
                    <a:lumMod val="50000"/>
                    <a:lumOff val="50000"/>
                  </a:schemeClr>
                </a:solidFill>
                <a:latin typeface="Arial" panose="020B0604020202020204" pitchFamily="34" charset="0"/>
                <a:cs typeface="Arial" panose="020B0604020202020204" pitchFamily="34" charset="0"/>
              </a:rPr>
              <a:t>and sometimes a slightly bit  stubborn.</a:t>
            </a:r>
          </a:p>
        </p:txBody>
      </p:sp>
    </p:spTree>
    <p:extLst>
      <p:ext uri="{BB962C8B-B14F-4D97-AF65-F5344CB8AC3E}">
        <p14:creationId xmlns:p14="http://schemas.microsoft.com/office/powerpoint/2010/main" val="4166527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7129130" y="27428"/>
            <a:ext cx="4981354" cy="6650776"/>
            <a:chOff x="7129130" y="27428"/>
            <a:chExt cx="4981354" cy="6650776"/>
          </a:xfrm>
        </p:grpSpPr>
        <p:sp>
          <p:nvSpPr>
            <p:cNvPr id="3" name="Rectangle 2"/>
            <p:cNvSpPr/>
            <p:nvPr/>
          </p:nvSpPr>
          <p:spPr>
            <a:xfrm>
              <a:off x="7129130" y="27428"/>
              <a:ext cx="4981354" cy="66507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extLst>
                <p:ext uri="{D42A27DB-BD31-4B8C-83A1-F6EECF244321}">
                  <p14:modId xmlns:p14="http://schemas.microsoft.com/office/powerpoint/2010/main" val="3049735510"/>
                </p:ext>
              </p:extLst>
            </p:nvPr>
          </p:nvGraphicFramePr>
          <p:xfrm>
            <a:off x="7262813" y="121828"/>
            <a:ext cx="4768850" cy="6556375"/>
          </p:xfrm>
          <a:graphic>
            <a:graphicData uri="http://schemas.openxmlformats.org/presentationml/2006/ole">
              <mc:AlternateContent xmlns:mc="http://schemas.openxmlformats.org/markup-compatibility/2006">
                <mc:Choice xmlns:v="urn:schemas-microsoft-com:vml" Requires="v">
                  <p:oleObj spid="_x0000_s38989" name="Document" r:id="rId3" imgW="5960676" imgH="8197931" progId="Word.Document.12">
                    <p:link updateAutomatic="1"/>
                  </p:oleObj>
                </mc:Choice>
                <mc:Fallback>
                  <p:oleObj name="Document" r:id="rId3" imgW="5960676" imgH="8197931" progId="Word.Document.12">
                    <p:link updateAutomatic="1"/>
                    <p:pic>
                      <p:nvPicPr>
                        <p:cNvPr id="2" name="Object 1"/>
                        <p:cNvPicPr/>
                        <p:nvPr/>
                      </p:nvPicPr>
                      <p:blipFill>
                        <a:blip r:embed="rId4"/>
                        <a:stretch>
                          <a:fillRect/>
                        </a:stretch>
                      </p:blipFill>
                      <p:spPr>
                        <a:xfrm>
                          <a:off x="7262813" y="121828"/>
                          <a:ext cx="4768850" cy="6556375"/>
                        </a:xfrm>
                        <a:prstGeom prst="rect">
                          <a:avLst/>
                        </a:prstGeom>
                        <a:solidFill>
                          <a:schemeClr val="bg1"/>
                        </a:solidFill>
                      </p:spPr>
                    </p:pic>
                  </p:oleObj>
                </mc:Fallback>
              </mc:AlternateContent>
            </a:graphicData>
          </a:graphic>
        </p:graphicFrame>
      </p:grpSp>
      <p:sp>
        <p:nvSpPr>
          <p:cNvPr id="6" name="TextBox 5"/>
          <p:cNvSpPr txBox="1"/>
          <p:nvPr/>
        </p:nvSpPr>
        <p:spPr>
          <a:xfrm>
            <a:off x="90377" y="124760"/>
            <a:ext cx="709463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Selection intensity </a:t>
            </a:r>
            <a:r>
              <a:rPr lang="en-GB" sz="2400" dirty="0">
                <a:latin typeface="Arial" panose="020B0604020202020204" pitchFamily="34" charset="0"/>
                <a:cs typeface="Arial" panose="020B0604020202020204" pitchFamily="34" charset="0"/>
              </a:rPr>
              <a:t>for large sample size (i.e., N=∞)</a:t>
            </a:r>
          </a:p>
        </p:txBody>
      </p:sp>
      <p:sp>
        <p:nvSpPr>
          <p:cNvPr id="15"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29</a:t>
            </a:fld>
            <a:endParaRPr lang="en-GB" sz="2400" dirty="0">
              <a:latin typeface="Arial" panose="020B0604020202020204" pitchFamily="34" charset="0"/>
              <a:cs typeface="Arial" panose="020B0604020202020204" pitchFamily="34" charset="0"/>
            </a:endParaRPr>
          </a:p>
        </p:txBody>
      </p:sp>
      <p:grpSp>
        <p:nvGrpSpPr>
          <p:cNvPr id="4" name="Group 3"/>
          <p:cNvGrpSpPr/>
          <p:nvPr/>
        </p:nvGrpSpPr>
        <p:grpSpPr>
          <a:xfrm>
            <a:off x="95487" y="1532458"/>
            <a:ext cx="7094071" cy="5153091"/>
            <a:chOff x="95487" y="1532458"/>
            <a:chExt cx="7094071" cy="5153091"/>
          </a:xfrm>
        </p:grpSpPr>
        <p:pic>
          <p:nvPicPr>
            <p:cNvPr id="21" name="Picture 20"/>
            <p:cNvPicPr>
              <a:picLocks noChangeAspect="1"/>
            </p:cNvPicPr>
            <p:nvPr/>
          </p:nvPicPr>
          <p:blipFill>
            <a:blip r:embed="rId5"/>
            <a:stretch>
              <a:fillRect/>
            </a:stretch>
          </p:blipFill>
          <p:spPr>
            <a:xfrm>
              <a:off x="95487" y="1532458"/>
              <a:ext cx="7094071" cy="5153091"/>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stretch>
              <a:fillRect/>
            </a:stretch>
          </p:blipFill>
          <p:spPr>
            <a:xfrm>
              <a:off x="2678213" y="1819252"/>
              <a:ext cx="3739520" cy="746147"/>
            </a:xfrm>
            <a:prstGeom prst="rect">
              <a:avLst/>
            </a:prstGeom>
          </p:spPr>
        </p:pic>
      </p:grpSp>
      <p:sp>
        <p:nvSpPr>
          <p:cNvPr id="5" name="TextBox 4">
            <a:extLst>
              <a:ext uri="{FF2B5EF4-FFF2-40B4-BE49-F238E27FC236}">
                <a16:creationId xmlns:a16="http://schemas.microsoft.com/office/drawing/2014/main" id="{2264F5A8-5765-4A10-8B12-6F4B82E45720}"/>
              </a:ext>
            </a:extLst>
          </p:cNvPr>
          <p:cNvSpPr txBox="1"/>
          <p:nvPr/>
        </p:nvSpPr>
        <p:spPr>
          <a:xfrm rot="16200000">
            <a:off x="-676639" y="3707311"/>
            <a:ext cx="2297550" cy="369332"/>
          </a:xfrm>
          <a:prstGeom prst="rect">
            <a:avLst/>
          </a:prstGeom>
          <a:solidFill>
            <a:srgbClr val="EFEED9"/>
          </a:solidFill>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 intensity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9" name="Rectangle 8">
            <a:extLst>
              <a:ext uri="{FF2B5EF4-FFF2-40B4-BE49-F238E27FC236}">
                <a16:creationId xmlns:a16="http://schemas.microsoft.com/office/drawing/2014/main" id="{EF14B892-D760-4925-979B-A9D8E730E6E6}"/>
              </a:ext>
            </a:extLst>
          </p:cNvPr>
          <p:cNvSpPr/>
          <p:nvPr/>
        </p:nvSpPr>
        <p:spPr>
          <a:xfrm>
            <a:off x="6467383" y="1532458"/>
            <a:ext cx="716609" cy="43001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110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Linear Model of phenotypic data. ANOVA. Broad sense heritability. Yield Stability. </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Normal Distribution. Point of Inflexion, Standard Deviation. Central Limit Theorem.</a:t>
            </a:r>
          </a:p>
          <a:p>
            <a:r>
              <a:rPr lang="sv-SE" dirty="0">
                <a:latin typeface="Arial" panose="020B0604020202020204" pitchFamily="34" charset="0"/>
                <a:cs typeface="Arial" panose="020B0604020202020204" pitchFamily="34" charset="0"/>
              </a:rPr>
              <a:t>Carl F. Gauss (1777 – 1855). ’Point of Truncation’ vs. ’Selection Intensity i’. </a:t>
            </a:r>
            <a:br>
              <a:rPr lang="sv-SE"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Selection intensity i with N= ∞ and with N&lt;∞</a:t>
            </a:r>
            <a:endParaRPr lang="de-DE"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Selection intensity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z</a:t>
            </a:r>
            <a:r>
              <a:rPr lang="en-GB" baseline="-25000" dirty="0">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 / α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1F204665-2E3F-4B5F-BDE3-9C6F1AECC902}"/>
              </a:ext>
            </a:extLst>
          </p:cNvPr>
          <p:cNvGrpSpPr>
            <a:grpSpLocks noChangeAspect="1"/>
          </p:cNvGrpSpPr>
          <p:nvPr/>
        </p:nvGrpSpPr>
        <p:grpSpPr>
          <a:xfrm>
            <a:off x="154647" y="2358965"/>
            <a:ext cx="2188860" cy="3754583"/>
            <a:chOff x="8696833" y="938213"/>
            <a:chExt cx="3420094" cy="5866536"/>
          </a:xfrm>
          <a:effectLst>
            <a:outerShdw blurRad="50800" dist="38100" dir="2700000" algn="tl" rotWithShape="0">
              <a:prstClr val="black">
                <a:alpha val="40000"/>
              </a:prstClr>
            </a:outerShdw>
          </a:effectLst>
        </p:grpSpPr>
        <p:pic>
          <p:nvPicPr>
            <p:cNvPr id="8" name="Picture 4">
              <a:extLst>
                <a:ext uri="{FF2B5EF4-FFF2-40B4-BE49-F238E27FC236}">
                  <a16:creationId xmlns:a16="http://schemas.microsoft.com/office/drawing/2014/main" id="{31AAB686-B717-406D-BB43-85CD5339E93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36000" contrast="93000"/>
                      </a14:imgEffect>
                    </a14:imgLayer>
                  </a14:imgProps>
                </a:ext>
                <a:ext uri="{28A0092B-C50C-407E-A947-70E740481C1C}">
                  <a14:useLocalDpi xmlns:a14="http://schemas.microsoft.com/office/drawing/2010/main" val="0"/>
                </a:ext>
              </a:extLst>
            </a:blip>
            <a:srcRect/>
            <a:stretch>
              <a:fillRect/>
            </a:stretch>
          </p:blipFill>
          <p:spPr bwMode="auto">
            <a:xfrm>
              <a:off x="8705850" y="2033646"/>
              <a:ext cx="3411077" cy="4771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9D51544F-B0E2-4B31-B536-C66DF78C6DA6}"/>
                </a:ext>
              </a:extLst>
            </p:cNvPr>
            <p:cNvSpPr/>
            <p:nvPr/>
          </p:nvSpPr>
          <p:spPr>
            <a:xfrm>
              <a:off x="11939588" y="1981258"/>
              <a:ext cx="177339" cy="4771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a:extLst>
                <a:ext uri="{FF2B5EF4-FFF2-40B4-BE49-F238E27FC236}">
                  <a16:creationId xmlns:a16="http://schemas.microsoft.com/office/drawing/2014/main" id="{13FD7139-2CC1-4F04-8F95-E2FDE623D1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6833" y="938213"/>
              <a:ext cx="3420094" cy="121920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spTree>
    <p:extLst>
      <p:ext uri="{BB962C8B-B14F-4D97-AF65-F5344CB8AC3E}">
        <p14:creationId xmlns:p14="http://schemas.microsoft.com/office/powerpoint/2010/main" val="2690412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5"/>
          <p:cNvGrpSpPr>
            <a:grpSpLocks noChangeAspect="1"/>
          </p:cNvGrpSpPr>
          <p:nvPr/>
        </p:nvGrpSpPr>
        <p:grpSpPr bwMode="auto">
          <a:xfrm>
            <a:off x="6588" y="2010100"/>
            <a:ext cx="5902002" cy="4716400"/>
            <a:chOff x="113" y="-17"/>
            <a:chExt cx="5217" cy="4169"/>
          </a:xfrm>
        </p:grpSpPr>
        <p:pic>
          <p:nvPicPr>
            <p:cNvPr id="10" name="Picture 2" descr="restr sel 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17"/>
              <a:ext cx="5217" cy="4169"/>
            </a:xfrm>
            <a:prstGeom prst="rect">
              <a:avLst/>
            </a:prstGeom>
            <a:noFill/>
            <a:extLst>
              <a:ext uri="{909E8E84-426E-40DD-AFC4-6F175D3DCCD1}">
                <a14:hiddenFill xmlns:a14="http://schemas.microsoft.com/office/drawing/2010/main">
                  <a:solidFill>
                    <a:srgbClr val="FFFFFF"/>
                  </a:solidFill>
                </a14:hiddenFill>
              </a:ext>
            </a:extLst>
          </p:spPr>
        </p:pic>
        <p:sp>
          <p:nvSpPr>
            <p:cNvPr id="11" name="Line 3"/>
            <p:cNvSpPr>
              <a:spLocks noChangeShapeType="1"/>
            </p:cNvSpPr>
            <p:nvPr/>
          </p:nvSpPr>
          <p:spPr bwMode="auto">
            <a:xfrm>
              <a:off x="884" y="890"/>
              <a:ext cx="3946"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6" name="TextBox 5"/>
          <p:cNvSpPr txBox="1"/>
          <p:nvPr/>
        </p:nvSpPr>
        <p:spPr>
          <a:xfrm>
            <a:off x="90377" y="124760"/>
            <a:ext cx="709463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2400" dirty="0">
                <a:solidFill>
                  <a:srgbClr val="0000FF"/>
                </a:solidFill>
                <a:latin typeface="Arial" panose="020B0604020202020204" pitchFamily="34" charset="0"/>
                <a:cs typeface="Arial" panose="020B0604020202020204" pitchFamily="34" charset="0"/>
              </a:rPr>
              <a:t>Selection intensity </a:t>
            </a:r>
            <a:r>
              <a:rPr lang="en-GB" sz="2400" dirty="0">
                <a:latin typeface="Arial" panose="020B0604020202020204" pitchFamily="34" charset="0"/>
                <a:cs typeface="Arial" panose="020B0604020202020204" pitchFamily="34" charset="0"/>
              </a:rPr>
              <a:t>for N&lt;&lt;∞ and for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very large sample size (i.e., N=∞)</a:t>
            </a:r>
          </a:p>
        </p:txBody>
      </p:sp>
      <p:sp>
        <p:nvSpPr>
          <p:cNvPr id="7" name="Rectangle 6"/>
          <p:cNvSpPr/>
          <p:nvPr/>
        </p:nvSpPr>
        <p:spPr>
          <a:xfrm rot="16200000">
            <a:off x="4031918" y="4183633"/>
            <a:ext cx="3441968" cy="369332"/>
          </a:xfrm>
          <a:prstGeom prst="rect">
            <a:avLst/>
          </a:prstGeom>
          <a:solidFill>
            <a:schemeClr val="bg1"/>
          </a:solidFill>
          <a:effectLst>
            <a:outerShdw blurRad="50800" dist="38100" algn="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https://excellenceinbreeding.org</a:t>
            </a:r>
          </a:p>
        </p:txBody>
      </p:sp>
      <p:graphicFrame>
        <p:nvGraphicFramePr>
          <p:cNvPr id="8" name="Object 7"/>
          <p:cNvGraphicFramePr>
            <a:graphicFrameLocks noChangeAspect="1"/>
          </p:cNvGraphicFramePr>
          <p:nvPr>
            <p:extLst>
              <p:ext uri="{D42A27DB-BD31-4B8C-83A1-F6EECF244321}">
                <p14:modId xmlns:p14="http://schemas.microsoft.com/office/powerpoint/2010/main" val="1809669340"/>
              </p:ext>
            </p:extLst>
          </p:nvPr>
        </p:nvGraphicFramePr>
        <p:xfrm>
          <a:off x="85060" y="1042700"/>
          <a:ext cx="7093204" cy="1643557"/>
        </p:xfrm>
        <a:graphic>
          <a:graphicData uri="http://schemas.openxmlformats.org/presentationml/2006/ole">
            <mc:AlternateContent xmlns:mc="http://schemas.openxmlformats.org/markup-compatibility/2006">
              <mc:Choice xmlns:v="urn:schemas-microsoft-com:vml" Requires="v">
                <p:oleObj spid="_x0000_s40088" name="Document" r:id="rId4" imgW="5960676" imgH="1381242" progId="Word.Document.12">
                  <p:link updateAutomatic="1"/>
                </p:oleObj>
              </mc:Choice>
              <mc:Fallback>
                <p:oleObj name="Document" r:id="rId4" imgW="5960676" imgH="1381242" progId="Word.Document.12">
                  <p:link updateAutomatic="1"/>
                  <p:pic>
                    <p:nvPicPr>
                      <p:cNvPr id="8" name="Object 7"/>
                      <p:cNvPicPr/>
                      <p:nvPr/>
                    </p:nvPicPr>
                    <p:blipFill>
                      <a:blip r:embed="rId5"/>
                      <a:stretch>
                        <a:fillRect/>
                      </a:stretch>
                    </p:blipFill>
                    <p:spPr>
                      <a:xfrm>
                        <a:off x="85060" y="1042700"/>
                        <a:ext cx="7093204" cy="1643557"/>
                      </a:xfrm>
                      <a:prstGeom prst="rect">
                        <a:avLst/>
                      </a:prstGeom>
                    </p:spPr>
                  </p:pic>
                </p:oleObj>
              </mc:Fallback>
            </mc:AlternateContent>
          </a:graphicData>
        </a:graphic>
      </p:graphicFrame>
      <p:sp>
        <p:nvSpPr>
          <p:cNvPr id="14" name="Rectangle 13"/>
          <p:cNvSpPr/>
          <p:nvPr/>
        </p:nvSpPr>
        <p:spPr>
          <a:xfrm rot="16200000">
            <a:off x="4401597" y="4330049"/>
            <a:ext cx="4136256"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1600" dirty="0">
                <a:latin typeface="Arial" panose="020B0604020202020204" pitchFamily="34" charset="0"/>
                <a:cs typeface="Arial" panose="020B0604020202020204" pitchFamily="34" charset="0"/>
              </a:rPr>
              <a:t>Becker, W.A., 1984. Manual of Quantitative Genetics. 4</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Edition. Academic Enterprises, Washington, USA.</a:t>
            </a:r>
          </a:p>
        </p:txBody>
      </p:sp>
      <p:grpSp>
        <p:nvGrpSpPr>
          <p:cNvPr id="5" name="Group 4"/>
          <p:cNvGrpSpPr/>
          <p:nvPr/>
        </p:nvGrpSpPr>
        <p:grpSpPr>
          <a:xfrm>
            <a:off x="7129130" y="69112"/>
            <a:ext cx="4981354" cy="6735725"/>
            <a:chOff x="7129130" y="69112"/>
            <a:chExt cx="4981354" cy="6735725"/>
          </a:xfrm>
        </p:grpSpPr>
        <p:sp>
          <p:nvSpPr>
            <p:cNvPr id="3" name="Rectangle 2"/>
            <p:cNvSpPr/>
            <p:nvPr/>
          </p:nvSpPr>
          <p:spPr>
            <a:xfrm>
              <a:off x="7129130" y="69112"/>
              <a:ext cx="4981354" cy="673572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nvGraphicFramePr>
          <p:xfrm>
            <a:off x="7262813" y="163513"/>
            <a:ext cx="4768850" cy="6557962"/>
          </p:xfrm>
          <a:graphic>
            <a:graphicData uri="http://schemas.openxmlformats.org/presentationml/2006/ole">
              <mc:AlternateContent xmlns:mc="http://schemas.openxmlformats.org/markup-compatibility/2006">
                <mc:Choice xmlns:v="urn:schemas-microsoft-com:vml" Requires="v">
                  <p:oleObj spid="_x0000_s40089" name="Document" r:id="rId6" imgW="5960676" imgH="8197330" progId="Word.Document.12">
                    <p:link updateAutomatic="1"/>
                  </p:oleObj>
                </mc:Choice>
                <mc:Fallback>
                  <p:oleObj name="Document" r:id="rId6" imgW="5960676" imgH="8197330" progId="Word.Document.12">
                    <p:link updateAutomatic="1"/>
                    <p:pic>
                      <p:nvPicPr>
                        <p:cNvPr id="2" name="Object 1"/>
                        <p:cNvPicPr/>
                        <p:nvPr/>
                      </p:nvPicPr>
                      <p:blipFill>
                        <a:blip r:embed="rId7"/>
                        <a:stretch>
                          <a:fillRect/>
                        </a:stretch>
                      </p:blipFill>
                      <p:spPr>
                        <a:xfrm>
                          <a:off x="7262813" y="163513"/>
                          <a:ext cx="4768850" cy="6557962"/>
                        </a:xfrm>
                        <a:prstGeom prst="rect">
                          <a:avLst/>
                        </a:prstGeom>
                        <a:solidFill>
                          <a:schemeClr val="bg1"/>
                        </a:solidFill>
                      </p:spPr>
                    </p:pic>
                  </p:oleObj>
                </mc:Fallback>
              </mc:AlternateContent>
            </a:graphicData>
          </a:graphic>
        </p:graphicFrame>
      </p:grpSp>
      <p:sp>
        <p:nvSpPr>
          <p:cNvPr id="16" name="Rectangle 15"/>
          <p:cNvSpPr/>
          <p:nvPr/>
        </p:nvSpPr>
        <p:spPr>
          <a:xfrm>
            <a:off x="10459087" y="4811433"/>
            <a:ext cx="1606794" cy="191386"/>
          </a:xfrm>
          <a:prstGeom prst="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p:cNvSpPr/>
          <p:nvPr/>
        </p:nvSpPr>
        <p:spPr>
          <a:xfrm>
            <a:off x="7256731" y="2137085"/>
            <a:ext cx="1606794" cy="191386"/>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p:cNvSpPr/>
          <p:nvPr/>
        </p:nvSpPr>
        <p:spPr>
          <a:xfrm>
            <a:off x="7293943" y="6429002"/>
            <a:ext cx="1606794" cy="191386"/>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p:cNvSpPr/>
          <p:nvPr/>
        </p:nvSpPr>
        <p:spPr>
          <a:xfrm>
            <a:off x="8865775" y="4950641"/>
            <a:ext cx="1606794" cy="191386"/>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ight Triangle 1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feld 5"/>
          <p:cNvSpPr txBox="1"/>
          <p:nvPr/>
        </p:nvSpPr>
        <p:spPr>
          <a:xfrm>
            <a:off x="11327295" y="625981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30</a:t>
            </a:fld>
            <a:endParaRPr lang="en-GB" sz="24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6FB530A-82F3-4282-89C1-F57A33FDBA15}"/>
              </a:ext>
            </a:extLst>
          </p:cNvPr>
          <p:cNvSpPr/>
          <p:nvPr/>
        </p:nvSpPr>
        <p:spPr>
          <a:xfrm>
            <a:off x="701336" y="2246050"/>
            <a:ext cx="6476574" cy="25301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096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5037" y="747380"/>
            <a:ext cx="10553184" cy="6035676"/>
            <a:chOff x="115037" y="747380"/>
            <a:chExt cx="10553184" cy="6035676"/>
          </a:xfrm>
          <a:noFill/>
        </p:grpSpPr>
        <p:sp>
          <p:nvSpPr>
            <p:cNvPr id="5" name="Rectangle 4"/>
            <p:cNvSpPr/>
            <p:nvPr/>
          </p:nvSpPr>
          <p:spPr>
            <a:xfrm>
              <a:off x="261531" y="797442"/>
              <a:ext cx="8063762" cy="5985614"/>
            </a:xfrm>
            <a:prstGeom prst="rect">
              <a:avLst/>
            </a:prstGeom>
            <a:grp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5483"/>
            <p:cNvGrpSpPr>
              <a:grpSpLocks/>
            </p:cNvGrpSpPr>
            <p:nvPr/>
          </p:nvGrpSpPr>
          <p:grpSpPr bwMode="auto">
            <a:xfrm>
              <a:off x="115037" y="747380"/>
              <a:ext cx="10553184" cy="5191125"/>
              <a:chOff x="204" y="-17"/>
              <a:chExt cx="3746" cy="3270"/>
            </a:xfrm>
            <a:grpFill/>
          </p:grpSpPr>
          <p:grpSp>
            <p:nvGrpSpPr>
              <p:cNvPr id="15" name="Group 2929"/>
              <p:cNvGrpSpPr>
                <a:grpSpLocks/>
              </p:cNvGrpSpPr>
              <p:nvPr/>
            </p:nvGrpSpPr>
            <p:grpSpPr bwMode="auto">
              <a:xfrm>
                <a:off x="204" y="-17"/>
                <a:ext cx="3746" cy="2994"/>
                <a:chOff x="1007" y="663"/>
                <a:chExt cx="3746" cy="2994"/>
              </a:xfrm>
              <a:grpFill/>
            </p:grpSpPr>
            <p:sp>
              <p:nvSpPr>
                <p:cNvPr id="2552" name="Rectangle 2729"/>
                <p:cNvSpPr>
                  <a:spLocks noChangeArrowheads="1"/>
                </p:cNvSpPr>
                <p:nvPr/>
              </p:nvSpPr>
              <p:spPr bwMode="auto">
                <a:xfrm>
                  <a:off x="1007" y="663"/>
                  <a:ext cx="3746" cy="29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2553" name="Line 2730"/>
                <p:cNvSpPr>
                  <a:spLocks noChangeShapeType="1"/>
                </p:cNvSpPr>
                <p:nvPr/>
              </p:nvSpPr>
              <p:spPr bwMode="auto">
                <a:xfrm flipV="1">
                  <a:off x="1449" y="1149"/>
                  <a:ext cx="1" cy="2065"/>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4" name="Line 2731"/>
                <p:cNvSpPr>
                  <a:spLocks noChangeShapeType="1"/>
                </p:cNvSpPr>
                <p:nvPr/>
              </p:nvSpPr>
              <p:spPr bwMode="auto">
                <a:xfrm flipV="1">
                  <a:off x="3809" y="1149"/>
                  <a:ext cx="1" cy="2065"/>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5" name="Line 2732"/>
                <p:cNvSpPr>
                  <a:spLocks noChangeShapeType="1"/>
                </p:cNvSpPr>
                <p:nvPr/>
              </p:nvSpPr>
              <p:spPr bwMode="auto">
                <a:xfrm flipH="1">
                  <a:off x="1405" y="3214"/>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6" name="Line 2733"/>
                <p:cNvSpPr>
                  <a:spLocks noChangeShapeType="1"/>
                </p:cNvSpPr>
                <p:nvPr/>
              </p:nvSpPr>
              <p:spPr bwMode="auto">
                <a:xfrm>
                  <a:off x="3809" y="3214"/>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7" name="Rectangle 2734"/>
                <p:cNvSpPr>
                  <a:spLocks noChangeArrowheads="1"/>
                </p:cNvSpPr>
                <p:nvPr/>
              </p:nvSpPr>
              <p:spPr bwMode="auto">
                <a:xfrm>
                  <a:off x="1204" y="3162"/>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0.0</a:t>
                  </a:r>
                  <a:endParaRPr lang="en-GB" altLang="de-DE" dirty="0">
                    <a:cs typeface="Arial" panose="020B0604020202020204" pitchFamily="34" charset="0"/>
                  </a:endParaRPr>
                </a:p>
              </p:txBody>
            </p:sp>
            <p:sp>
              <p:nvSpPr>
                <p:cNvPr id="2558" name="Line 2735"/>
                <p:cNvSpPr>
                  <a:spLocks noChangeShapeType="1"/>
                </p:cNvSpPr>
                <p:nvPr/>
              </p:nvSpPr>
              <p:spPr bwMode="auto">
                <a:xfrm flipH="1">
                  <a:off x="1405" y="2722"/>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9" name="Line 2736"/>
                <p:cNvSpPr>
                  <a:spLocks noChangeShapeType="1"/>
                </p:cNvSpPr>
                <p:nvPr/>
              </p:nvSpPr>
              <p:spPr bwMode="auto">
                <a:xfrm>
                  <a:off x="3809" y="2722"/>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0" name="Line 2737"/>
                <p:cNvSpPr>
                  <a:spLocks noChangeShapeType="1"/>
                </p:cNvSpPr>
                <p:nvPr/>
              </p:nvSpPr>
              <p:spPr bwMode="auto">
                <a:xfrm>
                  <a:off x="1449"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1" name="Line 2738"/>
                <p:cNvSpPr>
                  <a:spLocks noChangeShapeType="1"/>
                </p:cNvSpPr>
                <p:nvPr/>
              </p:nvSpPr>
              <p:spPr bwMode="auto">
                <a:xfrm>
                  <a:off x="14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2" name="Line 2739"/>
                <p:cNvSpPr>
                  <a:spLocks noChangeShapeType="1"/>
                </p:cNvSpPr>
                <p:nvPr/>
              </p:nvSpPr>
              <p:spPr bwMode="auto">
                <a:xfrm>
                  <a:off x="147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3" name="Line 2740"/>
                <p:cNvSpPr>
                  <a:spLocks noChangeShapeType="1"/>
                </p:cNvSpPr>
                <p:nvPr/>
              </p:nvSpPr>
              <p:spPr bwMode="auto">
                <a:xfrm>
                  <a:off x="1476"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4" name="Line 2741"/>
                <p:cNvSpPr>
                  <a:spLocks noChangeShapeType="1"/>
                </p:cNvSpPr>
                <p:nvPr/>
              </p:nvSpPr>
              <p:spPr bwMode="auto">
                <a:xfrm>
                  <a:off x="149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5" name="Line 2742"/>
                <p:cNvSpPr>
                  <a:spLocks noChangeShapeType="1"/>
                </p:cNvSpPr>
                <p:nvPr/>
              </p:nvSpPr>
              <p:spPr bwMode="auto">
                <a:xfrm>
                  <a:off x="149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6" name="Line 2743"/>
                <p:cNvSpPr>
                  <a:spLocks noChangeShapeType="1"/>
                </p:cNvSpPr>
                <p:nvPr/>
              </p:nvSpPr>
              <p:spPr bwMode="auto">
                <a:xfrm>
                  <a:off x="150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7" name="Line 2744"/>
                <p:cNvSpPr>
                  <a:spLocks noChangeShapeType="1"/>
                </p:cNvSpPr>
                <p:nvPr/>
              </p:nvSpPr>
              <p:spPr bwMode="auto">
                <a:xfrm>
                  <a:off x="151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8" name="Line 2745"/>
                <p:cNvSpPr>
                  <a:spLocks noChangeShapeType="1"/>
                </p:cNvSpPr>
                <p:nvPr/>
              </p:nvSpPr>
              <p:spPr bwMode="auto">
                <a:xfrm>
                  <a:off x="152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9" name="Line 2746"/>
                <p:cNvSpPr>
                  <a:spLocks noChangeShapeType="1"/>
                </p:cNvSpPr>
                <p:nvPr/>
              </p:nvSpPr>
              <p:spPr bwMode="auto">
                <a:xfrm>
                  <a:off x="153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0" name="Line 2747"/>
                <p:cNvSpPr>
                  <a:spLocks noChangeShapeType="1"/>
                </p:cNvSpPr>
                <p:nvPr/>
              </p:nvSpPr>
              <p:spPr bwMode="auto">
                <a:xfrm>
                  <a:off x="154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1" name="Line 2748"/>
                <p:cNvSpPr>
                  <a:spLocks noChangeShapeType="1"/>
                </p:cNvSpPr>
                <p:nvPr/>
              </p:nvSpPr>
              <p:spPr bwMode="auto">
                <a:xfrm>
                  <a:off x="155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2" name="Line 2749"/>
                <p:cNvSpPr>
                  <a:spLocks noChangeShapeType="1"/>
                </p:cNvSpPr>
                <p:nvPr/>
              </p:nvSpPr>
              <p:spPr bwMode="auto">
                <a:xfrm>
                  <a:off x="155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3" name="Line 2750"/>
                <p:cNvSpPr>
                  <a:spLocks noChangeShapeType="1"/>
                </p:cNvSpPr>
                <p:nvPr/>
              </p:nvSpPr>
              <p:spPr bwMode="auto">
                <a:xfrm>
                  <a:off x="157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4" name="Line 2751"/>
                <p:cNvSpPr>
                  <a:spLocks noChangeShapeType="1"/>
                </p:cNvSpPr>
                <p:nvPr/>
              </p:nvSpPr>
              <p:spPr bwMode="auto">
                <a:xfrm>
                  <a:off x="157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5" name="Line 2752"/>
                <p:cNvSpPr>
                  <a:spLocks noChangeShapeType="1"/>
                </p:cNvSpPr>
                <p:nvPr/>
              </p:nvSpPr>
              <p:spPr bwMode="auto">
                <a:xfrm>
                  <a:off x="158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6" name="Line 2753"/>
                <p:cNvSpPr>
                  <a:spLocks noChangeShapeType="1"/>
                </p:cNvSpPr>
                <p:nvPr/>
              </p:nvSpPr>
              <p:spPr bwMode="auto">
                <a:xfrm>
                  <a:off x="159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7" name="Line 2754"/>
                <p:cNvSpPr>
                  <a:spLocks noChangeShapeType="1"/>
                </p:cNvSpPr>
                <p:nvPr/>
              </p:nvSpPr>
              <p:spPr bwMode="auto">
                <a:xfrm>
                  <a:off x="160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8" name="Line 2755"/>
                <p:cNvSpPr>
                  <a:spLocks noChangeShapeType="1"/>
                </p:cNvSpPr>
                <p:nvPr/>
              </p:nvSpPr>
              <p:spPr bwMode="auto">
                <a:xfrm>
                  <a:off x="161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9" name="Line 2756"/>
                <p:cNvSpPr>
                  <a:spLocks noChangeShapeType="1"/>
                </p:cNvSpPr>
                <p:nvPr/>
              </p:nvSpPr>
              <p:spPr bwMode="auto">
                <a:xfrm>
                  <a:off x="162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0" name="Line 2757"/>
                <p:cNvSpPr>
                  <a:spLocks noChangeShapeType="1"/>
                </p:cNvSpPr>
                <p:nvPr/>
              </p:nvSpPr>
              <p:spPr bwMode="auto">
                <a:xfrm>
                  <a:off x="163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1" name="Line 2758"/>
                <p:cNvSpPr>
                  <a:spLocks noChangeShapeType="1"/>
                </p:cNvSpPr>
                <p:nvPr/>
              </p:nvSpPr>
              <p:spPr bwMode="auto">
                <a:xfrm>
                  <a:off x="163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2" name="Line 2759"/>
                <p:cNvSpPr>
                  <a:spLocks noChangeShapeType="1"/>
                </p:cNvSpPr>
                <p:nvPr/>
              </p:nvSpPr>
              <p:spPr bwMode="auto">
                <a:xfrm>
                  <a:off x="165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3" name="Line 2760"/>
                <p:cNvSpPr>
                  <a:spLocks noChangeShapeType="1"/>
                </p:cNvSpPr>
                <p:nvPr/>
              </p:nvSpPr>
              <p:spPr bwMode="auto">
                <a:xfrm>
                  <a:off x="166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4" name="Line 2761"/>
                <p:cNvSpPr>
                  <a:spLocks noChangeShapeType="1"/>
                </p:cNvSpPr>
                <p:nvPr/>
              </p:nvSpPr>
              <p:spPr bwMode="auto">
                <a:xfrm>
                  <a:off x="166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5" name="Line 2762"/>
                <p:cNvSpPr>
                  <a:spLocks noChangeShapeType="1"/>
                </p:cNvSpPr>
                <p:nvPr/>
              </p:nvSpPr>
              <p:spPr bwMode="auto">
                <a:xfrm>
                  <a:off x="168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6" name="Line 2763"/>
                <p:cNvSpPr>
                  <a:spLocks noChangeShapeType="1"/>
                </p:cNvSpPr>
                <p:nvPr/>
              </p:nvSpPr>
              <p:spPr bwMode="auto">
                <a:xfrm>
                  <a:off x="168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7" name="Line 2764"/>
                <p:cNvSpPr>
                  <a:spLocks noChangeShapeType="1"/>
                </p:cNvSpPr>
                <p:nvPr/>
              </p:nvSpPr>
              <p:spPr bwMode="auto">
                <a:xfrm>
                  <a:off x="169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8" name="Line 2765"/>
                <p:cNvSpPr>
                  <a:spLocks noChangeShapeType="1"/>
                </p:cNvSpPr>
                <p:nvPr/>
              </p:nvSpPr>
              <p:spPr bwMode="auto">
                <a:xfrm>
                  <a:off x="170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9" name="Line 2766"/>
                <p:cNvSpPr>
                  <a:spLocks noChangeShapeType="1"/>
                </p:cNvSpPr>
                <p:nvPr/>
              </p:nvSpPr>
              <p:spPr bwMode="auto">
                <a:xfrm>
                  <a:off x="171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0" name="Line 2767"/>
                <p:cNvSpPr>
                  <a:spLocks noChangeShapeType="1"/>
                </p:cNvSpPr>
                <p:nvPr/>
              </p:nvSpPr>
              <p:spPr bwMode="auto">
                <a:xfrm>
                  <a:off x="172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1" name="Line 2768"/>
                <p:cNvSpPr>
                  <a:spLocks noChangeShapeType="1"/>
                </p:cNvSpPr>
                <p:nvPr/>
              </p:nvSpPr>
              <p:spPr bwMode="auto">
                <a:xfrm>
                  <a:off x="173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2" name="Line 2769"/>
                <p:cNvSpPr>
                  <a:spLocks noChangeShapeType="1"/>
                </p:cNvSpPr>
                <p:nvPr/>
              </p:nvSpPr>
              <p:spPr bwMode="auto">
                <a:xfrm>
                  <a:off x="174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3" name="Line 2770"/>
                <p:cNvSpPr>
                  <a:spLocks noChangeShapeType="1"/>
                </p:cNvSpPr>
                <p:nvPr/>
              </p:nvSpPr>
              <p:spPr bwMode="auto">
                <a:xfrm>
                  <a:off x="174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4" name="Line 2771"/>
                <p:cNvSpPr>
                  <a:spLocks noChangeShapeType="1"/>
                </p:cNvSpPr>
                <p:nvPr/>
              </p:nvSpPr>
              <p:spPr bwMode="auto">
                <a:xfrm>
                  <a:off x="176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5" name="Line 2772"/>
                <p:cNvSpPr>
                  <a:spLocks noChangeShapeType="1"/>
                </p:cNvSpPr>
                <p:nvPr/>
              </p:nvSpPr>
              <p:spPr bwMode="auto">
                <a:xfrm>
                  <a:off x="176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6" name="Line 2773"/>
                <p:cNvSpPr>
                  <a:spLocks noChangeShapeType="1"/>
                </p:cNvSpPr>
                <p:nvPr/>
              </p:nvSpPr>
              <p:spPr bwMode="auto">
                <a:xfrm>
                  <a:off x="177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7" name="Line 2774"/>
                <p:cNvSpPr>
                  <a:spLocks noChangeShapeType="1"/>
                </p:cNvSpPr>
                <p:nvPr/>
              </p:nvSpPr>
              <p:spPr bwMode="auto">
                <a:xfrm>
                  <a:off x="178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8" name="Line 2775"/>
                <p:cNvSpPr>
                  <a:spLocks noChangeShapeType="1"/>
                </p:cNvSpPr>
                <p:nvPr/>
              </p:nvSpPr>
              <p:spPr bwMode="auto">
                <a:xfrm>
                  <a:off x="179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9" name="Line 2776"/>
                <p:cNvSpPr>
                  <a:spLocks noChangeShapeType="1"/>
                </p:cNvSpPr>
                <p:nvPr/>
              </p:nvSpPr>
              <p:spPr bwMode="auto">
                <a:xfrm>
                  <a:off x="180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0" name="Line 2777"/>
                <p:cNvSpPr>
                  <a:spLocks noChangeShapeType="1"/>
                </p:cNvSpPr>
                <p:nvPr/>
              </p:nvSpPr>
              <p:spPr bwMode="auto">
                <a:xfrm>
                  <a:off x="181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1" name="Line 2778"/>
                <p:cNvSpPr>
                  <a:spLocks noChangeShapeType="1"/>
                </p:cNvSpPr>
                <p:nvPr/>
              </p:nvSpPr>
              <p:spPr bwMode="auto">
                <a:xfrm>
                  <a:off x="182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2" name="Line 2779"/>
                <p:cNvSpPr>
                  <a:spLocks noChangeShapeType="1"/>
                </p:cNvSpPr>
                <p:nvPr/>
              </p:nvSpPr>
              <p:spPr bwMode="auto">
                <a:xfrm>
                  <a:off x="1828"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3" name="Line 2780"/>
                <p:cNvSpPr>
                  <a:spLocks noChangeShapeType="1"/>
                </p:cNvSpPr>
                <p:nvPr/>
              </p:nvSpPr>
              <p:spPr bwMode="auto">
                <a:xfrm>
                  <a:off x="184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4" name="Line 2781"/>
                <p:cNvSpPr>
                  <a:spLocks noChangeShapeType="1"/>
                </p:cNvSpPr>
                <p:nvPr/>
              </p:nvSpPr>
              <p:spPr bwMode="auto">
                <a:xfrm>
                  <a:off x="184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5" name="Line 2782"/>
                <p:cNvSpPr>
                  <a:spLocks noChangeShapeType="1"/>
                </p:cNvSpPr>
                <p:nvPr/>
              </p:nvSpPr>
              <p:spPr bwMode="auto">
                <a:xfrm>
                  <a:off x="1855"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6" name="Line 2783"/>
                <p:cNvSpPr>
                  <a:spLocks noChangeShapeType="1"/>
                </p:cNvSpPr>
                <p:nvPr/>
              </p:nvSpPr>
              <p:spPr bwMode="auto">
                <a:xfrm>
                  <a:off x="186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7" name="Line 2784"/>
                <p:cNvSpPr>
                  <a:spLocks noChangeShapeType="1"/>
                </p:cNvSpPr>
                <p:nvPr/>
              </p:nvSpPr>
              <p:spPr bwMode="auto">
                <a:xfrm>
                  <a:off x="187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8" name="Line 2785"/>
                <p:cNvSpPr>
                  <a:spLocks noChangeShapeType="1"/>
                </p:cNvSpPr>
                <p:nvPr/>
              </p:nvSpPr>
              <p:spPr bwMode="auto">
                <a:xfrm>
                  <a:off x="1882"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9" name="Line 2786"/>
                <p:cNvSpPr>
                  <a:spLocks noChangeShapeType="1"/>
                </p:cNvSpPr>
                <p:nvPr/>
              </p:nvSpPr>
              <p:spPr bwMode="auto">
                <a:xfrm>
                  <a:off x="189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0" name="Line 2787"/>
                <p:cNvSpPr>
                  <a:spLocks noChangeShapeType="1"/>
                </p:cNvSpPr>
                <p:nvPr/>
              </p:nvSpPr>
              <p:spPr bwMode="auto">
                <a:xfrm>
                  <a:off x="190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1" name="Line 2788"/>
                <p:cNvSpPr>
                  <a:spLocks noChangeShapeType="1"/>
                </p:cNvSpPr>
                <p:nvPr/>
              </p:nvSpPr>
              <p:spPr bwMode="auto">
                <a:xfrm>
                  <a:off x="191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2" name="Line 2789"/>
                <p:cNvSpPr>
                  <a:spLocks noChangeShapeType="1"/>
                </p:cNvSpPr>
                <p:nvPr/>
              </p:nvSpPr>
              <p:spPr bwMode="auto">
                <a:xfrm>
                  <a:off x="192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3" name="Line 2790"/>
                <p:cNvSpPr>
                  <a:spLocks noChangeShapeType="1"/>
                </p:cNvSpPr>
                <p:nvPr/>
              </p:nvSpPr>
              <p:spPr bwMode="auto">
                <a:xfrm>
                  <a:off x="193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4" name="Line 2791"/>
                <p:cNvSpPr>
                  <a:spLocks noChangeShapeType="1"/>
                </p:cNvSpPr>
                <p:nvPr/>
              </p:nvSpPr>
              <p:spPr bwMode="auto">
                <a:xfrm>
                  <a:off x="193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5" name="Line 2792"/>
                <p:cNvSpPr>
                  <a:spLocks noChangeShapeType="1"/>
                </p:cNvSpPr>
                <p:nvPr/>
              </p:nvSpPr>
              <p:spPr bwMode="auto">
                <a:xfrm>
                  <a:off x="195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6" name="Line 2793"/>
                <p:cNvSpPr>
                  <a:spLocks noChangeShapeType="1"/>
                </p:cNvSpPr>
                <p:nvPr/>
              </p:nvSpPr>
              <p:spPr bwMode="auto">
                <a:xfrm>
                  <a:off x="195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7" name="Line 2794"/>
                <p:cNvSpPr>
                  <a:spLocks noChangeShapeType="1"/>
                </p:cNvSpPr>
                <p:nvPr/>
              </p:nvSpPr>
              <p:spPr bwMode="auto">
                <a:xfrm>
                  <a:off x="196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8" name="Line 2795"/>
                <p:cNvSpPr>
                  <a:spLocks noChangeShapeType="1"/>
                </p:cNvSpPr>
                <p:nvPr/>
              </p:nvSpPr>
              <p:spPr bwMode="auto">
                <a:xfrm>
                  <a:off x="197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9" name="Line 2796"/>
                <p:cNvSpPr>
                  <a:spLocks noChangeShapeType="1"/>
                </p:cNvSpPr>
                <p:nvPr/>
              </p:nvSpPr>
              <p:spPr bwMode="auto">
                <a:xfrm>
                  <a:off x="198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0" name="Line 2797"/>
                <p:cNvSpPr>
                  <a:spLocks noChangeShapeType="1"/>
                </p:cNvSpPr>
                <p:nvPr/>
              </p:nvSpPr>
              <p:spPr bwMode="auto">
                <a:xfrm>
                  <a:off x="199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1" name="Line 2798"/>
                <p:cNvSpPr>
                  <a:spLocks noChangeShapeType="1"/>
                </p:cNvSpPr>
                <p:nvPr/>
              </p:nvSpPr>
              <p:spPr bwMode="auto">
                <a:xfrm>
                  <a:off x="200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2" name="Line 2799"/>
                <p:cNvSpPr>
                  <a:spLocks noChangeShapeType="1"/>
                </p:cNvSpPr>
                <p:nvPr/>
              </p:nvSpPr>
              <p:spPr bwMode="auto">
                <a:xfrm>
                  <a:off x="201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3" name="Line 2800"/>
                <p:cNvSpPr>
                  <a:spLocks noChangeShapeType="1"/>
                </p:cNvSpPr>
                <p:nvPr/>
              </p:nvSpPr>
              <p:spPr bwMode="auto">
                <a:xfrm>
                  <a:off x="201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4" name="Line 2801"/>
                <p:cNvSpPr>
                  <a:spLocks noChangeShapeType="1"/>
                </p:cNvSpPr>
                <p:nvPr/>
              </p:nvSpPr>
              <p:spPr bwMode="auto">
                <a:xfrm>
                  <a:off x="203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5" name="Line 2802"/>
                <p:cNvSpPr>
                  <a:spLocks noChangeShapeType="1"/>
                </p:cNvSpPr>
                <p:nvPr/>
              </p:nvSpPr>
              <p:spPr bwMode="auto">
                <a:xfrm>
                  <a:off x="203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6" name="Line 2803"/>
                <p:cNvSpPr>
                  <a:spLocks noChangeShapeType="1"/>
                </p:cNvSpPr>
                <p:nvPr/>
              </p:nvSpPr>
              <p:spPr bwMode="auto">
                <a:xfrm>
                  <a:off x="204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7" name="Line 2804"/>
                <p:cNvSpPr>
                  <a:spLocks noChangeShapeType="1"/>
                </p:cNvSpPr>
                <p:nvPr/>
              </p:nvSpPr>
              <p:spPr bwMode="auto">
                <a:xfrm>
                  <a:off x="205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8" name="Line 2805"/>
                <p:cNvSpPr>
                  <a:spLocks noChangeShapeType="1"/>
                </p:cNvSpPr>
                <p:nvPr/>
              </p:nvSpPr>
              <p:spPr bwMode="auto">
                <a:xfrm>
                  <a:off x="206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9" name="Line 2806"/>
                <p:cNvSpPr>
                  <a:spLocks noChangeShapeType="1"/>
                </p:cNvSpPr>
                <p:nvPr/>
              </p:nvSpPr>
              <p:spPr bwMode="auto">
                <a:xfrm>
                  <a:off x="207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0" name="Line 2807"/>
                <p:cNvSpPr>
                  <a:spLocks noChangeShapeType="1"/>
                </p:cNvSpPr>
                <p:nvPr/>
              </p:nvSpPr>
              <p:spPr bwMode="auto">
                <a:xfrm>
                  <a:off x="208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1" name="Line 2808"/>
                <p:cNvSpPr>
                  <a:spLocks noChangeShapeType="1"/>
                </p:cNvSpPr>
                <p:nvPr/>
              </p:nvSpPr>
              <p:spPr bwMode="auto">
                <a:xfrm>
                  <a:off x="209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2" name="Line 2809"/>
                <p:cNvSpPr>
                  <a:spLocks noChangeShapeType="1"/>
                </p:cNvSpPr>
                <p:nvPr/>
              </p:nvSpPr>
              <p:spPr bwMode="auto">
                <a:xfrm>
                  <a:off x="209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3" name="Line 2810"/>
                <p:cNvSpPr>
                  <a:spLocks noChangeShapeType="1"/>
                </p:cNvSpPr>
                <p:nvPr/>
              </p:nvSpPr>
              <p:spPr bwMode="auto">
                <a:xfrm>
                  <a:off x="211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4" name="Line 2811"/>
                <p:cNvSpPr>
                  <a:spLocks noChangeShapeType="1"/>
                </p:cNvSpPr>
                <p:nvPr/>
              </p:nvSpPr>
              <p:spPr bwMode="auto">
                <a:xfrm>
                  <a:off x="212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5" name="Line 2812"/>
                <p:cNvSpPr>
                  <a:spLocks noChangeShapeType="1"/>
                </p:cNvSpPr>
                <p:nvPr/>
              </p:nvSpPr>
              <p:spPr bwMode="auto">
                <a:xfrm>
                  <a:off x="212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6" name="Line 2813"/>
                <p:cNvSpPr>
                  <a:spLocks noChangeShapeType="1"/>
                </p:cNvSpPr>
                <p:nvPr/>
              </p:nvSpPr>
              <p:spPr bwMode="auto">
                <a:xfrm>
                  <a:off x="214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7" name="Line 2814"/>
                <p:cNvSpPr>
                  <a:spLocks noChangeShapeType="1"/>
                </p:cNvSpPr>
                <p:nvPr/>
              </p:nvSpPr>
              <p:spPr bwMode="auto">
                <a:xfrm>
                  <a:off x="214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8" name="Line 2815"/>
                <p:cNvSpPr>
                  <a:spLocks noChangeShapeType="1"/>
                </p:cNvSpPr>
                <p:nvPr/>
              </p:nvSpPr>
              <p:spPr bwMode="auto">
                <a:xfrm>
                  <a:off x="215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9" name="Line 2816"/>
                <p:cNvSpPr>
                  <a:spLocks noChangeShapeType="1"/>
                </p:cNvSpPr>
                <p:nvPr/>
              </p:nvSpPr>
              <p:spPr bwMode="auto">
                <a:xfrm>
                  <a:off x="216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0" name="Line 2817"/>
                <p:cNvSpPr>
                  <a:spLocks noChangeShapeType="1"/>
                </p:cNvSpPr>
                <p:nvPr/>
              </p:nvSpPr>
              <p:spPr bwMode="auto">
                <a:xfrm>
                  <a:off x="217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1" name="Line 2818"/>
                <p:cNvSpPr>
                  <a:spLocks noChangeShapeType="1"/>
                </p:cNvSpPr>
                <p:nvPr/>
              </p:nvSpPr>
              <p:spPr bwMode="auto">
                <a:xfrm>
                  <a:off x="218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2" name="Line 2819"/>
                <p:cNvSpPr>
                  <a:spLocks noChangeShapeType="1"/>
                </p:cNvSpPr>
                <p:nvPr/>
              </p:nvSpPr>
              <p:spPr bwMode="auto">
                <a:xfrm>
                  <a:off x="219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3" name="Line 2820"/>
                <p:cNvSpPr>
                  <a:spLocks noChangeShapeType="1"/>
                </p:cNvSpPr>
                <p:nvPr/>
              </p:nvSpPr>
              <p:spPr bwMode="auto">
                <a:xfrm>
                  <a:off x="220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4" name="Line 2821"/>
                <p:cNvSpPr>
                  <a:spLocks noChangeShapeType="1"/>
                </p:cNvSpPr>
                <p:nvPr/>
              </p:nvSpPr>
              <p:spPr bwMode="auto">
                <a:xfrm>
                  <a:off x="2207"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5" name="Line 2822"/>
                <p:cNvSpPr>
                  <a:spLocks noChangeShapeType="1"/>
                </p:cNvSpPr>
                <p:nvPr/>
              </p:nvSpPr>
              <p:spPr bwMode="auto">
                <a:xfrm>
                  <a:off x="222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6" name="Line 2823"/>
                <p:cNvSpPr>
                  <a:spLocks noChangeShapeType="1"/>
                </p:cNvSpPr>
                <p:nvPr/>
              </p:nvSpPr>
              <p:spPr bwMode="auto">
                <a:xfrm>
                  <a:off x="222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7" name="Line 2824"/>
                <p:cNvSpPr>
                  <a:spLocks noChangeShapeType="1"/>
                </p:cNvSpPr>
                <p:nvPr/>
              </p:nvSpPr>
              <p:spPr bwMode="auto">
                <a:xfrm>
                  <a:off x="2234"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8" name="Line 2825"/>
                <p:cNvSpPr>
                  <a:spLocks noChangeShapeType="1"/>
                </p:cNvSpPr>
                <p:nvPr/>
              </p:nvSpPr>
              <p:spPr bwMode="auto">
                <a:xfrm>
                  <a:off x="224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9" name="Line 2826"/>
                <p:cNvSpPr>
                  <a:spLocks noChangeShapeType="1"/>
                </p:cNvSpPr>
                <p:nvPr/>
              </p:nvSpPr>
              <p:spPr bwMode="auto">
                <a:xfrm>
                  <a:off x="225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0" name="Line 2827"/>
                <p:cNvSpPr>
                  <a:spLocks noChangeShapeType="1"/>
                </p:cNvSpPr>
                <p:nvPr/>
              </p:nvSpPr>
              <p:spPr bwMode="auto">
                <a:xfrm>
                  <a:off x="2261"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1" name="Line 2828"/>
                <p:cNvSpPr>
                  <a:spLocks noChangeShapeType="1"/>
                </p:cNvSpPr>
                <p:nvPr/>
              </p:nvSpPr>
              <p:spPr bwMode="auto">
                <a:xfrm>
                  <a:off x="227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2" name="Line 2829"/>
                <p:cNvSpPr>
                  <a:spLocks noChangeShapeType="1"/>
                </p:cNvSpPr>
                <p:nvPr/>
              </p:nvSpPr>
              <p:spPr bwMode="auto">
                <a:xfrm>
                  <a:off x="228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3" name="Line 2830"/>
                <p:cNvSpPr>
                  <a:spLocks noChangeShapeType="1"/>
                </p:cNvSpPr>
                <p:nvPr/>
              </p:nvSpPr>
              <p:spPr bwMode="auto">
                <a:xfrm>
                  <a:off x="228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4" name="Line 2831"/>
                <p:cNvSpPr>
                  <a:spLocks noChangeShapeType="1"/>
                </p:cNvSpPr>
                <p:nvPr/>
              </p:nvSpPr>
              <p:spPr bwMode="auto">
                <a:xfrm>
                  <a:off x="230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5" name="Line 2832"/>
                <p:cNvSpPr>
                  <a:spLocks noChangeShapeType="1"/>
                </p:cNvSpPr>
                <p:nvPr/>
              </p:nvSpPr>
              <p:spPr bwMode="auto">
                <a:xfrm>
                  <a:off x="230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6" name="Line 2833"/>
                <p:cNvSpPr>
                  <a:spLocks noChangeShapeType="1"/>
                </p:cNvSpPr>
                <p:nvPr/>
              </p:nvSpPr>
              <p:spPr bwMode="auto">
                <a:xfrm>
                  <a:off x="231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7" name="Line 2834"/>
                <p:cNvSpPr>
                  <a:spLocks noChangeShapeType="1"/>
                </p:cNvSpPr>
                <p:nvPr/>
              </p:nvSpPr>
              <p:spPr bwMode="auto">
                <a:xfrm>
                  <a:off x="232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8" name="Line 2835"/>
                <p:cNvSpPr>
                  <a:spLocks noChangeShapeType="1"/>
                </p:cNvSpPr>
                <p:nvPr/>
              </p:nvSpPr>
              <p:spPr bwMode="auto">
                <a:xfrm>
                  <a:off x="233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9" name="Line 2836"/>
                <p:cNvSpPr>
                  <a:spLocks noChangeShapeType="1"/>
                </p:cNvSpPr>
                <p:nvPr/>
              </p:nvSpPr>
              <p:spPr bwMode="auto">
                <a:xfrm>
                  <a:off x="234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0" name="Line 2837"/>
                <p:cNvSpPr>
                  <a:spLocks noChangeShapeType="1"/>
                </p:cNvSpPr>
                <p:nvPr/>
              </p:nvSpPr>
              <p:spPr bwMode="auto">
                <a:xfrm>
                  <a:off x="235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1" name="Line 2838"/>
                <p:cNvSpPr>
                  <a:spLocks noChangeShapeType="1"/>
                </p:cNvSpPr>
                <p:nvPr/>
              </p:nvSpPr>
              <p:spPr bwMode="auto">
                <a:xfrm>
                  <a:off x="236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2" name="Line 2839"/>
                <p:cNvSpPr>
                  <a:spLocks noChangeShapeType="1"/>
                </p:cNvSpPr>
                <p:nvPr/>
              </p:nvSpPr>
              <p:spPr bwMode="auto">
                <a:xfrm>
                  <a:off x="237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3" name="Line 2840"/>
                <p:cNvSpPr>
                  <a:spLocks noChangeShapeType="1"/>
                </p:cNvSpPr>
                <p:nvPr/>
              </p:nvSpPr>
              <p:spPr bwMode="auto">
                <a:xfrm>
                  <a:off x="238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4" name="Line 2841"/>
                <p:cNvSpPr>
                  <a:spLocks noChangeShapeType="1"/>
                </p:cNvSpPr>
                <p:nvPr/>
              </p:nvSpPr>
              <p:spPr bwMode="auto">
                <a:xfrm>
                  <a:off x="239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5" name="Line 2842"/>
                <p:cNvSpPr>
                  <a:spLocks noChangeShapeType="1"/>
                </p:cNvSpPr>
                <p:nvPr/>
              </p:nvSpPr>
              <p:spPr bwMode="auto">
                <a:xfrm>
                  <a:off x="239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6" name="Line 2843"/>
                <p:cNvSpPr>
                  <a:spLocks noChangeShapeType="1"/>
                </p:cNvSpPr>
                <p:nvPr/>
              </p:nvSpPr>
              <p:spPr bwMode="auto">
                <a:xfrm>
                  <a:off x="241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7" name="Line 2844"/>
                <p:cNvSpPr>
                  <a:spLocks noChangeShapeType="1"/>
                </p:cNvSpPr>
                <p:nvPr/>
              </p:nvSpPr>
              <p:spPr bwMode="auto">
                <a:xfrm>
                  <a:off x="241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8" name="Line 2845"/>
                <p:cNvSpPr>
                  <a:spLocks noChangeShapeType="1"/>
                </p:cNvSpPr>
                <p:nvPr/>
              </p:nvSpPr>
              <p:spPr bwMode="auto">
                <a:xfrm>
                  <a:off x="242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9" name="Line 2846"/>
                <p:cNvSpPr>
                  <a:spLocks noChangeShapeType="1"/>
                </p:cNvSpPr>
                <p:nvPr/>
              </p:nvSpPr>
              <p:spPr bwMode="auto">
                <a:xfrm>
                  <a:off x="243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0" name="Line 2847"/>
                <p:cNvSpPr>
                  <a:spLocks noChangeShapeType="1"/>
                </p:cNvSpPr>
                <p:nvPr/>
              </p:nvSpPr>
              <p:spPr bwMode="auto">
                <a:xfrm>
                  <a:off x="244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1" name="Line 2848"/>
                <p:cNvSpPr>
                  <a:spLocks noChangeShapeType="1"/>
                </p:cNvSpPr>
                <p:nvPr/>
              </p:nvSpPr>
              <p:spPr bwMode="auto">
                <a:xfrm>
                  <a:off x="245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2" name="Line 2849"/>
                <p:cNvSpPr>
                  <a:spLocks noChangeShapeType="1"/>
                </p:cNvSpPr>
                <p:nvPr/>
              </p:nvSpPr>
              <p:spPr bwMode="auto">
                <a:xfrm>
                  <a:off x="246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3" name="Line 2850"/>
                <p:cNvSpPr>
                  <a:spLocks noChangeShapeType="1"/>
                </p:cNvSpPr>
                <p:nvPr/>
              </p:nvSpPr>
              <p:spPr bwMode="auto">
                <a:xfrm>
                  <a:off x="247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4" name="Line 2851"/>
                <p:cNvSpPr>
                  <a:spLocks noChangeShapeType="1"/>
                </p:cNvSpPr>
                <p:nvPr/>
              </p:nvSpPr>
              <p:spPr bwMode="auto">
                <a:xfrm>
                  <a:off x="247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5" name="Line 2852"/>
                <p:cNvSpPr>
                  <a:spLocks noChangeShapeType="1"/>
                </p:cNvSpPr>
                <p:nvPr/>
              </p:nvSpPr>
              <p:spPr bwMode="auto">
                <a:xfrm>
                  <a:off x="249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6" name="Line 2853"/>
                <p:cNvSpPr>
                  <a:spLocks noChangeShapeType="1"/>
                </p:cNvSpPr>
                <p:nvPr/>
              </p:nvSpPr>
              <p:spPr bwMode="auto">
                <a:xfrm>
                  <a:off x="249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7" name="Line 2854"/>
                <p:cNvSpPr>
                  <a:spLocks noChangeShapeType="1"/>
                </p:cNvSpPr>
                <p:nvPr/>
              </p:nvSpPr>
              <p:spPr bwMode="auto">
                <a:xfrm>
                  <a:off x="250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8" name="Line 2855"/>
                <p:cNvSpPr>
                  <a:spLocks noChangeShapeType="1"/>
                </p:cNvSpPr>
                <p:nvPr/>
              </p:nvSpPr>
              <p:spPr bwMode="auto">
                <a:xfrm>
                  <a:off x="251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9" name="Line 2856"/>
                <p:cNvSpPr>
                  <a:spLocks noChangeShapeType="1"/>
                </p:cNvSpPr>
                <p:nvPr/>
              </p:nvSpPr>
              <p:spPr bwMode="auto">
                <a:xfrm>
                  <a:off x="252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0" name="Line 2857"/>
                <p:cNvSpPr>
                  <a:spLocks noChangeShapeType="1"/>
                </p:cNvSpPr>
                <p:nvPr/>
              </p:nvSpPr>
              <p:spPr bwMode="auto">
                <a:xfrm>
                  <a:off x="253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1" name="Line 2858"/>
                <p:cNvSpPr>
                  <a:spLocks noChangeShapeType="1"/>
                </p:cNvSpPr>
                <p:nvPr/>
              </p:nvSpPr>
              <p:spPr bwMode="auto">
                <a:xfrm>
                  <a:off x="254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2" name="Line 2859"/>
                <p:cNvSpPr>
                  <a:spLocks noChangeShapeType="1"/>
                </p:cNvSpPr>
                <p:nvPr/>
              </p:nvSpPr>
              <p:spPr bwMode="auto">
                <a:xfrm>
                  <a:off x="255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3" name="Line 2860"/>
                <p:cNvSpPr>
                  <a:spLocks noChangeShapeType="1"/>
                </p:cNvSpPr>
                <p:nvPr/>
              </p:nvSpPr>
              <p:spPr bwMode="auto">
                <a:xfrm>
                  <a:off x="255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4" name="Line 2861"/>
                <p:cNvSpPr>
                  <a:spLocks noChangeShapeType="1"/>
                </p:cNvSpPr>
                <p:nvPr/>
              </p:nvSpPr>
              <p:spPr bwMode="auto">
                <a:xfrm>
                  <a:off x="257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5" name="Line 2862"/>
                <p:cNvSpPr>
                  <a:spLocks noChangeShapeType="1"/>
                </p:cNvSpPr>
                <p:nvPr/>
              </p:nvSpPr>
              <p:spPr bwMode="auto">
                <a:xfrm>
                  <a:off x="258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6" name="Line 2863"/>
                <p:cNvSpPr>
                  <a:spLocks noChangeShapeType="1"/>
                </p:cNvSpPr>
                <p:nvPr/>
              </p:nvSpPr>
              <p:spPr bwMode="auto">
                <a:xfrm>
                  <a:off x="2586"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7" name="Line 2864"/>
                <p:cNvSpPr>
                  <a:spLocks noChangeShapeType="1"/>
                </p:cNvSpPr>
                <p:nvPr/>
              </p:nvSpPr>
              <p:spPr bwMode="auto">
                <a:xfrm>
                  <a:off x="260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8" name="Line 2865"/>
                <p:cNvSpPr>
                  <a:spLocks noChangeShapeType="1"/>
                </p:cNvSpPr>
                <p:nvPr/>
              </p:nvSpPr>
              <p:spPr bwMode="auto">
                <a:xfrm>
                  <a:off x="260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9" name="Line 2866"/>
                <p:cNvSpPr>
                  <a:spLocks noChangeShapeType="1"/>
                </p:cNvSpPr>
                <p:nvPr/>
              </p:nvSpPr>
              <p:spPr bwMode="auto">
                <a:xfrm>
                  <a:off x="261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0" name="Line 2867"/>
                <p:cNvSpPr>
                  <a:spLocks noChangeShapeType="1"/>
                </p:cNvSpPr>
                <p:nvPr/>
              </p:nvSpPr>
              <p:spPr bwMode="auto">
                <a:xfrm>
                  <a:off x="262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1" name="Line 2868"/>
                <p:cNvSpPr>
                  <a:spLocks noChangeShapeType="1"/>
                </p:cNvSpPr>
                <p:nvPr/>
              </p:nvSpPr>
              <p:spPr bwMode="auto">
                <a:xfrm>
                  <a:off x="263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2" name="Line 2869"/>
                <p:cNvSpPr>
                  <a:spLocks noChangeShapeType="1"/>
                </p:cNvSpPr>
                <p:nvPr/>
              </p:nvSpPr>
              <p:spPr bwMode="auto">
                <a:xfrm>
                  <a:off x="2640"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3" name="Line 2870"/>
                <p:cNvSpPr>
                  <a:spLocks noChangeShapeType="1"/>
                </p:cNvSpPr>
                <p:nvPr/>
              </p:nvSpPr>
              <p:spPr bwMode="auto">
                <a:xfrm>
                  <a:off x="265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4" name="Line 2871"/>
                <p:cNvSpPr>
                  <a:spLocks noChangeShapeType="1"/>
                </p:cNvSpPr>
                <p:nvPr/>
              </p:nvSpPr>
              <p:spPr bwMode="auto">
                <a:xfrm>
                  <a:off x="266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5" name="Line 2872"/>
                <p:cNvSpPr>
                  <a:spLocks noChangeShapeType="1"/>
                </p:cNvSpPr>
                <p:nvPr/>
              </p:nvSpPr>
              <p:spPr bwMode="auto">
                <a:xfrm>
                  <a:off x="266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6" name="Line 2873"/>
                <p:cNvSpPr>
                  <a:spLocks noChangeShapeType="1"/>
                </p:cNvSpPr>
                <p:nvPr/>
              </p:nvSpPr>
              <p:spPr bwMode="auto">
                <a:xfrm>
                  <a:off x="268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7" name="Line 2874"/>
                <p:cNvSpPr>
                  <a:spLocks noChangeShapeType="1"/>
                </p:cNvSpPr>
                <p:nvPr/>
              </p:nvSpPr>
              <p:spPr bwMode="auto">
                <a:xfrm>
                  <a:off x="268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8" name="Line 2875"/>
                <p:cNvSpPr>
                  <a:spLocks noChangeShapeType="1"/>
                </p:cNvSpPr>
                <p:nvPr/>
              </p:nvSpPr>
              <p:spPr bwMode="auto">
                <a:xfrm>
                  <a:off x="269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9" name="Line 2876"/>
                <p:cNvSpPr>
                  <a:spLocks noChangeShapeType="1"/>
                </p:cNvSpPr>
                <p:nvPr/>
              </p:nvSpPr>
              <p:spPr bwMode="auto">
                <a:xfrm>
                  <a:off x="270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0" name="Line 2877"/>
                <p:cNvSpPr>
                  <a:spLocks noChangeShapeType="1"/>
                </p:cNvSpPr>
                <p:nvPr/>
              </p:nvSpPr>
              <p:spPr bwMode="auto">
                <a:xfrm>
                  <a:off x="271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1" name="Line 2878"/>
                <p:cNvSpPr>
                  <a:spLocks noChangeShapeType="1"/>
                </p:cNvSpPr>
                <p:nvPr/>
              </p:nvSpPr>
              <p:spPr bwMode="auto">
                <a:xfrm>
                  <a:off x="272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2" name="Line 2879"/>
                <p:cNvSpPr>
                  <a:spLocks noChangeShapeType="1"/>
                </p:cNvSpPr>
                <p:nvPr/>
              </p:nvSpPr>
              <p:spPr bwMode="auto">
                <a:xfrm>
                  <a:off x="273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3" name="Line 2880"/>
                <p:cNvSpPr>
                  <a:spLocks noChangeShapeType="1"/>
                </p:cNvSpPr>
                <p:nvPr/>
              </p:nvSpPr>
              <p:spPr bwMode="auto">
                <a:xfrm>
                  <a:off x="274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4" name="Line 2881"/>
                <p:cNvSpPr>
                  <a:spLocks noChangeShapeType="1"/>
                </p:cNvSpPr>
                <p:nvPr/>
              </p:nvSpPr>
              <p:spPr bwMode="auto">
                <a:xfrm>
                  <a:off x="274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5" name="Line 2882"/>
                <p:cNvSpPr>
                  <a:spLocks noChangeShapeType="1"/>
                </p:cNvSpPr>
                <p:nvPr/>
              </p:nvSpPr>
              <p:spPr bwMode="auto">
                <a:xfrm>
                  <a:off x="27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6" name="Line 2883"/>
                <p:cNvSpPr>
                  <a:spLocks noChangeShapeType="1"/>
                </p:cNvSpPr>
                <p:nvPr/>
              </p:nvSpPr>
              <p:spPr bwMode="auto">
                <a:xfrm>
                  <a:off x="276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7" name="Line 2884"/>
                <p:cNvSpPr>
                  <a:spLocks noChangeShapeType="1"/>
                </p:cNvSpPr>
                <p:nvPr/>
              </p:nvSpPr>
              <p:spPr bwMode="auto">
                <a:xfrm>
                  <a:off x="277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8" name="Line 2885"/>
                <p:cNvSpPr>
                  <a:spLocks noChangeShapeType="1"/>
                </p:cNvSpPr>
                <p:nvPr/>
              </p:nvSpPr>
              <p:spPr bwMode="auto">
                <a:xfrm>
                  <a:off x="279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9" name="Line 2886"/>
                <p:cNvSpPr>
                  <a:spLocks noChangeShapeType="1"/>
                </p:cNvSpPr>
                <p:nvPr/>
              </p:nvSpPr>
              <p:spPr bwMode="auto">
                <a:xfrm>
                  <a:off x="279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0" name="Line 2887"/>
                <p:cNvSpPr>
                  <a:spLocks noChangeShapeType="1"/>
                </p:cNvSpPr>
                <p:nvPr/>
              </p:nvSpPr>
              <p:spPr bwMode="auto">
                <a:xfrm>
                  <a:off x="280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1" name="Line 2888"/>
                <p:cNvSpPr>
                  <a:spLocks noChangeShapeType="1"/>
                </p:cNvSpPr>
                <p:nvPr/>
              </p:nvSpPr>
              <p:spPr bwMode="auto">
                <a:xfrm>
                  <a:off x="281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2" name="Line 2889"/>
                <p:cNvSpPr>
                  <a:spLocks noChangeShapeType="1"/>
                </p:cNvSpPr>
                <p:nvPr/>
              </p:nvSpPr>
              <p:spPr bwMode="auto">
                <a:xfrm>
                  <a:off x="282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3" name="Line 2890"/>
                <p:cNvSpPr>
                  <a:spLocks noChangeShapeType="1"/>
                </p:cNvSpPr>
                <p:nvPr/>
              </p:nvSpPr>
              <p:spPr bwMode="auto">
                <a:xfrm>
                  <a:off x="283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4" name="Line 2891"/>
                <p:cNvSpPr>
                  <a:spLocks noChangeShapeType="1"/>
                </p:cNvSpPr>
                <p:nvPr/>
              </p:nvSpPr>
              <p:spPr bwMode="auto">
                <a:xfrm>
                  <a:off x="284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5" name="Line 2892"/>
                <p:cNvSpPr>
                  <a:spLocks noChangeShapeType="1"/>
                </p:cNvSpPr>
                <p:nvPr/>
              </p:nvSpPr>
              <p:spPr bwMode="auto">
                <a:xfrm>
                  <a:off x="285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6" name="Line 2893"/>
                <p:cNvSpPr>
                  <a:spLocks noChangeShapeType="1"/>
                </p:cNvSpPr>
                <p:nvPr/>
              </p:nvSpPr>
              <p:spPr bwMode="auto">
                <a:xfrm>
                  <a:off x="285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7" name="Line 2894"/>
                <p:cNvSpPr>
                  <a:spLocks noChangeShapeType="1"/>
                </p:cNvSpPr>
                <p:nvPr/>
              </p:nvSpPr>
              <p:spPr bwMode="auto">
                <a:xfrm>
                  <a:off x="287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8" name="Line 2895"/>
                <p:cNvSpPr>
                  <a:spLocks noChangeShapeType="1"/>
                </p:cNvSpPr>
                <p:nvPr/>
              </p:nvSpPr>
              <p:spPr bwMode="auto">
                <a:xfrm>
                  <a:off x="287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9" name="Line 2896"/>
                <p:cNvSpPr>
                  <a:spLocks noChangeShapeType="1"/>
                </p:cNvSpPr>
                <p:nvPr/>
              </p:nvSpPr>
              <p:spPr bwMode="auto">
                <a:xfrm>
                  <a:off x="288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0" name="Line 2897"/>
                <p:cNvSpPr>
                  <a:spLocks noChangeShapeType="1"/>
                </p:cNvSpPr>
                <p:nvPr/>
              </p:nvSpPr>
              <p:spPr bwMode="auto">
                <a:xfrm>
                  <a:off x="289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1" name="Line 2898"/>
                <p:cNvSpPr>
                  <a:spLocks noChangeShapeType="1"/>
                </p:cNvSpPr>
                <p:nvPr/>
              </p:nvSpPr>
              <p:spPr bwMode="auto">
                <a:xfrm>
                  <a:off x="290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2" name="Line 2899"/>
                <p:cNvSpPr>
                  <a:spLocks noChangeShapeType="1"/>
                </p:cNvSpPr>
                <p:nvPr/>
              </p:nvSpPr>
              <p:spPr bwMode="auto">
                <a:xfrm>
                  <a:off x="291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3" name="Line 2900"/>
                <p:cNvSpPr>
                  <a:spLocks noChangeShapeType="1"/>
                </p:cNvSpPr>
                <p:nvPr/>
              </p:nvSpPr>
              <p:spPr bwMode="auto">
                <a:xfrm>
                  <a:off x="292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4" name="Line 2901"/>
                <p:cNvSpPr>
                  <a:spLocks noChangeShapeType="1"/>
                </p:cNvSpPr>
                <p:nvPr/>
              </p:nvSpPr>
              <p:spPr bwMode="auto">
                <a:xfrm>
                  <a:off x="293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5" name="Line 2902"/>
                <p:cNvSpPr>
                  <a:spLocks noChangeShapeType="1"/>
                </p:cNvSpPr>
                <p:nvPr/>
              </p:nvSpPr>
              <p:spPr bwMode="auto">
                <a:xfrm>
                  <a:off x="293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6" name="Line 2903"/>
                <p:cNvSpPr>
                  <a:spLocks noChangeShapeType="1"/>
                </p:cNvSpPr>
                <p:nvPr/>
              </p:nvSpPr>
              <p:spPr bwMode="auto">
                <a:xfrm>
                  <a:off x="295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7" name="Line 2904"/>
                <p:cNvSpPr>
                  <a:spLocks noChangeShapeType="1"/>
                </p:cNvSpPr>
                <p:nvPr/>
              </p:nvSpPr>
              <p:spPr bwMode="auto">
                <a:xfrm>
                  <a:off x="295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8" name="Line 2905"/>
                <p:cNvSpPr>
                  <a:spLocks noChangeShapeType="1"/>
                </p:cNvSpPr>
                <p:nvPr/>
              </p:nvSpPr>
              <p:spPr bwMode="auto">
                <a:xfrm>
                  <a:off x="2965"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9" name="Line 2906"/>
                <p:cNvSpPr>
                  <a:spLocks noChangeShapeType="1"/>
                </p:cNvSpPr>
                <p:nvPr/>
              </p:nvSpPr>
              <p:spPr bwMode="auto">
                <a:xfrm>
                  <a:off x="297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0" name="Line 2907"/>
                <p:cNvSpPr>
                  <a:spLocks noChangeShapeType="1"/>
                </p:cNvSpPr>
                <p:nvPr/>
              </p:nvSpPr>
              <p:spPr bwMode="auto">
                <a:xfrm>
                  <a:off x="298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1" name="Line 2908"/>
                <p:cNvSpPr>
                  <a:spLocks noChangeShapeType="1"/>
                </p:cNvSpPr>
                <p:nvPr/>
              </p:nvSpPr>
              <p:spPr bwMode="auto">
                <a:xfrm>
                  <a:off x="2992"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2" name="Line 2909"/>
                <p:cNvSpPr>
                  <a:spLocks noChangeShapeType="1"/>
                </p:cNvSpPr>
                <p:nvPr/>
              </p:nvSpPr>
              <p:spPr bwMode="auto">
                <a:xfrm>
                  <a:off x="300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3" name="Line 2910"/>
                <p:cNvSpPr>
                  <a:spLocks noChangeShapeType="1"/>
                </p:cNvSpPr>
                <p:nvPr/>
              </p:nvSpPr>
              <p:spPr bwMode="auto">
                <a:xfrm>
                  <a:off x="301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4" name="Line 2911"/>
                <p:cNvSpPr>
                  <a:spLocks noChangeShapeType="1"/>
                </p:cNvSpPr>
                <p:nvPr/>
              </p:nvSpPr>
              <p:spPr bwMode="auto">
                <a:xfrm>
                  <a:off x="3019"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5" name="Line 2912"/>
                <p:cNvSpPr>
                  <a:spLocks noChangeShapeType="1"/>
                </p:cNvSpPr>
                <p:nvPr/>
              </p:nvSpPr>
              <p:spPr bwMode="auto">
                <a:xfrm>
                  <a:off x="303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6" name="Line 2913"/>
                <p:cNvSpPr>
                  <a:spLocks noChangeShapeType="1"/>
                </p:cNvSpPr>
                <p:nvPr/>
              </p:nvSpPr>
              <p:spPr bwMode="auto">
                <a:xfrm>
                  <a:off x="304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7" name="Line 2914"/>
                <p:cNvSpPr>
                  <a:spLocks noChangeShapeType="1"/>
                </p:cNvSpPr>
                <p:nvPr/>
              </p:nvSpPr>
              <p:spPr bwMode="auto">
                <a:xfrm>
                  <a:off x="304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8" name="Line 2915"/>
                <p:cNvSpPr>
                  <a:spLocks noChangeShapeType="1"/>
                </p:cNvSpPr>
                <p:nvPr/>
              </p:nvSpPr>
              <p:spPr bwMode="auto">
                <a:xfrm>
                  <a:off x="306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9" name="Line 2916"/>
                <p:cNvSpPr>
                  <a:spLocks noChangeShapeType="1"/>
                </p:cNvSpPr>
                <p:nvPr/>
              </p:nvSpPr>
              <p:spPr bwMode="auto">
                <a:xfrm>
                  <a:off x="306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0" name="Line 2917"/>
                <p:cNvSpPr>
                  <a:spLocks noChangeShapeType="1"/>
                </p:cNvSpPr>
                <p:nvPr/>
              </p:nvSpPr>
              <p:spPr bwMode="auto">
                <a:xfrm>
                  <a:off x="307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1" name="Line 2918"/>
                <p:cNvSpPr>
                  <a:spLocks noChangeShapeType="1"/>
                </p:cNvSpPr>
                <p:nvPr/>
              </p:nvSpPr>
              <p:spPr bwMode="auto">
                <a:xfrm>
                  <a:off x="308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2" name="Line 2919"/>
                <p:cNvSpPr>
                  <a:spLocks noChangeShapeType="1"/>
                </p:cNvSpPr>
                <p:nvPr/>
              </p:nvSpPr>
              <p:spPr bwMode="auto">
                <a:xfrm>
                  <a:off x="309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3" name="Line 2920"/>
                <p:cNvSpPr>
                  <a:spLocks noChangeShapeType="1"/>
                </p:cNvSpPr>
                <p:nvPr/>
              </p:nvSpPr>
              <p:spPr bwMode="auto">
                <a:xfrm>
                  <a:off x="310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4" name="Line 2921"/>
                <p:cNvSpPr>
                  <a:spLocks noChangeShapeType="1"/>
                </p:cNvSpPr>
                <p:nvPr/>
              </p:nvSpPr>
              <p:spPr bwMode="auto">
                <a:xfrm>
                  <a:off x="311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5" name="Line 2922"/>
                <p:cNvSpPr>
                  <a:spLocks noChangeShapeType="1"/>
                </p:cNvSpPr>
                <p:nvPr/>
              </p:nvSpPr>
              <p:spPr bwMode="auto">
                <a:xfrm>
                  <a:off x="312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6" name="Line 2923"/>
                <p:cNvSpPr>
                  <a:spLocks noChangeShapeType="1"/>
                </p:cNvSpPr>
                <p:nvPr/>
              </p:nvSpPr>
              <p:spPr bwMode="auto">
                <a:xfrm>
                  <a:off x="312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7" name="Line 2924"/>
                <p:cNvSpPr>
                  <a:spLocks noChangeShapeType="1"/>
                </p:cNvSpPr>
                <p:nvPr/>
              </p:nvSpPr>
              <p:spPr bwMode="auto">
                <a:xfrm>
                  <a:off x="314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8" name="Line 2925"/>
                <p:cNvSpPr>
                  <a:spLocks noChangeShapeType="1"/>
                </p:cNvSpPr>
                <p:nvPr/>
              </p:nvSpPr>
              <p:spPr bwMode="auto">
                <a:xfrm>
                  <a:off x="3148"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9" name="Line 2926"/>
                <p:cNvSpPr>
                  <a:spLocks noChangeShapeType="1"/>
                </p:cNvSpPr>
                <p:nvPr/>
              </p:nvSpPr>
              <p:spPr bwMode="auto">
                <a:xfrm>
                  <a:off x="315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0" name="Line 2927"/>
                <p:cNvSpPr>
                  <a:spLocks noChangeShapeType="1"/>
                </p:cNvSpPr>
                <p:nvPr/>
              </p:nvSpPr>
              <p:spPr bwMode="auto">
                <a:xfrm>
                  <a:off x="316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1" name="Line 2928"/>
                <p:cNvSpPr>
                  <a:spLocks noChangeShapeType="1"/>
                </p:cNvSpPr>
                <p:nvPr/>
              </p:nvSpPr>
              <p:spPr bwMode="auto">
                <a:xfrm>
                  <a:off x="317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6" name="Group 5479"/>
              <p:cNvGrpSpPr>
                <a:grpSpLocks/>
              </p:cNvGrpSpPr>
              <p:nvPr/>
            </p:nvGrpSpPr>
            <p:grpSpPr bwMode="auto">
              <a:xfrm>
                <a:off x="292" y="425"/>
                <a:ext cx="2757" cy="2828"/>
                <a:chOff x="564" y="425"/>
                <a:chExt cx="2757" cy="2828"/>
              </a:xfrm>
              <a:grpFill/>
            </p:grpSpPr>
            <p:grpSp>
              <p:nvGrpSpPr>
                <p:cNvPr id="17" name="Group 5458"/>
                <p:cNvGrpSpPr>
                  <a:grpSpLocks/>
                </p:cNvGrpSpPr>
                <p:nvPr/>
              </p:nvGrpSpPr>
              <p:grpSpPr bwMode="auto">
                <a:xfrm>
                  <a:off x="564" y="425"/>
                  <a:ext cx="2757" cy="2828"/>
                  <a:chOff x="564" y="425"/>
                  <a:chExt cx="2757" cy="2828"/>
                </a:xfrm>
                <a:grpFill/>
              </p:grpSpPr>
              <p:grpSp>
                <p:nvGrpSpPr>
                  <p:cNvPr id="24" name="Group 3130"/>
                  <p:cNvGrpSpPr>
                    <a:grpSpLocks/>
                  </p:cNvGrpSpPr>
                  <p:nvPr/>
                </p:nvGrpSpPr>
                <p:grpSpPr bwMode="auto">
                  <a:xfrm>
                    <a:off x="673" y="1551"/>
                    <a:ext cx="2648" cy="614"/>
                    <a:chOff x="1204" y="2231"/>
                    <a:chExt cx="2648" cy="614"/>
                  </a:xfrm>
                  <a:grpFill/>
                </p:grpSpPr>
                <p:sp>
                  <p:nvSpPr>
                    <p:cNvPr id="2352" name="Line 2930"/>
                    <p:cNvSpPr>
                      <a:spLocks noChangeShapeType="1"/>
                    </p:cNvSpPr>
                    <p:nvPr/>
                  </p:nvSpPr>
                  <p:spPr bwMode="auto">
                    <a:xfrm>
                      <a:off x="318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3" name="Line 2931"/>
                    <p:cNvSpPr>
                      <a:spLocks noChangeShapeType="1"/>
                    </p:cNvSpPr>
                    <p:nvPr/>
                  </p:nvSpPr>
                  <p:spPr bwMode="auto">
                    <a:xfrm>
                      <a:off x="319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4" name="Line 2932"/>
                    <p:cNvSpPr>
                      <a:spLocks noChangeShapeType="1"/>
                    </p:cNvSpPr>
                    <p:nvPr/>
                  </p:nvSpPr>
                  <p:spPr bwMode="auto">
                    <a:xfrm>
                      <a:off x="320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5" name="Line 2933"/>
                    <p:cNvSpPr>
                      <a:spLocks noChangeShapeType="1"/>
                    </p:cNvSpPr>
                    <p:nvPr/>
                  </p:nvSpPr>
                  <p:spPr bwMode="auto">
                    <a:xfrm>
                      <a:off x="320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6" name="Line 2934"/>
                    <p:cNvSpPr>
                      <a:spLocks noChangeShapeType="1"/>
                    </p:cNvSpPr>
                    <p:nvPr/>
                  </p:nvSpPr>
                  <p:spPr bwMode="auto">
                    <a:xfrm>
                      <a:off x="322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7" name="Line 2935"/>
                    <p:cNvSpPr>
                      <a:spLocks noChangeShapeType="1"/>
                    </p:cNvSpPr>
                    <p:nvPr/>
                  </p:nvSpPr>
                  <p:spPr bwMode="auto">
                    <a:xfrm>
                      <a:off x="323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8" name="Line 2936"/>
                    <p:cNvSpPr>
                      <a:spLocks noChangeShapeType="1"/>
                    </p:cNvSpPr>
                    <p:nvPr/>
                  </p:nvSpPr>
                  <p:spPr bwMode="auto">
                    <a:xfrm>
                      <a:off x="323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9" name="Line 2937"/>
                    <p:cNvSpPr>
                      <a:spLocks noChangeShapeType="1"/>
                    </p:cNvSpPr>
                    <p:nvPr/>
                  </p:nvSpPr>
                  <p:spPr bwMode="auto">
                    <a:xfrm>
                      <a:off x="325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0" name="Line 2938"/>
                    <p:cNvSpPr>
                      <a:spLocks noChangeShapeType="1"/>
                    </p:cNvSpPr>
                    <p:nvPr/>
                  </p:nvSpPr>
                  <p:spPr bwMode="auto">
                    <a:xfrm>
                      <a:off x="325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1" name="Line 2939"/>
                    <p:cNvSpPr>
                      <a:spLocks noChangeShapeType="1"/>
                    </p:cNvSpPr>
                    <p:nvPr/>
                  </p:nvSpPr>
                  <p:spPr bwMode="auto">
                    <a:xfrm>
                      <a:off x="326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2" name="Line 2940"/>
                    <p:cNvSpPr>
                      <a:spLocks noChangeShapeType="1"/>
                    </p:cNvSpPr>
                    <p:nvPr/>
                  </p:nvSpPr>
                  <p:spPr bwMode="auto">
                    <a:xfrm>
                      <a:off x="327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3" name="Line 2941"/>
                    <p:cNvSpPr>
                      <a:spLocks noChangeShapeType="1"/>
                    </p:cNvSpPr>
                    <p:nvPr/>
                  </p:nvSpPr>
                  <p:spPr bwMode="auto">
                    <a:xfrm>
                      <a:off x="328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4" name="Line 2942"/>
                    <p:cNvSpPr>
                      <a:spLocks noChangeShapeType="1"/>
                    </p:cNvSpPr>
                    <p:nvPr/>
                  </p:nvSpPr>
                  <p:spPr bwMode="auto">
                    <a:xfrm>
                      <a:off x="329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5" name="Line 2943"/>
                    <p:cNvSpPr>
                      <a:spLocks noChangeShapeType="1"/>
                    </p:cNvSpPr>
                    <p:nvPr/>
                  </p:nvSpPr>
                  <p:spPr bwMode="auto">
                    <a:xfrm>
                      <a:off x="330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6" name="Line 2944"/>
                    <p:cNvSpPr>
                      <a:spLocks noChangeShapeType="1"/>
                    </p:cNvSpPr>
                    <p:nvPr/>
                  </p:nvSpPr>
                  <p:spPr bwMode="auto">
                    <a:xfrm>
                      <a:off x="331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7" name="Line 2945"/>
                    <p:cNvSpPr>
                      <a:spLocks noChangeShapeType="1"/>
                    </p:cNvSpPr>
                    <p:nvPr/>
                  </p:nvSpPr>
                  <p:spPr bwMode="auto">
                    <a:xfrm>
                      <a:off x="331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8" name="Line 2946"/>
                    <p:cNvSpPr>
                      <a:spLocks noChangeShapeType="1"/>
                    </p:cNvSpPr>
                    <p:nvPr/>
                  </p:nvSpPr>
                  <p:spPr bwMode="auto">
                    <a:xfrm>
                      <a:off x="333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9" name="Line 2947"/>
                    <p:cNvSpPr>
                      <a:spLocks noChangeShapeType="1"/>
                    </p:cNvSpPr>
                    <p:nvPr/>
                  </p:nvSpPr>
                  <p:spPr bwMode="auto">
                    <a:xfrm>
                      <a:off x="333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0" name="Line 2948"/>
                    <p:cNvSpPr>
                      <a:spLocks noChangeShapeType="1"/>
                    </p:cNvSpPr>
                    <p:nvPr/>
                  </p:nvSpPr>
                  <p:spPr bwMode="auto">
                    <a:xfrm>
                      <a:off x="3344"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1" name="Line 2949"/>
                    <p:cNvSpPr>
                      <a:spLocks noChangeShapeType="1"/>
                    </p:cNvSpPr>
                    <p:nvPr/>
                  </p:nvSpPr>
                  <p:spPr bwMode="auto">
                    <a:xfrm>
                      <a:off x="335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2" name="Line 2950"/>
                    <p:cNvSpPr>
                      <a:spLocks noChangeShapeType="1"/>
                    </p:cNvSpPr>
                    <p:nvPr/>
                  </p:nvSpPr>
                  <p:spPr bwMode="auto">
                    <a:xfrm>
                      <a:off x="336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3" name="Line 2951"/>
                    <p:cNvSpPr>
                      <a:spLocks noChangeShapeType="1"/>
                    </p:cNvSpPr>
                    <p:nvPr/>
                  </p:nvSpPr>
                  <p:spPr bwMode="auto">
                    <a:xfrm>
                      <a:off x="3371"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4" name="Line 2952"/>
                    <p:cNvSpPr>
                      <a:spLocks noChangeShapeType="1"/>
                    </p:cNvSpPr>
                    <p:nvPr/>
                  </p:nvSpPr>
                  <p:spPr bwMode="auto">
                    <a:xfrm>
                      <a:off x="3385"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5" name="Line 2953"/>
                    <p:cNvSpPr>
                      <a:spLocks noChangeShapeType="1"/>
                    </p:cNvSpPr>
                    <p:nvPr/>
                  </p:nvSpPr>
                  <p:spPr bwMode="auto">
                    <a:xfrm>
                      <a:off x="339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6" name="Line 2954"/>
                    <p:cNvSpPr>
                      <a:spLocks noChangeShapeType="1"/>
                    </p:cNvSpPr>
                    <p:nvPr/>
                  </p:nvSpPr>
                  <p:spPr bwMode="auto">
                    <a:xfrm>
                      <a:off x="3398"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7" name="Line 2955"/>
                    <p:cNvSpPr>
                      <a:spLocks noChangeShapeType="1"/>
                    </p:cNvSpPr>
                    <p:nvPr/>
                  </p:nvSpPr>
                  <p:spPr bwMode="auto">
                    <a:xfrm>
                      <a:off x="3412"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8" name="Line 2956"/>
                    <p:cNvSpPr>
                      <a:spLocks noChangeShapeType="1"/>
                    </p:cNvSpPr>
                    <p:nvPr/>
                  </p:nvSpPr>
                  <p:spPr bwMode="auto">
                    <a:xfrm>
                      <a:off x="341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9" name="Line 2957"/>
                    <p:cNvSpPr>
                      <a:spLocks noChangeShapeType="1"/>
                    </p:cNvSpPr>
                    <p:nvPr/>
                  </p:nvSpPr>
                  <p:spPr bwMode="auto">
                    <a:xfrm>
                      <a:off x="342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0" name="Line 2958"/>
                    <p:cNvSpPr>
                      <a:spLocks noChangeShapeType="1"/>
                    </p:cNvSpPr>
                    <p:nvPr/>
                  </p:nvSpPr>
                  <p:spPr bwMode="auto">
                    <a:xfrm>
                      <a:off x="3439"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1" name="Line 2959"/>
                    <p:cNvSpPr>
                      <a:spLocks noChangeShapeType="1"/>
                    </p:cNvSpPr>
                    <p:nvPr/>
                  </p:nvSpPr>
                  <p:spPr bwMode="auto">
                    <a:xfrm>
                      <a:off x="344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2" name="Line 2960"/>
                    <p:cNvSpPr>
                      <a:spLocks noChangeShapeType="1"/>
                    </p:cNvSpPr>
                    <p:nvPr/>
                  </p:nvSpPr>
                  <p:spPr bwMode="auto">
                    <a:xfrm>
                      <a:off x="3453"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3" name="Line 2961"/>
                    <p:cNvSpPr>
                      <a:spLocks noChangeShapeType="1"/>
                    </p:cNvSpPr>
                    <p:nvPr/>
                  </p:nvSpPr>
                  <p:spPr bwMode="auto">
                    <a:xfrm>
                      <a:off x="3466"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4" name="Line 2962"/>
                    <p:cNvSpPr>
                      <a:spLocks noChangeShapeType="1"/>
                    </p:cNvSpPr>
                    <p:nvPr/>
                  </p:nvSpPr>
                  <p:spPr bwMode="auto">
                    <a:xfrm>
                      <a:off x="347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5" name="Line 2963"/>
                    <p:cNvSpPr>
                      <a:spLocks noChangeShapeType="1"/>
                    </p:cNvSpPr>
                    <p:nvPr/>
                  </p:nvSpPr>
                  <p:spPr bwMode="auto">
                    <a:xfrm>
                      <a:off x="3480"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6" name="Line 2964"/>
                    <p:cNvSpPr>
                      <a:spLocks noChangeShapeType="1"/>
                    </p:cNvSpPr>
                    <p:nvPr/>
                  </p:nvSpPr>
                  <p:spPr bwMode="auto">
                    <a:xfrm>
                      <a:off x="3493"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7" name="Line 2965"/>
                    <p:cNvSpPr>
                      <a:spLocks noChangeShapeType="1"/>
                    </p:cNvSpPr>
                    <p:nvPr/>
                  </p:nvSpPr>
                  <p:spPr bwMode="auto">
                    <a:xfrm>
                      <a:off x="3500"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8" name="Line 2966"/>
                    <p:cNvSpPr>
                      <a:spLocks noChangeShapeType="1"/>
                    </p:cNvSpPr>
                    <p:nvPr/>
                  </p:nvSpPr>
                  <p:spPr bwMode="auto">
                    <a:xfrm>
                      <a:off x="3507"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9" name="Line 2967"/>
                    <p:cNvSpPr>
                      <a:spLocks noChangeShapeType="1"/>
                    </p:cNvSpPr>
                    <p:nvPr/>
                  </p:nvSpPr>
                  <p:spPr bwMode="auto">
                    <a:xfrm>
                      <a:off x="352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0" name="Line 2968"/>
                    <p:cNvSpPr>
                      <a:spLocks noChangeShapeType="1"/>
                    </p:cNvSpPr>
                    <p:nvPr/>
                  </p:nvSpPr>
                  <p:spPr bwMode="auto">
                    <a:xfrm>
                      <a:off x="3527"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1" name="Line 2969"/>
                    <p:cNvSpPr>
                      <a:spLocks noChangeShapeType="1"/>
                    </p:cNvSpPr>
                    <p:nvPr/>
                  </p:nvSpPr>
                  <p:spPr bwMode="auto">
                    <a:xfrm>
                      <a:off x="3534"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2" name="Line 2970"/>
                    <p:cNvSpPr>
                      <a:spLocks noChangeShapeType="1"/>
                    </p:cNvSpPr>
                    <p:nvPr/>
                  </p:nvSpPr>
                  <p:spPr bwMode="auto">
                    <a:xfrm>
                      <a:off x="354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3" name="Line 2971"/>
                    <p:cNvSpPr>
                      <a:spLocks noChangeShapeType="1"/>
                    </p:cNvSpPr>
                    <p:nvPr/>
                  </p:nvSpPr>
                  <p:spPr bwMode="auto">
                    <a:xfrm>
                      <a:off x="355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4" name="Line 2972"/>
                    <p:cNvSpPr>
                      <a:spLocks noChangeShapeType="1"/>
                    </p:cNvSpPr>
                    <p:nvPr/>
                  </p:nvSpPr>
                  <p:spPr bwMode="auto">
                    <a:xfrm>
                      <a:off x="3561"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5" name="Line 2973"/>
                    <p:cNvSpPr>
                      <a:spLocks noChangeShapeType="1"/>
                    </p:cNvSpPr>
                    <p:nvPr/>
                  </p:nvSpPr>
                  <p:spPr bwMode="auto">
                    <a:xfrm>
                      <a:off x="3575"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6" name="Line 2974"/>
                    <p:cNvSpPr>
                      <a:spLocks noChangeShapeType="1"/>
                    </p:cNvSpPr>
                    <p:nvPr/>
                  </p:nvSpPr>
                  <p:spPr bwMode="auto">
                    <a:xfrm>
                      <a:off x="358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7" name="Line 2975"/>
                    <p:cNvSpPr>
                      <a:spLocks noChangeShapeType="1"/>
                    </p:cNvSpPr>
                    <p:nvPr/>
                  </p:nvSpPr>
                  <p:spPr bwMode="auto">
                    <a:xfrm>
                      <a:off x="3588"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8" name="Line 2976"/>
                    <p:cNvSpPr>
                      <a:spLocks noChangeShapeType="1"/>
                    </p:cNvSpPr>
                    <p:nvPr/>
                  </p:nvSpPr>
                  <p:spPr bwMode="auto">
                    <a:xfrm>
                      <a:off x="3602"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9" name="Line 2977"/>
                    <p:cNvSpPr>
                      <a:spLocks noChangeShapeType="1"/>
                    </p:cNvSpPr>
                    <p:nvPr/>
                  </p:nvSpPr>
                  <p:spPr bwMode="auto">
                    <a:xfrm>
                      <a:off x="360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0" name="Line 2978"/>
                    <p:cNvSpPr>
                      <a:spLocks noChangeShapeType="1"/>
                    </p:cNvSpPr>
                    <p:nvPr/>
                  </p:nvSpPr>
                  <p:spPr bwMode="auto">
                    <a:xfrm>
                      <a:off x="3615"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1" name="Line 2979"/>
                    <p:cNvSpPr>
                      <a:spLocks noChangeShapeType="1"/>
                    </p:cNvSpPr>
                    <p:nvPr/>
                  </p:nvSpPr>
                  <p:spPr bwMode="auto">
                    <a:xfrm>
                      <a:off x="3629"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2" name="Line 2980"/>
                    <p:cNvSpPr>
                      <a:spLocks noChangeShapeType="1"/>
                    </p:cNvSpPr>
                    <p:nvPr/>
                  </p:nvSpPr>
                  <p:spPr bwMode="auto">
                    <a:xfrm>
                      <a:off x="363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3" name="Line 2981"/>
                    <p:cNvSpPr>
                      <a:spLocks noChangeShapeType="1"/>
                    </p:cNvSpPr>
                    <p:nvPr/>
                  </p:nvSpPr>
                  <p:spPr bwMode="auto">
                    <a:xfrm>
                      <a:off x="3642"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4" name="Line 2982"/>
                    <p:cNvSpPr>
                      <a:spLocks noChangeShapeType="1"/>
                    </p:cNvSpPr>
                    <p:nvPr/>
                  </p:nvSpPr>
                  <p:spPr bwMode="auto">
                    <a:xfrm>
                      <a:off x="3656"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5" name="Line 2983"/>
                    <p:cNvSpPr>
                      <a:spLocks noChangeShapeType="1"/>
                    </p:cNvSpPr>
                    <p:nvPr/>
                  </p:nvSpPr>
                  <p:spPr bwMode="auto">
                    <a:xfrm>
                      <a:off x="366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6" name="Line 2984"/>
                    <p:cNvSpPr>
                      <a:spLocks noChangeShapeType="1"/>
                    </p:cNvSpPr>
                    <p:nvPr/>
                  </p:nvSpPr>
                  <p:spPr bwMode="auto">
                    <a:xfrm>
                      <a:off x="3669"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7" name="Line 2985"/>
                    <p:cNvSpPr>
                      <a:spLocks noChangeShapeType="1"/>
                    </p:cNvSpPr>
                    <p:nvPr/>
                  </p:nvSpPr>
                  <p:spPr bwMode="auto">
                    <a:xfrm>
                      <a:off x="3683"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8" name="Line 2986"/>
                    <p:cNvSpPr>
                      <a:spLocks noChangeShapeType="1"/>
                    </p:cNvSpPr>
                    <p:nvPr/>
                  </p:nvSpPr>
                  <p:spPr bwMode="auto">
                    <a:xfrm>
                      <a:off x="369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9" name="Line 2987"/>
                    <p:cNvSpPr>
                      <a:spLocks noChangeShapeType="1"/>
                    </p:cNvSpPr>
                    <p:nvPr/>
                  </p:nvSpPr>
                  <p:spPr bwMode="auto">
                    <a:xfrm>
                      <a:off x="3696" y="2722"/>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0" name="Line 2988"/>
                    <p:cNvSpPr>
                      <a:spLocks noChangeShapeType="1"/>
                    </p:cNvSpPr>
                    <p:nvPr/>
                  </p:nvSpPr>
                  <p:spPr bwMode="auto">
                    <a:xfrm>
                      <a:off x="3710"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1" name="Line 2989"/>
                    <p:cNvSpPr>
                      <a:spLocks noChangeShapeType="1"/>
                    </p:cNvSpPr>
                    <p:nvPr/>
                  </p:nvSpPr>
                  <p:spPr bwMode="auto">
                    <a:xfrm>
                      <a:off x="371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2" name="Line 2990"/>
                    <p:cNvSpPr>
                      <a:spLocks noChangeShapeType="1"/>
                    </p:cNvSpPr>
                    <p:nvPr/>
                  </p:nvSpPr>
                  <p:spPr bwMode="auto">
                    <a:xfrm>
                      <a:off x="3723"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3" name="Line 2991"/>
                    <p:cNvSpPr>
                      <a:spLocks noChangeShapeType="1"/>
                    </p:cNvSpPr>
                    <p:nvPr/>
                  </p:nvSpPr>
                  <p:spPr bwMode="auto">
                    <a:xfrm>
                      <a:off x="3737"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4" name="Line 2992"/>
                    <p:cNvSpPr>
                      <a:spLocks noChangeShapeType="1"/>
                    </p:cNvSpPr>
                    <p:nvPr/>
                  </p:nvSpPr>
                  <p:spPr bwMode="auto">
                    <a:xfrm>
                      <a:off x="3744"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5" name="Line 2993"/>
                    <p:cNvSpPr>
                      <a:spLocks noChangeShapeType="1"/>
                    </p:cNvSpPr>
                    <p:nvPr/>
                  </p:nvSpPr>
                  <p:spPr bwMode="auto">
                    <a:xfrm>
                      <a:off x="3750"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6" name="Line 2994"/>
                    <p:cNvSpPr>
                      <a:spLocks noChangeShapeType="1"/>
                    </p:cNvSpPr>
                    <p:nvPr/>
                  </p:nvSpPr>
                  <p:spPr bwMode="auto">
                    <a:xfrm>
                      <a:off x="3764"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7" name="Line 2995"/>
                    <p:cNvSpPr>
                      <a:spLocks noChangeShapeType="1"/>
                    </p:cNvSpPr>
                    <p:nvPr/>
                  </p:nvSpPr>
                  <p:spPr bwMode="auto">
                    <a:xfrm>
                      <a:off x="3771"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8" name="Line 2996"/>
                    <p:cNvSpPr>
                      <a:spLocks noChangeShapeType="1"/>
                    </p:cNvSpPr>
                    <p:nvPr/>
                  </p:nvSpPr>
                  <p:spPr bwMode="auto">
                    <a:xfrm>
                      <a:off x="3777" y="2722"/>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9" name="Line 2997"/>
                    <p:cNvSpPr>
                      <a:spLocks noChangeShapeType="1"/>
                    </p:cNvSpPr>
                    <p:nvPr/>
                  </p:nvSpPr>
                  <p:spPr bwMode="auto">
                    <a:xfrm>
                      <a:off x="3791" y="2722"/>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0" name="Line 2998"/>
                    <p:cNvSpPr>
                      <a:spLocks noChangeShapeType="1"/>
                    </p:cNvSpPr>
                    <p:nvPr/>
                  </p:nvSpPr>
                  <p:spPr bwMode="auto">
                    <a:xfrm>
                      <a:off x="3798" y="2722"/>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1" name="Line 2999"/>
                    <p:cNvSpPr>
                      <a:spLocks noChangeShapeType="1"/>
                    </p:cNvSpPr>
                    <p:nvPr/>
                  </p:nvSpPr>
                  <p:spPr bwMode="auto">
                    <a:xfrm>
                      <a:off x="3805" y="2722"/>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2" name="Rectangle 3000"/>
                    <p:cNvSpPr>
                      <a:spLocks noChangeArrowheads="1"/>
                    </p:cNvSpPr>
                    <p:nvPr/>
                  </p:nvSpPr>
                  <p:spPr bwMode="auto">
                    <a:xfrm>
                      <a:off x="1204" y="2671"/>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0.1</a:t>
                      </a:r>
                      <a:endParaRPr lang="en-GB" altLang="de-DE" dirty="0">
                        <a:cs typeface="Arial" panose="020B0604020202020204" pitchFamily="34" charset="0"/>
                      </a:endParaRPr>
                    </a:p>
                  </p:txBody>
                </p:sp>
                <p:sp>
                  <p:nvSpPr>
                    <p:cNvPr id="2423" name="Line 3001"/>
                    <p:cNvSpPr>
                      <a:spLocks noChangeShapeType="1"/>
                    </p:cNvSpPr>
                    <p:nvPr/>
                  </p:nvSpPr>
                  <p:spPr bwMode="auto">
                    <a:xfrm flipH="1">
                      <a:off x="1405" y="2231"/>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4" name="Line 3002"/>
                    <p:cNvSpPr>
                      <a:spLocks noChangeShapeType="1"/>
                    </p:cNvSpPr>
                    <p:nvPr/>
                  </p:nvSpPr>
                  <p:spPr bwMode="auto">
                    <a:xfrm>
                      <a:off x="3809" y="2231"/>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5" name="Line 3003"/>
                    <p:cNvSpPr>
                      <a:spLocks noChangeShapeType="1"/>
                    </p:cNvSpPr>
                    <p:nvPr/>
                  </p:nvSpPr>
                  <p:spPr bwMode="auto">
                    <a:xfrm>
                      <a:off x="1449"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6" name="Line 3004"/>
                    <p:cNvSpPr>
                      <a:spLocks noChangeShapeType="1"/>
                    </p:cNvSpPr>
                    <p:nvPr/>
                  </p:nvSpPr>
                  <p:spPr bwMode="auto">
                    <a:xfrm>
                      <a:off x="14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7" name="Line 3005"/>
                    <p:cNvSpPr>
                      <a:spLocks noChangeShapeType="1"/>
                    </p:cNvSpPr>
                    <p:nvPr/>
                  </p:nvSpPr>
                  <p:spPr bwMode="auto">
                    <a:xfrm>
                      <a:off x="147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8" name="Line 3006"/>
                    <p:cNvSpPr>
                      <a:spLocks noChangeShapeType="1"/>
                    </p:cNvSpPr>
                    <p:nvPr/>
                  </p:nvSpPr>
                  <p:spPr bwMode="auto">
                    <a:xfrm>
                      <a:off x="1476"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9" name="Line 3007"/>
                    <p:cNvSpPr>
                      <a:spLocks noChangeShapeType="1"/>
                    </p:cNvSpPr>
                    <p:nvPr/>
                  </p:nvSpPr>
                  <p:spPr bwMode="auto">
                    <a:xfrm>
                      <a:off x="149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0" name="Line 3008"/>
                    <p:cNvSpPr>
                      <a:spLocks noChangeShapeType="1"/>
                    </p:cNvSpPr>
                    <p:nvPr/>
                  </p:nvSpPr>
                  <p:spPr bwMode="auto">
                    <a:xfrm>
                      <a:off x="149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1" name="Line 3009"/>
                    <p:cNvSpPr>
                      <a:spLocks noChangeShapeType="1"/>
                    </p:cNvSpPr>
                    <p:nvPr/>
                  </p:nvSpPr>
                  <p:spPr bwMode="auto">
                    <a:xfrm>
                      <a:off x="150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2" name="Line 3010"/>
                    <p:cNvSpPr>
                      <a:spLocks noChangeShapeType="1"/>
                    </p:cNvSpPr>
                    <p:nvPr/>
                  </p:nvSpPr>
                  <p:spPr bwMode="auto">
                    <a:xfrm>
                      <a:off x="151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3" name="Line 3011"/>
                    <p:cNvSpPr>
                      <a:spLocks noChangeShapeType="1"/>
                    </p:cNvSpPr>
                    <p:nvPr/>
                  </p:nvSpPr>
                  <p:spPr bwMode="auto">
                    <a:xfrm>
                      <a:off x="152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4" name="Line 3012"/>
                    <p:cNvSpPr>
                      <a:spLocks noChangeShapeType="1"/>
                    </p:cNvSpPr>
                    <p:nvPr/>
                  </p:nvSpPr>
                  <p:spPr bwMode="auto">
                    <a:xfrm>
                      <a:off x="153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5" name="Line 3013"/>
                    <p:cNvSpPr>
                      <a:spLocks noChangeShapeType="1"/>
                    </p:cNvSpPr>
                    <p:nvPr/>
                  </p:nvSpPr>
                  <p:spPr bwMode="auto">
                    <a:xfrm>
                      <a:off x="154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6" name="Line 3014"/>
                    <p:cNvSpPr>
                      <a:spLocks noChangeShapeType="1"/>
                    </p:cNvSpPr>
                    <p:nvPr/>
                  </p:nvSpPr>
                  <p:spPr bwMode="auto">
                    <a:xfrm>
                      <a:off x="155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7" name="Line 3015"/>
                    <p:cNvSpPr>
                      <a:spLocks noChangeShapeType="1"/>
                    </p:cNvSpPr>
                    <p:nvPr/>
                  </p:nvSpPr>
                  <p:spPr bwMode="auto">
                    <a:xfrm>
                      <a:off x="155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8" name="Line 3016"/>
                    <p:cNvSpPr>
                      <a:spLocks noChangeShapeType="1"/>
                    </p:cNvSpPr>
                    <p:nvPr/>
                  </p:nvSpPr>
                  <p:spPr bwMode="auto">
                    <a:xfrm>
                      <a:off x="157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9" name="Line 3017"/>
                    <p:cNvSpPr>
                      <a:spLocks noChangeShapeType="1"/>
                    </p:cNvSpPr>
                    <p:nvPr/>
                  </p:nvSpPr>
                  <p:spPr bwMode="auto">
                    <a:xfrm>
                      <a:off x="157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0" name="Line 3018"/>
                    <p:cNvSpPr>
                      <a:spLocks noChangeShapeType="1"/>
                    </p:cNvSpPr>
                    <p:nvPr/>
                  </p:nvSpPr>
                  <p:spPr bwMode="auto">
                    <a:xfrm>
                      <a:off x="158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1" name="Line 3019"/>
                    <p:cNvSpPr>
                      <a:spLocks noChangeShapeType="1"/>
                    </p:cNvSpPr>
                    <p:nvPr/>
                  </p:nvSpPr>
                  <p:spPr bwMode="auto">
                    <a:xfrm>
                      <a:off x="159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2" name="Line 3020"/>
                    <p:cNvSpPr>
                      <a:spLocks noChangeShapeType="1"/>
                    </p:cNvSpPr>
                    <p:nvPr/>
                  </p:nvSpPr>
                  <p:spPr bwMode="auto">
                    <a:xfrm>
                      <a:off x="160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3" name="Line 3021"/>
                    <p:cNvSpPr>
                      <a:spLocks noChangeShapeType="1"/>
                    </p:cNvSpPr>
                    <p:nvPr/>
                  </p:nvSpPr>
                  <p:spPr bwMode="auto">
                    <a:xfrm>
                      <a:off x="161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4" name="Line 3022"/>
                    <p:cNvSpPr>
                      <a:spLocks noChangeShapeType="1"/>
                    </p:cNvSpPr>
                    <p:nvPr/>
                  </p:nvSpPr>
                  <p:spPr bwMode="auto">
                    <a:xfrm>
                      <a:off x="162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5" name="Line 3023"/>
                    <p:cNvSpPr>
                      <a:spLocks noChangeShapeType="1"/>
                    </p:cNvSpPr>
                    <p:nvPr/>
                  </p:nvSpPr>
                  <p:spPr bwMode="auto">
                    <a:xfrm>
                      <a:off x="163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6" name="Line 3024"/>
                    <p:cNvSpPr>
                      <a:spLocks noChangeShapeType="1"/>
                    </p:cNvSpPr>
                    <p:nvPr/>
                  </p:nvSpPr>
                  <p:spPr bwMode="auto">
                    <a:xfrm>
                      <a:off x="163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7" name="Line 3025"/>
                    <p:cNvSpPr>
                      <a:spLocks noChangeShapeType="1"/>
                    </p:cNvSpPr>
                    <p:nvPr/>
                  </p:nvSpPr>
                  <p:spPr bwMode="auto">
                    <a:xfrm>
                      <a:off x="165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8" name="Line 3026"/>
                    <p:cNvSpPr>
                      <a:spLocks noChangeShapeType="1"/>
                    </p:cNvSpPr>
                    <p:nvPr/>
                  </p:nvSpPr>
                  <p:spPr bwMode="auto">
                    <a:xfrm>
                      <a:off x="166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9" name="Line 3027"/>
                    <p:cNvSpPr>
                      <a:spLocks noChangeShapeType="1"/>
                    </p:cNvSpPr>
                    <p:nvPr/>
                  </p:nvSpPr>
                  <p:spPr bwMode="auto">
                    <a:xfrm>
                      <a:off x="166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0" name="Line 3028"/>
                    <p:cNvSpPr>
                      <a:spLocks noChangeShapeType="1"/>
                    </p:cNvSpPr>
                    <p:nvPr/>
                  </p:nvSpPr>
                  <p:spPr bwMode="auto">
                    <a:xfrm>
                      <a:off x="168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1" name="Line 3029"/>
                    <p:cNvSpPr>
                      <a:spLocks noChangeShapeType="1"/>
                    </p:cNvSpPr>
                    <p:nvPr/>
                  </p:nvSpPr>
                  <p:spPr bwMode="auto">
                    <a:xfrm>
                      <a:off x="168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2" name="Line 3030"/>
                    <p:cNvSpPr>
                      <a:spLocks noChangeShapeType="1"/>
                    </p:cNvSpPr>
                    <p:nvPr/>
                  </p:nvSpPr>
                  <p:spPr bwMode="auto">
                    <a:xfrm>
                      <a:off x="169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3" name="Line 3031"/>
                    <p:cNvSpPr>
                      <a:spLocks noChangeShapeType="1"/>
                    </p:cNvSpPr>
                    <p:nvPr/>
                  </p:nvSpPr>
                  <p:spPr bwMode="auto">
                    <a:xfrm>
                      <a:off x="170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4" name="Line 3032"/>
                    <p:cNvSpPr>
                      <a:spLocks noChangeShapeType="1"/>
                    </p:cNvSpPr>
                    <p:nvPr/>
                  </p:nvSpPr>
                  <p:spPr bwMode="auto">
                    <a:xfrm>
                      <a:off x="171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5" name="Line 3033"/>
                    <p:cNvSpPr>
                      <a:spLocks noChangeShapeType="1"/>
                    </p:cNvSpPr>
                    <p:nvPr/>
                  </p:nvSpPr>
                  <p:spPr bwMode="auto">
                    <a:xfrm>
                      <a:off x="172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6" name="Line 3034"/>
                    <p:cNvSpPr>
                      <a:spLocks noChangeShapeType="1"/>
                    </p:cNvSpPr>
                    <p:nvPr/>
                  </p:nvSpPr>
                  <p:spPr bwMode="auto">
                    <a:xfrm>
                      <a:off x="173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7" name="Line 3035"/>
                    <p:cNvSpPr>
                      <a:spLocks noChangeShapeType="1"/>
                    </p:cNvSpPr>
                    <p:nvPr/>
                  </p:nvSpPr>
                  <p:spPr bwMode="auto">
                    <a:xfrm>
                      <a:off x="174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8" name="Line 3036"/>
                    <p:cNvSpPr>
                      <a:spLocks noChangeShapeType="1"/>
                    </p:cNvSpPr>
                    <p:nvPr/>
                  </p:nvSpPr>
                  <p:spPr bwMode="auto">
                    <a:xfrm>
                      <a:off x="174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9" name="Line 3037"/>
                    <p:cNvSpPr>
                      <a:spLocks noChangeShapeType="1"/>
                    </p:cNvSpPr>
                    <p:nvPr/>
                  </p:nvSpPr>
                  <p:spPr bwMode="auto">
                    <a:xfrm>
                      <a:off x="176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0" name="Line 3038"/>
                    <p:cNvSpPr>
                      <a:spLocks noChangeShapeType="1"/>
                    </p:cNvSpPr>
                    <p:nvPr/>
                  </p:nvSpPr>
                  <p:spPr bwMode="auto">
                    <a:xfrm>
                      <a:off x="176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1" name="Line 3039"/>
                    <p:cNvSpPr>
                      <a:spLocks noChangeShapeType="1"/>
                    </p:cNvSpPr>
                    <p:nvPr/>
                  </p:nvSpPr>
                  <p:spPr bwMode="auto">
                    <a:xfrm>
                      <a:off x="177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2" name="Line 3040"/>
                    <p:cNvSpPr>
                      <a:spLocks noChangeShapeType="1"/>
                    </p:cNvSpPr>
                    <p:nvPr/>
                  </p:nvSpPr>
                  <p:spPr bwMode="auto">
                    <a:xfrm>
                      <a:off x="178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3" name="Line 3041"/>
                    <p:cNvSpPr>
                      <a:spLocks noChangeShapeType="1"/>
                    </p:cNvSpPr>
                    <p:nvPr/>
                  </p:nvSpPr>
                  <p:spPr bwMode="auto">
                    <a:xfrm>
                      <a:off x="179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4" name="Line 3042"/>
                    <p:cNvSpPr>
                      <a:spLocks noChangeShapeType="1"/>
                    </p:cNvSpPr>
                    <p:nvPr/>
                  </p:nvSpPr>
                  <p:spPr bwMode="auto">
                    <a:xfrm>
                      <a:off x="180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5" name="Line 3043"/>
                    <p:cNvSpPr>
                      <a:spLocks noChangeShapeType="1"/>
                    </p:cNvSpPr>
                    <p:nvPr/>
                  </p:nvSpPr>
                  <p:spPr bwMode="auto">
                    <a:xfrm>
                      <a:off x="181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6" name="Line 3044"/>
                    <p:cNvSpPr>
                      <a:spLocks noChangeShapeType="1"/>
                    </p:cNvSpPr>
                    <p:nvPr/>
                  </p:nvSpPr>
                  <p:spPr bwMode="auto">
                    <a:xfrm>
                      <a:off x="182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7" name="Line 3045"/>
                    <p:cNvSpPr>
                      <a:spLocks noChangeShapeType="1"/>
                    </p:cNvSpPr>
                    <p:nvPr/>
                  </p:nvSpPr>
                  <p:spPr bwMode="auto">
                    <a:xfrm>
                      <a:off x="1828"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8" name="Line 3046"/>
                    <p:cNvSpPr>
                      <a:spLocks noChangeShapeType="1"/>
                    </p:cNvSpPr>
                    <p:nvPr/>
                  </p:nvSpPr>
                  <p:spPr bwMode="auto">
                    <a:xfrm>
                      <a:off x="184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9" name="Line 3047"/>
                    <p:cNvSpPr>
                      <a:spLocks noChangeShapeType="1"/>
                    </p:cNvSpPr>
                    <p:nvPr/>
                  </p:nvSpPr>
                  <p:spPr bwMode="auto">
                    <a:xfrm>
                      <a:off x="184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0" name="Line 3048"/>
                    <p:cNvSpPr>
                      <a:spLocks noChangeShapeType="1"/>
                    </p:cNvSpPr>
                    <p:nvPr/>
                  </p:nvSpPr>
                  <p:spPr bwMode="auto">
                    <a:xfrm>
                      <a:off x="1855"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1" name="Line 3049"/>
                    <p:cNvSpPr>
                      <a:spLocks noChangeShapeType="1"/>
                    </p:cNvSpPr>
                    <p:nvPr/>
                  </p:nvSpPr>
                  <p:spPr bwMode="auto">
                    <a:xfrm>
                      <a:off x="186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2" name="Line 3050"/>
                    <p:cNvSpPr>
                      <a:spLocks noChangeShapeType="1"/>
                    </p:cNvSpPr>
                    <p:nvPr/>
                  </p:nvSpPr>
                  <p:spPr bwMode="auto">
                    <a:xfrm>
                      <a:off x="187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3" name="Line 3051"/>
                    <p:cNvSpPr>
                      <a:spLocks noChangeShapeType="1"/>
                    </p:cNvSpPr>
                    <p:nvPr/>
                  </p:nvSpPr>
                  <p:spPr bwMode="auto">
                    <a:xfrm>
                      <a:off x="1882"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4" name="Line 3052"/>
                    <p:cNvSpPr>
                      <a:spLocks noChangeShapeType="1"/>
                    </p:cNvSpPr>
                    <p:nvPr/>
                  </p:nvSpPr>
                  <p:spPr bwMode="auto">
                    <a:xfrm>
                      <a:off x="189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5" name="Line 3053"/>
                    <p:cNvSpPr>
                      <a:spLocks noChangeShapeType="1"/>
                    </p:cNvSpPr>
                    <p:nvPr/>
                  </p:nvSpPr>
                  <p:spPr bwMode="auto">
                    <a:xfrm>
                      <a:off x="190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6" name="Line 3054"/>
                    <p:cNvSpPr>
                      <a:spLocks noChangeShapeType="1"/>
                    </p:cNvSpPr>
                    <p:nvPr/>
                  </p:nvSpPr>
                  <p:spPr bwMode="auto">
                    <a:xfrm>
                      <a:off x="191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7" name="Line 3055"/>
                    <p:cNvSpPr>
                      <a:spLocks noChangeShapeType="1"/>
                    </p:cNvSpPr>
                    <p:nvPr/>
                  </p:nvSpPr>
                  <p:spPr bwMode="auto">
                    <a:xfrm>
                      <a:off x="192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8" name="Line 3056"/>
                    <p:cNvSpPr>
                      <a:spLocks noChangeShapeType="1"/>
                    </p:cNvSpPr>
                    <p:nvPr/>
                  </p:nvSpPr>
                  <p:spPr bwMode="auto">
                    <a:xfrm>
                      <a:off x="193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9" name="Line 3057"/>
                    <p:cNvSpPr>
                      <a:spLocks noChangeShapeType="1"/>
                    </p:cNvSpPr>
                    <p:nvPr/>
                  </p:nvSpPr>
                  <p:spPr bwMode="auto">
                    <a:xfrm>
                      <a:off x="193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0" name="Line 3058"/>
                    <p:cNvSpPr>
                      <a:spLocks noChangeShapeType="1"/>
                    </p:cNvSpPr>
                    <p:nvPr/>
                  </p:nvSpPr>
                  <p:spPr bwMode="auto">
                    <a:xfrm>
                      <a:off x="195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1" name="Line 3059"/>
                    <p:cNvSpPr>
                      <a:spLocks noChangeShapeType="1"/>
                    </p:cNvSpPr>
                    <p:nvPr/>
                  </p:nvSpPr>
                  <p:spPr bwMode="auto">
                    <a:xfrm>
                      <a:off x="195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2" name="Line 3060"/>
                    <p:cNvSpPr>
                      <a:spLocks noChangeShapeType="1"/>
                    </p:cNvSpPr>
                    <p:nvPr/>
                  </p:nvSpPr>
                  <p:spPr bwMode="auto">
                    <a:xfrm>
                      <a:off x="196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3" name="Line 3061"/>
                    <p:cNvSpPr>
                      <a:spLocks noChangeShapeType="1"/>
                    </p:cNvSpPr>
                    <p:nvPr/>
                  </p:nvSpPr>
                  <p:spPr bwMode="auto">
                    <a:xfrm>
                      <a:off x="197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4" name="Line 3062"/>
                    <p:cNvSpPr>
                      <a:spLocks noChangeShapeType="1"/>
                    </p:cNvSpPr>
                    <p:nvPr/>
                  </p:nvSpPr>
                  <p:spPr bwMode="auto">
                    <a:xfrm>
                      <a:off x="198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5" name="Line 3063"/>
                    <p:cNvSpPr>
                      <a:spLocks noChangeShapeType="1"/>
                    </p:cNvSpPr>
                    <p:nvPr/>
                  </p:nvSpPr>
                  <p:spPr bwMode="auto">
                    <a:xfrm>
                      <a:off x="199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6" name="Line 3064"/>
                    <p:cNvSpPr>
                      <a:spLocks noChangeShapeType="1"/>
                    </p:cNvSpPr>
                    <p:nvPr/>
                  </p:nvSpPr>
                  <p:spPr bwMode="auto">
                    <a:xfrm>
                      <a:off x="200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7" name="Line 3065"/>
                    <p:cNvSpPr>
                      <a:spLocks noChangeShapeType="1"/>
                    </p:cNvSpPr>
                    <p:nvPr/>
                  </p:nvSpPr>
                  <p:spPr bwMode="auto">
                    <a:xfrm>
                      <a:off x="201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8" name="Line 3066"/>
                    <p:cNvSpPr>
                      <a:spLocks noChangeShapeType="1"/>
                    </p:cNvSpPr>
                    <p:nvPr/>
                  </p:nvSpPr>
                  <p:spPr bwMode="auto">
                    <a:xfrm>
                      <a:off x="201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9" name="Line 3067"/>
                    <p:cNvSpPr>
                      <a:spLocks noChangeShapeType="1"/>
                    </p:cNvSpPr>
                    <p:nvPr/>
                  </p:nvSpPr>
                  <p:spPr bwMode="auto">
                    <a:xfrm>
                      <a:off x="203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0" name="Line 3068"/>
                    <p:cNvSpPr>
                      <a:spLocks noChangeShapeType="1"/>
                    </p:cNvSpPr>
                    <p:nvPr/>
                  </p:nvSpPr>
                  <p:spPr bwMode="auto">
                    <a:xfrm>
                      <a:off x="203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1" name="Line 3069"/>
                    <p:cNvSpPr>
                      <a:spLocks noChangeShapeType="1"/>
                    </p:cNvSpPr>
                    <p:nvPr/>
                  </p:nvSpPr>
                  <p:spPr bwMode="auto">
                    <a:xfrm>
                      <a:off x="204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2" name="Line 3070"/>
                    <p:cNvSpPr>
                      <a:spLocks noChangeShapeType="1"/>
                    </p:cNvSpPr>
                    <p:nvPr/>
                  </p:nvSpPr>
                  <p:spPr bwMode="auto">
                    <a:xfrm>
                      <a:off x="205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3" name="Line 3071"/>
                    <p:cNvSpPr>
                      <a:spLocks noChangeShapeType="1"/>
                    </p:cNvSpPr>
                    <p:nvPr/>
                  </p:nvSpPr>
                  <p:spPr bwMode="auto">
                    <a:xfrm>
                      <a:off x="206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4" name="Line 3072"/>
                    <p:cNvSpPr>
                      <a:spLocks noChangeShapeType="1"/>
                    </p:cNvSpPr>
                    <p:nvPr/>
                  </p:nvSpPr>
                  <p:spPr bwMode="auto">
                    <a:xfrm>
                      <a:off x="207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5" name="Line 3073"/>
                    <p:cNvSpPr>
                      <a:spLocks noChangeShapeType="1"/>
                    </p:cNvSpPr>
                    <p:nvPr/>
                  </p:nvSpPr>
                  <p:spPr bwMode="auto">
                    <a:xfrm>
                      <a:off x="208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6" name="Line 3074"/>
                    <p:cNvSpPr>
                      <a:spLocks noChangeShapeType="1"/>
                    </p:cNvSpPr>
                    <p:nvPr/>
                  </p:nvSpPr>
                  <p:spPr bwMode="auto">
                    <a:xfrm>
                      <a:off x="209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7" name="Line 3075"/>
                    <p:cNvSpPr>
                      <a:spLocks noChangeShapeType="1"/>
                    </p:cNvSpPr>
                    <p:nvPr/>
                  </p:nvSpPr>
                  <p:spPr bwMode="auto">
                    <a:xfrm>
                      <a:off x="209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8" name="Line 3076"/>
                    <p:cNvSpPr>
                      <a:spLocks noChangeShapeType="1"/>
                    </p:cNvSpPr>
                    <p:nvPr/>
                  </p:nvSpPr>
                  <p:spPr bwMode="auto">
                    <a:xfrm>
                      <a:off x="211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9" name="Line 3077"/>
                    <p:cNvSpPr>
                      <a:spLocks noChangeShapeType="1"/>
                    </p:cNvSpPr>
                    <p:nvPr/>
                  </p:nvSpPr>
                  <p:spPr bwMode="auto">
                    <a:xfrm>
                      <a:off x="212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0" name="Line 3078"/>
                    <p:cNvSpPr>
                      <a:spLocks noChangeShapeType="1"/>
                    </p:cNvSpPr>
                    <p:nvPr/>
                  </p:nvSpPr>
                  <p:spPr bwMode="auto">
                    <a:xfrm>
                      <a:off x="212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1" name="Line 3079"/>
                    <p:cNvSpPr>
                      <a:spLocks noChangeShapeType="1"/>
                    </p:cNvSpPr>
                    <p:nvPr/>
                  </p:nvSpPr>
                  <p:spPr bwMode="auto">
                    <a:xfrm>
                      <a:off x="214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2" name="Line 3080"/>
                    <p:cNvSpPr>
                      <a:spLocks noChangeShapeType="1"/>
                    </p:cNvSpPr>
                    <p:nvPr/>
                  </p:nvSpPr>
                  <p:spPr bwMode="auto">
                    <a:xfrm>
                      <a:off x="214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3" name="Line 3081"/>
                    <p:cNvSpPr>
                      <a:spLocks noChangeShapeType="1"/>
                    </p:cNvSpPr>
                    <p:nvPr/>
                  </p:nvSpPr>
                  <p:spPr bwMode="auto">
                    <a:xfrm>
                      <a:off x="215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4" name="Line 3082"/>
                    <p:cNvSpPr>
                      <a:spLocks noChangeShapeType="1"/>
                    </p:cNvSpPr>
                    <p:nvPr/>
                  </p:nvSpPr>
                  <p:spPr bwMode="auto">
                    <a:xfrm>
                      <a:off x="216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5" name="Line 3083"/>
                    <p:cNvSpPr>
                      <a:spLocks noChangeShapeType="1"/>
                    </p:cNvSpPr>
                    <p:nvPr/>
                  </p:nvSpPr>
                  <p:spPr bwMode="auto">
                    <a:xfrm>
                      <a:off x="217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6" name="Line 3084"/>
                    <p:cNvSpPr>
                      <a:spLocks noChangeShapeType="1"/>
                    </p:cNvSpPr>
                    <p:nvPr/>
                  </p:nvSpPr>
                  <p:spPr bwMode="auto">
                    <a:xfrm>
                      <a:off x="218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7" name="Line 3085"/>
                    <p:cNvSpPr>
                      <a:spLocks noChangeShapeType="1"/>
                    </p:cNvSpPr>
                    <p:nvPr/>
                  </p:nvSpPr>
                  <p:spPr bwMode="auto">
                    <a:xfrm>
                      <a:off x="219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8" name="Line 3086"/>
                    <p:cNvSpPr>
                      <a:spLocks noChangeShapeType="1"/>
                    </p:cNvSpPr>
                    <p:nvPr/>
                  </p:nvSpPr>
                  <p:spPr bwMode="auto">
                    <a:xfrm>
                      <a:off x="220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9" name="Line 3087"/>
                    <p:cNvSpPr>
                      <a:spLocks noChangeShapeType="1"/>
                    </p:cNvSpPr>
                    <p:nvPr/>
                  </p:nvSpPr>
                  <p:spPr bwMode="auto">
                    <a:xfrm>
                      <a:off x="2207"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0" name="Line 3088"/>
                    <p:cNvSpPr>
                      <a:spLocks noChangeShapeType="1"/>
                    </p:cNvSpPr>
                    <p:nvPr/>
                  </p:nvSpPr>
                  <p:spPr bwMode="auto">
                    <a:xfrm>
                      <a:off x="222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1" name="Line 3089"/>
                    <p:cNvSpPr>
                      <a:spLocks noChangeShapeType="1"/>
                    </p:cNvSpPr>
                    <p:nvPr/>
                  </p:nvSpPr>
                  <p:spPr bwMode="auto">
                    <a:xfrm>
                      <a:off x="222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2" name="Line 3090"/>
                    <p:cNvSpPr>
                      <a:spLocks noChangeShapeType="1"/>
                    </p:cNvSpPr>
                    <p:nvPr/>
                  </p:nvSpPr>
                  <p:spPr bwMode="auto">
                    <a:xfrm>
                      <a:off x="2234"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3" name="Line 3091"/>
                    <p:cNvSpPr>
                      <a:spLocks noChangeShapeType="1"/>
                    </p:cNvSpPr>
                    <p:nvPr/>
                  </p:nvSpPr>
                  <p:spPr bwMode="auto">
                    <a:xfrm>
                      <a:off x="224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4" name="Line 3092"/>
                    <p:cNvSpPr>
                      <a:spLocks noChangeShapeType="1"/>
                    </p:cNvSpPr>
                    <p:nvPr/>
                  </p:nvSpPr>
                  <p:spPr bwMode="auto">
                    <a:xfrm>
                      <a:off x="225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5" name="Line 3093"/>
                    <p:cNvSpPr>
                      <a:spLocks noChangeShapeType="1"/>
                    </p:cNvSpPr>
                    <p:nvPr/>
                  </p:nvSpPr>
                  <p:spPr bwMode="auto">
                    <a:xfrm>
                      <a:off x="2261"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6" name="Line 3094"/>
                    <p:cNvSpPr>
                      <a:spLocks noChangeShapeType="1"/>
                    </p:cNvSpPr>
                    <p:nvPr/>
                  </p:nvSpPr>
                  <p:spPr bwMode="auto">
                    <a:xfrm>
                      <a:off x="227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7" name="Line 3095"/>
                    <p:cNvSpPr>
                      <a:spLocks noChangeShapeType="1"/>
                    </p:cNvSpPr>
                    <p:nvPr/>
                  </p:nvSpPr>
                  <p:spPr bwMode="auto">
                    <a:xfrm>
                      <a:off x="228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8" name="Line 3096"/>
                    <p:cNvSpPr>
                      <a:spLocks noChangeShapeType="1"/>
                    </p:cNvSpPr>
                    <p:nvPr/>
                  </p:nvSpPr>
                  <p:spPr bwMode="auto">
                    <a:xfrm>
                      <a:off x="228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9" name="Line 3097"/>
                    <p:cNvSpPr>
                      <a:spLocks noChangeShapeType="1"/>
                    </p:cNvSpPr>
                    <p:nvPr/>
                  </p:nvSpPr>
                  <p:spPr bwMode="auto">
                    <a:xfrm>
                      <a:off x="230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0" name="Line 3098"/>
                    <p:cNvSpPr>
                      <a:spLocks noChangeShapeType="1"/>
                    </p:cNvSpPr>
                    <p:nvPr/>
                  </p:nvSpPr>
                  <p:spPr bwMode="auto">
                    <a:xfrm>
                      <a:off x="230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1" name="Line 3099"/>
                    <p:cNvSpPr>
                      <a:spLocks noChangeShapeType="1"/>
                    </p:cNvSpPr>
                    <p:nvPr/>
                  </p:nvSpPr>
                  <p:spPr bwMode="auto">
                    <a:xfrm>
                      <a:off x="231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2" name="Line 3100"/>
                    <p:cNvSpPr>
                      <a:spLocks noChangeShapeType="1"/>
                    </p:cNvSpPr>
                    <p:nvPr/>
                  </p:nvSpPr>
                  <p:spPr bwMode="auto">
                    <a:xfrm>
                      <a:off x="232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3" name="Line 3101"/>
                    <p:cNvSpPr>
                      <a:spLocks noChangeShapeType="1"/>
                    </p:cNvSpPr>
                    <p:nvPr/>
                  </p:nvSpPr>
                  <p:spPr bwMode="auto">
                    <a:xfrm>
                      <a:off x="233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4" name="Line 3102"/>
                    <p:cNvSpPr>
                      <a:spLocks noChangeShapeType="1"/>
                    </p:cNvSpPr>
                    <p:nvPr/>
                  </p:nvSpPr>
                  <p:spPr bwMode="auto">
                    <a:xfrm>
                      <a:off x="234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5" name="Line 3103"/>
                    <p:cNvSpPr>
                      <a:spLocks noChangeShapeType="1"/>
                    </p:cNvSpPr>
                    <p:nvPr/>
                  </p:nvSpPr>
                  <p:spPr bwMode="auto">
                    <a:xfrm>
                      <a:off x="235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6" name="Line 3104"/>
                    <p:cNvSpPr>
                      <a:spLocks noChangeShapeType="1"/>
                    </p:cNvSpPr>
                    <p:nvPr/>
                  </p:nvSpPr>
                  <p:spPr bwMode="auto">
                    <a:xfrm>
                      <a:off x="236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7" name="Line 3105"/>
                    <p:cNvSpPr>
                      <a:spLocks noChangeShapeType="1"/>
                    </p:cNvSpPr>
                    <p:nvPr/>
                  </p:nvSpPr>
                  <p:spPr bwMode="auto">
                    <a:xfrm>
                      <a:off x="237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8" name="Line 3106"/>
                    <p:cNvSpPr>
                      <a:spLocks noChangeShapeType="1"/>
                    </p:cNvSpPr>
                    <p:nvPr/>
                  </p:nvSpPr>
                  <p:spPr bwMode="auto">
                    <a:xfrm>
                      <a:off x="238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9" name="Line 3107"/>
                    <p:cNvSpPr>
                      <a:spLocks noChangeShapeType="1"/>
                    </p:cNvSpPr>
                    <p:nvPr/>
                  </p:nvSpPr>
                  <p:spPr bwMode="auto">
                    <a:xfrm>
                      <a:off x="239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0" name="Line 3108"/>
                    <p:cNvSpPr>
                      <a:spLocks noChangeShapeType="1"/>
                    </p:cNvSpPr>
                    <p:nvPr/>
                  </p:nvSpPr>
                  <p:spPr bwMode="auto">
                    <a:xfrm>
                      <a:off x="239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1" name="Line 3109"/>
                    <p:cNvSpPr>
                      <a:spLocks noChangeShapeType="1"/>
                    </p:cNvSpPr>
                    <p:nvPr/>
                  </p:nvSpPr>
                  <p:spPr bwMode="auto">
                    <a:xfrm>
                      <a:off x="241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2" name="Line 3110"/>
                    <p:cNvSpPr>
                      <a:spLocks noChangeShapeType="1"/>
                    </p:cNvSpPr>
                    <p:nvPr/>
                  </p:nvSpPr>
                  <p:spPr bwMode="auto">
                    <a:xfrm>
                      <a:off x="241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3" name="Line 3111"/>
                    <p:cNvSpPr>
                      <a:spLocks noChangeShapeType="1"/>
                    </p:cNvSpPr>
                    <p:nvPr/>
                  </p:nvSpPr>
                  <p:spPr bwMode="auto">
                    <a:xfrm>
                      <a:off x="242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4" name="Line 3112"/>
                    <p:cNvSpPr>
                      <a:spLocks noChangeShapeType="1"/>
                    </p:cNvSpPr>
                    <p:nvPr/>
                  </p:nvSpPr>
                  <p:spPr bwMode="auto">
                    <a:xfrm>
                      <a:off x="243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5" name="Line 3113"/>
                    <p:cNvSpPr>
                      <a:spLocks noChangeShapeType="1"/>
                    </p:cNvSpPr>
                    <p:nvPr/>
                  </p:nvSpPr>
                  <p:spPr bwMode="auto">
                    <a:xfrm>
                      <a:off x="244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6" name="Line 3114"/>
                    <p:cNvSpPr>
                      <a:spLocks noChangeShapeType="1"/>
                    </p:cNvSpPr>
                    <p:nvPr/>
                  </p:nvSpPr>
                  <p:spPr bwMode="auto">
                    <a:xfrm>
                      <a:off x="245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7" name="Line 3115"/>
                    <p:cNvSpPr>
                      <a:spLocks noChangeShapeType="1"/>
                    </p:cNvSpPr>
                    <p:nvPr/>
                  </p:nvSpPr>
                  <p:spPr bwMode="auto">
                    <a:xfrm>
                      <a:off x="246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8" name="Line 3116"/>
                    <p:cNvSpPr>
                      <a:spLocks noChangeShapeType="1"/>
                    </p:cNvSpPr>
                    <p:nvPr/>
                  </p:nvSpPr>
                  <p:spPr bwMode="auto">
                    <a:xfrm>
                      <a:off x="247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9" name="Line 3117"/>
                    <p:cNvSpPr>
                      <a:spLocks noChangeShapeType="1"/>
                    </p:cNvSpPr>
                    <p:nvPr/>
                  </p:nvSpPr>
                  <p:spPr bwMode="auto">
                    <a:xfrm>
                      <a:off x="247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0" name="Line 3118"/>
                    <p:cNvSpPr>
                      <a:spLocks noChangeShapeType="1"/>
                    </p:cNvSpPr>
                    <p:nvPr/>
                  </p:nvSpPr>
                  <p:spPr bwMode="auto">
                    <a:xfrm>
                      <a:off x="249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1" name="Line 3119"/>
                    <p:cNvSpPr>
                      <a:spLocks noChangeShapeType="1"/>
                    </p:cNvSpPr>
                    <p:nvPr/>
                  </p:nvSpPr>
                  <p:spPr bwMode="auto">
                    <a:xfrm>
                      <a:off x="249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2" name="Line 3120"/>
                    <p:cNvSpPr>
                      <a:spLocks noChangeShapeType="1"/>
                    </p:cNvSpPr>
                    <p:nvPr/>
                  </p:nvSpPr>
                  <p:spPr bwMode="auto">
                    <a:xfrm>
                      <a:off x="250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3" name="Line 3121"/>
                    <p:cNvSpPr>
                      <a:spLocks noChangeShapeType="1"/>
                    </p:cNvSpPr>
                    <p:nvPr/>
                  </p:nvSpPr>
                  <p:spPr bwMode="auto">
                    <a:xfrm>
                      <a:off x="251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4" name="Line 3122"/>
                    <p:cNvSpPr>
                      <a:spLocks noChangeShapeType="1"/>
                    </p:cNvSpPr>
                    <p:nvPr/>
                  </p:nvSpPr>
                  <p:spPr bwMode="auto">
                    <a:xfrm>
                      <a:off x="252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5" name="Line 3123"/>
                    <p:cNvSpPr>
                      <a:spLocks noChangeShapeType="1"/>
                    </p:cNvSpPr>
                    <p:nvPr/>
                  </p:nvSpPr>
                  <p:spPr bwMode="auto">
                    <a:xfrm>
                      <a:off x="253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6" name="Line 3124"/>
                    <p:cNvSpPr>
                      <a:spLocks noChangeShapeType="1"/>
                    </p:cNvSpPr>
                    <p:nvPr/>
                  </p:nvSpPr>
                  <p:spPr bwMode="auto">
                    <a:xfrm>
                      <a:off x="254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7" name="Line 3125"/>
                    <p:cNvSpPr>
                      <a:spLocks noChangeShapeType="1"/>
                    </p:cNvSpPr>
                    <p:nvPr/>
                  </p:nvSpPr>
                  <p:spPr bwMode="auto">
                    <a:xfrm>
                      <a:off x="255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8" name="Line 3126"/>
                    <p:cNvSpPr>
                      <a:spLocks noChangeShapeType="1"/>
                    </p:cNvSpPr>
                    <p:nvPr/>
                  </p:nvSpPr>
                  <p:spPr bwMode="auto">
                    <a:xfrm>
                      <a:off x="255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9" name="Line 3127"/>
                    <p:cNvSpPr>
                      <a:spLocks noChangeShapeType="1"/>
                    </p:cNvSpPr>
                    <p:nvPr/>
                  </p:nvSpPr>
                  <p:spPr bwMode="auto">
                    <a:xfrm>
                      <a:off x="257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0" name="Line 3128"/>
                    <p:cNvSpPr>
                      <a:spLocks noChangeShapeType="1"/>
                    </p:cNvSpPr>
                    <p:nvPr/>
                  </p:nvSpPr>
                  <p:spPr bwMode="auto">
                    <a:xfrm>
                      <a:off x="258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1" name="Line 3129"/>
                    <p:cNvSpPr>
                      <a:spLocks noChangeShapeType="1"/>
                    </p:cNvSpPr>
                    <p:nvPr/>
                  </p:nvSpPr>
                  <p:spPr bwMode="auto">
                    <a:xfrm>
                      <a:off x="2586"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5" name="Group 3331"/>
                  <p:cNvGrpSpPr>
                    <a:grpSpLocks/>
                  </p:cNvGrpSpPr>
                  <p:nvPr/>
                </p:nvGrpSpPr>
                <p:grpSpPr bwMode="auto">
                  <a:xfrm>
                    <a:off x="673" y="1059"/>
                    <a:ext cx="2648" cy="615"/>
                    <a:chOff x="1204" y="1739"/>
                    <a:chExt cx="2648" cy="615"/>
                  </a:xfrm>
                  <a:grpFill/>
                </p:grpSpPr>
                <p:sp>
                  <p:nvSpPr>
                    <p:cNvPr id="2152" name="Line 3131"/>
                    <p:cNvSpPr>
                      <a:spLocks noChangeShapeType="1"/>
                    </p:cNvSpPr>
                    <p:nvPr/>
                  </p:nvSpPr>
                  <p:spPr bwMode="auto">
                    <a:xfrm>
                      <a:off x="260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3" name="Line 3132"/>
                    <p:cNvSpPr>
                      <a:spLocks noChangeShapeType="1"/>
                    </p:cNvSpPr>
                    <p:nvPr/>
                  </p:nvSpPr>
                  <p:spPr bwMode="auto">
                    <a:xfrm>
                      <a:off x="260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4" name="Line 3133"/>
                    <p:cNvSpPr>
                      <a:spLocks noChangeShapeType="1"/>
                    </p:cNvSpPr>
                    <p:nvPr/>
                  </p:nvSpPr>
                  <p:spPr bwMode="auto">
                    <a:xfrm>
                      <a:off x="261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5" name="Line 3134"/>
                    <p:cNvSpPr>
                      <a:spLocks noChangeShapeType="1"/>
                    </p:cNvSpPr>
                    <p:nvPr/>
                  </p:nvSpPr>
                  <p:spPr bwMode="auto">
                    <a:xfrm>
                      <a:off x="262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6" name="Line 3135"/>
                    <p:cNvSpPr>
                      <a:spLocks noChangeShapeType="1"/>
                    </p:cNvSpPr>
                    <p:nvPr/>
                  </p:nvSpPr>
                  <p:spPr bwMode="auto">
                    <a:xfrm>
                      <a:off x="263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7" name="Line 3136"/>
                    <p:cNvSpPr>
                      <a:spLocks noChangeShapeType="1"/>
                    </p:cNvSpPr>
                    <p:nvPr/>
                  </p:nvSpPr>
                  <p:spPr bwMode="auto">
                    <a:xfrm>
                      <a:off x="2640"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8" name="Line 3137"/>
                    <p:cNvSpPr>
                      <a:spLocks noChangeShapeType="1"/>
                    </p:cNvSpPr>
                    <p:nvPr/>
                  </p:nvSpPr>
                  <p:spPr bwMode="auto">
                    <a:xfrm>
                      <a:off x="265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9" name="Line 3138"/>
                    <p:cNvSpPr>
                      <a:spLocks noChangeShapeType="1"/>
                    </p:cNvSpPr>
                    <p:nvPr/>
                  </p:nvSpPr>
                  <p:spPr bwMode="auto">
                    <a:xfrm>
                      <a:off x="266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0" name="Line 3139"/>
                    <p:cNvSpPr>
                      <a:spLocks noChangeShapeType="1"/>
                    </p:cNvSpPr>
                    <p:nvPr/>
                  </p:nvSpPr>
                  <p:spPr bwMode="auto">
                    <a:xfrm>
                      <a:off x="266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1" name="Line 3140"/>
                    <p:cNvSpPr>
                      <a:spLocks noChangeShapeType="1"/>
                    </p:cNvSpPr>
                    <p:nvPr/>
                  </p:nvSpPr>
                  <p:spPr bwMode="auto">
                    <a:xfrm>
                      <a:off x="268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2" name="Line 3141"/>
                    <p:cNvSpPr>
                      <a:spLocks noChangeShapeType="1"/>
                    </p:cNvSpPr>
                    <p:nvPr/>
                  </p:nvSpPr>
                  <p:spPr bwMode="auto">
                    <a:xfrm>
                      <a:off x="268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3" name="Line 3142"/>
                    <p:cNvSpPr>
                      <a:spLocks noChangeShapeType="1"/>
                    </p:cNvSpPr>
                    <p:nvPr/>
                  </p:nvSpPr>
                  <p:spPr bwMode="auto">
                    <a:xfrm>
                      <a:off x="269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4" name="Line 3143"/>
                    <p:cNvSpPr>
                      <a:spLocks noChangeShapeType="1"/>
                    </p:cNvSpPr>
                    <p:nvPr/>
                  </p:nvSpPr>
                  <p:spPr bwMode="auto">
                    <a:xfrm>
                      <a:off x="270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5" name="Line 3144"/>
                    <p:cNvSpPr>
                      <a:spLocks noChangeShapeType="1"/>
                    </p:cNvSpPr>
                    <p:nvPr/>
                  </p:nvSpPr>
                  <p:spPr bwMode="auto">
                    <a:xfrm>
                      <a:off x="271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6" name="Line 3145"/>
                    <p:cNvSpPr>
                      <a:spLocks noChangeShapeType="1"/>
                    </p:cNvSpPr>
                    <p:nvPr/>
                  </p:nvSpPr>
                  <p:spPr bwMode="auto">
                    <a:xfrm>
                      <a:off x="272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7" name="Line 3146"/>
                    <p:cNvSpPr>
                      <a:spLocks noChangeShapeType="1"/>
                    </p:cNvSpPr>
                    <p:nvPr/>
                  </p:nvSpPr>
                  <p:spPr bwMode="auto">
                    <a:xfrm>
                      <a:off x="273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8" name="Line 3147"/>
                    <p:cNvSpPr>
                      <a:spLocks noChangeShapeType="1"/>
                    </p:cNvSpPr>
                    <p:nvPr/>
                  </p:nvSpPr>
                  <p:spPr bwMode="auto">
                    <a:xfrm>
                      <a:off x="274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9" name="Line 3148"/>
                    <p:cNvSpPr>
                      <a:spLocks noChangeShapeType="1"/>
                    </p:cNvSpPr>
                    <p:nvPr/>
                  </p:nvSpPr>
                  <p:spPr bwMode="auto">
                    <a:xfrm>
                      <a:off x="274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0" name="Line 3149"/>
                    <p:cNvSpPr>
                      <a:spLocks noChangeShapeType="1"/>
                    </p:cNvSpPr>
                    <p:nvPr/>
                  </p:nvSpPr>
                  <p:spPr bwMode="auto">
                    <a:xfrm>
                      <a:off x="27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1" name="Line 3150"/>
                    <p:cNvSpPr>
                      <a:spLocks noChangeShapeType="1"/>
                    </p:cNvSpPr>
                    <p:nvPr/>
                  </p:nvSpPr>
                  <p:spPr bwMode="auto">
                    <a:xfrm>
                      <a:off x="276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2" name="Line 3151"/>
                    <p:cNvSpPr>
                      <a:spLocks noChangeShapeType="1"/>
                    </p:cNvSpPr>
                    <p:nvPr/>
                  </p:nvSpPr>
                  <p:spPr bwMode="auto">
                    <a:xfrm>
                      <a:off x="277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3" name="Line 3152"/>
                    <p:cNvSpPr>
                      <a:spLocks noChangeShapeType="1"/>
                    </p:cNvSpPr>
                    <p:nvPr/>
                  </p:nvSpPr>
                  <p:spPr bwMode="auto">
                    <a:xfrm>
                      <a:off x="279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4" name="Line 3153"/>
                    <p:cNvSpPr>
                      <a:spLocks noChangeShapeType="1"/>
                    </p:cNvSpPr>
                    <p:nvPr/>
                  </p:nvSpPr>
                  <p:spPr bwMode="auto">
                    <a:xfrm>
                      <a:off x="279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5" name="Line 3154"/>
                    <p:cNvSpPr>
                      <a:spLocks noChangeShapeType="1"/>
                    </p:cNvSpPr>
                    <p:nvPr/>
                  </p:nvSpPr>
                  <p:spPr bwMode="auto">
                    <a:xfrm>
                      <a:off x="280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6" name="Line 3155"/>
                    <p:cNvSpPr>
                      <a:spLocks noChangeShapeType="1"/>
                    </p:cNvSpPr>
                    <p:nvPr/>
                  </p:nvSpPr>
                  <p:spPr bwMode="auto">
                    <a:xfrm>
                      <a:off x="281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7" name="Line 3156"/>
                    <p:cNvSpPr>
                      <a:spLocks noChangeShapeType="1"/>
                    </p:cNvSpPr>
                    <p:nvPr/>
                  </p:nvSpPr>
                  <p:spPr bwMode="auto">
                    <a:xfrm>
                      <a:off x="282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8" name="Line 3157"/>
                    <p:cNvSpPr>
                      <a:spLocks noChangeShapeType="1"/>
                    </p:cNvSpPr>
                    <p:nvPr/>
                  </p:nvSpPr>
                  <p:spPr bwMode="auto">
                    <a:xfrm>
                      <a:off x="283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9" name="Line 3158"/>
                    <p:cNvSpPr>
                      <a:spLocks noChangeShapeType="1"/>
                    </p:cNvSpPr>
                    <p:nvPr/>
                  </p:nvSpPr>
                  <p:spPr bwMode="auto">
                    <a:xfrm>
                      <a:off x="284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0" name="Line 3159"/>
                    <p:cNvSpPr>
                      <a:spLocks noChangeShapeType="1"/>
                    </p:cNvSpPr>
                    <p:nvPr/>
                  </p:nvSpPr>
                  <p:spPr bwMode="auto">
                    <a:xfrm>
                      <a:off x="285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1" name="Line 3160"/>
                    <p:cNvSpPr>
                      <a:spLocks noChangeShapeType="1"/>
                    </p:cNvSpPr>
                    <p:nvPr/>
                  </p:nvSpPr>
                  <p:spPr bwMode="auto">
                    <a:xfrm>
                      <a:off x="285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2" name="Line 3161"/>
                    <p:cNvSpPr>
                      <a:spLocks noChangeShapeType="1"/>
                    </p:cNvSpPr>
                    <p:nvPr/>
                  </p:nvSpPr>
                  <p:spPr bwMode="auto">
                    <a:xfrm>
                      <a:off x="287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3" name="Line 3162"/>
                    <p:cNvSpPr>
                      <a:spLocks noChangeShapeType="1"/>
                    </p:cNvSpPr>
                    <p:nvPr/>
                  </p:nvSpPr>
                  <p:spPr bwMode="auto">
                    <a:xfrm>
                      <a:off x="287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4" name="Line 3163"/>
                    <p:cNvSpPr>
                      <a:spLocks noChangeShapeType="1"/>
                    </p:cNvSpPr>
                    <p:nvPr/>
                  </p:nvSpPr>
                  <p:spPr bwMode="auto">
                    <a:xfrm>
                      <a:off x="288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5" name="Line 3164"/>
                    <p:cNvSpPr>
                      <a:spLocks noChangeShapeType="1"/>
                    </p:cNvSpPr>
                    <p:nvPr/>
                  </p:nvSpPr>
                  <p:spPr bwMode="auto">
                    <a:xfrm>
                      <a:off x="289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6" name="Line 3165"/>
                    <p:cNvSpPr>
                      <a:spLocks noChangeShapeType="1"/>
                    </p:cNvSpPr>
                    <p:nvPr/>
                  </p:nvSpPr>
                  <p:spPr bwMode="auto">
                    <a:xfrm>
                      <a:off x="290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7" name="Line 3166"/>
                    <p:cNvSpPr>
                      <a:spLocks noChangeShapeType="1"/>
                    </p:cNvSpPr>
                    <p:nvPr/>
                  </p:nvSpPr>
                  <p:spPr bwMode="auto">
                    <a:xfrm>
                      <a:off x="291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8" name="Line 3167"/>
                    <p:cNvSpPr>
                      <a:spLocks noChangeShapeType="1"/>
                    </p:cNvSpPr>
                    <p:nvPr/>
                  </p:nvSpPr>
                  <p:spPr bwMode="auto">
                    <a:xfrm>
                      <a:off x="292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9" name="Line 3168"/>
                    <p:cNvSpPr>
                      <a:spLocks noChangeShapeType="1"/>
                    </p:cNvSpPr>
                    <p:nvPr/>
                  </p:nvSpPr>
                  <p:spPr bwMode="auto">
                    <a:xfrm>
                      <a:off x="293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0" name="Line 3169"/>
                    <p:cNvSpPr>
                      <a:spLocks noChangeShapeType="1"/>
                    </p:cNvSpPr>
                    <p:nvPr/>
                  </p:nvSpPr>
                  <p:spPr bwMode="auto">
                    <a:xfrm>
                      <a:off x="293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1" name="Line 3170"/>
                    <p:cNvSpPr>
                      <a:spLocks noChangeShapeType="1"/>
                    </p:cNvSpPr>
                    <p:nvPr/>
                  </p:nvSpPr>
                  <p:spPr bwMode="auto">
                    <a:xfrm>
                      <a:off x="295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2" name="Line 3171"/>
                    <p:cNvSpPr>
                      <a:spLocks noChangeShapeType="1"/>
                    </p:cNvSpPr>
                    <p:nvPr/>
                  </p:nvSpPr>
                  <p:spPr bwMode="auto">
                    <a:xfrm>
                      <a:off x="295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3" name="Line 3172"/>
                    <p:cNvSpPr>
                      <a:spLocks noChangeShapeType="1"/>
                    </p:cNvSpPr>
                    <p:nvPr/>
                  </p:nvSpPr>
                  <p:spPr bwMode="auto">
                    <a:xfrm>
                      <a:off x="2965"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4" name="Line 3173"/>
                    <p:cNvSpPr>
                      <a:spLocks noChangeShapeType="1"/>
                    </p:cNvSpPr>
                    <p:nvPr/>
                  </p:nvSpPr>
                  <p:spPr bwMode="auto">
                    <a:xfrm>
                      <a:off x="297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5" name="Line 3174"/>
                    <p:cNvSpPr>
                      <a:spLocks noChangeShapeType="1"/>
                    </p:cNvSpPr>
                    <p:nvPr/>
                  </p:nvSpPr>
                  <p:spPr bwMode="auto">
                    <a:xfrm>
                      <a:off x="298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6" name="Line 3175"/>
                    <p:cNvSpPr>
                      <a:spLocks noChangeShapeType="1"/>
                    </p:cNvSpPr>
                    <p:nvPr/>
                  </p:nvSpPr>
                  <p:spPr bwMode="auto">
                    <a:xfrm>
                      <a:off x="2992"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7" name="Line 3176"/>
                    <p:cNvSpPr>
                      <a:spLocks noChangeShapeType="1"/>
                    </p:cNvSpPr>
                    <p:nvPr/>
                  </p:nvSpPr>
                  <p:spPr bwMode="auto">
                    <a:xfrm>
                      <a:off x="300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8" name="Line 3177"/>
                    <p:cNvSpPr>
                      <a:spLocks noChangeShapeType="1"/>
                    </p:cNvSpPr>
                    <p:nvPr/>
                  </p:nvSpPr>
                  <p:spPr bwMode="auto">
                    <a:xfrm>
                      <a:off x="301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9" name="Line 3178"/>
                    <p:cNvSpPr>
                      <a:spLocks noChangeShapeType="1"/>
                    </p:cNvSpPr>
                    <p:nvPr/>
                  </p:nvSpPr>
                  <p:spPr bwMode="auto">
                    <a:xfrm>
                      <a:off x="3019"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0" name="Line 3179"/>
                    <p:cNvSpPr>
                      <a:spLocks noChangeShapeType="1"/>
                    </p:cNvSpPr>
                    <p:nvPr/>
                  </p:nvSpPr>
                  <p:spPr bwMode="auto">
                    <a:xfrm>
                      <a:off x="303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1" name="Line 3180"/>
                    <p:cNvSpPr>
                      <a:spLocks noChangeShapeType="1"/>
                    </p:cNvSpPr>
                    <p:nvPr/>
                  </p:nvSpPr>
                  <p:spPr bwMode="auto">
                    <a:xfrm>
                      <a:off x="304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2" name="Line 3181"/>
                    <p:cNvSpPr>
                      <a:spLocks noChangeShapeType="1"/>
                    </p:cNvSpPr>
                    <p:nvPr/>
                  </p:nvSpPr>
                  <p:spPr bwMode="auto">
                    <a:xfrm>
                      <a:off x="304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3" name="Line 3182"/>
                    <p:cNvSpPr>
                      <a:spLocks noChangeShapeType="1"/>
                    </p:cNvSpPr>
                    <p:nvPr/>
                  </p:nvSpPr>
                  <p:spPr bwMode="auto">
                    <a:xfrm>
                      <a:off x="306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4" name="Line 3183"/>
                    <p:cNvSpPr>
                      <a:spLocks noChangeShapeType="1"/>
                    </p:cNvSpPr>
                    <p:nvPr/>
                  </p:nvSpPr>
                  <p:spPr bwMode="auto">
                    <a:xfrm>
                      <a:off x="306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5" name="Line 3184"/>
                    <p:cNvSpPr>
                      <a:spLocks noChangeShapeType="1"/>
                    </p:cNvSpPr>
                    <p:nvPr/>
                  </p:nvSpPr>
                  <p:spPr bwMode="auto">
                    <a:xfrm>
                      <a:off x="307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6" name="Line 3185"/>
                    <p:cNvSpPr>
                      <a:spLocks noChangeShapeType="1"/>
                    </p:cNvSpPr>
                    <p:nvPr/>
                  </p:nvSpPr>
                  <p:spPr bwMode="auto">
                    <a:xfrm>
                      <a:off x="308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7" name="Line 3186"/>
                    <p:cNvSpPr>
                      <a:spLocks noChangeShapeType="1"/>
                    </p:cNvSpPr>
                    <p:nvPr/>
                  </p:nvSpPr>
                  <p:spPr bwMode="auto">
                    <a:xfrm>
                      <a:off x="309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8" name="Line 3187"/>
                    <p:cNvSpPr>
                      <a:spLocks noChangeShapeType="1"/>
                    </p:cNvSpPr>
                    <p:nvPr/>
                  </p:nvSpPr>
                  <p:spPr bwMode="auto">
                    <a:xfrm>
                      <a:off x="310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9" name="Line 3188"/>
                    <p:cNvSpPr>
                      <a:spLocks noChangeShapeType="1"/>
                    </p:cNvSpPr>
                    <p:nvPr/>
                  </p:nvSpPr>
                  <p:spPr bwMode="auto">
                    <a:xfrm>
                      <a:off x="311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0" name="Line 3189"/>
                    <p:cNvSpPr>
                      <a:spLocks noChangeShapeType="1"/>
                    </p:cNvSpPr>
                    <p:nvPr/>
                  </p:nvSpPr>
                  <p:spPr bwMode="auto">
                    <a:xfrm>
                      <a:off x="312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1" name="Line 3190"/>
                    <p:cNvSpPr>
                      <a:spLocks noChangeShapeType="1"/>
                    </p:cNvSpPr>
                    <p:nvPr/>
                  </p:nvSpPr>
                  <p:spPr bwMode="auto">
                    <a:xfrm>
                      <a:off x="312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2" name="Line 3191"/>
                    <p:cNvSpPr>
                      <a:spLocks noChangeShapeType="1"/>
                    </p:cNvSpPr>
                    <p:nvPr/>
                  </p:nvSpPr>
                  <p:spPr bwMode="auto">
                    <a:xfrm>
                      <a:off x="314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3" name="Line 3192"/>
                    <p:cNvSpPr>
                      <a:spLocks noChangeShapeType="1"/>
                    </p:cNvSpPr>
                    <p:nvPr/>
                  </p:nvSpPr>
                  <p:spPr bwMode="auto">
                    <a:xfrm>
                      <a:off x="3148"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4" name="Line 3193"/>
                    <p:cNvSpPr>
                      <a:spLocks noChangeShapeType="1"/>
                    </p:cNvSpPr>
                    <p:nvPr/>
                  </p:nvSpPr>
                  <p:spPr bwMode="auto">
                    <a:xfrm>
                      <a:off x="315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5" name="Line 3194"/>
                    <p:cNvSpPr>
                      <a:spLocks noChangeShapeType="1"/>
                    </p:cNvSpPr>
                    <p:nvPr/>
                  </p:nvSpPr>
                  <p:spPr bwMode="auto">
                    <a:xfrm>
                      <a:off x="316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6" name="Line 3195"/>
                    <p:cNvSpPr>
                      <a:spLocks noChangeShapeType="1"/>
                    </p:cNvSpPr>
                    <p:nvPr/>
                  </p:nvSpPr>
                  <p:spPr bwMode="auto">
                    <a:xfrm>
                      <a:off x="317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7" name="Line 3196"/>
                    <p:cNvSpPr>
                      <a:spLocks noChangeShapeType="1"/>
                    </p:cNvSpPr>
                    <p:nvPr/>
                  </p:nvSpPr>
                  <p:spPr bwMode="auto">
                    <a:xfrm>
                      <a:off x="318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8" name="Line 3197"/>
                    <p:cNvSpPr>
                      <a:spLocks noChangeShapeType="1"/>
                    </p:cNvSpPr>
                    <p:nvPr/>
                  </p:nvSpPr>
                  <p:spPr bwMode="auto">
                    <a:xfrm>
                      <a:off x="319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9" name="Line 3198"/>
                    <p:cNvSpPr>
                      <a:spLocks noChangeShapeType="1"/>
                    </p:cNvSpPr>
                    <p:nvPr/>
                  </p:nvSpPr>
                  <p:spPr bwMode="auto">
                    <a:xfrm>
                      <a:off x="320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0" name="Line 3199"/>
                    <p:cNvSpPr>
                      <a:spLocks noChangeShapeType="1"/>
                    </p:cNvSpPr>
                    <p:nvPr/>
                  </p:nvSpPr>
                  <p:spPr bwMode="auto">
                    <a:xfrm>
                      <a:off x="320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1" name="Line 3200"/>
                    <p:cNvSpPr>
                      <a:spLocks noChangeShapeType="1"/>
                    </p:cNvSpPr>
                    <p:nvPr/>
                  </p:nvSpPr>
                  <p:spPr bwMode="auto">
                    <a:xfrm>
                      <a:off x="322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2" name="Line 3201"/>
                    <p:cNvSpPr>
                      <a:spLocks noChangeShapeType="1"/>
                    </p:cNvSpPr>
                    <p:nvPr/>
                  </p:nvSpPr>
                  <p:spPr bwMode="auto">
                    <a:xfrm>
                      <a:off x="323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3" name="Line 3202"/>
                    <p:cNvSpPr>
                      <a:spLocks noChangeShapeType="1"/>
                    </p:cNvSpPr>
                    <p:nvPr/>
                  </p:nvSpPr>
                  <p:spPr bwMode="auto">
                    <a:xfrm>
                      <a:off x="323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4" name="Line 3203"/>
                    <p:cNvSpPr>
                      <a:spLocks noChangeShapeType="1"/>
                    </p:cNvSpPr>
                    <p:nvPr/>
                  </p:nvSpPr>
                  <p:spPr bwMode="auto">
                    <a:xfrm>
                      <a:off x="325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5" name="Line 3204"/>
                    <p:cNvSpPr>
                      <a:spLocks noChangeShapeType="1"/>
                    </p:cNvSpPr>
                    <p:nvPr/>
                  </p:nvSpPr>
                  <p:spPr bwMode="auto">
                    <a:xfrm>
                      <a:off x="325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6" name="Line 3205"/>
                    <p:cNvSpPr>
                      <a:spLocks noChangeShapeType="1"/>
                    </p:cNvSpPr>
                    <p:nvPr/>
                  </p:nvSpPr>
                  <p:spPr bwMode="auto">
                    <a:xfrm>
                      <a:off x="326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7" name="Line 3206"/>
                    <p:cNvSpPr>
                      <a:spLocks noChangeShapeType="1"/>
                    </p:cNvSpPr>
                    <p:nvPr/>
                  </p:nvSpPr>
                  <p:spPr bwMode="auto">
                    <a:xfrm>
                      <a:off x="327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8" name="Line 3207"/>
                    <p:cNvSpPr>
                      <a:spLocks noChangeShapeType="1"/>
                    </p:cNvSpPr>
                    <p:nvPr/>
                  </p:nvSpPr>
                  <p:spPr bwMode="auto">
                    <a:xfrm>
                      <a:off x="328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9" name="Line 3208"/>
                    <p:cNvSpPr>
                      <a:spLocks noChangeShapeType="1"/>
                    </p:cNvSpPr>
                    <p:nvPr/>
                  </p:nvSpPr>
                  <p:spPr bwMode="auto">
                    <a:xfrm>
                      <a:off x="329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0" name="Line 3209"/>
                    <p:cNvSpPr>
                      <a:spLocks noChangeShapeType="1"/>
                    </p:cNvSpPr>
                    <p:nvPr/>
                  </p:nvSpPr>
                  <p:spPr bwMode="auto">
                    <a:xfrm>
                      <a:off x="330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1" name="Line 3210"/>
                    <p:cNvSpPr>
                      <a:spLocks noChangeShapeType="1"/>
                    </p:cNvSpPr>
                    <p:nvPr/>
                  </p:nvSpPr>
                  <p:spPr bwMode="auto">
                    <a:xfrm>
                      <a:off x="331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2" name="Line 3211"/>
                    <p:cNvSpPr>
                      <a:spLocks noChangeShapeType="1"/>
                    </p:cNvSpPr>
                    <p:nvPr/>
                  </p:nvSpPr>
                  <p:spPr bwMode="auto">
                    <a:xfrm>
                      <a:off x="331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3" name="Line 3212"/>
                    <p:cNvSpPr>
                      <a:spLocks noChangeShapeType="1"/>
                    </p:cNvSpPr>
                    <p:nvPr/>
                  </p:nvSpPr>
                  <p:spPr bwMode="auto">
                    <a:xfrm>
                      <a:off x="333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4" name="Line 3213"/>
                    <p:cNvSpPr>
                      <a:spLocks noChangeShapeType="1"/>
                    </p:cNvSpPr>
                    <p:nvPr/>
                  </p:nvSpPr>
                  <p:spPr bwMode="auto">
                    <a:xfrm>
                      <a:off x="333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5" name="Line 3214"/>
                    <p:cNvSpPr>
                      <a:spLocks noChangeShapeType="1"/>
                    </p:cNvSpPr>
                    <p:nvPr/>
                  </p:nvSpPr>
                  <p:spPr bwMode="auto">
                    <a:xfrm>
                      <a:off x="3344"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6" name="Line 3215"/>
                    <p:cNvSpPr>
                      <a:spLocks noChangeShapeType="1"/>
                    </p:cNvSpPr>
                    <p:nvPr/>
                  </p:nvSpPr>
                  <p:spPr bwMode="auto">
                    <a:xfrm>
                      <a:off x="335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7" name="Line 3216"/>
                    <p:cNvSpPr>
                      <a:spLocks noChangeShapeType="1"/>
                    </p:cNvSpPr>
                    <p:nvPr/>
                  </p:nvSpPr>
                  <p:spPr bwMode="auto">
                    <a:xfrm>
                      <a:off x="336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8" name="Line 3217"/>
                    <p:cNvSpPr>
                      <a:spLocks noChangeShapeType="1"/>
                    </p:cNvSpPr>
                    <p:nvPr/>
                  </p:nvSpPr>
                  <p:spPr bwMode="auto">
                    <a:xfrm>
                      <a:off x="3371"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9" name="Line 3218"/>
                    <p:cNvSpPr>
                      <a:spLocks noChangeShapeType="1"/>
                    </p:cNvSpPr>
                    <p:nvPr/>
                  </p:nvSpPr>
                  <p:spPr bwMode="auto">
                    <a:xfrm>
                      <a:off x="3385"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0" name="Line 3219"/>
                    <p:cNvSpPr>
                      <a:spLocks noChangeShapeType="1"/>
                    </p:cNvSpPr>
                    <p:nvPr/>
                  </p:nvSpPr>
                  <p:spPr bwMode="auto">
                    <a:xfrm>
                      <a:off x="339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1" name="Line 3220"/>
                    <p:cNvSpPr>
                      <a:spLocks noChangeShapeType="1"/>
                    </p:cNvSpPr>
                    <p:nvPr/>
                  </p:nvSpPr>
                  <p:spPr bwMode="auto">
                    <a:xfrm>
                      <a:off x="3398"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2" name="Line 3221"/>
                    <p:cNvSpPr>
                      <a:spLocks noChangeShapeType="1"/>
                    </p:cNvSpPr>
                    <p:nvPr/>
                  </p:nvSpPr>
                  <p:spPr bwMode="auto">
                    <a:xfrm>
                      <a:off x="3412"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3" name="Line 3222"/>
                    <p:cNvSpPr>
                      <a:spLocks noChangeShapeType="1"/>
                    </p:cNvSpPr>
                    <p:nvPr/>
                  </p:nvSpPr>
                  <p:spPr bwMode="auto">
                    <a:xfrm>
                      <a:off x="341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4" name="Line 3223"/>
                    <p:cNvSpPr>
                      <a:spLocks noChangeShapeType="1"/>
                    </p:cNvSpPr>
                    <p:nvPr/>
                  </p:nvSpPr>
                  <p:spPr bwMode="auto">
                    <a:xfrm>
                      <a:off x="342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5" name="Line 3224"/>
                    <p:cNvSpPr>
                      <a:spLocks noChangeShapeType="1"/>
                    </p:cNvSpPr>
                    <p:nvPr/>
                  </p:nvSpPr>
                  <p:spPr bwMode="auto">
                    <a:xfrm>
                      <a:off x="3439"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6" name="Line 3225"/>
                    <p:cNvSpPr>
                      <a:spLocks noChangeShapeType="1"/>
                    </p:cNvSpPr>
                    <p:nvPr/>
                  </p:nvSpPr>
                  <p:spPr bwMode="auto">
                    <a:xfrm>
                      <a:off x="344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7" name="Line 3226"/>
                    <p:cNvSpPr>
                      <a:spLocks noChangeShapeType="1"/>
                    </p:cNvSpPr>
                    <p:nvPr/>
                  </p:nvSpPr>
                  <p:spPr bwMode="auto">
                    <a:xfrm>
                      <a:off x="3453"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8" name="Line 3227"/>
                    <p:cNvSpPr>
                      <a:spLocks noChangeShapeType="1"/>
                    </p:cNvSpPr>
                    <p:nvPr/>
                  </p:nvSpPr>
                  <p:spPr bwMode="auto">
                    <a:xfrm>
                      <a:off x="3466"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9" name="Line 3228"/>
                    <p:cNvSpPr>
                      <a:spLocks noChangeShapeType="1"/>
                    </p:cNvSpPr>
                    <p:nvPr/>
                  </p:nvSpPr>
                  <p:spPr bwMode="auto">
                    <a:xfrm>
                      <a:off x="347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0" name="Line 3229"/>
                    <p:cNvSpPr>
                      <a:spLocks noChangeShapeType="1"/>
                    </p:cNvSpPr>
                    <p:nvPr/>
                  </p:nvSpPr>
                  <p:spPr bwMode="auto">
                    <a:xfrm>
                      <a:off x="3480"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1" name="Line 3230"/>
                    <p:cNvSpPr>
                      <a:spLocks noChangeShapeType="1"/>
                    </p:cNvSpPr>
                    <p:nvPr/>
                  </p:nvSpPr>
                  <p:spPr bwMode="auto">
                    <a:xfrm>
                      <a:off x="3493"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2" name="Line 3231"/>
                    <p:cNvSpPr>
                      <a:spLocks noChangeShapeType="1"/>
                    </p:cNvSpPr>
                    <p:nvPr/>
                  </p:nvSpPr>
                  <p:spPr bwMode="auto">
                    <a:xfrm>
                      <a:off x="3500"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3" name="Line 3232"/>
                    <p:cNvSpPr>
                      <a:spLocks noChangeShapeType="1"/>
                    </p:cNvSpPr>
                    <p:nvPr/>
                  </p:nvSpPr>
                  <p:spPr bwMode="auto">
                    <a:xfrm>
                      <a:off x="3507"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4" name="Line 3233"/>
                    <p:cNvSpPr>
                      <a:spLocks noChangeShapeType="1"/>
                    </p:cNvSpPr>
                    <p:nvPr/>
                  </p:nvSpPr>
                  <p:spPr bwMode="auto">
                    <a:xfrm>
                      <a:off x="352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5" name="Line 3234"/>
                    <p:cNvSpPr>
                      <a:spLocks noChangeShapeType="1"/>
                    </p:cNvSpPr>
                    <p:nvPr/>
                  </p:nvSpPr>
                  <p:spPr bwMode="auto">
                    <a:xfrm>
                      <a:off x="3527"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6" name="Line 3235"/>
                    <p:cNvSpPr>
                      <a:spLocks noChangeShapeType="1"/>
                    </p:cNvSpPr>
                    <p:nvPr/>
                  </p:nvSpPr>
                  <p:spPr bwMode="auto">
                    <a:xfrm>
                      <a:off x="3534"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7" name="Line 3236"/>
                    <p:cNvSpPr>
                      <a:spLocks noChangeShapeType="1"/>
                    </p:cNvSpPr>
                    <p:nvPr/>
                  </p:nvSpPr>
                  <p:spPr bwMode="auto">
                    <a:xfrm>
                      <a:off x="354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8" name="Line 3237"/>
                    <p:cNvSpPr>
                      <a:spLocks noChangeShapeType="1"/>
                    </p:cNvSpPr>
                    <p:nvPr/>
                  </p:nvSpPr>
                  <p:spPr bwMode="auto">
                    <a:xfrm>
                      <a:off x="355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9" name="Line 3238"/>
                    <p:cNvSpPr>
                      <a:spLocks noChangeShapeType="1"/>
                    </p:cNvSpPr>
                    <p:nvPr/>
                  </p:nvSpPr>
                  <p:spPr bwMode="auto">
                    <a:xfrm>
                      <a:off x="3561"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0" name="Line 3239"/>
                    <p:cNvSpPr>
                      <a:spLocks noChangeShapeType="1"/>
                    </p:cNvSpPr>
                    <p:nvPr/>
                  </p:nvSpPr>
                  <p:spPr bwMode="auto">
                    <a:xfrm>
                      <a:off x="3575"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1" name="Line 3240"/>
                    <p:cNvSpPr>
                      <a:spLocks noChangeShapeType="1"/>
                    </p:cNvSpPr>
                    <p:nvPr/>
                  </p:nvSpPr>
                  <p:spPr bwMode="auto">
                    <a:xfrm>
                      <a:off x="358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2" name="Line 3241"/>
                    <p:cNvSpPr>
                      <a:spLocks noChangeShapeType="1"/>
                    </p:cNvSpPr>
                    <p:nvPr/>
                  </p:nvSpPr>
                  <p:spPr bwMode="auto">
                    <a:xfrm>
                      <a:off x="3588"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3" name="Line 3242"/>
                    <p:cNvSpPr>
                      <a:spLocks noChangeShapeType="1"/>
                    </p:cNvSpPr>
                    <p:nvPr/>
                  </p:nvSpPr>
                  <p:spPr bwMode="auto">
                    <a:xfrm>
                      <a:off x="3602"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4" name="Line 3243"/>
                    <p:cNvSpPr>
                      <a:spLocks noChangeShapeType="1"/>
                    </p:cNvSpPr>
                    <p:nvPr/>
                  </p:nvSpPr>
                  <p:spPr bwMode="auto">
                    <a:xfrm>
                      <a:off x="360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5" name="Line 3244"/>
                    <p:cNvSpPr>
                      <a:spLocks noChangeShapeType="1"/>
                    </p:cNvSpPr>
                    <p:nvPr/>
                  </p:nvSpPr>
                  <p:spPr bwMode="auto">
                    <a:xfrm>
                      <a:off x="3615"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6" name="Line 3245"/>
                    <p:cNvSpPr>
                      <a:spLocks noChangeShapeType="1"/>
                    </p:cNvSpPr>
                    <p:nvPr/>
                  </p:nvSpPr>
                  <p:spPr bwMode="auto">
                    <a:xfrm>
                      <a:off x="3629"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7" name="Line 3246"/>
                    <p:cNvSpPr>
                      <a:spLocks noChangeShapeType="1"/>
                    </p:cNvSpPr>
                    <p:nvPr/>
                  </p:nvSpPr>
                  <p:spPr bwMode="auto">
                    <a:xfrm>
                      <a:off x="363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8" name="Line 3247"/>
                    <p:cNvSpPr>
                      <a:spLocks noChangeShapeType="1"/>
                    </p:cNvSpPr>
                    <p:nvPr/>
                  </p:nvSpPr>
                  <p:spPr bwMode="auto">
                    <a:xfrm>
                      <a:off x="3642"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9" name="Line 3248"/>
                    <p:cNvSpPr>
                      <a:spLocks noChangeShapeType="1"/>
                    </p:cNvSpPr>
                    <p:nvPr/>
                  </p:nvSpPr>
                  <p:spPr bwMode="auto">
                    <a:xfrm>
                      <a:off x="3656"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0" name="Line 3249"/>
                    <p:cNvSpPr>
                      <a:spLocks noChangeShapeType="1"/>
                    </p:cNvSpPr>
                    <p:nvPr/>
                  </p:nvSpPr>
                  <p:spPr bwMode="auto">
                    <a:xfrm>
                      <a:off x="366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1" name="Line 3250"/>
                    <p:cNvSpPr>
                      <a:spLocks noChangeShapeType="1"/>
                    </p:cNvSpPr>
                    <p:nvPr/>
                  </p:nvSpPr>
                  <p:spPr bwMode="auto">
                    <a:xfrm>
                      <a:off x="3669"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2" name="Line 3251"/>
                    <p:cNvSpPr>
                      <a:spLocks noChangeShapeType="1"/>
                    </p:cNvSpPr>
                    <p:nvPr/>
                  </p:nvSpPr>
                  <p:spPr bwMode="auto">
                    <a:xfrm>
                      <a:off x="3683"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3" name="Line 3252"/>
                    <p:cNvSpPr>
                      <a:spLocks noChangeShapeType="1"/>
                    </p:cNvSpPr>
                    <p:nvPr/>
                  </p:nvSpPr>
                  <p:spPr bwMode="auto">
                    <a:xfrm>
                      <a:off x="369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4" name="Line 3253"/>
                    <p:cNvSpPr>
                      <a:spLocks noChangeShapeType="1"/>
                    </p:cNvSpPr>
                    <p:nvPr/>
                  </p:nvSpPr>
                  <p:spPr bwMode="auto">
                    <a:xfrm>
                      <a:off x="3696" y="2231"/>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5" name="Line 3254"/>
                    <p:cNvSpPr>
                      <a:spLocks noChangeShapeType="1"/>
                    </p:cNvSpPr>
                    <p:nvPr/>
                  </p:nvSpPr>
                  <p:spPr bwMode="auto">
                    <a:xfrm>
                      <a:off x="3710"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6" name="Line 3255"/>
                    <p:cNvSpPr>
                      <a:spLocks noChangeShapeType="1"/>
                    </p:cNvSpPr>
                    <p:nvPr/>
                  </p:nvSpPr>
                  <p:spPr bwMode="auto">
                    <a:xfrm>
                      <a:off x="371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7" name="Line 3256"/>
                    <p:cNvSpPr>
                      <a:spLocks noChangeShapeType="1"/>
                    </p:cNvSpPr>
                    <p:nvPr/>
                  </p:nvSpPr>
                  <p:spPr bwMode="auto">
                    <a:xfrm>
                      <a:off x="3723"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8" name="Line 3257"/>
                    <p:cNvSpPr>
                      <a:spLocks noChangeShapeType="1"/>
                    </p:cNvSpPr>
                    <p:nvPr/>
                  </p:nvSpPr>
                  <p:spPr bwMode="auto">
                    <a:xfrm>
                      <a:off x="3737"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9" name="Line 3258"/>
                    <p:cNvSpPr>
                      <a:spLocks noChangeShapeType="1"/>
                    </p:cNvSpPr>
                    <p:nvPr/>
                  </p:nvSpPr>
                  <p:spPr bwMode="auto">
                    <a:xfrm>
                      <a:off x="3744"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0" name="Line 3259"/>
                    <p:cNvSpPr>
                      <a:spLocks noChangeShapeType="1"/>
                    </p:cNvSpPr>
                    <p:nvPr/>
                  </p:nvSpPr>
                  <p:spPr bwMode="auto">
                    <a:xfrm>
                      <a:off x="3750"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1" name="Line 3260"/>
                    <p:cNvSpPr>
                      <a:spLocks noChangeShapeType="1"/>
                    </p:cNvSpPr>
                    <p:nvPr/>
                  </p:nvSpPr>
                  <p:spPr bwMode="auto">
                    <a:xfrm>
                      <a:off x="3764"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2" name="Line 3261"/>
                    <p:cNvSpPr>
                      <a:spLocks noChangeShapeType="1"/>
                    </p:cNvSpPr>
                    <p:nvPr/>
                  </p:nvSpPr>
                  <p:spPr bwMode="auto">
                    <a:xfrm>
                      <a:off x="3771"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3" name="Line 3262"/>
                    <p:cNvSpPr>
                      <a:spLocks noChangeShapeType="1"/>
                    </p:cNvSpPr>
                    <p:nvPr/>
                  </p:nvSpPr>
                  <p:spPr bwMode="auto">
                    <a:xfrm>
                      <a:off x="3777" y="2231"/>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4" name="Line 3263"/>
                    <p:cNvSpPr>
                      <a:spLocks noChangeShapeType="1"/>
                    </p:cNvSpPr>
                    <p:nvPr/>
                  </p:nvSpPr>
                  <p:spPr bwMode="auto">
                    <a:xfrm>
                      <a:off x="3791" y="2231"/>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5" name="Line 3264"/>
                    <p:cNvSpPr>
                      <a:spLocks noChangeShapeType="1"/>
                    </p:cNvSpPr>
                    <p:nvPr/>
                  </p:nvSpPr>
                  <p:spPr bwMode="auto">
                    <a:xfrm>
                      <a:off x="3798" y="2231"/>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6" name="Line 3265"/>
                    <p:cNvSpPr>
                      <a:spLocks noChangeShapeType="1"/>
                    </p:cNvSpPr>
                    <p:nvPr/>
                  </p:nvSpPr>
                  <p:spPr bwMode="auto">
                    <a:xfrm>
                      <a:off x="3805" y="2231"/>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7" name="Rectangle 3266"/>
                    <p:cNvSpPr>
                      <a:spLocks noChangeArrowheads="1"/>
                    </p:cNvSpPr>
                    <p:nvPr/>
                  </p:nvSpPr>
                  <p:spPr bwMode="auto">
                    <a:xfrm>
                      <a:off x="1204" y="2180"/>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0.2</a:t>
                      </a:r>
                      <a:endParaRPr lang="en-GB" altLang="de-DE" dirty="0">
                        <a:cs typeface="Arial" panose="020B0604020202020204" pitchFamily="34" charset="0"/>
                      </a:endParaRPr>
                    </a:p>
                  </p:txBody>
                </p:sp>
                <p:sp>
                  <p:nvSpPr>
                    <p:cNvPr id="2288" name="Line 3267"/>
                    <p:cNvSpPr>
                      <a:spLocks noChangeShapeType="1"/>
                    </p:cNvSpPr>
                    <p:nvPr/>
                  </p:nvSpPr>
                  <p:spPr bwMode="auto">
                    <a:xfrm flipH="1">
                      <a:off x="1405" y="1739"/>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9" name="Line 3268"/>
                    <p:cNvSpPr>
                      <a:spLocks noChangeShapeType="1"/>
                    </p:cNvSpPr>
                    <p:nvPr/>
                  </p:nvSpPr>
                  <p:spPr bwMode="auto">
                    <a:xfrm>
                      <a:off x="3809" y="1739"/>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0" name="Line 3269"/>
                    <p:cNvSpPr>
                      <a:spLocks noChangeShapeType="1"/>
                    </p:cNvSpPr>
                    <p:nvPr/>
                  </p:nvSpPr>
                  <p:spPr bwMode="auto">
                    <a:xfrm>
                      <a:off x="1449"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1" name="Line 3270"/>
                    <p:cNvSpPr>
                      <a:spLocks noChangeShapeType="1"/>
                    </p:cNvSpPr>
                    <p:nvPr/>
                  </p:nvSpPr>
                  <p:spPr bwMode="auto">
                    <a:xfrm>
                      <a:off x="14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2" name="Line 3271"/>
                    <p:cNvSpPr>
                      <a:spLocks noChangeShapeType="1"/>
                    </p:cNvSpPr>
                    <p:nvPr/>
                  </p:nvSpPr>
                  <p:spPr bwMode="auto">
                    <a:xfrm>
                      <a:off x="147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3" name="Line 3272"/>
                    <p:cNvSpPr>
                      <a:spLocks noChangeShapeType="1"/>
                    </p:cNvSpPr>
                    <p:nvPr/>
                  </p:nvSpPr>
                  <p:spPr bwMode="auto">
                    <a:xfrm>
                      <a:off x="1476"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4" name="Line 3273"/>
                    <p:cNvSpPr>
                      <a:spLocks noChangeShapeType="1"/>
                    </p:cNvSpPr>
                    <p:nvPr/>
                  </p:nvSpPr>
                  <p:spPr bwMode="auto">
                    <a:xfrm>
                      <a:off x="149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5" name="Line 3274"/>
                    <p:cNvSpPr>
                      <a:spLocks noChangeShapeType="1"/>
                    </p:cNvSpPr>
                    <p:nvPr/>
                  </p:nvSpPr>
                  <p:spPr bwMode="auto">
                    <a:xfrm>
                      <a:off x="149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6" name="Line 3275"/>
                    <p:cNvSpPr>
                      <a:spLocks noChangeShapeType="1"/>
                    </p:cNvSpPr>
                    <p:nvPr/>
                  </p:nvSpPr>
                  <p:spPr bwMode="auto">
                    <a:xfrm>
                      <a:off x="150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7" name="Line 3276"/>
                    <p:cNvSpPr>
                      <a:spLocks noChangeShapeType="1"/>
                    </p:cNvSpPr>
                    <p:nvPr/>
                  </p:nvSpPr>
                  <p:spPr bwMode="auto">
                    <a:xfrm>
                      <a:off x="151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8" name="Line 3277"/>
                    <p:cNvSpPr>
                      <a:spLocks noChangeShapeType="1"/>
                    </p:cNvSpPr>
                    <p:nvPr/>
                  </p:nvSpPr>
                  <p:spPr bwMode="auto">
                    <a:xfrm>
                      <a:off x="152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9" name="Line 3278"/>
                    <p:cNvSpPr>
                      <a:spLocks noChangeShapeType="1"/>
                    </p:cNvSpPr>
                    <p:nvPr/>
                  </p:nvSpPr>
                  <p:spPr bwMode="auto">
                    <a:xfrm>
                      <a:off x="153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0" name="Line 3279"/>
                    <p:cNvSpPr>
                      <a:spLocks noChangeShapeType="1"/>
                    </p:cNvSpPr>
                    <p:nvPr/>
                  </p:nvSpPr>
                  <p:spPr bwMode="auto">
                    <a:xfrm>
                      <a:off x="154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1" name="Line 3280"/>
                    <p:cNvSpPr>
                      <a:spLocks noChangeShapeType="1"/>
                    </p:cNvSpPr>
                    <p:nvPr/>
                  </p:nvSpPr>
                  <p:spPr bwMode="auto">
                    <a:xfrm>
                      <a:off x="155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2" name="Line 3281"/>
                    <p:cNvSpPr>
                      <a:spLocks noChangeShapeType="1"/>
                    </p:cNvSpPr>
                    <p:nvPr/>
                  </p:nvSpPr>
                  <p:spPr bwMode="auto">
                    <a:xfrm>
                      <a:off x="155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3" name="Line 3282"/>
                    <p:cNvSpPr>
                      <a:spLocks noChangeShapeType="1"/>
                    </p:cNvSpPr>
                    <p:nvPr/>
                  </p:nvSpPr>
                  <p:spPr bwMode="auto">
                    <a:xfrm>
                      <a:off x="157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4" name="Line 3283"/>
                    <p:cNvSpPr>
                      <a:spLocks noChangeShapeType="1"/>
                    </p:cNvSpPr>
                    <p:nvPr/>
                  </p:nvSpPr>
                  <p:spPr bwMode="auto">
                    <a:xfrm>
                      <a:off x="157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5" name="Line 3284"/>
                    <p:cNvSpPr>
                      <a:spLocks noChangeShapeType="1"/>
                    </p:cNvSpPr>
                    <p:nvPr/>
                  </p:nvSpPr>
                  <p:spPr bwMode="auto">
                    <a:xfrm>
                      <a:off x="158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6" name="Line 3285"/>
                    <p:cNvSpPr>
                      <a:spLocks noChangeShapeType="1"/>
                    </p:cNvSpPr>
                    <p:nvPr/>
                  </p:nvSpPr>
                  <p:spPr bwMode="auto">
                    <a:xfrm>
                      <a:off x="159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7" name="Line 3286"/>
                    <p:cNvSpPr>
                      <a:spLocks noChangeShapeType="1"/>
                    </p:cNvSpPr>
                    <p:nvPr/>
                  </p:nvSpPr>
                  <p:spPr bwMode="auto">
                    <a:xfrm>
                      <a:off x="160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8" name="Line 3287"/>
                    <p:cNvSpPr>
                      <a:spLocks noChangeShapeType="1"/>
                    </p:cNvSpPr>
                    <p:nvPr/>
                  </p:nvSpPr>
                  <p:spPr bwMode="auto">
                    <a:xfrm>
                      <a:off x="161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9" name="Line 3288"/>
                    <p:cNvSpPr>
                      <a:spLocks noChangeShapeType="1"/>
                    </p:cNvSpPr>
                    <p:nvPr/>
                  </p:nvSpPr>
                  <p:spPr bwMode="auto">
                    <a:xfrm>
                      <a:off x="162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0" name="Line 3289"/>
                    <p:cNvSpPr>
                      <a:spLocks noChangeShapeType="1"/>
                    </p:cNvSpPr>
                    <p:nvPr/>
                  </p:nvSpPr>
                  <p:spPr bwMode="auto">
                    <a:xfrm>
                      <a:off x="163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1" name="Line 3290"/>
                    <p:cNvSpPr>
                      <a:spLocks noChangeShapeType="1"/>
                    </p:cNvSpPr>
                    <p:nvPr/>
                  </p:nvSpPr>
                  <p:spPr bwMode="auto">
                    <a:xfrm>
                      <a:off x="163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2" name="Line 3291"/>
                    <p:cNvSpPr>
                      <a:spLocks noChangeShapeType="1"/>
                    </p:cNvSpPr>
                    <p:nvPr/>
                  </p:nvSpPr>
                  <p:spPr bwMode="auto">
                    <a:xfrm>
                      <a:off x="165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3" name="Line 3292"/>
                    <p:cNvSpPr>
                      <a:spLocks noChangeShapeType="1"/>
                    </p:cNvSpPr>
                    <p:nvPr/>
                  </p:nvSpPr>
                  <p:spPr bwMode="auto">
                    <a:xfrm>
                      <a:off x="166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4" name="Line 3293"/>
                    <p:cNvSpPr>
                      <a:spLocks noChangeShapeType="1"/>
                    </p:cNvSpPr>
                    <p:nvPr/>
                  </p:nvSpPr>
                  <p:spPr bwMode="auto">
                    <a:xfrm>
                      <a:off x="166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5" name="Line 3294"/>
                    <p:cNvSpPr>
                      <a:spLocks noChangeShapeType="1"/>
                    </p:cNvSpPr>
                    <p:nvPr/>
                  </p:nvSpPr>
                  <p:spPr bwMode="auto">
                    <a:xfrm>
                      <a:off x="168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6" name="Line 3295"/>
                    <p:cNvSpPr>
                      <a:spLocks noChangeShapeType="1"/>
                    </p:cNvSpPr>
                    <p:nvPr/>
                  </p:nvSpPr>
                  <p:spPr bwMode="auto">
                    <a:xfrm>
                      <a:off x="168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7" name="Line 3296"/>
                    <p:cNvSpPr>
                      <a:spLocks noChangeShapeType="1"/>
                    </p:cNvSpPr>
                    <p:nvPr/>
                  </p:nvSpPr>
                  <p:spPr bwMode="auto">
                    <a:xfrm>
                      <a:off x="169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8" name="Line 3297"/>
                    <p:cNvSpPr>
                      <a:spLocks noChangeShapeType="1"/>
                    </p:cNvSpPr>
                    <p:nvPr/>
                  </p:nvSpPr>
                  <p:spPr bwMode="auto">
                    <a:xfrm>
                      <a:off x="170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9" name="Line 3298"/>
                    <p:cNvSpPr>
                      <a:spLocks noChangeShapeType="1"/>
                    </p:cNvSpPr>
                    <p:nvPr/>
                  </p:nvSpPr>
                  <p:spPr bwMode="auto">
                    <a:xfrm>
                      <a:off x="171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0" name="Line 3299"/>
                    <p:cNvSpPr>
                      <a:spLocks noChangeShapeType="1"/>
                    </p:cNvSpPr>
                    <p:nvPr/>
                  </p:nvSpPr>
                  <p:spPr bwMode="auto">
                    <a:xfrm>
                      <a:off x="172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1" name="Line 3300"/>
                    <p:cNvSpPr>
                      <a:spLocks noChangeShapeType="1"/>
                    </p:cNvSpPr>
                    <p:nvPr/>
                  </p:nvSpPr>
                  <p:spPr bwMode="auto">
                    <a:xfrm>
                      <a:off x="173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2" name="Line 3301"/>
                    <p:cNvSpPr>
                      <a:spLocks noChangeShapeType="1"/>
                    </p:cNvSpPr>
                    <p:nvPr/>
                  </p:nvSpPr>
                  <p:spPr bwMode="auto">
                    <a:xfrm>
                      <a:off x="174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3" name="Line 3302"/>
                    <p:cNvSpPr>
                      <a:spLocks noChangeShapeType="1"/>
                    </p:cNvSpPr>
                    <p:nvPr/>
                  </p:nvSpPr>
                  <p:spPr bwMode="auto">
                    <a:xfrm>
                      <a:off x="174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4" name="Line 3303"/>
                    <p:cNvSpPr>
                      <a:spLocks noChangeShapeType="1"/>
                    </p:cNvSpPr>
                    <p:nvPr/>
                  </p:nvSpPr>
                  <p:spPr bwMode="auto">
                    <a:xfrm>
                      <a:off x="176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5" name="Line 3304"/>
                    <p:cNvSpPr>
                      <a:spLocks noChangeShapeType="1"/>
                    </p:cNvSpPr>
                    <p:nvPr/>
                  </p:nvSpPr>
                  <p:spPr bwMode="auto">
                    <a:xfrm>
                      <a:off x="176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6" name="Line 3305"/>
                    <p:cNvSpPr>
                      <a:spLocks noChangeShapeType="1"/>
                    </p:cNvSpPr>
                    <p:nvPr/>
                  </p:nvSpPr>
                  <p:spPr bwMode="auto">
                    <a:xfrm>
                      <a:off x="177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7" name="Line 3306"/>
                    <p:cNvSpPr>
                      <a:spLocks noChangeShapeType="1"/>
                    </p:cNvSpPr>
                    <p:nvPr/>
                  </p:nvSpPr>
                  <p:spPr bwMode="auto">
                    <a:xfrm>
                      <a:off x="178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8" name="Line 3307"/>
                    <p:cNvSpPr>
                      <a:spLocks noChangeShapeType="1"/>
                    </p:cNvSpPr>
                    <p:nvPr/>
                  </p:nvSpPr>
                  <p:spPr bwMode="auto">
                    <a:xfrm>
                      <a:off x="179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9" name="Line 3308"/>
                    <p:cNvSpPr>
                      <a:spLocks noChangeShapeType="1"/>
                    </p:cNvSpPr>
                    <p:nvPr/>
                  </p:nvSpPr>
                  <p:spPr bwMode="auto">
                    <a:xfrm>
                      <a:off x="180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0" name="Line 3309"/>
                    <p:cNvSpPr>
                      <a:spLocks noChangeShapeType="1"/>
                    </p:cNvSpPr>
                    <p:nvPr/>
                  </p:nvSpPr>
                  <p:spPr bwMode="auto">
                    <a:xfrm>
                      <a:off x="181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1" name="Line 3310"/>
                    <p:cNvSpPr>
                      <a:spLocks noChangeShapeType="1"/>
                    </p:cNvSpPr>
                    <p:nvPr/>
                  </p:nvSpPr>
                  <p:spPr bwMode="auto">
                    <a:xfrm>
                      <a:off x="182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2" name="Line 3311"/>
                    <p:cNvSpPr>
                      <a:spLocks noChangeShapeType="1"/>
                    </p:cNvSpPr>
                    <p:nvPr/>
                  </p:nvSpPr>
                  <p:spPr bwMode="auto">
                    <a:xfrm>
                      <a:off x="1828"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3" name="Line 3312"/>
                    <p:cNvSpPr>
                      <a:spLocks noChangeShapeType="1"/>
                    </p:cNvSpPr>
                    <p:nvPr/>
                  </p:nvSpPr>
                  <p:spPr bwMode="auto">
                    <a:xfrm>
                      <a:off x="184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4" name="Line 3313"/>
                    <p:cNvSpPr>
                      <a:spLocks noChangeShapeType="1"/>
                    </p:cNvSpPr>
                    <p:nvPr/>
                  </p:nvSpPr>
                  <p:spPr bwMode="auto">
                    <a:xfrm>
                      <a:off x="184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5" name="Line 3314"/>
                    <p:cNvSpPr>
                      <a:spLocks noChangeShapeType="1"/>
                    </p:cNvSpPr>
                    <p:nvPr/>
                  </p:nvSpPr>
                  <p:spPr bwMode="auto">
                    <a:xfrm>
                      <a:off x="1855"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6" name="Line 3315"/>
                    <p:cNvSpPr>
                      <a:spLocks noChangeShapeType="1"/>
                    </p:cNvSpPr>
                    <p:nvPr/>
                  </p:nvSpPr>
                  <p:spPr bwMode="auto">
                    <a:xfrm>
                      <a:off x="186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7" name="Line 3316"/>
                    <p:cNvSpPr>
                      <a:spLocks noChangeShapeType="1"/>
                    </p:cNvSpPr>
                    <p:nvPr/>
                  </p:nvSpPr>
                  <p:spPr bwMode="auto">
                    <a:xfrm>
                      <a:off x="187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8" name="Line 3317"/>
                    <p:cNvSpPr>
                      <a:spLocks noChangeShapeType="1"/>
                    </p:cNvSpPr>
                    <p:nvPr/>
                  </p:nvSpPr>
                  <p:spPr bwMode="auto">
                    <a:xfrm>
                      <a:off x="1882"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9" name="Line 3318"/>
                    <p:cNvSpPr>
                      <a:spLocks noChangeShapeType="1"/>
                    </p:cNvSpPr>
                    <p:nvPr/>
                  </p:nvSpPr>
                  <p:spPr bwMode="auto">
                    <a:xfrm>
                      <a:off x="189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0" name="Line 3319"/>
                    <p:cNvSpPr>
                      <a:spLocks noChangeShapeType="1"/>
                    </p:cNvSpPr>
                    <p:nvPr/>
                  </p:nvSpPr>
                  <p:spPr bwMode="auto">
                    <a:xfrm>
                      <a:off x="190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1" name="Line 3320"/>
                    <p:cNvSpPr>
                      <a:spLocks noChangeShapeType="1"/>
                    </p:cNvSpPr>
                    <p:nvPr/>
                  </p:nvSpPr>
                  <p:spPr bwMode="auto">
                    <a:xfrm>
                      <a:off x="191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2" name="Line 3321"/>
                    <p:cNvSpPr>
                      <a:spLocks noChangeShapeType="1"/>
                    </p:cNvSpPr>
                    <p:nvPr/>
                  </p:nvSpPr>
                  <p:spPr bwMode="auto">
                    <a:xfrm>
                      <a:off x="192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3" name="Line 3322"/>
                    <p:cNvSpPr>
                      <a:spLocks noChangeShapeType="1"/>
                    </p:cNvSpPr>
                    <p:nvPr/>
                  </p:nvSpPr>
                  <p:spPr bwMode="auto">
                    <a:xfrm>
                      <a:off x="193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4" name="Line 3323"/>
                    <p:cNvSpPr>
                      <a:spLocks noChangeShapeType="1"/>
                    </p:cNvSpPr>
                    <p:nvPr/>
                  </p:nvSpPr>
                  <p:spPr bwMode="auto">
                    <a:xfrm>
                      <a:off x="193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5" name="Line 3324"/>
                    <p:cNvSpPr>
                      <a:spLocks noChangeShapeType="1"/>
                    </p:cNvSpPr>
                    <p:nvPr/>
                  </p:nvSpPr>
                  <p:spPr bwMode="auto">
                    <a:xfrm>
                      <a:off x="195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6" name="Line 3325"/>
                    <p:cNvSpPr>
                      <a:spLocks noChangeShapeType="1"/>
                    </p:cNvSpPr>
                    <p:nvPr/>
                  </p:nvSpPr>
                  <p:spPr bwMode="auto">
                    <a:xfrm>
                      <a:off x="195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7" name="Line 3326"/>
                    <p:cNvSpPr>
                      <a:spLocks noChangeShapeType="1"/>
                    </p:cNvSpPr>
                    <p:nvPr/>
                  </p:nvSpPr>
                  <p:spPr bwMode="auto">
                    <a:xfrm>
                      <a:off x="196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8" name="Line 3327"/>
                    <p:cNvSpPr>
                      <a:spLocks noChangeShapeType="1"/>
                    </p:cNvSpPr>
                    <p:nvPr/>
                  </p:nvSpPr>
                  <p:spPr bwMode="auto">
                    <a:xfrm>
                      <a:off x="197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9" name="Line 3328"/>
                    <p:cNvSpPr>
                      <a:spLocks noChangeShapeType="1"/>
                    </p:cNvSpPr>
                    <p:nvPr/>
                  </p:nvSpPr>
                  <p:spPr bwMode="auto">
                    <a:xfrm>
                      <a:off x="198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0" name="Line 3329"/>
                    <p:cNvSpPr>
                      <a:spLocks noChangeShapeType="1"/>
                    </p:cNvSpPr>
                    <p:nvPr/>
                  </p:nvSpPr>
                  <p:spPr bwMode="auto">
                    <a:xfrm>
                      <a:off x="199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1" name="Line 3330"/>
                    <p:cNvSpPr>
                      <a:spLocks noChangeShapeType="1"/>
                    </p:cNvSpPr>
                    <p:nvPr/>
                  </p:nvSpPr>
                  <p:spPr bwMode="auto">
                    <a:xfrm>
                      <a:off x="200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6" name="Group 3532"/>
                  <p:cNvGrpSpPr>
                    <a:grpSpLocks/>
                  </p:cNvGrpSpPr>
                  <p:nvPr/>
                </p:nvGrpSpPr>
                <p:grpSpPr bwMode="auto">
                  <a:xfrm>
                    <a:off x="1481" y="1059"/>
                    <a:ext cx="1797" cy="1"/>
                    <a:chOff x="2012" y="1739"/>
                    <a:chExt cx="1797" cy="1"/>
                  </a:xfrm>
                  <a:grpFill/>
                </p:grpSpPr>
                <p:sp>
                  <p:nvSpPr>
                    <p:cNvPr id="1952" name="Line 3332"/>
                    <p:cNvSpPr>
                      <a:spLocks noChangeShapeType="1"/>
                    </p:cNvSpPr>
                    <p:nvPr/>
                  </p:nvSpPr>
                  <p:spPr bwMode="auto">
                    <a:xfrm>
                      <a:off x="201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3" name="Line 3333"/>
                    <p:cNvSpPr>
                      <a:spLocks noChangeShapeType="1"/>
                    </p:cNvSpPr>
                    <p:nvPr/>
                  </p:nvSpPr>
                  <p:spPr bwMode="auto">
                    <a:xfrm>
                      <a:off x="201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4" name="Line 3334"/>
                    <p:cNvSpPr>
                      <a:spLocks noChangeShapeType="1"/>
                    </p:cNvSpPr>
                    <p:nvPr/>
                  </p:nvSpPr>
                  <p:spPr bwMode="auto">
                    <a:xfrm>
                      <a:off x="203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5" name="Line 3335"/>
                    <p:cNvSpPr>
                      <a:spLocks noChangeShapeType="1"/>
                    </p:cNvSpPr>
                    <p:nvPr/>
                  </p:nvSpPr>
                  <p:spPr bwMode="auto">
                    <a:xfrm>
                      <a:off x="203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6" name="Line 3336"/>
                    <p:cNvSpPr>
                      <a:spLocks noChangeShapeType="1"/>
                    </p:cNvSpPr>
                    <p:nvPr/>
                  </p:nvSpPr>
                  <p:spPr bwMode="auto">
                    <a:xfrm>
                      <a:off x="204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7" name="Line 3337"/>
                    <p:cNvSpPr>
                      <a:spLocks noChangeShapeType="1"/>
                    </p:cNvSpPr>
                    <p:nvPr/>
                  </p:nvSpPr>
                  <p:spPr bwMode="auto">
                    <a:xfrm>
                      <a:off x="205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8" name="Line 3338"/>
                    <p:cNvSpPr>
                      <a:spLocks noChangeShapeType="1"/>
                    </p:cNvSpPr>
                    <p:nvPr/>
                  </p:nvSpPr>
                  <p:spPr bwMode="auto">
                    <a:xfrm>
                      <a:off x="206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9" name="Line 3339"/>
                    <p:cNvSpPr>
                      <a:spLocks noChangeShapeType="1"/>
                    </p:cNvSpPr>
                    <p:nvPr/>
                  </p:nvSpPr>
                  <p:spPr bwMode="auto">
                    <a:xfrm>
                      <a:off x="207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0" name="Line 3340"/>
                    <p:cNvSpPr>
                      <a:spLocks noChangeShapeType="1"/>
                    </p:cNvSpPr>
                    <p:nvPr/>
                  </p:nvSpPr>
                  <p:spPr bwMode="auto">
                    <a:xfrm>
                      <a:off x="208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1" name="Line 3341"/>
                    <p:cNvSpPr>
                      <a:spLocks noChangeShapeType="1"/>
                    </p:cNvSpPr>
                    <p:nvPr/>
                  </p:nvSpPr>
                  <p:spPr bwMode="auto">
                    <a:xfrm>
                      <a:off x="209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2" name="Line 3342"/>
                    <p:cNvSpPr>
                      <a:spLocks noChangeShapeType="1"/>
                    </p:cNvSpPr>
                    <p:nvPr/>
                  </p:nvSpPr>
                  <p:spPr bwMode="auto">
                    <a:xfrm>
                      <a:off x="209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3" name="Line 3343"/>
                    <p:cNvSpPr>
                      <a:spLocks noChangeShapeType="1"/>
                    </p:cNvSpPr>
                    <p:nvPr/>
                  </p:nvSpPr>
                  <p:spPr bwMode="auto">
                    <a:xfrm>
                      <a:off x="211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4" name="Line 3344"/>
                    <p:cNvSpPr>
                      <a:spLocks noChangeShapeType="1"/>
                    </p:cNvSpPr>
                    <p:nvPr/>
                  </p:nvSpPr>
                  <p:spPr bwMode="auto">
                    <a:xfrm>
                      <a:off x="212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5" name="Line 3345"/>
                    <p:cNvSpPr>
                      <a:spLocks noChangeShapeType="1"/>
                    </p:cNvSpPr>
                    <p:nvPr/>
                  </p:nvSpPr>
                  <p:spPr bwMode="auto">
                    <a:xfrm>
                      <a:off x="212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6" name="Line 3346"/>
                    <p:cNvSpPr>
                      <a:spLocks noChangeShapeType="1"/>
                    </p:cNvSpPr>
                    <p:nvPr/>
                  </p:nvSpPr>
                  <p:spPr bwMode="auto">
                    <a:xfrm>
                      <a:off x="214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7" name="Line 3347"/>
                    <p:cNvSpPr>
                      <a:spLocks noChangeShapeType="1"/>
                    </p:cNvSpPr>
                    <p:nvPr/>
                  </p:nvSpPr>
                  <p:spPr bwMode="auto">
                    <a:xfrm>
                      <a:off x="214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8" name="Line 3348"/>
                    <p:cNvSpPr>
                      <a:spLocks noChangeShapeType="1"/>
                    </p:cNvSpPr>
                    <p:nvPr/>
                  </p:nvSpPr>
                  <p:spPr bwMode="auto">
                    <a:xfrm>
                      <a:off x="215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9" name="Line 3349"/>
                    <p:cNvSpPr>
                      <a:spLocks noChangeShapeType="1"/>
                    </p:cNvSpPr>
                    <p:nvPr/>
                  </p:nvSpPr>
                  <p:spPr bwMode="auto">
                    <a:xfrm>
                      <a:off x="216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0" name="Line 3350"/>
                    <p:cNvSpPr>
                      <a:spLocks noChangeShapeType="1"/>
                    </p:cNvSpPr>
                    <p:nvPr/>
                  </p:nvSpPr>
                  <p:spPr bwMode="auto">
                    <a:xfrm>
                      <a:off x="217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1" name="Line 3351"/>
                    <p:cNvSpPr>
                      <a:spLocks noChangeShapeType="1"/>
                    </p:cNvSpPr>
                    <p:nvPr/>
                  </p:nvSpPr>
                  <p:spPr bwMode="auto">
                    <a:xfrm>
                      <a:off x="218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2" name="Line 3352"/>
                    <p:cNvSpPr>
                      <a:spLocks noChangeShapeType="1"/>
                    </p:cNvSpPr>
                    <p:nvPr/>
                  </p:nvSpPr>
                  <p:spPr bwMode="auto">
                    <a:xfrm>
                      <a:off x="219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3" name="Line 3353"/>
                    <p:cNvSpPr>
                      <a:spLocks noChangeShapeType="1"/>
                    </p:cNvSpPr>
                    <p:nvPr/>
                  </p:nvSpPr>
                  <p:spPr bwMode="auto">
                    <a:xfrm>
                      <a:off x="220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4" name="Line 3354"/>
                    <p:cNvSpPr>
                      <a:spLocks noChangeShapeType="1"/>
                    </p:cNvSpPr>
                    <p:nvPr/>
                  </p:nvSpPr>
                  <p:spPr bwMode="auto">
                    <a:xfrm>
                      <a:off x="2207"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5" name="Line 3355"/>
                    <p:cNvSpPr>
                      <a:spLocks noChangeShapeType="1"/>
                    </p:cNvSpPr>
                    <p:nvPr/>
                  </p:nvSpPr>
                  <p:spPr bwMode="auto">
                    <a:xfrm>
                      <a:off x="222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6" name="Line 3356"/>
                    <p:cNvSpPr>
                      <a:spLocks noChangeShapeType="1"/>
                    </p:cNvSpPr>
                    <p:nvPr/>
                  </p:nvSpPr>
                  <p:spPr bwMode="auto">
                    <a:xfrm>
                      <a:off x="222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7" name="Line 3357"/>
                    <p:cNvSpPr>
                      <a:spLocks noChangeShapeType="1"/>
                    </p:cNvSpPr>
                    <p:nvPr/>
                  </p:nvSpPr>
                  <p:spPr bwMode="auto">
                    <a:xfrm>
                      <a:off x="2234"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8" name="Line 3358"/>
                    <p:cNvSpPr>
                      <a:spLocks noChangeShapeType="1"/>
                    </p:cNvSpPr>
                    <p:nvPr/>
                  </p:nvSpPr>
                  <p:spPr bwMode="auto">
                    <a:xfrm>
                      <a:off x="224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9" name="Line 3359"/>
                    <p:cNvSpPr>
                      <a:spLocks noChangeShapeType="1"/>
                    </p:cNvSpPr>
                    <p:nvPr/>
                  </p:nvSpPr>
                  <p:spPr bwMode="auto">
                    <a:xfrm>
                      <a:off x="225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0" name="Line 3360"/>
                    <p:cNvSpPr>
                      <a:spLocks noChangeShapeType="1"/>
                    </p:cNvSpPr>
                    <p:nvPr/>
                  </p:nvSpPr>
                  <p:spPr bwMode="auto">
                    <a:xfrm>
                      <a:off x="2261"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1" name="Line 3361"/>
                    <p:cNvSpPr>
                      <a:spLocks noChangeShapeType="1"/>
                    </p:cNvSpPr>
                    <p:nvPr/>
                  </p:nvSpPr>
                  <p:spPr bwMode="auto">
                    <a:xfrm>
                      <a:off x="227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2" name="Line 3362"/>
                    <p:cNvSpPr>
                      <a:spLocks noChangeShapeType="1"/>
                    </p:cNvSpPr>
                    <p:nvPr/>
                  </p:nvSpPr>
                  <p:spPr bwMode="auto">
                    <a:xfrm>
                      <a:off x="228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3" name="Line 3363"/>
                    <p:cNvSpPr>
                      <a:spLocks noChangeShapeType="1"/>
                    </p:cNvSpPr>
                    <p:nvPr/>
                  </p:nvSpPr>
                  <p:spPr bwMode="auto">
                    <a:xfrm>
                      <a:off x="228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4" name="Line 3364"/>
                    <p:cNvSpPr>
                      <a:spLocks noChangeShapeType="1"/>
                    </p:cNvSpPr>
                    <p:nvPr/>
                  </p:nvSpPr>
                  <p:spPr bwMode="auto">
                    <a:xfrm>
                      <a:off x="230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5" name="Line 3365"/>
                    <p:cNvSpPr>
                      <a:spLocks noChangeShapeType="1"/>
                    </p:cNvSpPr>
                    <p:nvPr/>
                  </p:nvSpPr>
                  <p:spPr bwMode="auto">
                    <a:xfrm>
                      <a:off x="230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6" name="Line 3366"/>
                    <p:cNvSpPr>
                      <a:spLocks noChangeShapeType="1"/>
                    </p:cNvSpPr>
                    <p:nvPr/>
                  </p:nvSpPr>
                  <p:spPr bwMode="auto">
                    <a:xfrm>
                      <a:off x="231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7" name="Line 3367"/>
                    <p:cNvSpPr>
                      <a:spLocks noChangeShapeType="1"/>
                    </p:cNvSpPr>
                    <p:nvPr/>
                  </p:nvSpPr>
                  <p:spPr bwMode="auto">
                    <a:xfrm>
                      <a:off x="232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8" name="Line 3368"/>
                    <p:cNvSpPr>
                      <a:spLocks noChangeShapeType="1"/>
                    </p:cNvSpPr>
                    <p:nvPr/>
                  </p:nvSpPr>
                  <p:spPr bwMode="auto">
                    <a:xfrm>
                      <a:off x="233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9" name="Line 3369"/>
                    <p:cNvSpPr>
                      <a:spLocks noChangeShapeType="1"/>
                    </p:cNvSpPr>
                    <p:nvPr/>
                  </p:nvSpPr>
                  <p:spPr bwMode="auto">
                    <a:xfrm>
                      <a:off x="234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0" name="Line 3370"/>
                    <p:cNvSpPr>
                      <a:spLocks noChangeShapeType="1"/>
                    </p:cNvSpPr>
                    <p:nvPr/>
                  </p:nvSpPr>
                  <p:spPr bwMode="auto">
                    <a:xfrm>
                      <a:off x="235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1" name="Line 3371"/>
                    <p:cNvSpPr>
                      <a:spLocks noChangeShapeType="1"/>
                    </p:cNvSpPr>
                    <p:nvPr/>
                  </p:nvSpPr>
                  <p:spPr bwMode="auto">
                    <a:xfrm>
                      <a:off x="236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2" name="Line 3372"/>
                    <p:cNvSpPr>
                      <a:spLocks noChangeShapeType="1"/>
                    </p:cNvSpPr>
                    <p:nvPr/>
                  </p:nvSpPr>
                  <p:spPr bwMode="auto">
                    <a:xfrm>
                      <a:off x="237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3" name="Line 3373"/>
                    <p:cNvSpPr>
                      <a:spLocks noChangeShapeType="1"/>
                    </p:cNvSpPr>
                    <p:nvPr/>
                  </p:nvSpPr>
                  <p:spPr bwMode="auto">
                    <a:xfrm>
                      <a:off x="238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4" name="Line 3374"/>
                    <p:cNvSpPr>
                      <a:spLocks noChangeShapeType="1"/>
                    </p:cNvSpPr>
                    <p:nvPr/>
                  </p:nvSpPr>
                  <p:spPr bwMode="auto">
                    <a:xfrm>
                      <a:off x="239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5" name="Line 3375"/>
                    <p:cNvSpPr>
                      <a:spLocks noChangeShapeType="1"/>
                    </p:cNvSpPr>
                    <p:nvPr/>
                  </p:nvSpPr>
                  <p:spPr bwMode="auto">
                    <a:xfrm>
                      <a:off x="239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6" name="Line 3376"/>
                    <p:cNvSpPr>
                      <a:spLocks noChangeShapeType="1"/>
                    </p:cNvSpPr>
                    <p:nvPr/>
                  </p:nvSpPr>
                  <p:spPr bwMode="auto">
                    <a:xfrm>
                      <a:off x="241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7" name="Line 3377"/>
                    <p:cNvSpPr>
                      <a:spLocks noChangeShapeType="1"/>
                    </p:cNvSpPr>
                    <p:nvPr/>
                  </p:nvSpPr>
                  <p:spPr bwMode="auto">
                    <a:xfrm>
                      <a:off x="241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8" name="Line 3378"/>
                    <p:cNvSpPr>
                      <a:spLocks noChangeShapeType="1"/>
                    </p:cNvSpPr>
                    <p:nvPr/>
                  </p:nvSpPr>
                  <p:spPr bwMode="auto">
                    <a:xfrm>
                      <a:off x="242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9" name="Line 3379"/>
                    <p:cNvSpPr>
                      <a:spLocks noChangeShapeType="1"/>
                    </p:cNvSpPr>
                    <p:nvPr/>
                  </p:nvSpPr>
                  <p:spPr bwMode="auto">
                    <a:xfrm>
                      <a:off x="243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0" name="Line 3380"/>
                    <p:cNvSpPr>
                      <a:spLocks noChangeShapeType="1"/>
                    </p:cNvSpPr>
                    <p:nvPr/>
                  </p:nvSpPr>
                  <p:spPr bwMode="auto">
                    <a:xfrm>
                      <a:off x="244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1" name="Line 3381"/>
                    <p:cNvSpPr>
                      <a:spLocks noChangeShapeType="1"/>
                    </p:cNvSpPr>
                    <p:nvPr/>
                  </p:nvSpPr>
                  <p:spPr bwMode="auto">
                    <a:xfrm>
                      <a:off x="245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2" name="Line 3382"/>
                    <p:cNvSpPr>
                      <a:spLocks noChangeShapeType="1"/>
                    </p:cNvSpPr>
                    <p:nvPr/>
                  </p:nvSpPr>
                  <p:spPr bwMode="auto">
                    <a:xfrm>
                      <a:off x="246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3" name="Line 3383"/>
                    <p:cNvSpPr>
                      <a:spLocks noChangeShapeType="1"/>
                    </p:cNvSpPr>
                    <p:nvPr/>
                  </p:nvSpPr>
                  <p:spPr bwMode="auto">
                    <a:xfrm>
                      <a:off x="247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4" name="Line 3384"/>
                    <p:cNvSpPr>
                      <a:spLocks noChangeShapeType="1"/>
                    </p:cNvSpPr>
                    <p:nvPr/>
                  </p:nvSpPr>
                  <p:spPr bwMode="auto">
                    <a:xfrm>
                      <a:off x="247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5" name="Line 3385"/>
                    <p:cNvSpPr>
                      <a:spLocks noChangeShapeType="1"/>
                    </p:cNvSpPr>
                    <p:nvPr/>
                  </p:nvSpPr>
                  <p:spPr bwMode="auto">
                    <a:xfrm>
                      <a:off x="249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6" name="Line 3386"/>
                    <p:cNvSpPr>
                      <a:spLocks noChangeShapeType="1"/>
                    </p:cNvSpPr>
                    <p:nvPr/>
                  </p:nvSpPr>
                  <p:spPr bwMode="auto">
                    <a:xfrm>
                      <a:off x="249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7" name="Line 3387"/>
                    <p:cNvSpPr>
                      <a:spLocks noChangeShapeType="1"/>
                    </p:cNvSpPr>
                    <p:nvPr/>
                  </p:nvSpPr>
                  <p:spPr bwMode="auto">
                    <a:xfrm>
                      <a:off x="250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8" name="Line 3388"/>
                    <p:cNvSpPr>
                      <a:spLocks noChangeShapeType="1"/>
                    </p:cNvSpPr>
                    <p:nvPr/>
                  </p:nvSpPr>
                  <p:spPr bwMode="auto">
                    <a:xfrm>
                      <a:off x="251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9" name="Line 3389"/>
                    <p:cNvSpPr>
                      <a:spLocks noChangeShapeType="1"/>
                    </p:cNvSpPr>
                    <p:nvPr/>
                  </p:nvSpPr>
                  <p:spPr bwMode="auto">
                    <a:xfrm>
                      <a:off x="252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0" name="Line 3390"/>
                    <p:cNvSpPr>
                      <a:spLocks noChangeShapeType="1"/>
                    </p:cNvSpPr>
                    <p:nvPr/>
                  </p:nvSpPr>
                  <p:spPr bwMode="auto">
                    <a:xfrm>
                      <a:off x="253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1" name="Line 3391"/>
                    <p:cNvSpPr>
                      <a:spLocks noChangeShapeType="1"/>
                    </p:cNvSpPr>
                    <p:nvPr/>
                  </p:nvSpPr>
                  <p:spPr bwMode="auto">
                    <a:xfrm>
                      <a:off x="254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2" name="Line 3392"/>
                    <p:cNvSpPr>
                      <a:spLocks noChangeShapeType="1"/>
                    </p:cNvSpPr>
                    <p:nvPr/>
                  </p:nvSpPr>
                  <p:spPr bwMode="auto">
                    <a:xfrm>
                      <a:off x="255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3" name="Line 3393"/>
                    <p:cNvSpPr>
                      <a:spLocks noChangeShapeType="1"/>
                    </p:cNvSpPr>
                    <p:nvPr/>
                  </p:nvSpPr>
                  <p:spPr bwMode="auto">
                    <a:xfrm>
                      <a:off x="255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4" name="Line 3394"/>
                    <p:cNvSpPr>
                      <a:spLocks noChangeShapeType="1"/>
                    </p:cNvSpPr>
                    <p:nvPr/>
                  </p:nvSpPr>
                  <p:spPr bwMode="auto">
                    <a:xfrm>
                      <a:off x="257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5" name="Line 3395"/>
                    <p:cNvSpPr>
                      <a:spLocks noChangeShapeType="1"/>
                    </p:cNvSpPr>
                    <p:nvPr/>
                  </p:nvSpPr>
                  <p:spPr bwMode="auto">
                    <a:xfrm>
                      <a:off x="258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6" name="Line 3396"/>
                    <p:cNvSpPr>
                      <a:spLocks noChangeShapeType="1"/>
                    </p:cNvSpPr>
                    <p:nvPr/>
                  </p:nvSpPr>
                  <p:spPr bwMode="auto">
                    <a:xfrm>
                      <a:off x="2586"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7" name="Line 3397"/>
                    <p:cNvSpPr>
                      <a:spLocks noChangeShapeType="1"/>
                    </p:cNvSpPr>
                    <p:nvPr/>
                  </p:nvSpPr>
                  <p:spPr bwMode="auto">
                    <a:xfrm>
                      <a:off x="260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8" name="Line 3398"/>
                    <p:cNvSpPr>
                      <a:spLocks noChangeShapeType="1"/>
                    </p:cNvSpPr>
                    <p:nvPr/>
                  </p:nvSpPr>
                  <p:spPr bwMode="auto">
                    <a:xfrm>
                      <a:off x="260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9" name="Line 3399"/>
                    <p:cNvSpPr>
                      <a:spLocks noChangeShapeType="1"/>
                    </p:cNvSpPr>
                    <p:nvPr/>
                  </p:nvSpPr>
                  <p:spPr bwMode="auto">
                    <a:xfrm>
                      <a:off x="261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0" name="Line 3400"/>
                    <p:cNvSpPr>
                      <a:spLocks noChangeShapeType="1"/>
                    </p:cNvSpPr>
                    <p:nvPr/>
                  </p:nvSpPr>
                  <p:spPr bwMode="auto">
                    <a:xfrm>
                      <a:off x="262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1" name="Line 3401"/>
                    <p:cNvSpPr>
                      <a:spLocks noChangeShapeType="1"/>
                    </p:cNvSpPr>
                    <p:nvPr/>
                  </p:nvSpPr>
                  <p:spPr bwMode="auto">
                    <a:xfrm>
                      <a:off x="263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2" name="Line 3402"/>
                    <p:cNvSpPr>
                      <a:spLocks noChangeShapeType="1"/>
                    </p:cNvSpPr>
                    <p:nvPr/>
                  </p:nvSpPr>
                  <p:spPr bwMode="auto">
                    <a:xfrm>
                      <a:off x="2640"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3" name="Line 3403"/>
                    <p:cNvSpPr>
                      <a:spLocks noChangeShapeType="1"/>
                    </p:cNvSpPr>
                    <p:nvPr/>
                  </p:nvSpPr>
                  <p:spPr bwMode="auto">
                    <a:xfrm>
                      <a:off x="265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4" name="Line 3404"/>
                    <p:cNvSpPr>
                      <a:spLocks noChangeShapeType="1"/>
                    </p:cNvSpPr>
                    <p:nvPr/>
                  </p:nvSpPr>
                  <p:spPr bwMode="auto">
                    <a:xfrm>
                      <a:off x="266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5" name="Line 3405"/>
                    <p:cNvSpPr>
                      <a:spLocks noChangeShapeType="1"/>
                    </p:cNvSpPr>
                    <p:nvPr/>
                  </p:nvSpPr>
                  <p:spPr bwMode="auto">
                    <a:xfrm>
                      <a:off x="266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6" name="Line 3406"/>
                    <p:cNvSpPr>
                      <a:spLocks noChangeShapeType="1"/>
                    </p:cNvSpPr>
                    <p:nvPr/>
                  </p:nvSpPr>
                  <p:spPr bwMode="auto">
                    <a:xfrm>
                      <a:off x="268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7" name="Line 3407"/>
                    <p:cNvSpPr>
                      <a:spLocks noChangeShapeType="1"/>
                    </p:cNvSpPr>
                    <p:nvPr/>
                  </p:nvSpPr>
                  <p:spPr bwMode="auto">
                    <a:xfrm>
                      <a:off x="268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8" name="Line 3408"/>
                    <p:cNvSpPr>
                      <a:spLocks noChangeShapeType="1"/>
                    </p:cNvSpPr>
                    <p:nvPr/>
                  </p:nvSpPr>
                  <p:spPr bwMode="auto">
                    <a:xfrm>
                      <a:off x="269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9" name="Line 3409"/>
                    <p:cNvSpPr>
                      <a:spLocks noChangeShapeType="1"/>
                    </p:cNvSpPr>
                    <p:nvPr/>
                  </p:nvSpPr>
                  <p:spPr bwMode="auto">
                    <a:xfrm>
                      <a:off x="270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0" name="Line 3410"/>
                    <p:cNvSpPr>
                      <a:spLocks noChangeShapeType="1"/>
                    </p:cNvSpPr>
                    <p:nvPr/>
                  </p:nvSpPr>
                  <p:spPr bwMode="auto">
                    <a:xfrm>
                      <a:off x="271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1" name="Line 3411"/>
                    <p:cNvSpPr>
                      <a:spLocks noChangeShapeType="1"/>
                    </p:cNvSpPr>
                    <p:nvPr/>
                  </p:nvSpPr>
                  <p:spPr bwMode="auto">
                    <a:xfrm>
                      <a:off x="272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2" name="Line 3412"/>
                    <p:cNvSpPr>
                      <a:spLocks noChangeShapeType="1"/>
                    </p:cNvSpPr>
                    <p:nvPr/>
                  </p:nvSpPr>
                  <p:spPr bwMode="auto">
                    <a:xfrm>
                      <a:off x="273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3" name="Line 3413"/>
                    <p:cNvSpPr>
                      <a:spLocks noChangeShapeType="1"/>
                    </p:cNvSpPr>
                    <p:nvPr/>
                  </p:nvSpPr>
                  <p:spPr bwMode="auto">
                    <a:xfrm>
                      <a:off x="274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4" name="Line 3414"/>
                    <p:cNvSpPr>
                      <a:spLocks noChangeShapeType="1"/>
                    </p:cNvSpPr>
                    <p:nvPr/>
                  </p:nvSpPr>
                  <p:spPr bwMode="auto">
                    <a:xfrm>
                      <a:off x="274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5" name="Line 3415"/>
                    <p:cNvSpPr>
                      <a:spLocks noChangeShapeType="1"/>
                    </p:cNvSpPr>
                    <p:nvPr/>
                  </p:nvSpPr>
                  <p:spPr bwMode="auto">
                    <a:xfrm>
                      <a:off x="27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6" name="Line 3416"/>
                    <p:cNvSpPr>
                      <a:spLocks noChangeShapeType="1"/>
                    </p:cNvSpPr>
                    <p:nvPr/>
                  </p:nvSpPr>
                  <p:spPr bwMode="auto">
                    <a:xfrm>
                      <a:off x="276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7" name="Line 3417"/>
                    <p:cNvSpPr>
                      <a:spLocks noChangeShapeType="1"/>
                    </p:cNvSpPr>
                    <p:nvPr/>
                  </p:nvSpPr>
                  <p:spPr bwMode="auto">
                    <a:xfrm>
                      <a:off x="277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8" name="Line 3418"/>
                    <p:cNvSpPr>
                      <a:spLocks noChangeShapeType="1"/>
                    </p:cNvSpPr>
                    <p:nvPr/>
                  </p:nvSpPr>
                  <p:spPr bwMode="auto">
                    <a:xfrm>
                      <a:off x="279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9" name="Line 3419"/>
                    <p:cNvSpPr>
                      <a:spLocks noChangeShapeType="1"/>
                    </p:cNvSpPr>
                    <p:nvPr/>
                  </p:nvSpPr>
                  <p:spPr bwMode="auto">
                    <a:xfrm>
                      <a:off x="279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0" name="Line 3420"/>
                    <p:cNvSpPr>
                      <a:spLocks noChangeShapeType="1"/>
                    </p:cNvSpPr>
                    <p:nvPr/>
                  </p:nvSpPr>
                  <p:spPr bwMode="auto">
                    <a:xfrm>
                      <a:off x="280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1" name="Line 3421"/>
                    <p:cNvSpPr>
                      <a:spLocks noChangeShapeType="1"/>
                    </p:cNvSpPr>
                    <p:nvPr/>
                  </p:nvSpPr>
                  <p:spPr bwMode="auto">
                    <a:xfrm>
                      <a:off x="281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2" name="Line 3422"/>
                    <p:cNvSpPr>
                      <a:spLocks noChangeShapeType="1"/>
                    </p:cNvSpPr>
                    <p:nvPr/>
                  </p:nvSpPr>
                  <p:spPr bwMode="auto">
                    <a:xfrm>
                      <a:off x="282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3" name="Line 3423"/>
                    <p:cNvSpPr>
                      <a:spLocks noChangeShapeType="1"/>
                    </p:cNvSpPr>
                    <p:nvPr/>
                  </p:nvSpPr>
                  <p:spPr bwMode="auto">
                    <a:xfrm>
                      <a:off x="283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4" name="Line 3424"/>
                    <p:cNvSpPr>
                      <a:spLocks noChangeShapeType="1"/>
                    </p:cNvSpPr>
                    <p:nvPr/>
                  </p:nvSpPr>
                  <p:spPr bwMode="auto">
                    <a:xfrm>
                      <a:off x="284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5" name="Line 3425"/>
                    <p:cNvSpPr>
                      <a:spLocks noChangeShapeType="1"/>
                    </p:cNvSpPr>
                    <p:nvPr/>
                  </p:nvSpPr>
                  <p:spPr bwMode="auto">
                    <a:xfrm>
                      <a:off x="285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6" name="Line 3426"/>
                    <p:cNvSpPr>
                      <a:spLocks noChangeShapeType="1"/>
                    </p:cNvSpPr>
                    <p:nvPr/>
                  </p:nvSpPr>
                  <p:spPr bwMode="auto">
                    <a:xfrm>
                      <a:off x="285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7" name="Line 3427"/>
                    <p:cNvSpPr>
                      <a:spLocks noChangeShapeType="1"/>
                    </p:cNvSpPr>
                    <p:nvPr/>
                  </p:nvSpPr>
                  <p:spPr bwMode="auto">
                    <a:xfrm>
                      <a:off x="287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8" name="Line 3428"/>
                    <p:cNvSpPr>
                      <a:spLocks noChangeShapeType="1"/>
                    </p:cNvSpPr>
                    <p:nvPr/>
                  </p:nvSpPr>
                  <p:spPr bwMode="auto">
                    <a:xfrm>
                      <a:off x="287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9" name="Line 3429"/>
                    <p:cNvSpPr>
                      <a:spLocks noChangeShapeType="1"/>
                    </p:cNvSpPr>
                    <p:nvPr/>
                  </p:nvSpPr>
                  <p:spPr bwMode="auto">
                    <a:xfrm>
                      <a:off x="288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0" name="Line 3430"/>
                    <p:cNvSpPr>
                      <a:spLocks noChangeShapeType="1"/>
                    </p:cNvSpPr>
                    <p:nvPr/>
                  </p:nvSpPr>
                  <p:spPr bwMode="auto">
                    <a:xfrm>
                      <a:off x="289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1" name="Line 3431"/>
                    <p:cNvSpPr>
                      <a:spLocks noChangeShapeType="1"/>
                    </p:cNvSpPr>
                    <p:nvPr/>
                  </p:nvSpPr>
                  <p:spPr bwMode="auto">
                    <a:xfrm>
                      <a:off x="290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2" name="Line 3432"/>
                    <p:cNvSpPr>
                      <a:spLocks noChangeShapeType="1"/>
                    </p:cNvSpPr>
                    <p:nvPr/>
                  </p:nvSpPr>
                  <p:spPr bwMode="auto">
                    <a:xfrm>
                      <a:off x="291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3" name="Line 3433"/>
                    <p:cNvSpPr>
                      <a:spLocks noChangeShapeType="1"/>
                    </p:cNvSpPr>
                    <p:nvPr/>
                  </p:nvSpPr>
                  <p:spPr bwMode="auto">
                    <a:xfrm>
                      <a:off x="292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4" name="Line 3434"/>
                    <p:cNvSpPr>
                      <a:spLocks noChangeShapeType="1"/>
                    </p:cNvSpPr>
                    <p:nvPr/>
                  </p:nvSpPr>
                  <p:spPr bwMode="auto">
                    <a:xfrm>
                      <a:off x="293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5" name="Line 3435"/>
                    <p:cNvSpPr>
                      <a:spLocks noChangeShapeType="1"/>
                    </p:cNvSpPr>
                    <p:nvPr/>
                  </p:nvSpPr>
                  <p:spPr bwMode="auto">
                    <a:xfrm>
                      <a:off x="293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6" name="Line 3436"/>
                    <p:cNvSpPr>
                      <a:spLocks noChangeShapeType="1"/>
                    </p:cNvSpPr>
                    <p:nvPr/>
                  </p:nvSpPr>
                  <p:spPr bwMode="auto">
                    <a:xfrm>
                      <a:off x="295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7" name="Line 3437"/>
                    <p:cNvSpPr>
                      <a:spLocks noChangeShapeType="1"/>
                    </p:cNvSpPr>
                    <p:nvPr/>
                  </p:nvSpPr>
                  <p:spPr bwMode="auto">
                    <a:xfrm>
                      <a:off x="295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8" name="Line 3438"/>
                    <p:cNvSpPr>
                      <a:spLocks noChangeShapeType="1"/>
                    </p:cNvSpPr>
                    <p:nvPr/>
                  </p:nvSpPr>
                  <p:spPr bwMode="auto">
                    <a:xfrm>
                      <a:off x="2965"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9" name="Line 3439"/>
                    <p:cNvSpPr>
                      <a:spLocks noChangeShapeType="1"/>
                    </p:cNvSpPr>
                    <p:nvPr/>
                  </p:nvSpPr>
                  <p:spPr bwMode="auto">
                    <a:xfrm>
                      <a:off x="297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0" name="Line 3440"/>
                    <p:cNvSpPr>
                      <a:spLocks noChangeShapeType="1"/>
                    </p:cNvSpPr>
                    <p:nvPr/>
                  </p:nvSpPr>
                  <p:spPr bwMode="auto">
                    <a:xfrm>
                      <a:off x="298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1" name="Line 3441"/>
                    <p:cNvSpPr>
                      <a:spLocks noChangeShapeType="1"/>
                    </p:cNvSpPr>
                    <p:nvPr/>
                  </p:nvSpPr>
                  <p:spPr bwMode="auto">
                    <a:xfrm>
                      <a:off x="2992"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2" name="Line 3442"/>
                    <p:cNvSpPr>
                      <a:spLocks noChangeShapeType="1"/>
                    </p:cNvSpPr>
                    <p:nvPr/>
                  </p:nvSpPr>
                  <p:spPr bwMode="auto">
                    <a:xfrm>
                      <a:off x="300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3" name="Line 3443"/>
                    <p:cNvSpPr>
                      <a:spLocks noChangeShapeType="1"/>
                    </p:cNvSpPr>
                    <p:nvPr/>
                  </p:nvSpPr>
                  <p:spPr bwMode="auto">
                    <a:xfrm>
                      <a:off x="301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4" name="Line 3444"/>
                    <p:cNvSpPr>
                      <a:spLocks noChangeShapeType="1"/>
                    </p:cNvSpPr>
                    <p:nvPr/>
                  </p:nvSpPr>
                  <p:spPr bwMode="auto">
                    <a:xfrm>
                      <a:off x="3019"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5" name="Line 3445"/>
                    <p:cNvSpPr>
                      <a:spLocks noChangeShapeType="1"/>
                    </p:cNvSpPr>
                    <p:nvPr/>
                  </p:nvSpPr>
                  <p:spPr bwMode="auto">
                    <a:xfrm>
                      <a:off x="303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6" name="Line 3446"/>
                    <p:cNvSpPr>
                      <a:spLocks noChangeShapeType="1"/>
                    </p:cNvSpPr>
                    <p:nvPr/>
                  </p:nvSpPr>
                  <p:spPr bwMode="auto">
                    <a:xfrm>
                      <a:off x="304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7" name="Line 3447"/>
                    <p:cNvSpPr>
                      <a:spLocks noChangeShapeType="1"/>
                    </p:cNvSpPr>
                    <p:nvPr/>
                  </p:nvSpPr>
                  <p:spPr bwMode="auto">
                    <a:xfrm>
                      <a:off x="304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8" name="Line 3448"/>
                    <p:cNvSpPr>
                      <a:spLocks noChangeShapeType="1"/>
                    </p:cNvSpPr>
                    <p:nvPr/>
                  </p:nvSpPr>
                  <p:spPr bwMode="auto">
                    <a:xfrm>
                      <a:off x="306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9" name="Line 3449"/>
                    <p:cNvSpPr>
                      <a:spLocks noChangeShapeType="1"/>
                    </p:cNvSpPr>
                    <p:nvPr/>
                  </p:nvSpPr>
                  <p:spPr bwMode="auto">
                    <a:xfrm>
                      <a:off x="306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0" name="Line 3450"/>
                    <p:cNvSpPr>
                      <a:spLocks noChangeShapeType="1"/>
                    </p:cNvSpPr>
                    <p:nvPr/>
                  </p:nvSpPr>
                  <p:spPr bwMode="auto">
                    <a:xfrm>
                      <a:off x="307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1" name="Line 3451"/>
                    <p:cNvSpPr>
                      <a:spLocks noChangeShapeType="1"/>
                    </p:cNvSpPr>
                    <p:nvPr/>
                  </p:nvSpPr>
                  <p:spPr bwMode="auto">
                    <a:xfrm>
                      <a:off x="308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2" name="Line 3452"/>
                    <p:cNvSpPr>
                      <a:spLocks noChangeShapeType="1"/>
                    </p:cNvSpPr>
                    <p:nvPr/>
                  </p:nvSpPr>
                  <p:spPr bwMode="auto">
                    <a:xfrm>
                      <a:off x="309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3" name="Line 3453"/>
                    <p:cNvSpPr>
                      <a:spLocks noChangeShapeType="1"/>
                    </p:cNvSpPr>
                    <p:nvPr/>
                  </p:nvSpPr>
                  <p:spPr bwMode="auto">
                    <a:xfrm>
                      <a:off x="310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4" name="Line 3454"/>
                    <p:cNvSpPr>
                      <a:spLocks noChangeShapeType="1"/>
                    </p:cNvSpPr>
                    <p:nvPr/>
                  </p:nvSpPr>
                  <p:spPr bwMode="auto">
                    <a:xfrm>
                      <a:off x="311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5" name="Line 3455"/>
                    <p:cNvSpPr>
                      <a:spLocks noChangeShapeType="1"/>
                    </p:cNvSpPr>
                    <p:nvPr/>
                  </p:nvSpPr>
                  <p:spPr bwMode="auto">
                    <a:xfrm>
                      <a:off x="312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6" name="Line 3456"/>
                    <p:cNvSpPr>
                      <a:spLocks noChangeShapeType="1"/>
                    </p:cNvSpPr>
                    <p:nvPr/>
                  </p:nvSpPr>
                  <p:spPr bwMode="auto">
                    <a:xfrm>
                      <a:off x="312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7" name="Line 3457"/>
                    <p:cNvSpPr>
                      <a:spLocks noChangeShapeType="1"/>
                    </p:cNvSpPr>
                    <p:nvPr/>
                  </p:nvSpPr>
                  <p:spPr bwMode="auto">
                    <a:xfrm>
                      <a:off x="314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8" name="Line 3458"/>
                    <p:cNvSpPr>
                      <a:spLocks noChangeShapeType="1"/>
                    </p:cNvSpPr>
                    <p:nvPr/>
                  </p:nvSpPr>
                  <p:spPr bwMode="auto">
                    <a:xfrm>
                      <a:off x="3148"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9" name="Line 3459"/>
                    <p:cNvSpPr>
                      <a:spLocks noChangeShapeType="1"/>
                    </p:cNvSpPr>
                    <p:nvPr/>
                  </p:nvSpPr>
                  <p:spPr bwMode="auto">
                    <a:xfrm>
                      <a:off x="315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0" name="Line 3460"/>
                    <p:cNvSpPr>
                      <a:spLocks noChangeShapeType="1"/>
                    </p:cNvSpPr>
                    <p:nvPr/>
                  </p:nvSpPr>
                  <p:spPr bwMode="auto">
                    <a:xfrm>
                      <a:off x="316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1" name="Line 3461"/>
                    <p:cNvSpPr>
                      <a:spLocks noChangeShapeType="1"/>
                    </p:cNvSpPr>
                    <p:nvPr/>
                  </p:nvSpPr>
                  <p:spPr bwMode="auto">
                    <a:xfrm>
                      <a:off x="317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2" name="Line 3462"/>
                    <p:cNvSpPr>
                      <a:spLocks noChangeShapeType="1"/>
                    </p:cNvSpPr>
                    <p:nvPr/>
                  </p:nvSpPr>
                  <p:spPr bwMode="auto">
                    <a:xfrm>
                      <a:off x="318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3" name="Line 3463"/>
                    <p:cNvSpPr>
                      <a:spLocks noChangeShapeType="1"/>
                    </p:cNvSpPr>
                    <p:nvPr/>
                  </p:nvSpPr>
                  <p:spPr bwMode="auto">
                    <a:xfrm>
                      <a:off x="319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4" name="Line 3464"/>
                    <p:cNvSpPr>
                      <a:spLocks noChangeShapeType="1"/>
                    </p:cNvSpPr>
                    <p:nvPr/>
                  </p:nvSpPr>
                  <p:spPr bwMode="auto">
                    <a:xfrm>
                      <a:off x="320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5" name="Line 3465"/>
                    <p:cNvSpPr>
                      <a:spLocks noChangeShapeType="1"/>
                    </p:cNvSpPr>
                    <p:nvPr/>
                  </p:nvSpPr>
                  <p:spPr bwMode="auto">
                    <a:xfrm>
                      <a:off x="320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6" name="Line 3466"/>
                    <p:cNvSpPr>
                      <a:spLocks noChangeShapeType="1"/>
                    </p:cNvSpPr>
                    <p:nvPr/>
                  </p:nvSpPr>
                  <p:spPr bwMode="auto">
                    <a:xfrm>
                      <a:off x="322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7" name="Line 3467"/>
                    <p:cNvSpPr>
                      <a:spLocks noChangeShapeType="1"/>
                    </p:cNvSpPr>
                    <p:nvPr/>
                  </p:nvSpPr>
                  <p:spPr bwMode="auto">
                    <a:xfrm>
                      <a:off x="323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8" name="Line 3468"/>
                    <p:cNvSpPr>
                      <a:spLocks noChangeShapeType="1"/>
                    </p:cNvSpPr>
                    <p:nvPr/>
                  </p:nvSpPr>
                  <p:spPr bwMode="auto">
                    <a:xfrm>
                      <a:off x="323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9" name="Line 3469"/>
                    <p:cNvSpPr>
                      <a:spLocks noChangeShapeType="1"/>
                    </p:cNvSpPr>
                    <p:nvPr/>
                  </p:nvSpPr>
                  <p:spPr bwMode="auto">
                    <a:xfrm>
                      <a:off x="325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0" name="Line 3470"/>
                    <p:cNvSpPr>
                      <a:spLocks noChangeShapeType="1"/>
                    </p:cNvSpPr>
                    <p:nvPr/>
                  </p:nvSpPr>
                  <p:spPr bwMode="auto">
                    <a:xfrm>
                      <a:off x="325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1" name="Line 3471"/>
                    <p:cNvSpPr>
                      <a:spLocks noChangeShapeType="1"/>
                    </p:cNvSpPr>
                    <p:nvPr/>
                  </p:nvSpPr>
                  <p:spPr bwMode="auto">
                    <a:xfrm>
                      <a:off x="326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2" name="Line 3472"/>
                    <p:cNvSpPr>
                      <a:spLocks noChangeShapeType="1"/>
                    </p:cNvSpPr>
                    <p:nvPr/>
                  </p:nvSpPr>
                  <p:spPr bwMode="auto">
                    <a:xfrm>
                      <a:off x="327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3" name="Line 3473"/>
                    <p:cNvSpPr>
                      <a:spLocks noChangeShapeType="1"/>
                    </p:cNvSpPr>
                    <p:nvPr/>
                  </p:nvSpPr>
                  <p:spPr bwMode="auto">
                    <a:xfrm>
                      <a:off x="328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4" name="Line 3474"/>
                    <p:cNvSpPr>
                      <a:spLocks noChangeShapeType="1"/>
                    </p:cNvSpPr>
                    <p:nvPr/>
                  </p:nvSpPr>
                  <p:spPr bwMode="auto">
                    <a:xfrm>
                      <a:off x="329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5" name="Line 3475"/>
                    <p:cNvSpPr>
                      <a:spLocks noChangeShapeType="1"/>
                    </p:cNvSpPr>
                    <p:nvPr/>
                  </p:nvSpPr>
                  <p:spPr bwMode="auto">
                    <a:xfrm>
                      <a:off x="330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6" name="Line 3476"/>
                    <p:cNvSpPr>
                      <a:spLocks noChangeShapeType="1"/>
                    </p:cNvSpPr>
                    <p:nvPr/>
                  </p:nvSpPr>
                  <p:spPr bwMode="auto">
                    <a:xfrm>
                      <a:off x="331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7" name="Line 3477"/>
                    <p:cNvSpPr>
                      <a:spLocks noChangeShapeType="1"/>
                    </p:cNvSpPr>
                    <p:nvPr/>
                  </p:nvSpPr>
                  <p:spPr bwMode="auto">
                    <a:xfrm>
                      <a:off x="331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8" name="Line 3478"/>
                    <p:cNvSpPr>
                      <a:spLocks noChangeShapeType="1"/>
                    </p:cNvSpPr>
                    <p:nvPr/>
                  </p:nvSpPr>
                  <p:spPr bwMode="auto">
                    <a:xfrm>
                      <a:off x="333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9" name="Line 3479"/>
                    <p:cNvSpPr>
                      <a:spLocks noChangeShapeType="1"/>
                    </p:cNvSpPr>
                    <p:nvPr/>
                  </p:nvSpPr>
                  <p:spPr bwMode="auto">
                    <a:xfrm>
                      <a:off x="333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0" name="Line 3480"/>
                    <p:cNvSpPr>
                      <a:spLocks noChangeShapeType="1"/>
                    </p:cNvSpPr>
                    <p:nvPr/>
                  </p:nvSpPr>
                  <p:spPr bwMode="auto">
                    <a:xfrm>
                      <a:off x="3344"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1" name="Line 3481"/>
                    <p:cNvSpPr>
                      <a:spLocks noChangeShapeType="1"/>
                    </p:cNvSpPr>
                    <p:nvPr/>
                  </p:nvSpPr>
                  <p:spPr bwMode="auto">
                    <a:xfrm>
                      <a:off x="335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2" name="Line 3482"/>
                    <p:cNvSpPr>
                      <a:spLocks noChangeShapeType="1"/>
                    </p:cNvSpPr>
                    <p:nvPr/>
                  </p:nvSpPr>
                  <p:spPr bwMode="auto">
                    <a:xfrm>
                      <a:off x="336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3" name="Line 3483"/>
                    <p:cNvSpPr>
                      <a:spLocks noChangeShapeType="1"/>
                    </p:cNvSpPr>
                    <p:nvPr/>
                  </p:nvSpPr>
                  <p:spPr bwMode="auto">
                    <a:xfrm>
                      <a:off x="3371"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4" name="Line 3484"/>
                    <p:cNvSpPr>
                      <a:spLocks noChangeShapeType="1"/>
                    </p:cNvSpPr>
                    <p:nvPr/>
                  </p:nvSpPr>
                  <p:spPr bwMode="auto">
                    <a:xfrm>
                      <a:off x="3385"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5" name="Line 3485"/>
                    <p:cNvSpPr>
                      <a:spLocks noChangeShapeType="1"/>
                    </p:cNvSpPr>
                    <p:nvPr/>
                  </p:nvSpPr>
                  <p:spPr bwMode="auto">
                    <a:xfrm>
                      <a:off x="339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6" name="Line 3486"/>
                    <p:cNvSpPr>
                      <a:spLocks noChangeShapeType="1"/>
                    </p:cNvSpPr>
                    <p:nvPr/>
                  </p:nvSpPr>
                  <p:spPr bwMode="auto">
                    <a:xfrm>
                      <a:off x="3398"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7" name="Line 3487"/>
                    <p:cNvSpPr>
                      <a:spLocks noChangeShapeType="1"/>
                    </p:cNvSpPr>
                    <p:nvPr/>
                  </p:nvSpPr>
                  <p:spPr bwMode="auto">
                    <a:xfrm>
                      <a:off x="3412"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8" name="Line 3488"/>
                    <p:cNvSpPr>
                      <a:spLocks noChangeShapeType="1"/>
                    </p:cNvSpPr>
                    <p:nvPr/>
                  </p:nvSpPr>
                  <p:spPr bwMode="auto">
                    <a:xfrm>
                      <a:off x="341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9" name="Line 3489"/>
                    <p:cNvSpPr>
                      <a:spLocks noChangeShapeType="1"/>
                    </p:cNvSpPr>
                    <p:nvPr/>
                  </p:nvSpPr>
                  <p:spPr bwMode="auto">
                    <a:xfrm>
                      <a:off x="342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0" name="Line 3490"/>
                    <p:cNvSpPr>
                      <a:spLocks noChangeShapeType="1"/>
                    </p:cNvSpPr>
                    <p:nvPr/>
                  </p:nvSpPr>
                  <p:spPr bwMode="auto">
                    <a:xfrm>
                      <a:off x="3439"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1" name="Line 3491"/>
                    <p:cNvSpPr>
                      <a:spLocks noChangeShapeType="1"/>
                    </p:cNvSpPr>
                    <p:nvPr/>
                  </p:nvSpPr>
                  <p:spPr bwMode="auto">
                    <a:xfrm>
                      <a:off x="344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2" name="Line 3492"/>
                    <p:cNvSpPr>
                      <a:spLocks noChangeShapeType="1"/>
                    </p:cNvSpPr>
                    <p:nvPr/>
                  </p:nvSpPr>
                  <p:spPr bwMode="auto">
                    <a:xfrm>
                      <a:off x="3453"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3" name="Line 3493"/>
                    <p:cNvSpPr>
                      <a:spLocks noChangeShapeType="1"/>
                    </p:cNvSpPr>
                    <p:nvPr/>
                  </p:nvSpPr>
                  <p:spPr bwMode="auto">
                    <a:xfrm>
                      <a:off x="3466"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4" name="Line 3494"/>
                    <p:cNvSpPr>
                      <a:spLocks noChangeShapeType="1"/>
                    </p:cNvSpPr>
                    <p:nvPr/>
                  </p:nvSpPr>
                  <p:spPr bwMode="auto">
                    <a:xfrm>
                      <a:off x="347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5" name="Line 3495"/>
                    <p:cNvSpPr>
                      <a:spLocks noChangeShapeType="1"/>
                    </p:cNvSpPr>
                    <p:nvPr/>
                  </p:nvSpPr>
                  <p:spPr bwMode="auto">
                    <a:xfrm>
                      <a:off x="3480"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6" name="Line 3496"/>
                    <p:cNvSpPr>
                      <a:spLocks noChangeShapeType="1"/>
                    </p:cNvSpPr>
                    <p:nvPr/>
                  </p:nvSpPr>
                  <p:spPr bwMode="auto">
                    <a:xfrm>
                      <a:off x="3493"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7" name="Line 3497"/>
                    <p:cNvSpPr>
                      <a:spLocks noChangeShapeType="1"/>
                    </p:cNvSpPr>
                    <p:nvPr/>
                  </p:nvSpPr>
                  <p:spPr bwMode="auto">
                    <a:xfrm>
                      <a:off x="3500"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8" name="Line 3498"/>
                    <p:cNvSpPr>
                      <a:spLocks noChangeShapeType="1"/>
                    </p:cNvSpPr>
                    <p:nvPr/>
                  </p:nvSpPr>
                  <p:spPr bwMode="auto">
                    <a:xfrm>
                      <a:off x="3507"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9" name="Line 3499"/>
                    <p:cNvSpPr>
                      <a:spLocks noChangeShapeType="1"/>
                    </p:cNvSpPr>
                    <p:nvPr/>
                  </p:nvSpPr>
                  <p:spPr bwMode="auto">
                    <a:xfrm>
                      <a:off x="352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0" name="Line 3500"/>
                    <p:cNvSpPr>
                      <a:spLocks noChangeShapeType="1"/>
                    </p:cNvSpPr>
                    <p:nvPr/>
                  </p:nvSpPr>
                  <p:spPr bwMode="auto">
                    <a:xfrm>
                      <a:off x="3527"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1" name="Line 3501"/>
                    <p:cNvSpPr>
                      <a:spLocks noChangeShapeType="1"/>
                    </p:cNvSpPr>
                    <p:nvPr/>
                  </p:nvSpPr>
                  <p:spPr bwMode="auto">
                    <a:xfrm>
                      <a:off x="3534"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2" name="Line 3502"/>
                    <p:cNvSpPr>
                      <a:spLocks noChangeShapeType="1"/>
                    </p:cNvSpPr>
                    <p:nvPr/>
                  </p:nvSpPr>
                  <p:spPr bwMode="auto">
                    <a:xfrm>
                      <a:off x="354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3" name="Line 3503"/>
                    <p:cNvSpPr>
                      <a:spLocks noChangeShapeType="1"/>
                    </p:cNvSpPr>
                    <p:nvPr/>
                  </p:nvSpPr>
                  <p:spPr bwMode="auto">
                    <a:xfrm>
                      <a:off x="355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4" name="Line 3504"/>
                    <p:cNvSpPr>
                      <a:spLocks noChangeShapeType="1"/>
                    </p:cNvSpPr>
                    <p:nvPr/>
                  </p:nvSpPr>
                  <p:spPr bwMode="auto">
                    <a:xfrm>
                      <a:off x="3561"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5" name="Line 3505"/>
                    <p:cNvSpPr>
                      <a:spLocks noChangeShapeType="1"/>
                    </p:cNvSpPr>
                    <p:nvPr/>
                  </p:nvSpPr>
                  <p:spPr bwMode="auto">
                    <a:xfrm>
                      <a:off x="3575"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6" name="Line 3506"/>
                    <p:cNvSpPr>
                      <a:spLocks noChangeShapeType="1"/>
                    </p:cNvSpPr>
                    <p:nvPr/>
                  </p:nvSpPr>
                  <p:spPr bwMode="auto">
                    <a:xfrm>
                      <a:off x="358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7" name="Line 3507"/>
                    <p:cNvSpPr>
                      <a:spLocks noChangeShapeType="1"/>
                    </p:cNvSpPr>
                    <p:nvPr/>
                  </p:nvSpPr>
                  <p:spPr bwMode="auto">
                    <a:xfrm>
                      <a:off x="3588"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8" name="Line 3508"/>
                    <p:cNvSpPr>
                      <a:spLocks noChangeShapeType="1"/>
                    </p:cNvSpPr>
                    <p:nvPr/>
                  </p:nvSpPr>
                  <p:spPr bwMode="auto">
                    <a:xfrm>
                      <a:off x="3602"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9" name="Line 3509"/>
                    <p:cNvSpPr>
                      <a:spLocks noChangeShapeType="1"/>
                    </p:cNvSpPr>
                    <p:nvPr/>
                  </p:nvSpPr>
                  <p:spPr bwMode="auto">
                    <a:xfrm>
                      <a:off x="360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0" name="Line 3510"/>
                    <p:cNvSpPr>
                      <a:spLocks noChangeShapeType="1"/>
                    </p:cNvSpPr>
                    <p:nvPr/>
                  </p:nvSpPr>
                  <p:spPr bwMode="auto">
                    <a:xfrm>
                      <a:off x="3615"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1" name="Line 3511"/>
                    <p:cNvSpPr>
                      <a:spLocks noChangeShapeType="1"/>
                    </p:cNvSpPr>
                    <p:nvPr/>
                  </p:nvSpPr>
                  <p:spPr bwMode="auto">
                    <a:xfrm>
                      <a:off x="3629"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2" name="Line 3512"/>
                    <p:cNvSpPr>
                      <a:spLocks noChangeShapeType="1"/>
                    </p:cNvSpPr>
                    <p:nvPr/>
                  </p:nvSpPr>
                  <p:spPr bwMode="auto">
                    <a:xfrm>
                      <a:off x="363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3" name="Line 3513"/>
                    <p:cNvSpPr>
                      <a:spLocks noChangeShapeType="1"/>
                    </p:cNvSpPr>
                    <p:nvPr/>
                  </p:nvSpPr>
                  <p:spPr bwMode="auto">
                    <a:xfrm>
                      <a:off x="3642"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4" name="Line 3514"/>
                    <p:cNvSpPr>
                      <a:spLocks noChangeShapeType="1"/>
                    </p:cNvSpPr>
                    <p:nvPr/>
                  </p:nvSpPr>
                  <p:spPr bwMode="auto">
                    <a:xfrm>
                      <a:off x="3656"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5" name="Line 3515"/>
                    <p:cNvSpPr>
                      <a:spLocks noChangeShapeType="1"/>
                    </p:cNvSpPr>
                    <p:nvPr/>
                  </p:nvSpPr>
                  <p:spPr bwMode="auto">
                    <a:xfrm>
                      <a:off x="366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6" name="Line 3516"/>
                    <p:cNvSpPr>
                      <a:spLocks noChangeShapeType="1"/>
                    </p:cNvSpPr>
                    <p:nvPr/>
                  </p:nvSpPr>
                  <p:spPr bwMode="auto">
                    <a:xfrm>
                      <a:off x="3669"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7" name="Line 3517"/>
                    <p:cNvSpPr>
                      <a:spLocks noChangeShapeType="1"/>
                    </p:cNvSpPr>
                    <p:nvPr/>
                  </p:nvSpPr>
                  <p:spPr bwMode="auto">
                    <a:xfrm>
                      <a:off x="3683"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8" name="Line 3518"/>
                    <p:cNvSpPr>
                      <a:spLocks noChangeShapeType="1"/>
                    </p:cNvSpPr>
                    <p:nvPr/>
                  </p:nvSpPr>
                  <p:spPr bwMode="auto">
                    <a:xfrm>
                      <a:off x="369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9" name="Line 3519"/>
                    <p:cNvSpPr>
                      <a:spLocks noChangeShapeType="1"/>
                    </p:cNvSpPr>
                    <p:nvPr/>
                  </p:nvSpPr>
                  <p:spPr bwMode="auto">
                    <a:xfrm>
                      <a:off x="3696" y="1739"/>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0" name="Line 3520"/>
                    <p:cNvSpPr>
                      <a:spLocks noChangeShapeType="1"/>
                    </p:cNvSpPr>
                    <p:nvPr/>
                  </p:nvSpPr>
                  <p:spPr bwMode="auto">
                    <a:xfrm>
                      <a:off x="3710"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1" name="Line 3521"/>
                    <p:cNvSpPr>
                      <a:spLocks noChangeShapeType="1"/>
                    </p:cNvSpPr>
                    <p:nvPr/>
                  </p:nvSpPr>
                  <p:spPr bwMode="auto">
                    <a:xfrm>
                      <a:off x="371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2" name="Line 3522"/>
                    <p:cNvSpPr>
                      <a:spLocks noChangeShapeType="1"/>
                    </p:cNvSpPr>
                    <p:nvPr/>
                  </p:nvSpPr>
                  <p:spPr bwMode="auto">
                    <a:xfrm>
                      <a:off x="3723"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3" name="Line 3523"/>
                    <p:cNvSpPr>
                      <a:spLocks noChangeShapeType="1"/>
                    </p:cNvSpPr>
                    <p:nvPr/>
                  </p:nvSpPr>
                  <p:spPr bwMode="auto">
                    <a:xfrm>
                      <a:off x="3737"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4" name="Line 3524"/>
                    <p:cNvSpPr>
                      <a:spLocks noChangeShapeType="1"/>
                    </p:cNvSpPr>
                    <p:nvPr/>
                  </p:nvSpPr>
                  <p:spPr bwMode="auto">
                    <a:xfrm>
                      <a:off x="3744"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5" name="Line 3525"/>
                    <p:cNvSpPr>
                      <a:spLocks noChangeShapeType="1"/>
                    </p:cNvSpPr>
                    <p:nvPr/>
                  </p:nvSpPr>
                  <p:spPr bwMode="auto">
                    <a:xfrm>
                      <a:off x="3750"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6" name="Line 3526"/>
                    <p:cNvSpPr>
                      <a:spLocks noChangeShapeType="1"/>
                    </p:cNvSpPr>
                    <p:nvPr/>
                  </p:nvSpPr>
                  <p:spPr bwMode="auto">
                    <a:xfrm>
                      <a:off x="3764"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7" name="Line 3527"/>
                    <p:cNvSpPr>
                      <a:spLocks noChangeShapeType="1"/>
                    </p:cNvSpPr>
                    <p:nvPr/>
                  </p:nvSpPr>
                  <p:spPr bwMode="auto">
                    <a:xfrm>
                      <a:off x="3771"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8" name="Line 3528"/>
                    <p:cNvSpPr>
                      <a:spLocks noChangeShapeType="1"/>
                    </p:cNvSpPr>
                    <p:nvPr/>
                  </p:nvSpPr>
                  <p:spPr bwMode="auto">
                    <a:xfrm>
                      <a:off x="3777" y="1739"/>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9" name="Line 3529"/>
                    <p:cNvSpPr>
                      <a:spLocks noChangeShapeType="1"/>
                    </p:cNvSpPr>
                    <p:nvPr/>
                  </p:nvSpPr>
                  <p:spPr bwMode="auto">
                    <a:xfrm>
                      <a:off x="3791" y="1739"/>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0" name="Line 3530"/>
                    <p:cNvSpPr>
                      <a:spLocks noChangeShapeType="1"/>
                    </p:cNvSpPr>
                    <p:nvPr/>
                  </p:nvSpPr>
                  <p:spPr bwMode="auto">
                    <a:xfrm>
                      <a:off x="3798" y="1739"/>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1" name="Line 3531"/>
                    <p:cNvSpPr>
                      <a:spLocks noChangeShapeType="1"/>
                    </p:cNvSpPr>
                    <p:nvPr/>
                  </p:nvSpPr>
                  <p:spPr bwMode="auto">
                    <a:xfrm>
                      <a:off x="3805" y="1739"/>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 name="Group 3733"/>
                  <p:cNvGrpSpPr>
                    <a:grpSpLocks/>
                  </p:cNvGrpSpPr>
                  <p:nvPr/>
                </p:nvGrpSpPr>
                <p:grpSpPr bwMode="auto">
                  <a:xfrm>
                    <a:off x="673" y="568"/>
                    <a:ext cx="2648" cy="614"/>
                    <a:chOff x="1204" y="1248"/>
                    <a:chExt cx="2648" cy="614"/>
                  </a:xfrm>
                  <a:grpFill/>
                </p:grpSpPr>
                <p:sp>
                  <p:nvSpPr>
                    <p:cNvPr id="1752" name="Rectangle 3533"/>
                    <p:cNvSpPr>
                      <a:spLocks noChangeArrowheads="1"/>
                    </p:cNvSpPr>
                    <p:nvPr/>
                  </p:nvSpPr>
                  <p:spPr bwMode="auto">
                    <a:xfrm>
                      <a:off x="1204" y="1688"/>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0.3</a:t>
                      </a:r>
                      <a:endParaRPr lang="en-GB" altLang="de-DE" dirty="0">
                        <a:cs typeface="Arial" panose="020B0604020202020204" pitchFamily="34" charset="0"/>
                      </a:endParaRPr>
                    </a:p>
                  </p:txBody>
                </p:sp>
                <p:sp>
                  <p:nvSpPr>
                    <p:cNvPr id="1753" name="Line 3534"/>
                    <p:cNvSpPr>
                      <a:spLocks noChangeShapeType="1"/>
                    </p:cNvSpPr>
                    <p:nvPr/>
                  </p:nvSpPr>
                  <p:spPr bwMode="auto">
                    <a:xfrm flipH="1">
                      <a:off x="1405" y="1248"/>
                      <a:ext cx="44"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4" name="Line 3535"/>
                    <p:cNvSpPr>
                      <a:spLocks noChangeShapeType="1"/>
                    </p:cNvSpPr>
                    <p:nvPr/>
                  </p:nvSpPr>
                  <p:spPr bwMode="auto">
                    <a:xfrm>
                      <a:off x="3809" y="1248"/>
                      <a:ext cx="43"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5" name="Line 3536"/>
                    <p:cNvSpPr>
                      <a:spLocks noChangeShapeType="1"/>
                    </p:cNvSpPr>
                    <p:nvPr/>
                  </p:nvSpPr>
                  <p:spPr bwMode="auto">
                    <a:xfrm>
                      <a:off x="1449"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6" name="Line 3537"/>
                    <p:cNvSpPr>
                      <a:spLocks noChangeShapeType="1"/>
                    </p:cNvSpPr>
                    <p:nvPr/>
                  </p:nvSpPr>
                  <p:spPr bwMode="auto">
                    <a:xfrm>
                      <a:off x="14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7" name="Line 3538"/>
                    <p:cNvSpPr>
                      <a:spLocks noChangeShapeType="1"/>
                    </p:cNvSpPr>
                    <p:nvPr/>
                  </p:nvSpPr>
                  <p:spPr bwMode="auto">
                    <a:xfrm>
                      <a:off x="147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8" name="Line 3539"/>
                    <p:cNvSpPr>
                      <a:spLocks noChangeShapeType="1"/>
                    </p:cNvSpPr>
                    <p:nvPr/>
                  </p:nvSpPr>
                  <p:spPr bwMode="auto">
                    <a:xfrm>
                      <a:off x="1476"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9" name="Line 3540"/>
                    <p:cNvSpPr>
                      <a:spLocks noChangeShapeType="1"/>
                    </p:cNvSpPr>
                    <p:nvPr/>
                  </p:nvSpPr>
                  <p:spPr bwMode="auto">
                    <a:xfrm>
                      <a:off x="149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0" name="Line 3541"/>
                    <p:cNvSpPr>
                      <a:spLocks noChangeShapeType="1"/>
                    </p:cNvSpPr>
                    <p:nvPr/>
                  </p:nvSpPr>
                  <p:spPr bwMode="auto">
                    <a:xfrm>
                      <a:off x="149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1" name="Line 3542"/>
                    <p:cNvSpPr>
                      <a:spLocks noChangeShapeType="1"/>
                    </p:cNvSpPr>
                    <p:nvPr/>
                  </p:nvSpPr>
                  <p:spPr bwMode="auto">
                    <a:xfrm>
                      <a:off x="150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2" name="Line 3543"/>
                    <p:cNvSpPr>
                      <a:spLocks noChangeShapeType="1"/>
                    </p:cNvSpPr>
                    <p:nvPr/>
                  </p:nvSpPr>
                  <p:spPr bwMode="auto">
                    <a:xfrm>
                      <a:off x="151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3" name="Line 3544"/>
                    <p:cNvSpPr>
                      <a:spLocks noChangeShapeType="1"/>
                    </p:cNvSpPr>
                    <p:nvPr/>
                  </p:nvSpPr>
                  <p:spPr bwMode="auto">
                    <a:xfrm>
                      <a:off x="152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4" name="Line 3545"/>
                    <p:cNvSpPr>
                      <a:spLocks noChangeShapeType="1"/>
                    </p:cNvSpPr>
                    <p:nvPr/>
                  </p:nvSpPr>
                  <p:spPr bwMode="auto">
                    <a:xfrm>
                      <a:off x="153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5" name="Line 3546"/>
                    <p:cNvSpPr>
                      <a:spLocks noChangeShapeType="1"/>
                    </p:cNvSpPr>
                    <p:nvPr/>
                  </p:nvSpPr>
                  <p:spPr bwMode="auto">
                    <a:xfrm>
                      <a:off x="154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6" name="Line 3547"/>
                    <p:cNvSpPr>
                      <a:spLocks noChangeShapeType="1"/>
                    </p:cNvSpPr>
                    <p:nvPr/>
                  </p:nvSpPr>
                  <p:spPr bwMode="auto">
                    <a:xfrm>
                      <a:off x="155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7" name="Line 3548"/>
                    <p:cNvSpPr>
                      <a:spLocks noChangeShapeType="1"/>
                    </p:cNvSpPr>
                    <p:nvPr/>
                  </p:nvSpPr>
                  <p:spPr bwMode="auto">
                    <a:xfrm>
                      <a:off x="155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8" name="Line 3549"/>
                    <p:cNvSpPr>
                      <a:spLocks noChangeShapeType="1"/>
                    </p:cNvSpPr>
                    <p:nvPr/>
                  </p:nvSpPr>
                  <p:spPr bwMode="auto">
                    <a:xfrm>
                      <a:off x="157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9" name="Line 3550"/>
                    <p:cNvSpPr>
                      <a:spLocks noChangeShapeType="1"/>
                    </p:cNvSpPr>
                    <p:nvPr/>
                  </p:nvSpPr>
                  <p:spPr bwMode="auto">
                    <a:xfrm>
                      <a:off x="157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0" name="Line 3551"/>
                    <p:cNvSpPr>
                      <a:spLocks noChangeShapeType="1"/>
                    </p:cNvSpPr>
                    <p:nvPr/>
                  </p:nvSpPr>
                  <p:spPr bwMode="auto">
                    <a:xfrm>
                      <a:off x="158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1" name="Line 3552"/>
                    <p:cNvSpPr>
                      <a:spLocks noChangeShapeType="1"/>
                    </p:cNvSpPr>
                    <p:nvPr/>
                  </p:nvSpPr>
                  <p:spPr bwMode="auto">
                    <a:xfrm>
                      <a:off x="159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2" name="Line 3553"/>
                    <p:cNvSpPr>
                      <a:spLocks noChangeShapeType="1"/>
                    </p:cNvSpPr>
                    <p:nvPr/>
                  </p:nvSpPr>
                  <p:spPr bwMode="auto">
                    <a:xfrm>
                      <a:off x="160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3" name="Line 3554"/>
                    <p:cNvSpPr>
                      <a:spLocks noChangeShapeType="1"/>
                    </p:cNvSpPr>
                    <p:nvPr/>
                  </p:nvSpPr>
                  <p:spPr bwMode="auto">
                    <a:xfrm>
                      <a:off x="161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4" name="Line 3555"/>
                    <p:cNvSpPr>
                      <a:spLocks noChangeShapeType="1"/>
                    </p:cNvSpPr>
                    <p:nvPr/>
                  </p:nvSpPr>
                  <p:spPr bwMode="auto">
                    <a:xfrm>
                      <a:off x="162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5" name="Line 3556"/>
                    <p:cNvSpPr>
                      <a:spLocks noChangeShapeType="1"/>
                    </p:cNvSpPr>
                    <p:nvPr/>
                  </p:nvSpPr>
                  <p:spPr bwMode="auto">
                    <a:xfrm>
                      <a:off x="163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6" name="Line 3557"/>
                    <p:cNvSpPr>
                      <a:spLocks noChangeShapeType="1"/>
                    </p:cNvSpPr>
                    <p:nvPr/>
                  </p:nvSpPr>
                  <p:spPr bwMode="auto">
                    <a:xfrm>
                      <a:off x="163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7" name="Line 3558"/>
                    <p:cNvSpPr>
                      <a:spLocks noChangeShapeType="1"/>
                    </p:cNvSpPr>
                    <p:nvPr/>
                  </p:nvSpPr>
                  <p:spPr bwMode="auto">
                    <a:xfrm>
                      <a:off x="165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8" name="Line 3559"/>
                    <p:cNvSpPr>
                      <a:spLocks noChangeShapeType="1"/>
                    </p:cNvSpPr>
                    <p:nvPr/>
                  </p:nvSpPr>
                  <p:spPr bwMode="auto">
                    <a:xfrm>
                      <a:off x="166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9" name="Line 3560"/>
                    <p:cNvSpPr>
                      <a:spLocks noChangeShapeType="1"/>
                    </p:cNvSpPr>
                    <p:nvPr/>
                  </p:nvSpPr>
                  <p:spPr bwMode="auto">
                    <a:xfrm>
                      <a:off x="166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0" name="Line 3561"/>
                    <p:cNvSpPr>
                      <a:spLocks noChangeShapeType="1"/>
                    </p:cNvSpPr>
                    <p:nvPr/>
                  </p:nvSpPr>
                  <p:spPr bwMode="auto">
                    <a:xfrm>
                      <a:off x="168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1" name="Line 3562"/>
                    <p:cNvSpPr>
                      <a:spLocks noChangeShapeType="1"/>
                    </p:cNvSpPr>
                    <p:nvPr/>
                  </p:nvSpPr>
                  <p:spPr bwMode="auto">
                    <a:xfrm>
                      <a:off x="168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2" name="Line 3563"/>
                    <p:cNvSpPr>
                      <a:spLocks noChangeShapeType="1"/>
                    </p:cNvSpPr>
                    <p:nvPr/>
                  </p:nvSpPr>
                  <p:spPr bwMode="auto">
                    <a:xfrm>
                      <a:off x="169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3" name="Line 3564"/>
                    <p:cNvSpPr>
                      <a:spLocks noChangeShapeType="1"/>
                    </p:cNvSpPr>
                    <p:nvPr/>
                  </p:nvSpPr>
                  <p:spPr bwMode="auto">
                    <a:xfrm>
                      <a:off x="170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4" name="Line 3565"/>
                    <p:cNvSpPr>
                      <a:spLocks noChangeShapeType="1"/>
                    </p:cNvSpPr>
                    <p:nvPr/>
                  </p:nvSpPr>
                  <p:spPr bwMode="auto">
                    <a:xfrm>
                      <a:off x="171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5" name="Line 3566"/>
                    <p:cNvSpPr>
                      <a:spLocks noChangeShapeType="1"/>
                    </p:cNvSpPr>
                    <p:nvPr/>
                  </p:nvSpPr>
                  <p:spPr bwMode="auto">
                    <a:xfrm>
                      <a:off x="172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6" name="Line 3567"/>
                    <p:cNvSpPr>
                      <a:spLocks noChangeShapeType="1"/>
                    </p:cNvSpPr>
                    <p:nvPr/>
                  </p:nvSpPr>
                  <p:spPr bwMode="auto">
                    <a:xfrm>
                      <a:off x="173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7" name="Line 3568"/>
                    <p:cNvSpPr>
                      <a:spLocks noChangeShapeType="1"/>
                    </p:cNvSpPr>
                    <p:nvPr/>
                  </p:nvSpPr>
                  <p:spPr bwMode="auto">
                    <a:xfrm>
                      <a:off x="174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8" name="Line 3569"/>
                    <p:cNvSpPr>
                      <a:spLocks noChangeShapeType="1"/>
                    </p:cNvSpPr>
                    <p:nvPr/>
                  </p:nvSpPr>
                  <p:spPr bwMode="auto">
                    <a:xfrm>
                      <a:off x="174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9" name="Line 3570"/>
                    <p:cNvSpPr>
                      <a:spLocks noChangeShapeType="1"/>
                    </p:cNvSpPr>
                    <p:nvPr/>
                  </p:nvSpPr>
                  <p:spPr bwMode="auto">
                    <a:xfrm>
                      <a:off x="176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0" name="Line 3571"/>
                    <p:cNvSpPr>
                      <a:spLocks noChangeShapeType="1"/>
                    </p:cNvSpPr>
                    <p:nvPr/>
                  </p:nvSpPr>
                  <p:spPr bwMode="auto">
                    <a:xfrm>
                      <a:off x="176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1" name="Line 3572"/>
                    <p:cNvSpPr>
                      <a:spLocks noChangeShapeType="1"/>
                    </p:cNvSpPr>
                    <p:nvPr/>
                  </p:nvSpPr>
                  <p:spPr bwMode="auto">
                    <a:xfrm>
                      <a:off x="177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2" name="Line 3573"/>
                    <p:cNvSpPr>
                      <a:spLocks noChangeShapeType="1"/>
                    </p:cNvSpPr>
                    <p:nvPr/>
                  </p:nvSpPr>
                  <p:spPr bwMode="auto">
                    <a:xfrm>
                      <a:off x="178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3" name="Line 3574"/>
                    <p:cNvSpPr>
                      <a:spLocks noChangeShapeType="1"/>
                    </p:cNvSpPr>
                    <p:nvPr/>
                  </p:nvSpPr>
                  <p:spPr bwMode="auto">
                    <a:xfrm>
                      <a:off x="179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4" name="Line 3575"/>
                    <p:cNvSpPr>
                      <a:spLocks noChangeShapeType="1"/>
                    </p:cNvSpPr>
                    <p:nvPr/>
                  </p:nvSpPr>
                  <p:spPr bwMode="auto">
                    <a:xfrm>
                      <a:off x="180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5" name="Line 3576"/>
                    <p:cNvSpPr>
                      <a:spLocks noChangeShapeType="1"/>
                    </p:cNvSpPr>
                    <p:nvPr/>
                  </p:nvSpPr>
                  <p:spPr bwMode="auto">
                    <a:xfrm>
                      <a:off x="181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6" name="Line 3577"/>
                    <p:cNvSpPr>
                      <a:spLocks noChangeShapeType="1"/>
                    </p:cNvSpPr>
                    <p:nvPr/>
                  </p:nvSpPr>
                  <p:spPr bwMode="auto">
                    <a:xfrm>
                      <a:off x="182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7" name="Line 3578"/>
                    <p:cNvSpPr>
                      <a:spLocks noChangeShapeType="1"/>
                    </p:cNvSpPr>
                    <p:nvPr/>
                  </p:nvSpPr>
                  <p:spPr bwMode="auto">
                    <a:xfrm>
                      <a:off x="1828"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8" name="Line 3579"/>
                    <p:cNvSpPr>
                      <a:spLocks noChangeShapeType="1"/>
                    </p:cNvSpPr>
                    <p:nvPr/>
                  </p:nvSpPr>
                  <p:spPr bwMode="auto">
                    <a:xfrm>
                      <a:off x="184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9" name="Line 3580"/>
                    <p:cNvSpPr>
                      <a:spLocks noChangeShapeType="1"/>
                    </p:cNvSpPr>
                    <p:nvPr/>
                  </p:nvSpPr>
                  <p:spPr bwMode="auto">
                    <a:xfrm>
                      <a:off x="184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0" name="Line 3581"/>
                    <p:cNvSpPr>
                      <a:spLocks noChangeShapeType="1"/>
                    </p:cNvSpPr>
                    <p:nvPr/>
                  </p:nvSpPr>
                  <p:spPr bwMode="auto">
                    <a:xfrm>
                      <a:off x="1855"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1" name="Line 3582"/>
                    <p:cNvSpPr>
                      <a:spLocks noChangeShapeType="1"/>
                    </p:cNvSpPr>
                    <p:nvPr/>
                  </p:nvSpPr>
                  <p:spPr bwMode="auto">
                    <a:xfrm>
                      <a:off x="186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2" name="Line 3583"/>
                    <p:cNvSpPr>
                      <a:spLocks noChangeShapeType="1"/>
                    </p:cNvSpPr>
                    <p:nvPr/>
                  </p:nvSpPr>
                  <p:spPr bwMode="auto">
                    <a:xfrm>
                      <a:off x="187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3" name="Line 3584"/>
                    <p:cNvSpPr>
                      <a:spLocks noChangeShapeType="1"/>
                    </p:cNvSpPr>
                    <p:nvPr/>
                  </p:nvSpPr>
                  <p:spPr bwMode="auto">
                    <a:xfrm>
                      <a:off x="1882"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4" name="Line 3585"/>
                    <p:cNvSpPr>
                      <a:spLocks noChangeShapeType="1"/>
                    </p:cNvSpPr>
                    <p:nvPr/>
                  </p:nvSpPr>
                  <p:spPr bwMode="auto">
                    <a:xfrm>
                      <a:off x="189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5" name="Line 3586"/>
                    <p:cNvSpPr>
                      <a:spLocks noChangeShapeType="1"/>
                    </p:cNvSpPr>
                    <p:nvPr/>
                  </p:nvSpPr>
                  <p:spPr bwMode="auto">
                    <a:xfrm>
                      <a:off x="190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6" name="Line 3587"/>
                    <p:cNvSpPr>
                      <a:spLocks noChangeShapeType="1"/>
                    </p:cNvSpPr>
                    <p:nvPr/>
                  </p:nvSpPr>
                  <p:spPr bwMode="auto">
                    <a:xfrm>
                      <a:off x="191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7" name="Line 3588"/>
                    <p:cNvSpPr>
                      <a:spLocks noChangeShapeType="1"/>
                    </p:cNvSpPr>
                    <p:nvPr/>
                  </p:nvSpPr>
                  <p:spPr bwMode="auto">
                    <a:xfrm>
                      <a:off x="192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8" name="Line 3589"/>
                    <p:cNvSpPr>
                      <a:spLocks noChangeShapeType="1"/>
                    </p:cNvSpPr>
                    <p:nvPr/>
                  </p:nvSpPr>
                  <p:spPr bwMode="auto">
                    <a:xfrm>
                      <a:off x="193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9" name="Line 3590"/>
                    <p:cNvSpPr>
                      <a:spLocks noChangeShapeType="1"/>
                    </p:cNvSpPr>
                    <p:nvPr/>
                  </p:nvSpPr>
                  <p:spPr bwMode="auto">
                    <a:xfrm>
                      <a:off x="193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0" name="Line 3591"/>
                    <p:cNvSpPr>
                      <a:spLocks noChangeShapeType="1"/>
                    </p:cNvSpPr>
                    <p:nvPr/>
                  </p:nvSpPr>
                  <p:spPr bwMode="auto">
                    <a:xfrm>
                      <a:off x="195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1" name="Line 3592"/>
                    <p:cNvSpPr>
                      <a:spLocks noChangeShapeType="1"/>
                    </p:cNvSpPr>
                    <p:nvPr/>
                  </p:nvSpPr>
                  <p:spPr bwMode="auto">
                    <a:xfrm>
                      <a:off x="195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2" name="Line 3593"/>
                    <p:cNvSpPr>
                      <a:spLocks noChangeShapeType="1"/>
                    </p:cNvSpPr>
                    <p:nvPr/>
                  </p:nvSpPr>
                  <p:spPr bwMode="auto">
                    <a:xfrm>
                      <a:off x="196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3" name="Line 3594"/>
                    <p:cNvSpPr>
                      <a:spLocks noChangeShapeType="1"/>
                    </p:cNvSpPr>
                    <p:nvPr/>
                  </p:nvSpPr>
                  <p:spPr bwMode="auto">
                    <a:xfrm>
                      <a:off x="197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4" name="Line 3595"/>
                    <p:cNvSpPr>
                      <a:spLocks noChangeShapeType="1"/>
                    </p:cNvSpPr>
                    <p:nvPr/>
                  </p:nvSpPr>
                  <p:spPr bwMode="auto">
                    <a:xfrm>
                      <a:off x="198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5" name="Line 3596"/>
                    <p:cNvSpPr>
                      <a:spLocks noChangeShapeType="1"/>
                    </p:cNvSpPr>
                    <p:nvPr/>
                  </p:nvSpPr>
                  <p:spPr bwMode="auto">
                    <a:xfrm>
                      <a:off x="199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6" name="Line 3597"/>
                    <p:cNvSpPr>
                      <a:spLocks noChangeShapeType="1"/>
                    </p:cNvSpPr>
                    <p:nvPr/>
                  </p:nvSpPr>
                  <p:spPr bwMode="auto">
                    <a:xfrm>
                      <a:off x="200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7" name="Line 3598"/>
                    <p:cNvSpPr>
                      <a:spLocks noChangeShapeType="1"/>
                    </p:cNvSpPr>
                    <p:nvPr/>
                  </p:nvSpPr>
                  <p:spPr bwMode="auto">
                    <a:xfrm>
                      <a:off x="201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8" name="Line 3599"/>
                    <p:cNvSpPr>
                      <a:spLocks noChangeShapeType="1"/>
                    </p:cNvSpPr>
                    <p:nvPr/>
                  </p:nvSpPr>
                  <p:spPr bwMode="auto">
                    <a:xfrm>
                      <a:off x="201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9" name="Line 3600"/>
                    <p:cNvSpPr>
                      <a:spLocks noChangeShapeType="1"/>
                    </p:cNvSpPr>
                    <p:nvPr/>
                  </p:nvSpPr>
                  <p:spPr bwMode="auto">
                    <a:xfrm>
                      <a:off x="203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0" name="Line 3601"/>
                    <p:cNvSpPr>
                      <a:spLocks noChangeShapeType="1"/>
                    </p:cNvSpPr>
                    <p:nvPr/>
                  </p:nvSpPr>
                  <p:spPr bwMode="auto">
                    <a:xfrm>
                      <a:off x="203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1" name="Line 3602"/>
                    <p:cNvSpPr>
                      <a:spLocks noChangeShapeType="1"/>
                    </p:cNvSpPr>
                    <p:nvPr/>
                  </p:nvSpPr>
                  <p:spPr bwMode="auto">
                    <a:xfrm>
                      <a:off x="204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2" name="Line 3603"/>
                    <p:cNvSpPr>
                      <a:spLocks noChangeShapeType="1"/>
                    </p:cNvSpPr>
                    <p:nvPr/>
                  </p:nvSpPr>
                  <p:spPr bwMode="auto">
                    <a:xfrm>
                      <a:off x="205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3" name="Line 3604"/>
                    <p:cNvSpPr>
                      <a:spLocks noChangeShapeType="1"/>
                    </p:cNvSpPr>
                    <p:nvPr/>
                  </p:nvSpPr>
                  <p:spPr bwMode="auto">
                    <a:xfrm>
                      <a:off x="206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4" name="Line 3605"/>
                    <p:cNvSpPr>
                      <a:spLocks noChangeShapeType="1"/>
                    </p:cNvSpPr>
                    <p:nvPr/>
                  </p:nvSpPr>
                  <p:spPr bwMode="auto">
                    <a:xfrm>
                      <a:off x="207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5" name="Line 3606"/>
                    <p:cNvSpPr>
                      <a:spLocks noChangeShapeType="1"/>
                    </p:cNvSpPr>
                    <p:nvPr/>
                  </p:nvSpPr>
                  <p:spPr bwMode="auto">
                    <a:xfrm>
                      <a:off x="208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6" name="Line 3607"/>
                    <p:cNvSpPr>
                      <a:spLocks noChangeShapeType="1"/>
                    </p:cNvSpPr>
                    <p:nvPr/>
                  </p:nvSpPr>
                  <p:spPr bwMode="auto">
                    <a:xfrm>
                      <a:off x="209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7" name="Line 3608"/>
                    <p:cNvSpPr>
                      <a:spLocks noChangeShapeType="1"/>
                    </p:cNvSpPr>
                    <p:nvPr/>
                  </p:nvSpPr>
                  <p:spPr bwMode="auto">
                    <a:xfrm>
                      <a:off x="209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8" name="Line 3609"/>
                    <p:cNvSpPr>
                      <a:spLocks noChangeShapeType="1"/>
                    </p:cNvSpPr>
                    <p:nvPr/>
                  </p:nvSpPr>
                  <p:spPr bwMode="auto">
                    <a:xfrm>
                      <a:off x="211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9" name="Line 3610"/>
                    <p:cNvSpPr>
                      <a:spLocks noChangeShapeType="1"/>
                    </p:cNvSpPr>
                    <p:nvPr/>
                  </p:nvSpPr>
                  <p:spPr bwMode="auto">
                    <a:xfrm>
                      <a:off x="212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0" name="Line 3611"/>
                    <p:cNvSpPr>
                      <a:spLocks noChangeShapeType="1"/>
                    </p:cNvSpPr>
                    <p:nvPr/>
                  </p:nvSpPr>
                  <p:spPr bwMode="auto">
                    <a:xfrm>
                      <a:off x="212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1" name="Line 3612"/>
                    <p:cNvSpPr>
                      <a:spLocks noChangeShapeType="1"/>
                    </p:cNvSpPr>
                    <p:nvPr/>
                  </p:nvSpPr>
                  <p:spPr bwMode="auto">
                    <a:xfrm>
                      <a:off x="214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2" name="Line 3613"/>
                    <p:cNvSpPr>
                      <a:spLocks noChangeShapeType="1"/>
                    </p:cNvSpPr>
                    <p:nvPr/>
                  </p:nvSpPr>
                  <p:spPr bwMode="auto">
                    <a:xfrm>
                      <a:off x="214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3" name="Line 3614"/>
                    <p:cNvSpPr>
                      <a:spLocks noChangeShapeType="1"/>
                    </p:cNvSpPr>
                    <p:nvPr/>
                  </p:nvSpPr>
                  <p:spPr bwMode="auto">
                    <a:xfrm>
                      <a:off x="215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4" name="Line 3615"/>
                    <p:cNvSpPr>
                      <a:spLocks noChangeShapeType="1"/>
                    </p:cNvSpPr>
                    <p:nvPr/>
                  </p:nvSpPr>
                  <p:spPr bwMode="auto">
                    <a:xfrm>
                      <a:off x="216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5" name="Line 3616"/>
                    <p:cNvSpPr>
                      <a:spLocks noChangeShapeType="1"/>
                    </p:cNvSpPr>
                    <p:nvPr/>
                  </p:nvSpPr>
                  <p:spPr bwMode="auto">
                    <a:xfrm>
                      <a:off x="217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6" name="Line 3617"/>
                    <p:cNvSpPr>
                      <a:spLocks noChangeShapeType="1"/>
                    </p:cNvSpPr>
                    <p:nvPr/>
                  </p:nvSpPr>
                  <p:spPr bwMode="auto">
                    <a:xfrm>
                      <a:off x="218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7" name="Line 3618"/>
                    <p:cNvSpPr>
                      <a:spLocks noChangeShapeType="1"/>
                    </p:cNvSpPr>
                    <p:nvPr/>
                  </p:nvSpPr>
                  <p:spPr bwMode="auto">
                    <a:xfrm>
                      <a:off x="219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8" name="Line 3619"/>
                    <p:cNvSpPr>
                      <a:spLocks noChangeShapeType="1"/>
                    </p:cNvSpPr>
                    <p:nvPr/>
                  </p:nvSpPr>
                  <p:spPr bwMode="auto">
                    <a:xfrm>
                      <a:off x="220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9" name="Line 3620"/>
                    <p:cNvSpPr>
                      <a:spLocks noChangeShapeType="1"/>
                    </p:cNvSpPr>
                    <p:nvPr/>
                  </p:nvSpPr>
                  <p:spPr bwMode="auto">
                    <a:xfrm>
                      <a:off x="2207"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0" name="Line 3621"/>
                    <p:cNvSpPr>
                      <a:spLocks noChangeShapeType="1"/>
                    </p:cNvSpPr>
                    <p:nvPr/>
                  </p:nvSpPr>
                  <p:spPr bwMode="auto">
                    <a:xfrm>
                      <a:off x="222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1" name="Line 3622"/>
                    <p:cNvSpPr>
                      <a:spLocks noChangeShapeType="1"/>
                    </p:cNvSpPr>
                    <p:nvPr/>
                  </p:nvSpPr>
                  <p:spPr bwMode="auto">
                    <a:xfrm>
                      <a:off x="222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2" name="Line 3623"/>
                    <p:cNvSpPr>
                      <a:spLocks noChangeShapeType="1"/>
                    </p:cNvSpPr>
                    <p:nvPr/>
                  </p:nvSpPr>
                  <p:spPr bwMode="auto">
                    <a:xfrm>
                      <a:off x="2234"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3" name="Line 3624"/>
                    <p:cNvSpPr>
                      <a:spLocks noChangeShapeType="1"/>
                    </p:cNvSpPr>
                    <p:nvPr/>
                  </p:nvSpPr>
                  <p:spPr bwMode="auto">
                    <a:xfrm>
                      <a:off x="224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4" name="Line 3625"/>
                    <p:cNvSpPr>
                      <a:spLocks noChangeShapeType="1"/>
                    </p:cNvSpPr>
                    <p:nvPr/>
                  </p:nvSpPr>
                  <p:spPr bwMode="auto">
                    <a:xfrm>
                      <a:off x="225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5" name="Line 3626"/>
                    <p:cNvSpPr>
                      <a:spLocks noChangeShapeType="1"/>
                    </p:cNvSpPr>
                    <p:nvPr/>
                  </p:nvSpPr>
                  <p:spPr bwMode="auto">
                    <a:xfrm>
                      <a:off x="2261"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6" name="Line 3627"/>
                    <p:cNvSpPr>
                      <a:spLocks noChangeShapeType="1"/>
                    </p:cNvSpPr>
                    <p:nvPr/>
                  </p:nvSpPr>
                  <p:spPr bwMode="auto">
                    <a:xfrm>
                      <a:off x="227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7" name="Line 3628"/>
                    <p:cNvSpPr>
                      <a:spLocks noChangeShapeType="1"/>
                    </p:cNvSpPr>
                    <p:nvPr/>
                  </p:nvSpPr>
                  <p:spPr bwMode="auto">
                    <a:xfrm>
                      <a:off x="228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8" name="Line 3629"/>
                    <p:cNvSpPr>
                      <a:spLocks noChangeShapeType="1"/>
                    </p:cNvSpPr>
                    <p:nvPr/>
                  </p:nvSpPr>
                  <p:spPr bwMode="auto">
                    <a:xfrm>
                      <a:off x="228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9" name="Line 3630"/>
                    <p:cNvSpPr>
                      <a:spLocks noChangeShapeType="1"/>
                    </p:cNvSpPr>
                    <p:nvPr/>
                  </p:nvSpPr>
                  <p:spPr bwMode="auto">
                    <a:xfrm>
                      <a:off x="230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0" name="Line 3631"/>
                    <p:cNvSpPr>
                      <a:spLocks noChangeShapeType="1"/>
                    </p:cNvSpPr>
                    <p:nvPr/>
                  </p:nvSpPr>
                  <p:spPr bwMode="auto">
                    <a:xfrm>
                      <a:off x="230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1" name="Line 3632"/>
                    <p:cNvSpPr>
                      <a:spLocks noChangeShapeType="1"/>
                    </p:cNvSpPr>
                    <p:nvPr/>
                  </p:nvSpPr>
                  <p:spPr bwMode="auto">
                    <a:xfrm>
                      <a:off x="231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2" name="Line 3633"/>
                    <p:cNvSpPr>
                      <a:spLocks noChangeShapeType="1"/>
                    </p:cNvSpPr>
                    <p:nvPr/>
                  </p:nvSpPr>
                  <p:spPr bwMode="auto">
                    <a:xfrm>
                      <a:off x="232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3" name="Line 3634"/>
                    <p:cNvSpPr>
                      <a:spLocks noChangeShapeType="1"/>
                    </p:cNvSpPr>
                    <p:nvPr/>
                  </p:nvSpPr>
                  <p:spPr bwMode="auto">
                    <a:xfrm>
                      <a:off x="233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4" name="Line 3635"/>
                    <p:cNvSpPr>
                      <a:spLocks noChangeShapeType="1"/>
                    </p:cNvSpPr>
                    <p:nvPr/>
                  </p:nvSpPr>
                  <p:spPr bwMode="auto">
                    <a:xfrm>
                      <a:off x="234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5" name="Line 3636"/>
                    <p:cNvSpPr>
                      <a:spLocks noChangeShapeType="1"/>
                    </p:cNvSpPr>
                    <p:nvPr/>
                  </p:nvSpPr>
                  <p:spPr bwMode="auto">
                    <a:xfrm>
                      <a:off x="235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6" name="Line 3637"/>
                    <p:cNvSpPr>
                      <a:spLocks noChangeShapeType="1"/>
                    </p:cNvSpPr>
                    <p:nvPr/>
                  </p:nvSpPr>
                  <p:spPr bwMode="auto">
                    <a:xfrm>
                      <a:off x="236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7" name="Line 3638"/>
                    <p:cNvSpPr>
                      <a:spLocks noChangeShapeType="1"/>
                    </p:cNvSpPr>
                    <p:nvPr/>
                  </p:nvSpPr>
                  <p:spPr bwMode="auto">
                    <a:xfrm>
                      <a:off x="237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8" name="Line 3639"/>
                    <p:cNvSpPr>
                      <a:spLocks noChangeShapeType="1"/>
                    </p:cNvSpPr>
                    <p:nvPr/>
                  </p:nvSpPr>
                  <p:spPr bwMode="auto">
                    <a:xfrm>
                      <a:off x="238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9" name="Line 3640"/>
                    <p:cNvSpPr>
                      <a:spLocks noChangeShapeType="1"/>
                    </p:cNvSpPr>
                    <p:nvPr/>
                  </p:nvSpPr>
                  <p:spPr bwMode="auto">
                    <a:xfrm>
                      <a:off x="239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0" name="Line 3641"/>
                    <p:cNvSpPr>
                      <a:spLocks noChangeShapeType="1"/>
                    </p:cNvSpPr>
                    <p:nvPr/>
                  </p:nvSpPr>
                  <p:spPr bwMode="auto">
                    <a:xfrm>
                      <a:off x="239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1" name="Line 3642"/>
                    <p:cNvSpPr>
                      <a:spLocks noChangeShapeType="1"/>
                    </p:cNvSpPr>
                    <p:nvPr/>
                  </p:nvSpPr>
                  <p:spPr bwMode="auto">
                    <a:xfrm>
                      <a:off x="241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2" name="Line 3643"/>
                    <p:cNvSpPr>
                      <a:spLocks noChangeShapeType="1"/>
                    </p:cNvSpPr>
                    <p:nvPr/>
                  </p:nvSpPr>
                  <p:spPr bwMode="auto">
                    <a:xfrm>
                      <a:off x="241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3" name="Line 3644"/>
                    <p:cNvSpPr>
                      <a:spLocks noChangeShapeType="1"/>
                    </p:cNvSpPr>
                    <p:nvPr/>
                  </p:nvSpPr>
                  <p:spPr bwMode="auto">
                    <a:xfrm>
                      <a:off x="242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4" name="Line 3645"/>
                    <p:cNvSpPr>
                      <a:spLocks noChangeShapeType="1"/>
                    </p:cNvSpPr>
                    <p:nvPr/>
                  </p:nvSpPr>
                  <p:spPr bwMode="auto">
                    <a:xfrm>
                      <a:off x="243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5" name="Line 3646"/>
                    <p:cNvSpPr>
                      <a:spLocks noChangeShapeType="1"/>
                    </p:cNvSpPr>
                    <p:nvPr/>
                  </p:nvSpPr>
                  <p:spPr bwMode="auto">
                    <a:xfrm>
                      <a:off x="244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6" name="Line 3647"/>
                    <p:cNvSpPr>
                      <a:spLocks noChangeShapeType="1"/>
                    </p:cNvSpPr>
                    <p:nvPr/>
                  </p:nvSpPr>
                  <p:spPr bwMode="auto">
                    <a:xfrm>
                      <a:off x="245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7" name="Line 3648"/>
                    <p:cNvSpPr>
                      <a:spLocks noChangeShapeType="1"/>
                    </p:cNvSpPr>
                    <p:nvPr/>
                  </p:nvSpPr>
                  <p:spPr bwMode="auto">
                    <a:xfrm>
                      <a:off x="246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8" name="Line 3649"/>
                    <p:cNvSpPr>
                      <a:spLocks noChangeShapeType="1"/>
                    </p:cNvSpPr>
                    <p:nvPr/>
                  </p:nvSpPr>
                  <p:spPr bwMode="auto">
                    <a:xfrm>
                      <a:off x="247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9" name="Line 3650"/>
                    <p:cNvSpPr>
                      <a:spLocks noChangeShapeType="1"/>
                    </p:cNvSpPr>
                    <p:nvPr/>
                  </p:nvSpPr>
                  <p:spPr bwMode="auto">
                    <a:xfrm>
                      <a:off x="247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0" name="Line 3651"/>
                    <p:cNvSpPr>
                      <a:spLocks noChangeShapeType="1"/>
                    </p:cNvSpPr>
                    <p:nvPr/>
                  </p:nvSpPr>
                  <p:spPr bwMode="auto">
                    <a:xfrm>
                      <a:off x="249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1" name="Line 3652"/>
                    <p:cNvSpPr>
                      <a:spLocks noChangeShapeType="1"/>
                    </p:cNvSpPr>
                    <p:nvPr/>
                  </p:nvSpPr>
                  <p:spPr bwMode="auto">
                    <a:xfrm>
                      <a:off x="249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2" name="Line 3653"/>
                    <p:cNvSpPr>
                      <a:spLocks noChangeShapeType="1"/>
                    </p:cNvSpPr>
                    <p:nvPr/>
                  </p:nvSpPr>
                  <p:spPr bwMode="auto">
                    <a:xfrm>
                      <a:off x="250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3" name="Line 3654"/>
                    <p:cNvSpPr>
                      <a:spLocks noChangeShapeType="1"/>
                    </p:cNvSpPr>
                    <p:nvPr/>
                  </p:nvSpPr>
                  <p:spPr bwMode="auto">
                    <a:xfrm>
                      <a:off x="251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4" name="Line 3655"/>
                    <p:cNvSpPr>
                      <a:spLocks noChangeShapeType="1"/>
                    </p:cNvSpPr>
                    <p:nvPr/>
                  </p:nvSpPr>
                  <p:spPr bwMode="auto">
                    <a:xfrm>
                      <a:off x="252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5" name="Line 3656"/>
                    <p:cNvSpPr>
                      <a:spLocks noChangeShapeType="1"/>
                    </p:cNvSpPr>
                    <p:nvPr/>
                  </p:nvSpPr>
                  <p:spPr bwMode="auto">
                    <a:xfrm>
                      <a:off x="253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6" name="Line 3657"/>
                    <p:cNvSpPr>
                      <a:spLocks noChangeShapeType="1"/>
                    </p:cNvSpPr>
                    <p:nvPr/>
                  </p:nvSpPr>
                  <p:spPr bwMode="auto">
                    <a:xfrm>
                      <a:off x="254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7" name="Line 3658"/>
                    <p:cNvSpPr>
                      <a:spLocks noChangeShapeType="1"/>
                    </p:cNvSpPr>
                    <p:nvPr/>
                  </p:nvSpPr>
                  <p:spPr bwMode="auto">
                    <a:xfrm>
                      <a:off x="255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8" name="Line 3659"/>
                    <p:cNvSpPr>
                      <a:spLocks noChangeShapeType="1"/>
                    </p:cNvSpPr>
                    <p:nvPr/>
                  </p:nvSpPr>
                  <p:spPr bwMode="auto">
                    <a:xfrm>
                      <a:off x="255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9" name="Line 3660"/>
                    <p:cNvSpPr>
                      <a:spLocks noChangeShapeType="1"/>
                    </p:cNvSpPr>
                    <p:nvPr/>
                  </p:nvSpPr>
                  <p:spPr bwMode="auto">
                    <a:xfrm>
                      <a:off x="257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0" name="Line 3661"/>
                    <p:cNvSpPr>
                      <a:spLocks noChangeShapeType="1"/>
                    </p:cNvSpPr>
                    <p:nvPr/>
                  </p:nvSpPr>
                  <p:spPr bwMode="auto">
                    <a:xfrm>
                      <a:off x="258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1" name="Line 3662"/>
                    <p:cNvSpPr>
                      <a:spLocks noChangeShapeType="1"/>
                    </p:cNvSpPr>
                    <p:nvPr/>
                  </p:nvSpPr>
                  <p:spPr bwMode="auto">
                    <a:xfrm>
                      <a:off x="2586"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2" name="Line 3663"/>
                    <p:cNvSpPr>
                      <a:spLocks noChangeShapeType="1"/>
                    </p:cNvSpPr>
                    <p:nvPr/>
                  </p:nvSpPr>
                  <p:spPr bwMode="auto">
                    <a:xfrm>
                      <a:off x="260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3" name="Line 3664"/>
                    <p:cNvSpPr>
                      <a:spLocks noChangeShapeType="1"/>
                    </p:cNvSpPr>
                    <p:nvPr/>
                  </p:nvSpPr>
                  <p:spPr bwMode="auto">
                    <a:xfrm>
                      <a:off x="260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4" name="Line 3665"/>
                    <p:cNvSpPr>
                      <a:spLocks noChangeShapeType="1"/>
                    </p:cNvSpPr>
                    <p:nvPr/>
                  </p:nvSpPr>
                  <p:spPr bwMode="auto">
                    <a:xfrm>
                      <a:off x="261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5" name="Line 3666"/>
                    <p:cNvSpPr>
                      <a:spLocks noChangeShapeType="1"/>
                    </p:cNvSpPr>
                    <p:nvPr/>
                  </p:nvSpPr>
                  <p:spPr bwMode="auto">
                    <a:xfrm>
                      <a:off x="262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6" name="Line 3667"/>
                    <p:cNvSpPr>
                      <a:spLocks noChangeShapeType="1"/>
                    </p:cNvSpPr>
                    <p:nvPr/>
                  </p:nvSpPr>
                  <p:spPr bwMode="auto">
                    <a:xfrm>
                      <a:off x="263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7" name="Line 3668"/>
                    <p:cNvSpPr>
                      <a:spLocks noChangeShapeType="1"/>
                    </p:cNvSpPr>
                    <p:nvPr/>
                  </p:nvSpPr>
                  <p:spPr bwMode="auto">
                    <a:xfrm>
                      <a:off x="2640"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8" name="Line 3669"/>
                    <p:cNvSpPr>
                      <a:spLocks noChangeShapeType="1"/>
                    </p:cNvSpPr>
                    <p:nvPr/>
                  </p:nvSpPr>
                  <p:spPr bwMode="auto">
                    <a:xfrm>
                      <a:off x="265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9" name="Line 3670"/>
                    <p:cNvSpPr>
                      <a:spLocks noChangeShapeType="1"/>
                    </p:cNvSpPr>
                    <p:nvPr/>
                  </p:nvSpPr>
                  <p:spPr bwMode="auto">
                    <a:xfrm>
                      <a:off x="266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0" name="Line 3671"/>
                    <p:cNvSpPr>
                      <a:spLocks noChangeShapeType="1"/>
                    </p:cNvSpPr>
                    <p:nvPr/>
                  </p:nvSpPr>
                  <p:spPr bwMode="auto">
                    <a:xfrm>
                      <a:off x="266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1" name="Line 3672"/>
                    <p:cNvSpPr>
                      <a:spLocks noChangeShapeType="1"/>
                    </p:cNvSpPr>
                    <p:nvPr/>
                  </p:nvSpPr>
                  <p:spPr bwMode="auto">
                    <a:xfrm>
                      <a:off x="268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2" name="Line 3673"/>
                    <p:cNvSpPr>
                      <a:spLocks noChangeShapeType="1"/>
                    </p:cNvSpPr>
                    <p:nvPr/>
                  </p:nvSpPr>
                  <p:spPr bwMode="auto">
                    <a:xfrm>
                      <a:off x="268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3" name="Line 3674"/>
                    <p:cNvSpPr>
                      <a:spLocks noChangeShapeType="1"/>
                    </p:cNvSpPr>
                    <p:nvPr/>
                  </p:nvSpPr>
                  <p:spPr bwMode="auto">
                    <a:xfrm>
                      <a:off x="269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4" name="Line 3675"/>
                    <p:cNvSpPr>
                      <a:spLocks noChangeShapeType="1"/>
                    </p:cNvSpPr>
                    <p:nvPr/>
                  </p:nvSpPr>
                  <p:spPr bwMode="auto">
                    <a:xfrm>
                      <a:off x="270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5" name="Line 3676"/>
                    <p:cNvSpPr>
                      <a:spLocks noChangeShapeType="1"/>
                    </p:cNvSpPr>
                    <p:nvPr/>
                  </p:nvSpPr>
                  <p:spPr bwMode="auto">
                    <a:xfrm>
                      <a:off x="271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6" name="Line 3677"/>
                    <p:cNvSpPr>
                      <a:spLocks noChangeShapeType="1"/>
                    </p:cNvSpPr>
                    <p:nvPr/>
                  </p:nvSpPr>
                  <p:spPr bwMode="auto">
                    <a:xfrm>
                      <a:off x="272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7" name="Line 3678"/>
                    <p:cNvSpPr>
                      <a:spLocks noChangeShapeType="1"/>
                    </p:cNvSpPr>
                    <p:nvPr/>
                  </p:nvSpPr>
                  <p:spPr bwMode="auto">
                    <a:xfrm>
                      <a:off x="273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8" name="Line 3679"/>
                    <p:cNvSpPr>
                      <a:spLocks noChangeShapeType="1"/>
                    </p:cNvSpPr>
                    <p:nvPr/>
                  </p:nvSpPr>
                  <p:spPr bwMode="auto">
                    <a:xfrm>
                      <a:off x="274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9" name="Line 3680"/>
                    <p:cNvSpPr>
                      <a:spLocks noChangeShapeType="1"/>
                    </p:cNvSpPr>
                    <p:nvPr/>
                  </p:nvSpPr>
                  <p:spPr bwMode="auto">
                    <a:xfrm>
                      <a:off x="274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0" name="Line 3681"/>
                    <p:cNvSpPr>
                      <a:spLocks noChangeShapeType="1"/>
                    </p:cNvSpPr>
                    <p:nvPr/>
                  </p:nvSpPr>
                  <p:spPr bwMode="auto">
                    <a:xfrm>
                      <a:off x="27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1" name="Line 3682"/>
                    <p:cNvSpPr>
                      <a:spLocks noChangeShapeType="1"/>
                    </p:cNvSpPr>
                    <p:nvPr/>
                  </p:nvSpPr>
                  <p:spPr bwMode="auto">
                    <a:xfrm>
                      <a:off x="276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2" name="Line 3683"/>
                    <p:cNvSpPr>
                      <a:spLocks noChangeShapeType="1"/>
                    </p:cNvSpPr>
                    <p:nvPr/>
                  </p:nvSpPr>
                  <p:spPr bwMode="auto">
                    <a:xfrm>
                      <a:off x="277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3" name="Line 3684"/>
                    <p:cNvSpPr>
                      <a:spLocks noChangeShapeType="1"/>
                    </p:cNvSpPr>
                    <p:nvPr/>
                  </p:nvSpPr>
                  <p:spPr bwMode="auto">
                    <a:xfrm>
                      <a:off x="279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4" name="Line 3685"/>
                    <p:cNvSpPr>
                      <a:spLocks noChangeShapeType="1"/>
                    </p:cNvSpPr>
                    <p:nvPr/>
                  </p:nvSpPr>
                  <p:spPr bwMode="auto">
                    <a:xfrm>
                      <a:off x="279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5" name="Line 3686"/>
                    <p:cNvSpPr>
                      <a:spLocks noChangeShapeType="1"/>
                    </p:cNvSpPr>
                    <p:nvPr/>
                  </p:nvSpPr>
                  <p:spPr bwMode="auto">
                    <a:xfrm>
                      <a:off x="280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6" name="Line 3687"/>
                    <p:cNvSpPr>
                      <a:spLocks noChangeShapeType="1"/>
                    </p:cNvSpPr>
                    <p:nvPr/>
                  </p:nvSpPr>
                  <p:spPr bwMode="auto">
                    <a:xfrm>
                      <a:off x="281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7" name="Line 3688"/>
                    <p:cNvSpPr>
                      <a:spLocks noChangeShapeType="1"/>
                    </p:cNvSpPr>
                    <p:nvPr/>
                  </p:nvSpPr>
                  <p:spPr bwMode="auto">
                    <a:xfrm>
                      <a:off x="282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8" name="Line 3689"/>
                    <p:cNvSpPr>
                      <a:spLocks noChangeShapeType="1"/>
                    </p:cNvSpPr>
                    <p:nvPr/>
                  </p:nvSpPr>
                  <p:spPr bwMode="auto">
                    <a:xfrm>
                      <a:off x="283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9" name="Line 3690"/>
                    <p:cNvSpPr>
                      <a:spLocks noChangeShapeType="1"/>
                    </p:cNvSpPr>
                    <p:nvPr/>
                  </p:nvSpPr>
                  <p:spPr bwMode="auto">
                    <a:xfrm>
                      <a:off x="284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0" name="Line 3691"/>
                    <p:cNvSpPr>
                      <a:spLocks noChangeShapeType="1"/>
                    </p:cNvSpPr>
                    <p:nvPr/>
                  </p:nvSpPr>
                  <p:spPr bwMode="auto">
                    <a:xfrm>
                      <a:off x="285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1" name="Line 3692"/>
                    <p:cNvSpPr>
                      <a:spLocks noChangeShapeType="1"/>
                    </p:cNvSpPr>
                    <p:nvPr/>
                  </p:nvSpPr>
                  <p:spPr bwMode="auto">
                    <a:xfrm>
                      <a:off x="285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2" name="Line 3693"/>
                    <p:cNvSpPr>
                      <a:spLocks noChangeShapeType="1"/>
                    </p:cNvSpPr>
                    <p:nvPr/>
                  </p:nvSpPr>
                  <p:spPr bwMode="auto">
                    <a:xfrm>
                      <a:off x="287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3" name="Line 3694"/>
                    <p:cNvSpPr>
                      <a:spLocks noChangeShapeType="1"/>
                    </p:cNvSpPr>
                    <p:nvPr/>
                  </p:nvSpPr>
                  <p:spPr bwMode="auto">
                    <a:xfrm>
                      <a:off x="287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4" name="Line 3695"/>
                    <p:cNvSpPr>
                      <a:spLocks noChangeShapeType="1"/>
                    </p:cNvSpPr>
                    <p:nvPr/>
                  </p:nvSpPr>
                  <p:spPr bwMode="auto">
                    <a:xfrm>
                      <a:off x="288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5" name="Line 3696"/>
                    <p:cNvSpPr>
                      <a:spLocks noChangeShapeType="1"/>
                    </p:cNvSpPr>
                    <p:nvPr/>
                  </p:nvSpPr>
                  <p:spPr bwMode="auto">
                    <a:xfrm>
                      <a:off x="289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6" name="Line 3697"/>
                    <p:cNvSpPr>
                      <a:spLocks noChangeShapeType="1"/>
                    </p:cNvSpPr>
                    <p:nvPr/>
                  </p:nvSpPr>
                  <p:spPr bwMode="auto">
                    <a:xfrm>
                      <a:off x="290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7" name="Line 3698"/>
                    <p:cNvSpPr>
                      <a:spLocks noChangeShapeType="1"/>
                    </p:cNvSpPr>
                    <p:nvPr/>
                  </p:nvSpPr>
                  <p:spPr bwMode="auto">
                    <a:xfrm>
                      <a:off x="291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8" name="Line 3699"/>
                    <p:cNvSpPr>
                      <a:spLocks noChangeShapeType="1"/>
                    </p:cNvSpPr>
                    <p:nvPr/>
                  </p:nvSpPr>
                  <p:spPr bwMode="auto">
                    <a:xfrm>
                      <a:off x="292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9" name="Line 3700"/>
                    <p:cNvSpPr>
                      <a:spLocks noChangeShapeType="1"/>
                    </p:cNvSpPr>
                    <p:nvPr/>
                  </p:nvSpPr>
                  <p:spPr bwMode="auto">
                    <a:xfrm>
                      <a:off x="293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0" name="Line 3701"/>
                    <p:cNvSpPr>
                      <a:spLocks noChangeShapeType="1"/>
                    </p:cNvSpPr>
                    <p:nvPr/>
                  </p:nvSpPr>
                  <p:spPr bwMode="auto">
                    <a:xfrm>
                      <a:off x="293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1" name="Line 3702"/>
                    <p:cNvSpPr>
                      <a:spLocks noChangeShapeType="1"/>
                    </p:cNvSpPr>
                    <p:nvPr/>
                  </p:nvSpPr>
                  <p:spPr bwMode="auto">
                    <a:xfrm>
                      <a:off x="295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2" name="Line 3703"/>
                    <p:cNvSpPr>
                      <a:spLocks noChangeShapeType="1"/>
                    </p:cNvSpPr>
                    <p:nvPr/>
                  </p:nvSpPr>
                  <p:spPr bwMode="auto">
                    <a:xfrm>
                      <a:off x="295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3" name="Line 3704"/>
                    <p:cNvSpPr>
                      <a:spLocks noChangeShapeType="1"/>
                    </p:cNvSpPr>
                    <p:nvPr/>
                  </p:nvSpPr>
                  <p:spPr bwMode="auto">
                    <a:xfrm>
                      <a:off x="2965"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4" name="Line 3705"/>
                    <p:cNvSpPr>
                      <a:spLocks noChangeShapeType="1"/>
                    </p:cNvSpPr>
                    <p:nvPr/>
                  </p:nvSpPr>
                  <p:spPr bwMode="auto">
                    <a:xfrm>
                      <a:off x="297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5" name="Line 3706"/>
                    <p:cNvSpPr>
                      <a:spLocks noChangeShapeType="1"/>
                    </p:cNvSpPr>
                    <p:nvPr/>
                  </p:nvSpPr>
                  <p:spPr bwMode="auto">
                    <a:xfrm>
                      <a:off x="298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6" name="Line 3707"/>
                    <p:cNvSpPr>
                      <a:spLocks noChangeShapeType="1"/>
                    </p:cNvSpPr>
                    <p:nvPr/>
                  </p:nvSpPr>
                  <p:spPr bwMode="auto">
                    <a:xfrm>
                      <a:off x="2992"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7" name="Line 3708"/>
                    <p:cNvSpPr>
                      <a:spLocks noChangeShapeType="1"/>
                    </p:cNvSpPr>
                    <p:nvPr/>
                  </p:nvSpPr>
                  <p:spPr bwMode="auto">
                    <a:xfrm>
                      <a:off x="300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8" name="Line 3709"/>
                    <p:cNvSpPr>
                      <a:spLocks noChangeShapeType="1"/>
                    </p:cNvSpPr>
                    <p:nvPr/>
                  </p:nvSpPr>
                  <p:spPr bwMode="auto">
                    <a:xfrm>
                      <a:off x="301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9" name="Line 3710"/>
                    <p:cNvSpPr>
                      <a:spLocks noChangeShapeType="1"/>
                    </p:cNvSpPr>
                    <p:nvPr/>
                  </p:nvSpPr>
                  <p:spPr bwMode="auto">
                    <a:xfrm>
                      <a:off x="3019"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0" name="Line 3711"/>
                    <p:cNvSpPr>
                      <a:spLocks noChangeShapeType="1"/>
                    </p:cNvSpPr>
                    <p:nvPr/>
                  </p:nvSpPr>
                  <p:spPr bwMode="auto">
                    <a:xfrm>
                      <a:off x="303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1" name="Line 3712"/>
                    <p:cNvSpPr>
                      <a:spLocks noChangeShapeType="1"/>
                    </p:cNvSpPr>
                    <p:nvPr/>
                  </p:nvSpPr>
                  <p:spPr bwMode="auto">
                    <a:xfrm>
                      <a:off x="304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2" name="Line 3713"/>
                    <p:cNvSpPr>
                      <a:spLocks noChangeShapeType="1"/>
                    </p:cNvSpPr>
                    <p:nvPr/>
                  </p:nvSpPr>
                  <p:spPr bwMode="auto">
                    <a:xfrm>
                      <a:off x="304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3" name="Line 3714"/>
                    <p:cNvSpPr>
                      <a:spLocks noChangeShapeType="1"/>
                    </p:cNvSpPr>
                    <p:nvPr/>
                  </p:nvSpPr>
                  <p:spPr bwMode="auto">
                    <a:xfrm>
                      <a:off x="306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4" name="Line 3715"/>
                    <p:cNvSpPr>
                      <a:spLocks noChangeShapeType="1"/>
                    </p:cNvSpPr>
                    <p:nvPr/>
                  </p:nvSpPr>
                  <p:spPr bwMode="auto">
                    <a:xfrm>
                      <a:off x="306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5" name="Line 3716"/>
                    <p:cNvSpPr>
                      <a:spLocks noChangeShapeType="1"/>
                    </p:cNvSpPr>
                    <p:nvPr/>
                  </p:nvSpPr>
                  <p:spPr bwMode="auto">
                    <a:xfrm>
                      <a:off x="307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6" name="Line 3717"/>
                    <p:cNvSpPr>
                      <a:spLocks noChangeShapeType="1"/>
                    </p:cNvSpPr>
                    <p:nvPr/>
                  </p:nvSpPr>
                  <p:spPr bwMode="auto">
                    <a:xfrm>
                      <a:off x="308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7" name="Line 3718"/>
                    <p:cNvSpPr>
                      <a:spLocks noChangeShapeType="1"/>
                    </p:cNvSpPr>
                    <p:nvPr/>
                  </p:nvSpPr>
                  <p:spPr bwMode="auto">
                    <a:xfrm>
                      <a:off x="309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8" name="Line 3719"/>
                    <p:cNvSpPr>
                      <a:spLocks noChangeShapeType="1"/>
                    </p:cNvSpPr>
                    <p:nvPr/>
                  </p:nvSpPr>
                  <p:spPr bwMode="auto">
                    <a:xfrm>
                      <a:off x="310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9" name="Line 3720"/>
                    <p:cNvSpPr>
                      <a:spLocks noChangeShapeType="1"/>
                    </p:cNvSpPr>
                    <p:nvPr/>
                  </p:nvSpPr>
                  <p:spPr bwMode="auto">
                    <a:xfrm>
                      <a:off x="311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0" name="Line 3721"/>
                    <p:cNvSpPr>
                      <a:spLocks noChangeShapeType="1"/>
                    </p:cNvSpPr>
                    <p:nvPr/>
                  </p:nvSpPr>
                  <p:spPr bwMode="auto">
                    <a:xfrm>
                      <a:off x="312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1" name="Line 3722"/>
                    <p:cNvSpPr>
                      <a:spLocks noChangeShapeType="1"/>
                    </p:cNvSpPr>
                    <p:nvPr/>
                  </p:nvSpPr>
                  <p:spPr bwMode="auto">
                    <a:xfrm>
                      <a:off x="312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2" name="Line 3723"/>
                    <p:cNvSpPr>
                      <a:spLocks noChangeShapeType="1"/>
                    </p:cNvSpPr>
                    <p:nvPr/>
                  </p:nvSpPr>
                  <p:spPr bwMode="auto">
                    <a:xfrm>
                      <a:off x="314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3" name="Line 3724"/>
                    <p:cNvSpPr>
                      <a:spLocks noChangeShapeType="1"/>
                    </p:cNvSpPr>
                    <p:nvPr/>
                  </p:nvSpPr>
                  <p:spPr bwMode="auto">
                    <a:xfrm>
                      <a:off x="3148"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4" name="Line 3725"/>
                    <p:cNvSpPr>
                      <a:spLocks noChangeShapeType="1"/>
                    </p:cNvSpPr>
                    <p:nvPr/>
                  </p:nvSpPr>
                  <p:spPr bwMode="auto">
                    <a:xfrm>
                      <a:off x="315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5" name="Line 3726"/>
                    <p:cNvSpPr>
                      <a:spLocks noChangeShapeType="1"/>
                    </p:cNvSpPr>
                    <p:nvPr/>
                  </p:nvSpPr>
                  <p:spPr bwMode="auto">
                    <a:xfrm>
                      <a:off x="316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6" name="Line 3727"/>
                    <p:cNvSpPr>
                      <a:spLocks noChangeShapeType="1"/>
                    </p:cNvSpPr>
                    <p:nvPr/>
                  </p:nvSpPr>
                  <p:spPr bwMode="auto">
                    <a:xfrm>
                      <a:off x="317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7" name="Line 3728"/>
                    <p:cNvSpPr>
                      <a:spLocks noChangeShapeType="1"/>
                    </p:cNvSpPr>
                    <p:nvPr/>
                  </p:nvSpPr>
                  <p:spPr bwMode="auto">
                    <a:xfrm>
                      <a:off x="318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8" name="Line 3729"/>
                    <p:cNvSpPr>
                      <a:spLocks noChangeShapeType="1"/>
                    </p:cNvSpPr>
                    <p:nvPr/>
                  </p:nvSpPr>
                  <p:spPr bwMode="auto">
                    <a:xfrm>
                      <a:off x="319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9" name="Line 3730"/>
                    <p:cNvSpPr>
                      <a:spLocks noChangeShapeType="1"/>
                    </p:cNvSpPr>
                    <p:nvPr/>
                  </p:nvSpPr>
                  <p:spPr bwMode="auto">
                    <a:xfrm>
                      <a:off x="320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0" name="Line 3731"/>
                    <p:cNvSpPr>
                      <a:spLocks noChangeShapeType="1"/>
                    </p:cNvSpPr>
                    <p:nvPr/>
                  </p:nvSpPr>
                  <p:spPr bwMode="auto">
                    <a:xfrm>
                      <a:off x="320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1" name="Line 3732"/>
                    <p:cNvSpPr>
                      <a:spLocks noChangeShapeType="1"/>
                    </p:cNvSpPr>
                    <p:nvPr/>
                  </p:nvSpPr>
                  <p:spPr bwMode="auto">
                    <a:xfrm>
                      <a:off x="322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 name="Group 3934"/>
                  <p:cNvGrpSpPr>
                    <a:grpSpLocks/>
                  </p:cNvGrpSpPr>
                  <p:nvPr/>
                </p:nvGrpSpPr>
                <p:grpSpPr bwMode="auto">
                  <a:xfrm>
                    <a:off x="564" y="425"/>
                    <a:ext cx="2714" cy="2337"/>
                    <a:chOff x="1095" y="1105"/>
                    <a:chExt cx="2714" cy="2337"/>
                  </a:xfrm>
                  <a:grpFill/>
                </p:grpSpPr>
                <p:sp>
                  <p:nvSpPr>
                    <p:cNvPr id="1552" name="Line 3734"/>
                    <p:cNvSpPr>
                      <a:spLocks noChangeShapeType="1"/>
                    </p:cNvSpPr>
                    <p:nvPr/>
                  </p:nvSpPr>
                  <p:spPr bwMode="auto">
                    <a:xfrm>
                      <a:off x="323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3" name="Line 3735"/>
                    <p:cNvSpPr>
                      <a:spLocks noChangeShapeType="1"/>
                    </p:cNvSpPr>
                    <p:nvPr/>
                  </p:nvSpPr>
                  <p:spPr bwMode="auto">
                    <a:xfrm>
                      <a:off x="323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4" name="Line 3736"/>
                    <p:cNvSpPr>
                      <a:spLocks noChangeShapeType="1"/>
                    </p:cNvSpPr>
                    <p:nvPr/>
                  </p:nvSpPr>
                  <p:spPr bwMode="auto">
                    <a:xfrm>
                      <a:off x="325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5" name="Line 3737"/>
                    <p:cNvSpPr>
                      <a:spLocks noChangeShapeType="1"/>
                    </p:cNvSpPr>
                    <p:nvPr/>
                  </p:nvSpPr>
                  <p:spPr bwMode="auto">
                    <a:xfrm>
                      <a:off x="325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6" name="Line 3738"/>
                    <p:cNvSpPr>
                      <a:spLocks noChangeShapeType="1"/>
                    </p:cNvSpPr>
                    <p:nvPr/>
                  </p:nvSpPr>
                  <p:spPr bwMode="auto">
                    <a:xfrm>
                      <a:off x="326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7" name="Line 3739"/>
                    <p:cNvSpPr>
                      <a:spLocks noChangeShapeType="1"/>
                    </p:cNvSpPr>
                    <p:nvPr/>
                  </p:nvSpPr>
                  <p:spPr bwMode="auto">
                    <a:xfrm>
                      <a:off x="327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8" name="Line 3740"/>
                    <p:cNvSpPr>
                      <a:spLocks noChangeShapeType="1"/>
                    </p:cNvSpPr>
                    <p:nvPr/>
                  </p:nvSpPr>
                  <p:spPr bwMode="auto">
                    <a:xfrm>
                      <a:off x="328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9" name="Line 3741"/>
                    <p:cNvSpPr>
                      <a:spLocks noChangeShapeType="1"/>
                    </p:cNvSpPr>
                    <p:nvPr/>
                  </p:nvSpPr>
                  <p:spPr bwMode="auto">
                    <a:xfrm>
                      <a:off x="329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0" name="Line 3742"/>
                    <p:cNvSpPr>
                      <a:spLocks noChangeShapeType="1"/>
                    </p:cNvSpPr>
                    <p:nvPr/>
                  </p:nvSpPr>
                  <p:spPr bwMode="auto">
                    <a:xfrm>
                      <a:off x="330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1" name="Line 3743"/>
                    <p:cNvSpPr>
                      <a:spLocks noChangeShapeType="1"/>
                    </p:cNvSpPr>
                    <p:nvPr/>
                  </p:nvSpPr>
                  <p:spPr bwMode="auto">
                    <a:xfrm>
                      <a:off x="331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2" name="Line 3744"/>
                    <p:cNvSpPr>
                      <a:spLocks noChangeShapeType="1"/>
                    </p:cNvSpPr>
                    <p:nvPr/>
                  </p:nvSpPr>
                  <p:spPr bwMode="auto">
                    <a:xfrm>
                      <a:off x="331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3" name="Line 3745"/>
                    <p:cNvSpPr>
                      <a:spLocks noChangeShapeType="1"/>
                    </p:cNvSpPr>
                    <p:nvPr/>
                  </p:nvSpPr>
                  <p:spPr bwMode="auto">
                    <a:xfrm>
                      <a:off x="333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4" name="Line 3746"/>
                    <p:cNvSpPr>
                      <a:spLocks noChangeShapeType="1"/>
                    </p:cNvSpPr>
                    <p:nvPr/>
                  </p:nvSpPr>
                  <p:spPr bwMode="auto">
                    <a:xfrm>
                      <a:off x="333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5" name="Line 3747"/>
                    <p:cNvSpPr>
                      <a:spLocks noChangeShapeType="1"/>
                    </p:cNvSpPr>
                    <p:nvPr/>
                  </p:nvSpPr>
                  <p:spPr bwMode="auto">
                    <a:xfrm>
                      <a:off x="3344"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6" name="Line 3748"/>
                    <p:cNvSpPr>
                      <a:spLocks noChangeShapeType="1"/>
                    </p:cNvSpPr>
                    <p:nvPr/>
                  </p:nvSpPr>
                  <p:spPr bwMode="auto">
                    <a:xfrm>
                      <a:off x="335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7" name="Line 3749"/>
                    <p:cNvSpPr>
                      <a:spLocks noChangeShapeType="1"/>
                    </p:cNvSpPr>
                    <p:nvPr/>
                  </p:nvSpPr>
                  <p:spPr bwMode="auto">
                    <a:xfrm>
                      <a:off x="336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8" name="Line 3750"/>
                    <p:cNvSpPr>
                      <a:spLocks noChangeShapeType="1"/>
                    </p:cNvSpPr>
                    <p:nvPr/>
                  </p:nvSpPr>
                  <p:spPr bwMode="auto">
                    <a:xfrm>
                      <a:off x="3371"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9" name="Line 3751"/>
                    <p:cNvSpPr>
                      <a:spLocks noChangeShapeType="1"/>
                    </p:cNvSpPr>
                    <p:nvPr/>
                  </p:nvSpPr>
                  <p:spPr bwMode="auto">
                    <a:xfrm>
                      <a:off x="3385"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0" name="Line 3752"/>
                    <p:cNvSpPr>
                      <a:spLocks noChangeShapeType="1"/>
                    </p:cNvSpPr>
                    <p:nvPr/>
                  </p:nvSpPr>
                  <p:spPr bwMode="auto">
                    <a:xfrm>
                      <a:off x="339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1" name="Line 3753"/>
                    <p:cNvSpPr>
                      <a:spLocks noChangeShapeType="1"/>
                    </p:cNvSpPr>
                    <p:nvPr/>
                  </p:nvSpPr>
                  <p:spPr bwMode="auto">
                    <a:xfrm>
                      <a:off x="3398"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2" name="Line 3754"/>
                    <p:cNvSpPr>
                      <a:spLocks noChangeShapeType="1"/>
                    </p:cNvSpPr>
                    <p:nvPr/>
                  </p:nvSpPr>
                  <p:spPr bwMode="auto">
                    <a:xfrm>
                      <a:off x="3412"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3" name="Line 3755"/>
                    <p:cNvSpPr>
                      <a:spLocks noChangeShapeType="1"/>
                    </p:cNvSpPr>
                    <p:nvPr/>
                  </p:nvSpPr>
                  <p:spPr bwMode="auto">
                    <a:xfrm>
                      <a:off x="341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4" name="Line 3756"/>
                    <p:cNvSpPr>
                      <a:spLocks noChangeShapeType="1"/>
                    </p:cNvSpPr>
                    <p:nvPr/>
                  </p:nvSpPr>
                  <p:spPr bwMode="auto">
                    <a:xfrm>
                      <a:off x="342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5" name="Line 3757"/>
                    <p:cNvSpPr>
                      <a:spLocks noChangeShapeType="1"/>
                    </p:cNvSpPr>
                    <p:nvPr/>
                  </p:nvSpPr>
                  <p:spPr bwMode="auto">
                    <a:xfrm>
                      <a:off x="3439"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6" name="Line 3758"/>
                    <p:cNvSpPr>
                      <a:spLocks noChangeShapeType="1"/>
                    </p:cNvSpPr>
                    <p:nvPr/>
                  </p:nvSpPr>
                  <p:spPr bwMode="auto">
                    <a:xfrm>
                      <a:off x="344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7" name="Line 3759"/>
                    <p:cNvSpPr>
                      <a:spLocks noChangeShapeType="1"/>
                    </p:cNvSpPr>
                    <p:nvPr/>
                  </p:nvSpPr>
                  <p:spPr bwMode="auto">
                    <a:xfrm>
                      <a:off x="3453"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8" name="Line 3760"/>
                    <p:cNvSpPr>
                      <a:spLocks noChangeShapeType="1"/>
                    </p:cNvSpPr>
                    <p:nvPr/>
                  </p:nvSpPr>
                  <p:spPr bwMode="auto">
                    <a:xfrm>
                      <a:off x="3466"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9" name="Line 3761"/>
                    <p:cNvSpPr>
                      <a:spLocks noChangeShapeType="1"/>
                    </p:cNvSpPr>
                    <p:nvPr/>
                  </p:nvSpPr>
                  <p:spPr bwMode="auto">
                    <a:xfrm>
                      <a:off x="347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0" name="Line 3762"/>
                    <p:cNvSpPr>
                      <a:spLocks noChangeShapeType="1"/>
                    </p:cNvSpPr>
                    <p:nvPr/>
                  </p:nvSpPr>
                  <p:spPr bwMode="auto">
                    <a:xfrm>
                      <a:off x="3480"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1" name="Line 3763"/>
                    <p:cNvSpPr>
                      <a:spLocks noChangeShapeType="1"/>
                    </p:cNvSpPr>
                    <p:nvPr/>
                  </p:nvSpPr>
                  <p:spPr bwMode="auto">
                    <a:xfrm>
                      <a:off x="3493"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2" name="Line 3764"/>
                    <p:cNvSpPr>
                      <a:spLocks noChangeShapeType="1"/>
                    </p:cNvSpPr>
                    <p:nvPr/>
                  </p:nvSpPr>
                  <p:spPr bwMode="auto">
                    <a:xfrm>
                      <a:off x="3500"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3" name="Line 3765"/>
                    <p:cNvSpPr>
                      <a:spLocks noChangeShapeType="1"/>
                    </p:cNvSpPr>
                    <p:nvPr/>
                  </p:nvSpPr>
                  <p:spPr bwMode="auto">
                    <a:xfrm>
                      <a:off x="3507"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4" name="Line 3766"/>
                    <p:cNvSpPr>
                      <a:spLocks noChangeShapeType="1"/>
                    </p:cNvSpPr>
                    <p:nvPr/>
                  </p:nvSpPr>
                  <p:spPr bwMode="auto">
                    <a:xfrm>
                      <a:off x="352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5" name="Line 3767"/>
                    <p:cNvSpPr>
                      <a:spLocks noChangeShapeType="1"/>
                    </p:cNvSpPr>
                    <p:nvPr/>
                  </p:nvSpPr>
                  <p:spPr bwMode="auto">
                    <a:xfrm>
                      <a:off x="3527"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6" name="Line 3768"/>
                    <p:cNvSpPr>
                      <a:spLocks noChangeShapeType="1"/>
                    </p:cNvSpPr>
                    <p:nvPr/>
                  </p:nvSpPr>
                  <p:spPr bwMode="auto">
                    <a:xfrm>
                      <a:off x="3534"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7" name="Line 3769"/>
                    <p:cNvSpPr>
                      <a:spLocks noChangeShapeType="1"/>
                    </p:cNvSpPr>
                    <p:nvPr/>
                  </p:nvSpPr>
                  <p:spPr bwMode="auto">
                    <a:xfrm>
                      <a:off x="354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8" name="Line 3770"/>
                    <p:cNvSpPr>
                      <a:spLocks noChangeShapeType="1"/>
                    </p:cNvSpPr>
                    <p:nvPr/>
                  </p:nvSpPr>
                  <p:spPr bwMode="auto">
                    <a:xfrm>
                      <a:off x="355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9" name="Line 3771"/>
                    <p:cNvSpPr>
                      <a:spLocks noChangeShapeType="1"/>
                    </p:cNvSpPr>
                    <p:nvPr/>
                  </p:nvSpPr>
                  <p:spPr bwMode="auto">
                    <a:xfrm>
                      <a:off x="3561"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0" name="Line 3772"/>
                    <p:cNvSpPr>
                      <a:spLocks noChangeShapeType="1"/>
                    </p:cNvSpPr>
                    <p:nvPr/>
                  </p:nvSpPr>
                  <p:spPr bwMode="auto">
                    <a:xfrm>
                      <a:off x="3575"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1" name="Line 3773"/>
                    <p:cNvSpPr>
                      <a:spLocks noChangeShapeType="1"/>
                    </p:cNvSpPr>
                    <p:nvPr/>
                  </p:nvSpPr>
                  <p:spPr bwMode="auto">
                    <a:xfrm>
                      <a:off x="358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2" name="Line 3774"/>
                    <p:cNvSpPr>
                      <a:spLocks noChangeShapeType="1"/>
                    </p:cNvSpPr>
                    <p:nvPr/>
                  </p:nvSpPr>
                  <p:spPr bwMode="auto">
                    <a:xfrm>
                      <a:off x="3588"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3" name="Line 3775"/>
                    <p:cNvSpPr>
                      <a:spLocks noChangeShapeType="1"/>
                    </p:cNvSpPr>
                    <p:nvPr/>
                  </p:nvSpPr>
                  <p:spPr bwMode="auto">
                    <a:xfrm>
                      <a:off x="3602"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4" name="Line 3776"/>
                    <p:cNvSpPr>
                      <a:spLocks noChangeShapeType="1"/>
                    </p:cNvSpPr>
                    <p:nvPr/>
                  </p:nvSpPr>
                  <p:spPr bwMode="auto">
                    <a:xfrm>
                      <a:off x="360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5" name="Line 3777"/>
                    <p:cNvSpPr>
                      <a:spLocks noChangeShapeType="1"/>
                    </p:cNvSpPr>
                    <p:nvPr/>
                  </p:nvSpPr>
                  <p:spPr bwMode="auto">
                    <a:xfrm>
                      <a:off x="3615"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6" name="Line 3778"/>
                    <p:cNvSpPr>
                      <a:spLocks noChangeShapeType="1"/>
                    </p:cNvSpPr>
                    <p:nvPr/>
                  </p:nvSpPr>
                  <p:spPr bwMode="auto">
                    <a:xfrm>
                      <a:off x="3629"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7" name="Line 3779"/>
                    <p:cNvSpPr>
                      <a:spLocks noChangeShapeType="1"/>
                    </p:cNvSpPr>
                    <p:nvPr/>
                  </p:nvSpPr>
                  <p:spPr bwMode="auto">
                    <a:xfrm>
                      <a:off x="363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8" name="Line 3780"/>
                    <p:cNvSpPr>
                      <a:spLocks noChangeShapeType="1"/>
                    </p:cNvSpPr>
                    <p:nvPr/>
                  </p:nvSpPr>
                  <p:spPr bwMode="auto">
                    <a:xfrm>
                      <a:off x="3642"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9" name="Line 3781"/>
                    <p:cNvSpPr>
                      <a:spLocks noChangeShapeType="1"/>
                    </p:cNvSpPr>
                    <p:nvPr/>
                  </p:nvSpPr>
                  <p:spPr bwMode="auto">
                    <a:xfrm>
                      <a:off x="3656"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0" name="Line 3782"/>
                    <p:cNvSpPr>
                      <a:spLocks noChangeShapeType="1"/>
                    </p:cNvSpPr>
                    <p:nvPr/>
                  </p:nvSpPr>
                  <p:spPr bwMode="auto">
                    <a:xfrm>
                      <a:off x="366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1" name="Line 3783"/>
                    <p:cNvSpPr>
                      <a:spLocks noChangeShapeType="1"/>
                    </p:cNvSpPr>
                    <p:nvPr/>
                  </p:nvSpPr>
                  <p:spPr bwMode="auto">
                    <a:xfrm>
                      <a:off x="3669"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2" name="Line 3784"/>
                    <p:cNvSpPr>
                      <a:spLocks noChangeShapeType="1"/>
                    </p:cNvSpPr>
                    <p:nvPr/>
                  </p:nvSpPr>
                  <p:spPr bwMode="auto">
                    <a:xfrm>
                      <a:off x="3683"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3" name="Line 3785"/>
                    <p:cNvSpPr>
                      <a:spLocks noChangeShapeType="1"/>
                    </p:cNvSpPr>
                    <p:nvPr/>
                  </p:nvSpPr>
                  <p:spPr bwMode="auto">
                    <a:xfrm>
                      <a:off x="369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4" name="Line 3786"/>
                    <p:cNvSpPr>
                      <a:spLocks noChangeShapeType="1"/>
                    </p:cNvSpPr>
                    <p:nvPr/>
                  </p:nvSpPr>
                  <p:spPr bwMode="auto">
                    <a:xfrm>
                      <a:off x="3696" y="1248"/>
                      <a:ext cx="9"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5" name="Line 3787"/>
                    <p:cNvSpPr>
                      <a:spLocks noChangeShapeType="1"/>
                    </p:cNvSpPr>
                    <p:nvPr/>
                  </p:nvSpPr>
                  <p:spPr bwMode="auto">
                    <a:xfrm>
                      <a:off x="3710"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6" name="Line 3788"/>
                    <p:cNvSpPr>
                      <a:spLocks noChangeShapeType="1"/>
                    </p:cNvSpPr>
                    <p:nvPr/>
                  </p:nvSpPr>
                  <p:spPr bwMode="auto">
                    <a:xfrm>
                      <a:off x="371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7" name="Line 3789"/>
                    <p:cNvSpPr>
                      <a:spLocks noChangeShapeType="1"/>
                    </p:cNvSpPr>
                    <p:nvPr/>
                  </p:nvSpPr>
                  <p:spPr bwMode="auto">
                    <a:xfrm>
                      <a:off x="3723"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8" name="Line 3790"/>
                    <p:cNvSpPr>
                      <a:spLocks noChangeShapeType="1"/>
                    </p:cNvSpPr>
                    <p:nvPr/>
                  </p:nvSpPr>
                  <p:spPr bwMode="auto">
                    <a:xfrm>
                      <a:off x="3737"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9" name="Line 3791"/>
                    <p:cNvSpPr>
                      <a:spLocks noChangeShapeType="1"/>
                    </p:cNvSpPr>
                    <p:nvPr/>
                  </p:nvSpPr>
                  <p:spPr bwMode="auto">
                    <a:xfrm>
                      <a:off x="3744"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0" name="Line 3792"/>
                    <p:cNvSpPr>
                      <a:spLocks noChangeShapeType="1"/>
                    </p:cNvSpPr>
                    <p:nvPr/>
                  </p:nvSpPr>
                  <p:spPr bwMode="auto">
                    <a:xfrm>
                      <a:off x="3750"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1" name="Line 3793"/>
                    <p:cNvSpPr>
                      <a:spLocks noChangeShapeType="1"/>
                    </p:cNvSpPr>
                    <p:nvPr/>
                  </p:nvSpPr>
                  <p:spPr bwMode="auto">
                    <a:xfrm>
                      <a:off x="3764"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2" name="Line 3794"/>
                    <p:cNvSpPr>
                      <a:spLocks noChangeShapeType="1"/>
                    </p:cNvSpPr>
                    <p:nvPr/>
                  </p:nvSpPr>
                  <p:spPr bwMode="auto">
                    <a:xfrm>
                      <a:off x="3771"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3" name="Line 3795"/>
                    <p:cNvSpPr>
                      <a:spLocks noChangeShapeType="1"/>
                    </p:cNvSpPr>
                    <p:nvPr/>
                  </p:nvSpPr>
                  <p:spPr bwMode="auto">
                    <a:xfrm>
                      <a:off x="3777" y="1248"/>
                      <a:ext cx="10"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4" name="Line 3796"/>
                    <p:cNvSpPr>
                      <a:spLocks noChangeShapeType="1"/>
                    </p:cNvSpPr>
                    <p:nvPr/>
                  </p:nvSpPr>
                  <p:spPr bwMode="auto">
                    <a:xfrm>
                      <a:off x="3791" y="1248"/>
                      <a:ext cx="3"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5" name="Line 3797"/>
                    <p:cNvSpPr>
                      <a:spLocks noChangeShapeType="1"/>
                    </p:cNvSpPr>
                    <p:nvPr/>
                  </p:nvSpPr>
                  <p:spPr bwMode="auto">
                    <a:xfrm>
                      <a:off x="3798" y="1248"/>
                      <a:ext cx="2"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6" name="Line 3798"/>
                    <p:cNvSpPr>
                      <a:spLocks noChangeShapeType="1"/>
                    </p:cNvSpPr>
                    <p:nvPr/>
                  </p:nvSpPr>
                  <p:spPr bwMode="auto">
                    <a:xfrm>
                      <a:off x="3805" y="1248"/>
                      <a:ext cx="4" cy="1"/>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7" name="Rectangle 3799"/>
                    <p:cNvSpPr>
                      <a:spLocks noChangeArrowheads="1"/>
                    </p:cNvSpPr>
                    <p:nvPr/>
                  </p:nvSpPr>
                  <p:spPr bwMode="auto">
                    <a:xfrm>
                      <a:off x="1204" y="1196"/>
                      <a:ext cx="11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0.4</a:t>
                      </a:r>
                      <a:endParaRPr lang="en-GB" altLang="de-DE" dirty="0">
                        <a:cs typeface="Arial" panose="020B0604020202020204" pitchFamily="34" charset="0"/>
                      </a:endParaRPr>
                    </a:p>
                  </p:txBody>
                </p:sp>
                <p:sp>
                  <p:nvSpPr>
                    <p:cNvPr id="1618" name="Rectangle 3800"/>
                    <p:cNvSpPr>
                      <a:spLocks noChangeArrowheads="1"/>
                    </p:cNvSpPr>
                    <p:nvPr/>
                  </p:nvSpPr>
                  <p:spPr bwMode="auto">
                    <a:xfrm rot="16200000">
                      <a:off x="81" y="2158"/>
                      <a:ext cx="2125" cy="9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Relative frequency of occurrence</a:t>
                      </a:r>
                      <a:endParaRPr lang="en-GB" altLang="de-DE" dirty="0">
                        <a:cs typeface="Arial" panose="020B0604020202020204" pitchFamily="34" charset="0"/>
                      </a:endParaRPr>
                    </a:p>
                  </p:txBody>
                </p:sp>
                <p:sp>
                  <p:nvSpPr>
                    <p:cNvPr id="1619" name="Line 3801"/>
                    <p:cNvSpPr>
                      <a:spLocks noChangeShapeType="1"/>
                    </p:cNvSpPr>
                    <p:nvPr/>
                  </p:nvSpPr>
                  <p:spPr bwMode="auto">
                    <a:xfrm>
                      <a:off x="1449" y="3214"/>
                      <a:ext cx="2360"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0" name="Line 3802"/>
                    <p:cNvSpPr>
                      <a:spLocks noChangeShapeType="1"/>
                    </p:cNvSpPr>
                    <p:nvPr/>
                  </p:nvSpPr>
                  <p:spPr bwMode="auto">
                    <a:xfrm>
                      <a:off x="1449" y="1149"/>
                      <a:ext cx="2360" cy="1"/>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1" name="Line 3803"/>
                    <p:cNvSpPr>
                      <a:spLocks noChangeShapeType="1"/>
                    </p:cNvSpPr>
                    <p:nvPr/>
                  </p:nvSpPr>
                  <p:spPr bwMode="auto">
                    <a:xfrm>
                      <a:off x="144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2" name="Line 3804"/>
                    <p:cNvSpPr>
                      <a:spLocks noChangeShapeType="1"/>
                    </p:cNvSpPr>
                    <p:nvPr/>
                  </p:nvSpPr>
                  <p:spPr bwMode="auto">
                    <a:xfrm flipV="1">
                      <a:off x="144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3" name="Rectangle 3805"/>
                    <p:cNvSpPr>
                      <a:spLocks noChangeArrowheads="1"/>
                    </p:cNvSpPr>
                    <p:nvPr/>
                  </p:nvSpPr>
                  <p:spPr bwMode="auto">
                    <a:xfrm>
                      <a:off x="1380"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624" name="Line 3806"/>
                    <p:cNvSpPr>
                      <a:spLocks noChangeShapeType="1"/>
                    </p:cNvSpPr>
                    <p:nvPr/>
                  </p:nvSpPr>
                  <p:spPr bwMode="auto">
                    <a:xfrm>
                      <a:off x="174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5" name="Line 3807"/>
                    <p:cNvSpPr>
                      <a:spLocks noChangeShapeType="1"/>
                    </p:cNvSpPr>
                    <p:nvPr/>
                  </p:nvSpPr>
                  <p:spPr bwMode="auto">
                    <a:xfrm flipV="1">
                      <a:off x="174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6" name="Line 3808"/>
                    <p:cNvSpPr>
                      <a:spLocks noChangeShapeType="1"/>
                    </p:cNvSpPr>
                    <p:nvPr/>
                  </p:nvSpPr>
                  <p:spPr bwMode="auto">
                    <a:xfrm flipV="1">
                      <a:off x="174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7" name="Line 3809"/>
                    <p:cNvSpPr>
                      <a:spLocks noChangeShapeType="1"/>
                    </p:cNvSpPr>
                    <p:nvPr/>
                  </p:nvSpPr>
                  <p:spPr bwMode="auto">
                    <a:xfrm flipV="1">
                      <a:off x="174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8" name="Line 3810"/>
                    <p:cNvSpPr>
                      <a:spLocks noChangeShapeType="1"/>
                    </p:cNvSpPr>
                    <p:nvPr/>
                  </p:nvSpPr>
                  <p:spPr bwMode="auto">
                    <a:xfrm flipV="1">
                      <a:off x="174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9" name="Line 3811"/>
                    <p:cNvSpPr>
                      <a:spLocks noChangeShapeType="1"/>
                    </p:cNvSpPr>
                    <p:nvPr/>
                  </p:nvSpPr>
                  <p:spPr bwMode="auto">
                    <a:xfrm flipV="1">
                      <a:off x="174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0" name="Line 3812"/>
                    <p:cNvSpPr>
                      <a:spLocks noChangeShapeType="1"/>
                    </p:cNvSpPr>
                    <p:nvPr/>
                  </p:nvSpPr>
                  <p:spPr bwMode="auto">
                    <a:xfrm flipV="1">
                      <a:off x="174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1" name="Line 3813"/>
                    <p:cNvSpPr>
                      <a:spLocks noChangeShapeType="1"/>
                    </p:cNvSpPr>
                    <p:nvPr/>
                  </p:nvSpPr>
                  <p:spPr bwMode="auto">
                    <a:xfrm flipV="1">
                      <a:off x="174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2" name="Line 3814"/>
                    <p:cNvSpPr>
                      <a:spLocks noChangeShapeType="1"/>
                    </p:cNvSpPr>
                    <p:nvPr/>
                  </p:nvSpPr>
                  <p:spPr bwMode="auto">
                    <a:xfrm flipV="1">
                      <a:off x="174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3" name="Line 3815"/>
                    <p:cNvSpPr>
                      <a:spLocks noChangeShapeType="1"/>
                    </p:cNvSpPr>
                    <p:nvPr/>
                  </p:nvSpPr>
                  <p:spPr bwMode="auto">
                    <a:xfrm flipV="1">
                      <a:off x="174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4" name="Line 3816"/>
                    <p:cNvSpPr>
                      <a:spLocks noChangeShapeType="1"/>
                    </p:cNvSpPr>
                    <p:nvPr/>
                  </p:nvSpPr>
                  <p:spPr bwMode="auto">
                    <a:xfrm flipV="1">
                      <a:off x="174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5" name="Line 3817"/>
                    <p:cNvSpPr>
                      <a:spLocks noChangeShapeType="1"/>
                    </p:cNvSpPr>
                    <p:nvPr/>
                  </p:nvSpPr>
                  <p:spPr bwMode="auto">
                    <a:xfrm flipV="1">
                      <a:off x="174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6" name="Line 3818"/>
                    <p:cNvSpPr>
                      <a:spLocks noChangeShapeType="1"/>
                    </p:cNvSpPr>
                    <p:nvPr/>
                  </p:nvSpPr>
                  <p:spPr bwMode="auto">
                    <a:xfrm flipV="1">
                      <a:off x="174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7" name="Line 3819"/>
                    <p:cNvSpPr>
                      <a:spLocks noChangeShapeType="1"/>
                    </p:cNvSpPr>
                    <p:nvPr/>
                  </p:nvSpPr>
                  <p:spPr bwMode="auto">
                    <a:xfrm flipV="1">
                      <a:off x="174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8" name="Line 3820"/>
                    <p:cNvSpPr>
                      <a:spLocks noChangeShapeType="1"/>
                    </p:cNvSpPr>
                    <p:nvPr/>
                  </p:nvSpPr>
                  <p:spPr bwMode="auto">
                    <a:xfrm flipV="1">
                      <a:off x="174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9" name="Line 3821"/>
                    <p:cNvSpPr>
                      <a:spLocks noChangeShapeType="1"/>
                    </p:cNvSpPr>
                    <p:nvPr/>
                  </p:nvSpPr>
                  <p:spPr bwMode="auto">
                    <a:xfrm flipV="1">
                      <a:off x="174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0" name="Line 3822"/>
                    <p:cNvSpPr>
                      <a:spLocks noChangeShapeType="1"/>
                    </p:cNvSpPr>
                    <p:nvPr/>
                  </p:nvSpPr>
                  <p:spPr bwMode="auto">
                    <a:xfrm flipV="1">
                      <a:off x="174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1" name="Line 3823"/>
                    <p:cNvSpPr>
                      <a:spLocks noChangeShapeType="1"/>
                    </p:cNvSpPr>
                    <p:nvPr/>
                  </p:nvSpPr>
                  <p:spPr bwMode="auto">
                    <a:xfrm flipV="1">
                      <a:off x="174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2" name="Line 3824"/>
                    <p:cNvSpPr>
                      <a:spLocks noChangeShapeType="1"/>
                    </p:cNvSpPr>
                    <p:nvPr/>
                  </p:nvSpPr>
                  <p:spPr bwMode="auto">
                    <a:xfrm flipV="1">
                      <a:off x="174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3" name="Line 3825"/>
                    <p:cNvSpPr>
                      <a:spLocks noChangeShapeType="1"/>
                    </p:cNvSpPr>
                    <p:nvPr/>
                  </p:nvSpPr>
                  <p:spPr bwMode="auto">
                    <a:xfrm flipV="1">
                      <a:off x="174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4" name="Line 3826"/>
                    <p:cNvSpPr>
                      <a:spLocks noChangeShapeType="1"/>
                    </p:cNvSpPr>
                    <p:nvPr/>
                  </p:nvSpPr>
                  <p:spPr bwMode="auto">
                    <a:xfrm flipV="1">
                      <a:off x="174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5" name="Line 3827"/>
                    <p:cNvSpPr>
                      <a:spLocks noChangeShapeType="1"/>
                    </p:cNvSpPr>
                    <p:nvPr/>
                  </p:nvSpPr>
                  <p:spPr bwMode="auto">
                    <a:xfrm flipV="1">
                      <a:off x="174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6" name="Line 3828"/>
                    <p:cNvSpPr>
                      <a:spLocks noChangeShapeType="1"/>
                    </p:cNvSpPr>
                    <p:nvPr/>
                  </p:nvSpPr>
                  <p:spPr bwMode="auto">
                    <a:xfrm flipV="1">
                      <a:off x="174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7" name="Line 3829"/>
                    <p:cNvSpPr>
                      <a:spLocks noChangeShapeType="1"/>
                    </p:cNvSpPr>
                    <p:nvPr/>
                  </p:nvSpPr>
                  <p:spPr bwMode="auto">
                    <a:xfrm flipV="1">
                      <a:off x="174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8" name="Line 3830"/>
                    <p:cNvSpPr>
                      <a:spLocks noChangeShapeType="1"/>
                    </p:cNvSpPr>
                    <p:nvPr/>
                  </p:nvSpPr>
                  <p:spPr bwMode="auto">
                    <a:xfrm flipV="1">
                      <a:off x="174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9" name="Line 3831"/>
                    <p:cNvSpPr>
                      <a:spLocks noChangeShapeType="1"/>
                    </p:cNvSpPr>
                    <p:nvPr/>
                  </p:nvSpPr>
                  <p:spPr bwMode="auto">
                    <a:xfrm flipV="1">
                      <a:off x="174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0" name="Line 3832"/>
                    <p:cNvSpPr>
                      <a:spLocks noChangeShapeType="1"/>
                    </p:cNvSpPr>
                    <p:nvPr/>
                  </p:nvSpPr>
                  <p:spPr bwMode="auto">
                    <a:xfrm flipV="1">
                      <a:off x="174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1" name="Line 3833"/>
                    <p:cNvSpPr>
                      <a:spLocks noChangeShapeType="1"/>
                    </p:cNvSpPr>
                    <p:nvPr/>
                  </p:nvSpPr>
                  <p:spPr bwMode="auto">
                    <a:xfrm flipV="1">
                      <a:off x="174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2" name="Line 3834"/>
                    <p:cNvSpPr>
                      <a:spLocks noChangeShapeType="1"/>
                    </p:cNvSpPr>
                    <p:nvPr/>
                  </p:nvSpPr>
                  <p:spPr bwMode="auto">
                    <a:xfrm flipV="1">
                      <a:off x="174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3" name="Line 3835"/>
                    <p:cNvSpPr>
                      <a:spLocks noChangeShapeType="1"/>
                    </p:cNvSpPr>
                    <p:nvPr/>
                  </p:nvSpPr>
                  <p:spPr bwMode="auto">
                    <a:xfrm flipV="1">
                      <a:off x="174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4" name="Line 3836"/>
                    <p:cNvSpPr>
                      <a:spLocks noChangeShapeType="1"/>
                    </p:cNvSpPr>
                    <p:nvPr/>
                  </p:nvSpPr>
                  <p:spPr bwMode="auto">
                    <a:xfrm flipV="1">
                      <a:off x="174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5" name="Line 3837"/>
                    <p:cNvSpPr>
                      <a:spLocks noChangeShapeType="1"/>
                    </p:cNvSpPr>
                    <p:nvPr/>
                  </p:nvSpPr>
                  <p:spPr bwMode="auto">
                    <a:xfrm flipV="1">
                      <a:off x="174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6" name="Line 3838"/>
                    <p:cNvSpPr>
                      <a:spLocks noChangeShapeType="1"/>
                    </p:cNvSpPr>
                    <p:nvPr/>
                  </p:nvSpPr>
                  <p:spPr bwMode="auto">
                    <a:xfrm flipV="1">
                      <a:off x="174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7" name="Line 3839"/>
                    <p:cNvSpPr>
                      <a:spLocks noChangeShapeType="1"/>
                    </p:cNvSpPr>
                    <p:nvPr/>
                  </p:nvSpPr>
                  <p:spPr bwMode="auto">
                    <a:xfrm flipV="1">
                      <a:off x="174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8" name="Line 3840"/>
                    <p:cNvSpPr>
                      <a:spLocks noChangeShapeType="1"/>
                    </p:cNvSpPr>
                    <p:nvPr/>
                  </p:nvSpPr>
                  <p:spPr bwMode="auto">
                    <a:xfrm flipV="1">
                      <a:off x="174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9" name="Line 3841"/>
                    <p:cNvSpPr>
                      <a:spLocks noChangeShapeType="1"/>
                    </p:cNvSpPr>
                    <p:nvPr/>
                  </p:nvSpPr>
                  <p:spPr bwMode="auto">
                    <a:xfrm flipV="1">
                      <a:off x="174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0" name="Line 3842"/>
                    <p:cNvSpPr>
                      <a:spLocks noChangeShapeType="1"/>
                    </p:cNvSpPr>
                    <p:nvPr/>
                  </p:nvSpPr>
                  <p:spPr bwMode="auto">
                    <a:xfrm flipV="1">
                      <a:off x="174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1" name="Line 3843"/>
                    <p:cNvSpPr>
                      <a:spLocks noChangeShapeType="1"/>
                    </p:cNvSpPr>
                    <p:nvPr/>
                  </p:nvSpPr>
                  <p:spPr bwMode="auto">
                    <a:xfrm flipV="1">
                      <a:off x="174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2" name="Line 3844"/>
                    <p:cNvSpPr>
                      <a:spLocks noChangeShapeType="1"/>
                    </p:cNvSpPr>
                    <p:nvPr/>
                  </p:nvSpPr>
                  <p:spPr bwMode="auto">
                    <a:xfrm flipV="1">
                      <a:off x="174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3" name="Line 3845"/>
                    <p:cNvSpPr>
                      <a:spLocks noChangeShapeType="1"/>
                    </p:cNvSpPr>
                    <p:nvPr/>
                  </p:nvSpPr>
                  <p:spPr bwMode="auto">
                    <a:xfrm flipV="1">
                      <a:off x="174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4" name="Line 3846"/>
                    <p:cNvSpPr>
                      <a:spLocks noChangeShapeType="1"/>
                    </p:cNvSpPr>
                    <p:nvPr/>
                  </p:nvSpPr>
                  <p:spPr bwMode="auto">
                    <a:xfrm flipV="1">
                      <a:off x="174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5" name="Line 3847"/>
                    <p:cNvSpPr>
                      <a:spLocks noChangeShapeType="1"/>
                    </p:cNvSpPr>
                    <p:nvPr/>
                  </p:nvSpPr>
                  <p:spPr bwMode="auto">
                    <a:xfrm flipV="1">
                      <a:off x="174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6" name="Line 3848"/>
                    <p:cNvSpPr>
                      <a:spLocks noChangeShapeType="1"/>
                    </p:cNvSpPr>
                    <p:nvPr/>
                  </p:nvSpPr>
                  <p:spPr bwMode="auto">
                    <a:xfrm flipV="1">
                      <a:off x="174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7" name="Line 3849"/>
                    <p:cNvSpPr>
                      <a:spLocks noChangeShapeType="1"/>
                    </p:cNvSpPr>
                    <p:nvPr/>
                  </p:nvSpPr>
                  <p:spPr bwMode="auto">
                    <a:xfrm flipV="1">
                      <a:off x="174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8" name="Line 3850"/>
                    <p:cNvSpPr>
                      <a:spLocks noChangeShapeType="1"/>
                    </p:cNvSpPr>
                    <p:nvPr/>
                  </p:nvSpPr>
                  <p:spPr bwMode="auto">
                    <a:xfrm flipV="1">
                      <a:off x="174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9" name="Line 3851"/>
                    <p:cNvSpPr>
                      <a:spLocks noChangeShapeType="1"/>
                    </p:cNvSpPr>
                    <p:nvPr/>
                  </p:nvSpPr>
                  <p:spPr bwMode="auto">
                    <a:xfrm flipV="1">
                      <a:off x="174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0" name="Line 3852"/>
                    <p:cNvSpPr>
                      <a:spLocks noChangeShapeType="1"/>
                    </p:cNvSpPr>
                    <p:nvPr/>
                  </p:nvSpPr>
                  <p:spPr bwMode="auto">
                    <a:xfrm flipV="1">
                      <a:off x="174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1" name="Line 3853"/>
                    <p:cNvSpPr>
                      <a:spLocks noChangeShapeType="1"/>
                    </p:cNvSpPr>
                    <p:nvPr/>
                  </p:nvSpPr>
                  <p:spPr bwMode="auto">
                    <a:xfrm flipV="1">
                      <a:off x="174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2" name="Line 3854"/>
                    <p:cNvSpPr>
                      <a:spLocks noChangeShapeType="1"/>
                    </p:cNvSpPr>
                    <p:nvPr/>
                  </p:nvSpPr>
                  <p:spPr bwMode="auto">
                    <a:xfrm flipV="1">
                      <a:off x="174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3" name="Line 3855"/>
                    <p:cNvSpPr>
                      <a:spLocks noChangeShapeType="1"/>
                    </p:cNvSpPr>
                    <p:nvPr/>
                  </p:nvSpPr>
                  <p:spPr bwMode="auto">
                    <a:xfrm flipV="1">
                      <a:off x="174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4" name="Line 3856"/>
                    <p:cNvSpPr>
                      <a:spLocks noChangeShapeType="1"/>
                    </p:cNvSpPr>
                    <p:nvPr/>
                  </p:nvSpPr>
                  <p:spPr bwMode="auto">
                    <a:xfrm flipV="1">
                      <a:off x="174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5" name="Line 3857"/>
                    <p:cNvSpPr>
                      <a:spLocks noChangeShapeType="1"/>
                    </p:cNvSpPr>
                    <p:nvPr/>
                  </p:nvSpPr>
                  <p:spPr bwMode="auto">
                    <a:xfrm flipV="1">
                      <a:off x="174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6" name="Line 3858"/>
                    <p:cNvSpPr>
                      <a:spLocks noChangeShapeType="1"/>
                    </p:cNvSpPr>
                    <p:nvPr/>
                  </p:nvSpPr>
                  <p:spPr bwMode="auto">
                    <a:xfrm flipV="1">
                      <a:off x="174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7" name="Line 3859"/>
                    <p:cNvSpPr>
                      <a:spLocks noChangeShapeType="1"/>
                    </p:cNvSpPr>
                    <p:nvPr/>
                  </p:nvSpPr>
                  <p:spPr bwMode="auto">
                    <a:xfrm flipV="1">
                      <a:off x="174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8" name="Line 3860"/>
                    <p:cNvSpPr>
                      <a:spLocks noChangeShapeType="1"/>
                    </p:cNvSpPr>
                    <p:nvPr/>
                  </p:nvSpPr>
                  <p:spPr bwMode="auto">
                    <a:xfrm flipV="1">
                      <a:off x="174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9" name="Line 3861"/>
                    <p:cNvSpPr>
                      <a:spLocks noChangeShapeType="1"/>
                    </p:cNvSpPr>
                    <p:nvPr/>
                  </p:nvSpPr>
                  <p:spPr bwMode="auto">
                    <a:xfrm flipV="1">
                      <a:off x="174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0" name="Line 3862"/>
                    <p:cNvSpPr>
                      <a:spLocks noChangeShapeType="1"/>
                    </p:cNvSpPr>
                    <p:nvPr/>
                  </p:nvSpPr>
                  <p:spPr bwMode="auto">
                    <a:xfrm flipV="1">
                      <a:off x="174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1" name="Line 3863"/>
                    <p:cNvSpPr>
                      <a:spLocks noChangeShapeType="1"/>
                    </p:cNvSpPr>
                    <p:nvPr/>
                  </p:nvSpPr>
                  <p:spPr bwMode="auto">
                    <a:xfrm flipV="1">
                      <a:off x="174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2" name="Line 3864"/>
                    <p:cNvSpPr>
                      <a:spLocks noChangeShapeType="1"/>
                    </p:cNvSpPr>
                    <p:nvPr/>
                  </p:nvSpPr>
                  <p:spPr bwMode="auto">
                    <a:xfrm flipV="1">
                      <a:off x="174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3" name="Line 3865"/>
                    <p:cNvSpPr>
                      <a:spLocks noChangeShapeType="1"/>
                    </p:cNvSpPr>
                    <p:nvPr/>
                  </p:nvSpPr>
                  <p:spPr bwMode="auto">
                    <a:xfrm flipV="1">
                      <a:off x="174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4" name="Line 3866"/>
                    <p:cNvSpPr>
                      <a:spLocks noChangeShapeType="1"/>
                    </p:cNvSpPr>
                    <p:nvPr/>
                  </p:nvSpPr>
                  <p:spPr bwMode="auto">
                    <a:xfrm flipV="1">
                      <a:off x="174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5" name="Line 3867"/>
                    <p:cNvSpPr>
                      <a:spLocks noChangeShapeType="1"/>
                    </p:cNvSpPr>
                    <p:nvPr/>
                  </p:nvSpPr>
                  <p:spPr bwMode="auto">
                    <a:xfrm flipV="1">
                      <a:off x="174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6" name="Line 3868"/>
                    <p:cNvSpPr>
                      <a:spLocks noChangeShapeType="1"/>
                    </p:cNvSpPr>
                    <p:nvPr/>
                  </p:nvSpPr>
                  <p:spPr bwMode="auto">
                    <a:xfrm flipV="1">
                      <a:off x="174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7" name="Line 3869"/>
                    <p:cNvSpPr>
                      <a:spLocks noChangeShapeType="1"/>
                    </p:cNvSpPr>
                    <p:nvPr/>
                  </p:nvSpPr>
                  <p:spPr bwMode="auto">
                    <a:xfrm flipV="1">
                      <a:off x="174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8" name="Line 3870"/>
                    <p:cNvSpPr>
                      <a:spLocks noChangeShapeType="1"/>
                    </p:cNvSpPr>
                    <p:nvPr/>
                  </p:nvSpPr>
                  <p:spPr bwMode="auto">
                    <a:xfrm flipV="1">
                      <a:off x="174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9" name="Line 3871"/>
                    <p:cNvSpPr>
                      <a:spLocks noChangeShapeType="1"/>
                    </p:cNvSpPr>
                    <p:nvPr/>
                  </p:nvSpPr>
                  <p:spPr bwMode="auto">
                    <a:xfrm flipV="1">
                      <a:off x="174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0" name="Line 3872"/>
                    <p:cNvSpPr>
                      <a:spLocks noChangeShapeType="1"/>
                    </p:cNvSpPr>
                    <p:nvPr/>
                  </p:nvSpPr>
                  <p:spPr bwMode="auto">
                    <a:xfrm flipV="1">
                      <a:off x="174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1" name="Line 3873"/>
                    <p:cNvSpPr>
                      <a:spLocks noChangeShapeType="1"/>
                    </p:cNvSpPr>
                    <p:nvPr/>
                  </p:nvSpPr>
                  <p:spPr bwMode="auto">
                    <a:xfrm flipV="1">
                      <a:off x="174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2" name="Line 3874"/>
                    <p:cNvSpPr>
                      <a:spLocks noChangeShapeType="1"/>
                    </p:cNvSpPr>
                    <p:nvPr/>
                  </p:nvSpPr>
                  <p:spPr bwMode="auto">
                    <a:xfrm flipV="1">
                      <a:off x="174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3" name="Line 3875"/>
                    <p:cNvSpPr>
                      <a:spLocks noChangeShapeType="1"/>
                    </p:cNvSpPr>
                    <p:nvPr/>
                  </p:nvSpPr>
                  <p:spPr bwMode="auto">
                    <a:xfrm flipV="1">
                      <a:off x="174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4" name="Line 3876"/>
                    <p:cNvSpPr>
                      <a:spLocks noChangeShapeType="1"/>
                    </p:cNvSpPr>
                    <p:nvPr/>
                  </p:nvSpPr>
                  <p:spPr bwMode="auto">
                    <a:xfrm flipV="1">
                      <a:off x="174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5" name="Line 3877"/>
                    <p:cNvSpPr>
                      <a:spLocks noChangeShapeType="1"/>
                    </p:cNvSpPr>
                    <p:nvPr/>
                  </p:nvSpPr>
                  <p:spPr bwMode="auto">
                    <a:xfrm flipV="1">
                      <a:off x="174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6" name="Line 3878"/>
                    <p:cNvSpPr>
                      <a:spLocks noChangeShapeType="1"/>
                    </p:cNvSpPr>
                    <p:nvPr/>
                  </p:nvSpPr>
                  <p:spPr bwMode="auto">
                    <a:xfrm flipV="1">
                      <a:off x="174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7" name="Line 3879"/>
                    <p:cNvSpPr>
                      <a:spLocks noChangeShapeType="1"/>
                    </p:cNvSpPr>
                    <p:nvPr/>
                  </p:nvSpPr>
                  <p:spPr bwMode="auto">
                    <a:xfrm flipV="1">
                      <a:off x="174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8" name="Line 3880"/>
                    <p:cNvSpPr>
                      <a:spLocks noChangeShapeType="1"/>
                    </p:cNvSpPr>
                    <p:nvPr/>
                  </p:nvSpPr>
                  <p:spPr bwMode="auto">
                    <a:xfrm flipV="1">
                      <a:off x="174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9" name="Line 3881"/>
                    <p:cNvSpPr>
                      <a:spLocks noChangeShapeType="1"/>
                    </p:cNvSpPr>
                    <p:nvPr/>
                  </p:nvSpPr>
                  <p:spPr bwMode="auto">
                    <a:xfrm flipV="1">
                      <a:off x="174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0" name="Line 3882"/>
                    <p:cNvSpPr>
                      <a:spLocks noChangeShapeType="1"/>
                    </p:cNvSpPr>
                    <p:nvPr/>
                  </p:nvSpPr>
                  <p:spPr bwMode="auto">
                    <a:xfrm flipV="1">
                      <a:off x="174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1" name="Line 3883"/>
                    <p:cNvSpPr>
                      <a:spLocks noChangeShapeType="1"/>
                    </p:cNvSpPr>
                    <p:nvPr/>
                  </p:nvSpPr>
                  <p:spPr bwMode="auto">
                    <a:xfrm flipV="1">
                      <a:off x="174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2" name="Line 3884"/>
                    <p:cNvSpPr>
                      <a:spLocks noChangeShapeType="1"/>
                    </p:cNvSpPr>
                    <p:nvPr/>
                  </p:nvSpPr>
                  <p:spPr bwMode="auto">
                    <a:xfrm flipV="1">
                      <a:off x="174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3" name="Line 3885"/>
                    <p:cNvSpPr>
                      <a:spLocks noChangeShapeType="1"/>
                    </p:cNvSpPr>
                    <p:nvPr/>
                  </p:nvSpPr>
                  <p:spPr bwMode="auto">
                    <a:xfrm flipV="1">
                      <a:off x="174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4" name="Line 3886"/>
                    <p:cNvSpPr>
                      <a:spLocks noChangeShapeType="1"/>
                    </p:cNvSpPr>
                    <p:nvPr/>
                  </p:nvSpPr>
                  <p:spPr bwMode="auto">
                    <a:xfrm flipV="1">
                      <a:off x="174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5" name="Line 3887"/>
                    <p:cNvSpPr>
                      <a:spLocks noChangeShapeType="1"/>
                    </p:cNvSpPr>
                    <p:nvPr/>
                  </p:nvSpPr>
                  <p:spPr bwMode="auto">
                    <a:xfrm flipV="1">
                      <a:off x="174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6" name="Line 3888"/>
                    <p:cNvSpPr>
                      <a:spLocks noChangeShapeType="1"/>
                    </p:cNvSpPr>
                    <p:nvPr/>
                  </p:nvSpPr>
                  <p:spPr bwMode="auto">
                    <a:xfrm flipV="1">
                      <a:off x="174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7" name="Line 3889"/>
                    <p:cNvSpPr>
                      <a:spLocks noChangeShapeType="1"/>
                    </p:cNvSpPr>
                    <p:nvPr/>
                  </p:nvSpPr>
                  <p:spPr bwMode="auto">
                    <a:xfrm flipV="1">
                      <a:off x="174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8" name="Line 3890"/>
                    <p:cNvSpPr>
                      <a:spLocks noChangeShapeType="1"/>
                    </p:cNvSpPr>
                    <p:nvPr/>
                  </p:nvSpPr>
                  <p:spPr bwMode="auto">
                    <a:xfrm flipV="1">
                      <a:off x="174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9" name="Line 3891"/>
                    <p:cNvSpPr>
                      <a:spLocks noChangeShapeType="1"/>
                    </p:cNvSpPr>
                    <p:nvPr/>
                  </p:nvSpPr>
                  <p:spPr bwMode="auto">
                    <a:xfrm flipV="1">
                      <a:off x="174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0" name="Line 3892"/>
                    <p:cNvSpPr>
                      <a:spLocks noChangeShapeType="1"/>
                    </p:cNvSpPr>
                    <p:nvPr/>
                  </p:nvSpPr>
                  <p:spPr bwMode="auto">
                    <a:xfrm flipV="1">
                      <a:off x="174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1" name="Line 3893"/>
                    <p:cNvSpPr>
                      <a:spLocks noChangeShapeType="1"/>
                    </p:cNvSpPr>
                    <p:nvPr/>
                  </p:nvSpPr>
                  <p:spPr bwMode="auto">
                    <a:xfrm flipV="1">
                      <a:off x="174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2" name="Line 3894"/>
                    <p:cNvSpPr>
                      <a:spLocks noChangeShapeType="1"/>
                    </p:cNvSpPr>
                    <p:nvPr/>
                  </p:nvSpPr>
                  <p:spPr bwMode="auto">
                    <a:xfrm flipV="1">
                      <a:off x="174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3" name="Line 3895"/>
                    <p:cNvSpPr>
                      <a:spLocks noChangeShapeType="1"/>
                    </p:cNvSpPr>
                    <p:nvPr/>
                  </p:nvSpPr>
                  <p:spPr bwMode="auto">
                    <a:xfrm flipV="1">
                      <a:off x="174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4" name="Line 3896"/>
                    <p:cNvSpPr>
                      <a:spLocks noChangeShapeType="1"/>
                    </p:cNvSpPr>
                    <p:nvPr/>
                  </p:nvSpPr>
                  <p:spPr bwMode="auto">
                    <a:xfrm flipV="1">
                      <a:off x="174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5" name="Line 3897"/>
                    <p:cNvSpPr>
                      <a:spLocks noChangeShapeType="1"/>
                    </p:cNvSpPr>
                    <p:nvPr/>
                  </p:nvSpPr>
                  <p:spPr bwMode="auto">
                    <a:xfrm flipV="1">
                      <a:off x="174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6" name="Line 3898"/>
                    <p:cNvSpPr>
                      <a:spLocks noChangeShapeType="1"/>
                    </p:cNvSpPr>
                    <p:nvPr/>
                  </p:nvSpPr>
                  <p:spPr bwMode="auto">
                    <a:xfrm flipV="1">
                      <a:off x="174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7" name="Line 3899"/>
                    <p:cNvSpPr>
                      <a:spLocks noChangeShapeType="1"/>
                    </p:cNvSpPr>
                    <p:nvPr/>
                  </p:nvSpPr>
                  <p:spPr bwMode="auto">
                    <a:xfrm flipV="1">
                      <a:off x="174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8" name="Line 3900"/>
                    <p:cNvSpPr>
                      <a:spLocks noChangeShapeType="1"/>
                    </p:cNvSpPr>
                    <p:nvPr/>
                  </p:nvSpPr>
                  <p:spPr bwMode="auto">
                    <a:xfrm flipV="1">
                      <a:off x="174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9" name="Line 3901"/>
                    <p:cNvSpPr>
                      <a:spLocks noChangeShapeType="1"/>
                    </p:cNvSpPr>
                    <p:nvPr/>
                  </p:nvSpPr>
                  <p:spPr bwMode="auto">
                    <a:xfrm flipV="1">
                      <a:off x="174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0" name="Line 3902"/>
                    <p:cNvSpPr>
                      <a:spLocks noChangeShapeType="1"/>
                    </p:cNvSpPr>
                    <p:nvPr/>
                  </p:nvSpPr>
                  <p:spPr bwMode="auto">
                    <a:xfrm flipV="1">
                      <a:off x="174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1" name="Line 3903"/>
                    <p:cNvSpPr>
                      <a:spLocks noChangeShapeType="1"/>
                    </p:cNvSpPr>
                    <p:nvPr/>
                  </p:nvSpPr>
                  <p:spPr bwMode="auto">
                    <a:xfrm flipV="1">
                      <a:off x="174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2" name="Line 3904"/>
                    <p:cNvSpPr>
                      <a:spLocks noChangeShapeType="1"/>
                    </p:cNvSpPr>
                    <p:nvPr/>
                  </p:nvSpPr>
                  <p:spPr bwMode="auto">
                    <a:xfrm flipV="1">
                      <a:off x="174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3" name="Line 3905"/>
                    <p:cNvSpPr>
                      <a:spLocks noChangeShapeType="1"/>
                    </p:cNvSpPr>
                    <p:nvPr/>
                  </p:nvSpPr>
                  <p:spPr bwMode="auto">
                    <a:xfrm flipV="1">
                      <a:off x="174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4" name="Line 3906"/>
                    <p:cNvSpPr>
                      <a:spLocks noChangeShapeType="1"/>
                    </p:cNvSpPr>
                    <p:nvPr/>
                  </p:nvSpPr>
                  <p:spPr bwMode="auto">
                    <a:xfrm flipV="1">
                      <a:off x="174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5" name="Line 3907"/>
                    <p:cNvSpPr>
                      <a:spLocks noChangeShapeType="1"/>
                    </p:cNvSpPr>
                    <p:nvPr/>
                  </p:nvSpPr>
                  <p:spPr bwMode="auto">
                    <a:xfrm flipV="1">
                      <a:off x="174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6" name="Line 3908"/>
                    <p:cNvSpPr>
                      <a:spLocks noChangeShapeType="1"/>
                    </p:cNvSpPr>
                    <p:nvPr/>
                  </p:nvSpPr>
                  <p:spPr bwMode="auto">
                    <a:xfrm flipV="1">
                      <a:off x="174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7" name="Line 3909"/>
                    <p:cNvSpPr>
                      <a:spLocks noChangeShapeType="1"/>
                    </p:cNvSpPr>
                    <p:nvPr/>
                  </p:nvSpPr>
                  <p:spPr bwMode="auto">
                    <a:xfrm flipV="1">
                      <a:off x="174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8" name="Line 3910"/>
                    <p:cNvSpPr>
                      <a:spLocks noChangeShapeType="1"/>
                    </p:cNvSpPr>
                    <p:nvPr/>
                  </p:nvSpPr>
                  <p:spPr bwMode="auto">
                    <a:xfrm flipV="1">
                      <a:off x="174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9" name="Line 3911"/>
                    <p:cNvSpPr>
                      <a:spLocks noChangeShapeType="1"/>
                    </p:cNvSpPr>
                    <p:nvPr/>
                  </p:nvSpPr>
                  <p:spPr bwMode="auto">
                    <a:xfrm flipV="1">
                      <a:off x="174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0" name="Line 3912"/>
                    <p:cNvSpPr>
                      <a:spLocks noChangeShapeType="1"/>
                    </p:cNvSpPr>
                    <p:nvPr/>
                  </p:nvSpPr>
                  <p:spPr bwMode="auto">
                    <a:xfrm flipV="1">
                      <a:off x="174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1" name="Line 3913"/>
                    <p:cNvSpPr>
                      <a:spLocks noChangeShapeType="1"/>
                    </p:cNvSpPr>
                    <p:nvPr/>
                  </p:nvSpPr>
                  <p:spPr bwMode="auto">
                    <a:xfrm flipV="1">
                      <a:off x="174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2" name="Line 3914"/>
                    <p:cNvSpPr>
                      <a:spLocks noChangeShapeType="1"/>
                    </p:cNvSpPr>
                    <p:nvPr/>
                  </p:nvSpPr>
                  <p:spPr bwMode="auto">
                    <a:xfrm flipV="1">
                      <a:off x="174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3" name="Line 3915"/>
                    <p:cNvSpPr>
                      <a:spLocks noChangeShapeType="1"/>
                    </p:cNvSpPr>
                    <p:nvPr/>
                  </p:nvSpPr>
                  <p:spPr bwMode="auto">
                    <a:xfrm flipV="1">
                      <a:off x="174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4" name="Line 3916"/>
                    <p:cNvSpPr>
                      <a:spLocks noChangeShapeType="1"/>
                    </p:cNvSpPr>
                    <p:nvPr/>
                  </p:nvSpPr>
                  <p:spPr bwMode="auto">
                    <a:xfrm flipV="1">
                      <a:off x="174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5" name="Line 3917"/>
                    <p:cNvSpPr>
                      <a:spLocks noChangeShapeType="1"/>
                    </p:cNvSpPr>
                    <p:nvPr/>
                  </p:nvSpPr>
                  <p:spPr bwMode="auto">
                    <a:xfrm flipV="1">
                      <a:off x="174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6" name="Line 3918"/>
                    <p:cNvSpPr>
                      <a:spLocks noChangeShapeType="1"/>
                    </p:cNvSpPr>
                    <p:nvPr/>
                  </p:nvSpPr>
                  <p:spPr bwMode="auto">
                    <a:xfrm flipV="1">
                      <a:off x="174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7" name="Line 3919"/>
                    <p:cNvSpPr>
                      <a:spLocks noChangeShapeType="1"/>
                    </p:cNvSpPr>
                    <p:nvPr/>
                  </p:nvSpPr>
                  <p:spPr bwMode="auto">
                    <a:xfrm flipV="1">
                      <a:off x="174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8" name="Line 3920"/>
                    <p:cNvSpPr>
                      <a:spLocks noChangeShapeType="1"/>
                    </p:cNvSpPr>
                    <p:nvPr/>
                  </p:nvSpPr>
                  <p:spPr bwMode="auto">
                    <a:xfrm flipV="1">
                      <a:off x="174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9" name="Line 3921"/>
                    <p:cNvSpPr>
                      <a:spLocks noChangeShapeType="1"/>
                    </p:cNvSpPr>
                    <p:nvPr/>
                  </p:nvSpPr>
                  <p:spPr bwMode="auto">
                    <a:xfrm flipV="1">
                      <a:off x="174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0" name="Line 3922"/>
                    <p:cNvSpPr>
                      <a:spLocks noChangeShapeType="1"/>
                    </p:cNvSpPr>
                    <p:nvPr/>
                  </p:nvSpPr>
                  <p:spPr bwMode="auto">
                    <a:xfrm flipV="1">
                      <a:off x="174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1" name="Line 3923"/>
                    <p:cNvSpPr>
                      <a:spLocks noChangeShapeType="1"/>
                    </p:cNvSpPr>
                    <p:nvPr/>
                  </p:nvSpPr>
                  <p:spPr bwMode="auto">
                    <a:xfrm flipV="1">
                      <a:off x="174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2" name="Line 3924"/>
                    <p:cNvSpPr>
                      <a:spLocks noChangeShapeType="1"/>
                    </p:cNvSpPr>
                    <p:nvPr/>
                  </p:nvSpPr>
                  <p:spPr bwMode="auto">
                    <a:xfrm flipV="1">
                      <a:off x="174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3" name="Line 3925"/>
                    <p:cNvSpPr>
                      <a:spLocks noChangeShapeType="1"/>
                    </p:cNvSpPr>
                    <p:nvPr/>
                  </p:nvSpPr>
                  <p:spPr bwMode="auto">
                    <a:xfrm flipV="1">
                      <a:off x="174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4" name="Line 3926"/>
                    <p:cNvSpPr>
                      <a:spLocks noChangeShapeType="1"/>
                    </p:cNvSpPr>
                    <p:nvPr/>
                  </p:nvSpPr>
                  <p:spPr bwMode="auto">
                    <a:xfrm flipV="1">
                      <a:off x="174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5" name="Line 3927"/>
                    <p:cNvSpPr>
                      <a:spLocks noChangeShapeType="1"/>
                    </p:cNvSpPr>
                    <p:nvPr/>
                  </p:nvSpPr>
                  <p:spPr bwMode="auto">
                    <a:xfrm flipV="1">
                      <a:off x="174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6" name="Line 3928"/>
                    <p:cNvSpPr>
                      <a:spLocks noChangeShapeType="1"/>
                    </p:cNvSpPr>
                    <p:nvPr/>
                  </p:nvSpPr>
                  <p:spPr bwMode="auto">
                    <a:xfrm flipV="1">
                      <a:off x="174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7" name="Line 3929"/>
                    <p:cNvSpPr>
                      <a:spLocks noChangeShapeType="1"/>
                    </p:cNvSpPr>
                    <p:nvPr/>
                  </p:nvSpPr>
                  <p:spPr bwMode="auto">
                    <a:xfrm flipV="1">
                      <a:off x="174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8" name="Line 3930"/>
                    <p:cNvSpPr>
                      <a:spLocks noChangeShapeType="1"/>
                    </p:cNvSpPr>
                    <p:nvPr/>
                  </p:nvSpPr>
                  <p:spPr bwMode="auto">
                    <a:xfrm flipV="1">
                      <a:off x="174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9" name="Line 3931"/>
                    <p:cNvSpPr>
                      <a:spLocks noChangeShapeType="1"/>
                    </p:cNvSpPr>
                    <p:nvPr/>
                  </p:nvSpPr>
                  <p:spPr bwMode="auto">
                    <a:xfrm flipV="1">
                      <a:off x="174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0" name="Line 3932"/>
                    <p:cNvSpPr>
                      <a:spLocks noChangeShapeType="1"/>
                    </p:cNvSpPr>
                    <p:nvPr/>
                  </p:nvSpPr>
                  <p:spPr bwMode="auto">
                    <a:xfrm flipV="1">
                      <a:off x="174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1" name="Line 3933"/>
                    <p:cNvSpPr>
                      <a:spLocks noChangeShapeType="1"/>
                    </p:cNvSpPr>
                    <p:nvPr/>
                  </p:nvSpPr>
                  <p:spPr bwMode="auto">
                    <a:xfrm flipV="1">
                      <a:off x="174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9" name="Group 4135"/>
                  <p:cNvGrpSpPr>
                    <a:grpSpLocks/>
                  </p:cNvGrpSpPr>
                  <p:nvPr/>
                </p:nvGrpSpPr>
                <p:grpSpPr bwMode="auto">
                  <a:xfrm>
                    <a:off x="1144" y="425"/>
                    <a:ext cx="365" cy="2337"/>
                    <a:chOff x="1675" y="1105"/>
                    <a:chExt cx="365" cy="2337"/>
                  </a:xfrm>
                  <a:grpFill/>
                </p:grpSpPr>
                <p:sp>
                  <p:nvSpPr>
                    <p:cNvPr id="1352" name="Line 3935"/>
                    <p:cNvSpPr>
                      <a:spLocks noChangeShapeType="1"/>
                    </p:cNvSpPr>
                    <p:nvPr/>
                  </p:nvSpPr>
                  <p:spPr bwMode="auto">
                    <a:xfrm flipV="1">
                      <a:off x="174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3" name="Line 3936"/>
                    <p:cNvSpPr>
                      <a:spLocks noChangeShapeType="1"/>
                    </p:cNvSpPr>
                    <p:nvPr/>
                  </p:nvSpPr>
                  <p:spPr bwMode="auto">
                    <a:xfrm flipV="1">
                      <a:off x="174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4" name="Line 3937"/>
                    <p:cNvSpPr>
                      <a:spLocks noChangeShapeType="1"/>
                    </p:cNvSpPr>
                    <p:nvPr/>
                  </p:nvSpPr>
                  <p:spPr bwMode="auto">
                    <a:xfrm flipV="1">
                      <a:off x="174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5" name="Line 3938"/>
                    <p:cNvSpPr>
                      <a:spLocks noChangeShapeType="1"/>
                    </p:cNvSpPr>
                    <p:nvPr/>
                  </p:nvSpPr>
                  <p:spPr bwMode="auto">
                    <a:xfrm flipV="1">
                      <a:off x="174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6" name="Line 3939"/>
                    <p:cNvSpPr>
                      <a:spLocks noChangeShapeType="1"/>
                    </p:cNvSpPr>
                    <p:nvPr/>
                  </p:nvSpPr>
                  <p:spPr bwMode="auto">
                    <a:xfrm flipV="1">
                      <a:off x="174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7" name="Line 3940"/>
                    <p:cNvSpPr>
                      <a:spLocks noChangeShapeType="1"/>
                    </p:cNvSpPr>
                    <p:nvPr/>
                  </p:nvSpPr>
                  <p:spPr bwMode="auto">
                    <a:xfrm flipV="1">
                      <a:off x="174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8" name="Line 3941"/>
                    <p:cNvSpPr>
                      <a:spLocks noChangeShapeType="1"/>
                    </p:cNvSpPr>
                    <p:nvPr/>
                  </p:nvSpPr>
                  <p:spPr bwMode="auto">
                    <a:xfrm flipV="1">
                      <a:off x="174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9" name="Line 3942"/>
                    <p:cNvSpPr>
                      <a:spLocks noChangeShapeType="1"/>
                    </p:cNvSpPr>
                    <p:nvPr/>
                  </p:nvSpPr>
                  <p:spPr bwMode="auto">
                    <a:xfrm flipV="1">
                      <a:off x="174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0" name="Line 3943"/>
                    <p:cNvSpPr>
                      <a:spLocks noChangeShapeType="1"/>
                    </p:cNvSpPr>
                    <p:nvPr/>
                  </p:nvSpPr>
                  <p:spPr bwMode="auto">
                    <a:xfrm flipV="1">
                      <a:off x="174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1" name="Line 3944"/>
                    <p:cNvSpPr>
                      <a:spLocks noChangeShapeType="1"/>
                    </p:cNvSpPr>
                    <p:nvPr/>
                  </p:nvSpPr>
                  <p:spPr bwMode="auto">
                    <a:xfrm flipV="1">
                      <a:off x="174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2" name="Line 3945"/>
                    <p:cNvSpPr>
                      <a:spLocks noChangeShapeType="1"/>
                    </p:cNvSpPr>
                    <p:nvPr/>
                  </p:nvSpPr>
                  <p:spPr bwMode="auto">
                    <a:xfrm flipV="1">
                      <a:off x="174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3" name="Line 3946"/>
                    <p:cNvSpPr>
                      <a:spLocks noChangeShapeType="1"/>
                    </p:cNvSpPr>
                    <p:nvPr/>
                  </p:nvSpPr>
                  <p:spPr bwMode="auto">
                    <a:xfrm flipV="1">
                      <a:off x="174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4" name="Line 3947"/>
                    <p:cNvSpPr>
                      <a:spLocks noChangeShapeType="1"/>
                    </p:cNvSpPr>
                    <p:nvPr/>
                  </p:nvSpPr>
                  <p:spPr bwMode="auto">
                    <a:xfrm flipV="1">
                      <a:off x="174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5" name="Line 3948"/>
                    <p:cNvSpPr>
                      <a:spLocks noChangeShapeType="1"/>
                    </p:cNvSpPr>
                    <p:nvPr/>
                  </p:nvSpPr>
                  <p:spPr bwMode="auto">
                    <a:xfrm flipV="1">
                      <a:off x="174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6" name="Line 3949"/>
                    <p:cNvSpPr>
                      <a:spLocks noChangeShapeType="1"/>
                    </p:cNvSpPr>
                    <p:nvPr/>
                  </p:nvSpPr>
                  <p:spPr bwMode="auto">
                    <a:xfrm flipV="1">
                      <a:off x="174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7" name="Line 3950"/>
                    <p:cNvSpPr>
                      <a:spLocks noChangeShapeType="1"/>
                    </p:cNvSpPr>
                    <p:nvPr/>
                  </p:nvSpPr>
                  <p:spPr bwMode="auto">
                    <a:xfrm flipV="1">
                      <a:off x="174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8" name="Line 3951"/>
                    <p:cNvSpPr>
                      <a:spLocks noChangeShapeType="1"/>
                    </p:cNvSpPr>
                    <p:nvPr/>
                  </p:nvSpPr>
                  <p:spPr bwMode="auto">
                    <a:xfrm flipV="1">
                      <a:off x="174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69" name="Line 3952"/>
                    <p:cNvSpPr>
                      <a:spLocks noChangeShapeType="1"/>
                    </p:cNvSpPr>
                    <p:nvPr/>
                  </p:nvSpPr>
                  <p:spPr bwMode="auto">
                    <a:xfrm flipV="1">
                      <a:off x="174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0" name="Line 3953"/>
                    <p:cNvSpPr>
                      <a:spLocks noChangeShapeType="1"/>
                    </p:cNvSpPr>
                    <p:nvPr/>
                  </p:nvSpPr>
                  <p:spPr bwMode="auto">
                    <a:xfrm flipV="1">
                      <a:off x="174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1" name="Line 3954"/>
                    <p:cNvSpPr>
                      <a:spLocks noChangeShapeType="1"/>
                    </p:cNvSpPr>
                    <p:nvPr/>
                  </p:nvSpPr>
                  <p:spPr bwMode="auto">
                    <a:xfrm flipV="1">
                      <a:off x="174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2" name="Line 3955"/>
                    <p:cNvSpPr>
                      <a:spLocks noChangeShapeType="1"/>
                    </p:cNvSpPr>
                    <p:nvPr/>
                  </p:nvSpPr>
                  <p:spPr bwMode="auto">
                    <a:xfrm flipV="1">
                      <a:off x="174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3" name="Line 3956"/>
                    <p:cNvSpPr>
                      <a:spLocks noChangeShapeType="1"/>
                    </p:cNvSpPr>
                    <p:nvPr/>
                  </p:nvSpPr>
                  <p:spPr bwMode="auto">
                    <a:xfrm flipV="1">
                      <a:off x="174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4" name="Line 3957"/>
                    <p:cNvSpPr>
                      <a:spLocks noChangeShapeType="1"/>
                    </p:cNvSpPr>
                    <p:nvPr/>
                  </p:nvSpPr>
                  <p:spPr bwMode="auto">
                    <a:xfrm flipV="1">
                      <a:off x="174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5" name="Line 3958"/>
                    <p:cNvSpPr>
                      <a:spLocks noChangeShapeType="1"/>
                    </p:cNvSpPr>
                    <p:nvPr/>
                  </p:nvSpPr>
                  <p:spPr bwMode="auto">
                    <a:xfrm flipV="1">
                      <a:off x="174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6" name="Line 3959"/>
                    <p:cNvSpPr>
                      <a:spLocks noChangeShapeType="1"/>
                    </p:cNvSpPr>
                    <p:nvPr/>
                  </p:nvSpPr>
                  <p:spPr bwMode="auto">
                    <a:xfrm flipV="1">
                      <a:off x="174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7" name="Line 3960"/>
                    <p:cNvSpPr>
                      <a:spLocks noChangeShapeType="1"/>
                    </p:cNvSpPr>
                    <p:nvPr/>
                  </p:nvSpPr>
                  <p:spPr bwMode="auto">
                    <a:xfrm flipV="1">
                      <a:off x="174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8" name="Line 3961"/>
                    <p:cNvSpPr>
                      <a:spLocks noChangeShapeType="1"/>
                    </p:cNvSpPr>
                    <p:nvPr/>
                  </p:nvSpPr>
                  <p:spPr bwMode="auto">
                    <a:xfrm flipV="1">
                      <a:off x="174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9" name="Line 3962"/>
                    <p:cNvSpPr>
                      <a:spLocks noChangeShapeType="1"/>
                    </p:cNvSpPr>
                    <p:nvPr/>
                  </p:nvSpPr>
                  <p:spPr bwMode="auto">
                    <a:xfrm flipV="1">
                      <a:off x="174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0" name="Line 3963"/>
                    <p:cNvSpPr>
                      <a:spLocks noChangeShapeType="1"/>
                    </p:cNvSpPr>
                    <p:nvPr/>
                  </p:nvSpPr>
                  <p:spPr bwMode="auto">
                    <a:xfrm flipV="1">
                      <a:off x="174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1" name="Line 3964"/>
                    <p:cNvSpPr>
                      <a:spLocks noChangeShapeType="1"/>
                    </p:cNvSpPr>
                    <p:nvPr/>
                  </p:nvSpPr>
                  <p:spPr bwMode="auto">
                    <a:xfrm flipV="1">
                      <a:off x="174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2" name="Line 3965"/>
                    <p:cNvSpPr>
                      <a:spLocks noChangeShapeType="1"/>
                    </p:cNvSpPr>
                    <p:nvPr/>
                  </p:nvSpPr>
                  <p:spPr bwMode="auto">
                    <a:xfrm flipV="1">
                      <a:off x="174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3" name="Line 3966"/>
                    <p:cNvSpPr>
                      <a:spLocks noChangeShapeType="1"/>
                    </p:cNvSpPr>
                    <p:nvPr/>
                  </p:nvSpPr>
                  <p:spPr bwMode="auto">
                    <a:xfrm flipV="1">
                      <a:off x="174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4" name="Line 3967"/>
                    <p:cNvSpPr>
                      <a:spLocks noChangeShapeType="1"/>
                    </p:cNvSpPr>
                    <p:nvPr/>
                  </p:nvSpPr>
                  <p:spPr bwMode="auto">
                    <a:xfrm flipV="1">
                      <a:off x="174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5" name="Line 3968"/>
                    <p:cNvSpPr>
                      <a:spLocks noChangeShapeType="1"/>
                    </p:cNvSpPr>
                    <p:nvPr/>
                  </p:nvSpPr>
                  <p:spPr bwMode="auto">
                    <a:xfrm flipV="1">
                      <a:off x="174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6" name="Line 3969"/>
                    <p:cNvSpPr>
                      <a:spLocks noChangeShapeType="1"/>
                    </p:cNvSpPr>
                    <p:nvPr/>
                  </p:nvSpPr>
                  <p:spPr bwMode="auto">
                    <a:xfrm flipV="1">
                      <a:off x="174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7" name="Line 3970"/>
                    <p:cNvSpPr>
                      <a:spLocks noChangeShapeType="1"/>
                    </p:cNvSpPr>
                    <p:nvPr/>
                  </p:nvSpPr>
                  <p:spPr bwMode="auto">
                    <a:xfrm flipV="1">
                      <a:off x="174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8" name="Line 3971"/>
                    <p:cNvSpPr>
                      <a:spLocks noChangeShapeType="1"/>
                    </p:cNvSpPr>
                    <p:nvPr/>
                  </p:nvSpPr>
                  <p:spPr bwMode="auto">
                    <a:xfrm flipV="1">
                      <a:off x="174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89" name="Line 3972"/>
                    <p:cNvSpPr>
                      <a:spLocks noChangeShapeType="1"/>
                    </p:cNvSpPr>
                    <p:nvPr/>
                  </p:nvSpPr>
                  <p:spPr bwMode="auto">
                    <a:xfrm flipV="1">
                      <a:off x="174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0" name="Line 3973"/>
                    <p:cNvSpPr>
                      <a:spLocks noChangeShapeType="1"/>
                    </p:cNvSpPr>
                    <p:nvPr/>
                  </p:nvSpPr>
                  <p:spPr bwMode="auto">
                    <a:xfrm flipV="1">
                      <a:off x="174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1" name="Line 3974"/>
                    <p:cNvSpPr>
                      <a:spLocks noChangeShapeType="1"/>
                    </p:cNvSpPr>
                    <p:nvPr/>
                  </p:nvSpPr>
                  <p:spPr bwMode="auto">
                    <a:xfrm flipV="1">
                      <a:off x="174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2" name="Line 3975"/>
                    <p:cNvSpPr>
                      <a:spLocks noChangeShapeType="1"/>
                    </p:cNvSpPr>
                    <p:nvPr/>
                  </p:nvSpPr>
                  <p:spPr bwMode="auto">
                    <a:xfrm flipV="1">
                      <a:off x="174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3" name="Line 3976"/>
                    <p:cNvSpPr>
                      <a:spLocks noChangeShapeType="1"/>
                    </p:cNvSpPr>
                    <p:nvPr/>
                  </p:nvSpPr>
                  <p:spPr bwMode="auto">
                    <a:xfrm flipV="1">
                      <a:off x="174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4" name="Line 3977"/>
                    <p:cNvSpPr>
                      <a:spLocks noChangeShapeType="1"/>
                    </p:cNvSpPr>
                    <p:nvPr/>
                  </p:nvSpPr>
                  <p:spPr bwMode="auto">
                    <a:xfrm flipV="1">
                      <a:off x="174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5" name="Line 3978"/>
                    <p:cNvSpPr>
                      <a:spLocks noChangeShapeType="1"/>
                    </p:cNvSpPr>
                    <p:nvPr/>
                  </p:nvSpPr>
                  <p:spPr bwMode="auto">
                    <a:xfrm flipV="1">
                      <a:off x="174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6" name="Line 3979"/>
                    <p:cNvSpPr>
                      <a:spLocks noChangeShapeType="1"/>
                    </p:cNvSpPr>
                    <p:nvPr/>
                  </p:nvSpPr>
                  <p:spPr bwMode="auto">
                    <a:xfrm flipV="1">
                      <a:off x="174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7" name="Line 3980"/>
                    <p:cNvSpPr>
                      <a:spLocks noChangeShapeType="1"/>
                    </p:cNvSpPr>
                    <p:nvPr/>
                  </p:nvSpPr>
                  <p:spPr bwMode="auto">
                    <a:xfrm flipV="1">
                      <a:off x="174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8" name="Line 3981"/>
                    <p:cNvSpPr>
                      <a:spLocks noChangeShapeType="1"/>
                    </p:cNvSpPr>
                    <p:nvPr/>
                  </p:nvSpPr>
                  <p:spPr bwMode="auto">
                    <a:xfrm flipV="1">
                      <a:off x="174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9" name="Line 3982"/>
                    <p:cNvSpPr>
                      <a:spLocks noChangeShapeType="1"/>
                    </p:cNvSpPr>
                    <p:nvPr/>
                  </p:nvSpPr>
                  <p:spPr bwMode="auto">
                    <a:xfrm flipV="1">
                      <a:off x="174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0" name="Line 3983"/>
                    <p:cNvSpPr>
                      <a:spLocks noChangeShapeType="1"/>
                    </p:cNvSpPr>
                    <p:nvPr/>
                  </p:nvSpPr>
                  <p:spPr bwMode="auto">
                    <a:xfrm flipV="1">
                      <a:off x="174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1" name="Line 3984"/>
                    <p:cNvSpPr>
                      <a:spLocks noChangeShapeType="1"/>
                    </p:cNvSpPr>
                    <p:nvPr/>
                  </p:nvSpPr>
                  <p:spPr bwMode="auto">
                    <a:xfrm flipV="1">
                      <a:off x="174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2" name="Line 3985"/>
                    <p:cNvSpPr>
                      <a:spLocks noChangeShapeType="1"/>
                    </p:cNvSpPr>
                    <p:nvPr/>
                  </p:nvSpPr>
                  <p:spPr bwMode="auto">
                    <a:xfrm flipV="1">
                      <a:off x="174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3" name="Line 3986"/>
                    <p:cNvSpPr>
                      <a:spLocks noChangeShapeType="1"/>
                    </p:cNvSpPr>
                    <p:nvPr/>
                  </p:nvSpPr>
                  <p:spPr bwMode="auto">
                    <a:xfrm flipV="1">
                      <a:off x="174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4" name="Line 3987"/>
                    <p:cNvSpPr>
                      <a:spLocks noChangeShapeType="1"/>
                    </p:cNvSpPr>
                    <p:nvPr/>
                  </p:nvSpPr>
                  <p:spPr bwMode="auto">
                    <a:xfrm flipV="1">
                      <a:off x="174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5" name="Line 3988"/>
                    <p:cNvSpPr>
                      <a:spLocks noChangeShapeType="1"/>
                    </p:cNvSpPr>
                    <p:nvPr/>
                  </p:nvSpPr>
                  <p:spPr bwMode="auto">
                    <a:xfrm flipV="1">
                      <a:off x="174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6" name="Line 3989"/>
                    <p:cNvSpPr>
                      <a:spLocks noChangeShapeType="1"/>
                    </p:cNvSpPr>
                    <p:nvPr/>
                  </p:nvSpPr>
                  <p:spPr bwMode="auto">
                    <a:xfrm flipV="1">
                      <a:off x="174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7" name="Line 3990"/>
                    <p:cNvSpPr>
                      <a:spLocks noChangeShapeType="1"/>
                    </p:cNvSpPr>
                    <p:nvPr/>
                  </p:nvSpPr>
                  <p:spPr bwMode="auto">
                    <a:xfrm flipV="1">
                      <a:off x="174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8" name="Line 3991"/>
                    <p:cNvSpPr>
                      <a:spLocks noChangeShapeType="1"/>
                    </p:cNvSpPr>
                    <p:nvPr/>
                  </p:nvSpPr>
                  <p:spPr bwMode="auto">
                    <a:xfrm flipV="1">
                      <a:off x="174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9" name="Line 3992"/>
                    <p:cNvSpPr>
                      <a:spLocks noChangeShapeType="1"/>
                    </p:cNvSpPr>
                    <p:nvPr/>
                  </p:nvSpPr>
                  <p:spPr bwMode="auto">
                    <a:xfrm flipV="1">
                      <a:off x="174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0" name="Line 3993"/>
                    <p:cNvSpPr>
                      <a:spLocks noChangeShapeType="1"/>
                    </p:cNvSpPr>
                    <p:nvPr/>
                  </p:nvSpPr>
                  <p:spPr bwMode="auto">
                    <a:xfrm flipV="1">
                      <a:off x="174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1" name="Line 3994"/>
                    <p:cNvSpPr>
                      <a:spLocks noChangeShapeType="1"/>
                    </p:cNvSpPr>
                    <p:nvPr/>
                  </p:nvSpPr>
                  <p:spPr bwMode="auto">
                    <a:xfrm flipV="1">
                      <a:off x="174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2" name="Line 3995"/>
                    <p:cNvSpPr>
                      <a:spLocks noChangeShapeType="1"/>
                    </p:cNvSpPr>
                    <p:nvPr/>
                  </p:nvSpPr>
                  <p:spPr bwMode="auto">
                    <a:xfrm flipV="1">
                      <a:off x="174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3" name="Line 3996"/>
                    <p:cNvSpPr>
                      <a:spLocks noChangeShapeType="1"/>
                    </p:cNvSpPr>
                    <p:nvPr/>
                  </p:nvSpPr>
                  <p:spPr bwMode="auto">
                    <a:xfrm flipV="1">
                      <a:off x="174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4" name="Line 3997"/>
                    <p:cNvSpPr>
                      <a:spLocks noChangeShapeType="1"/>
                    </p:cNvSpPr>
                    <p:nvPr/>
                  </p:nvSpPr>
                  <p:spPr bwMode="auto">
                    <a:xfrm flipV="1">
                      <a:off x="174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5" name="Line 3998"/>
                    <p:cNvSpPr>
                      <a:spLocks noChangeShapeType="1"/>
                    </p:cNvSpPr>
                    <p:nvPr/>
                  </p:nvSpPr>
                  <p:spPr bwMode="auto">
                    <a:xfrm flipV="1">
                      <a:off x="174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6" name="Line 3999"/>
                    <p:cNvSpPr>
                      <a:spLocks noChangeShapeType="1"/>
                    </p:cNvSpPr>
                    <p:nvPr/>
                  </p:nvSpPr>
                  <p:spPr bwMode="auto">
                    <a:xfrm flipV="1">
                      <a:off x="174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7" name="Line 4000"/>
                    <p:cNvSpPr>
                      <a:spLocks noChangeShapeType="1"/>
                    </p:cNvSpPr>
                    <p:nvPr/>
                  </p:nvSpPr>
                  <p:spPr bwMode="auto">
                    <a:xfrm flipV="1">
                      <a:off x="174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8" name="Line 4001"/>
                    <p:cNvSpPr>
                      <a:spLocks noChangeShapeType="1"/>
                    </p:cNvSpPr>
                    <p:nvPr/>
                  </p:nvSpPr>
                  <p:spPr bwMode="auto">
                    <a:xfrm flipV="1">
                      <a:off x="174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19" name="Line 4002"/>
                    <p:cNvSpPr>
                      <a:spLocks noChangeShapeType="1"/>
                    </p:cNvSpPr>
                    <p:nvPr/>
                  </p:nvSpPr>
                  <p:spPr bwMode="auto">
                    <a:xfrm flipV="1">
                      <a:off x="174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0" name="Line 4003"/>
                    <p:cNvSpPr>
                      <a:spLocks noChangeShapeType="1"/>
                    </p:cNvSpPr>
                    <p:nvPr/>
                  </p:nvSpPr>
                  <p:spPr bwMode="auto">
                    <a:xfrm flipV="1">
                      <a:off x="174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1" name="Line 4004"/>
                    <p:cNvSpPr>
                      <a:spLocks noChangeShapeType="1"/>
                    </p:cNvSpPr>
                    <p:nvPr/>
                  </p:nvSpPr>
                  <p:spPr bwMode="auto">
                    <a:xfrm flipV="1">
                      <a:off x="174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2" name="Line 4005"/>
                    <p:cNvSpPr>
                      <a:spLocks noChangeShapeType="1"/>
                    </p:cNvSpPr>
                    <p:nvPr/>
                  </p:nvSpPr>
                  <p:spPr bwMode="auto">
                    <a:xfrm flipV="1">
                      <a:off x="174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3" name="Line 4006"/>
                    <p:cNvSpPr>
                      <a:spLocks noChangeShapeType="1"/>
                    </p:cNvSpPr>
                    <p:nvPr/>
                  </p:nvSpPr>
                  <p:spPr bwMode="auto">
                    <a:xfrm flipV="1">
                      <a:off x="174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4" name="Line 4007"/>
                    <p:cNvSpPr>
                      <a:spLocks noChangeShapeType="1"/>
                    </p:cNvSpPr>
                    <p:nvPr/>
                  </p:nvSpPr>
                  <p:spPr bwMode="auto">
                    <a:xfrm flipV="1">
                      <a:off x="174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5" name="Line 4008"/>
                    <p:cNvSpPr>
                      <a:spLocks noChangeShapeType="1"/>
                    </p:cNvSpPr>
                    <p:nvPr/>
                  </p:nvSpPr>
                  <p:spPr bwMode="auto">
                    <a:xfrm flipV="1">
                      <a:off x="174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6" name="Line 4009"/>
                    <p:cNvSpPr>
                      <a:spLocks noChangeShapeType="1"/>
                    </p:cNvSpPr>
                    <p:nvPr/>
                  </p:nvSpPr>
                  <p:spPr bwMode="auto">
                    <a:xfrm flipV="1">
                      <a:off x="174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7" name="Line 4010"/>
                    <p:cNvSpPr>
                      <a:spLocks noChangeShapeType="1"/>
                    </p:cNvSpPr>
                    <p:nvPr/>
                  </p:nvSpPr>
                  <p:spPr bwMode="auto">
                    <a:xfrm flipV="1">
                      <a:off x="174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8" name="Line 4011"/>
                    <p:cNvSpPr>
                      <a:spLocks noChangeShapeType="1"/>
                    </p:cNvSpPr>
                    <p:nvPr/>
                  </p:nvSpPr>
                  <p:spPr bwMode="auto">
                    <a:xfrm flipV="1">
                      <a:off x="174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29" name="Line 4012"/>
                    <p:cNvSpPr>
                      <a:spLocks noChangeShapeType="1"/>
                    </p:cNvSpPr>
                    <p:nvPr/>
                  </p:nvSpPr>
                  <p:spPr bwMode="auto">
                    <a:xfrm flipV="1">
                      <a:off x="174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0" name="Line 4013"/>
                    <p:cNvSpPr>
                      <a:spLocks noChangeShapeType="1"/>
                    </p:cNvSpPr>
                    <p:nvPr/>
                  </p:nvSpPr>
                  <p:spPr bwMode="auto">
                    <a:xfrm flipV="1">
                      <a:off x="174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1" name="Line 4014"/>
                    <p:cNvSpPr>
                      <a:spLocks noChangeShapeType="1"/>
                    </p:cNvSpPr>
                    <p:nvPr/>
                  </p:nvSpPr>
                  <p:spPr bwMode="auto">
                    <a:xfrm flipV="1">
                      <a:off x="174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2" name="Line 4015"/>
                    <p:cNvSpPr>
                      <a:spLocks noChangeShapeType="1"/>
                    </p:cNvSpPr>
                    <p:nvPr/>
                  </p:nvSpPr>
                  <p:spPr bwMode="auto">
                    <a:xfrm flipV="1">
                      <a:off x="174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3" name="Line 4016"/>
                    <p:cNvSpPr>
                      <a:spLocks noChangeShapeType="1"/>
                    </p:cNvSpPr>
                    <p:nvPr/>
                  </p:nvSpPr>
                  <p:spPr bwMode="auto">
                    <a:xfrm flipV="1">
                      <a:off x="174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4" name="Line 4017"/>
                    <p:cNvSpPr>
                      <a:spLocks noChangeShapeType="1"/>
                    </p:cNvSpPr>
                    <p:nvPr/>
                  </p:nvSpPr>
                  <p:spPr bwMode="auto">
                    <a:xfrm flipV="1">
                      <a:off x="174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5" name="Line 4018"/>
                    <p:cNvSpPr>
                      <a:spLocks noChangeShapeType="1"/>
                    </p:cNvSpPr>
                    <p:nvPr/>
                  </p:nvSpPr>
                  <p:spPr bwMode="auto">
                    <a:xfrm flipV="1">
                      <a:off x="174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6" name="Line 4019"/>
                    <p:cNvSpPr>
                      <a:spLocks noChangeShapeType="1"/>
                    </p:cNvSpPr>
                    <p:nvPr/>
                  </p:nvSpPr>
                  <p:spPr bwMode="auto">
                    <a:xfrm flipV="1">
                      <a:off x="174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7" name="Line 4020"/>
                    <p:cNvSpPr>
                      <a:spLocks noChangeShapeType="1"/>
                    </p:cNvSpPr>
                    <p:nvPr/>
                  </p:nvSpPr>
                  <p:spPr bwMode="auto">
                    <a:xfrm flipV="1">
                      <a:off x="174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8" name="Line 4021"/>
                    <p:cNvSpPr>
                      <a:spLocks noChangeShapeType="1"/>
                    </p:cNvSpPr>
                    <p:nvPr/>
                  </p:nvSpPr>
                  <p:spPr bwMode="auto">
                    <a:xfrm flipV="1">
                      <a:off x="174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39" name="Line 4022"/>
                    <p:cNvSpPr>
                      <a:spLocks noChangeShapeType="1"/>
                    </p:cNvSpPr>
                    <p:nvPr/>
                  </p:nvSpPr>
                  <p:spPr bwMode="auto">
                    <a:xfrm flipV="1">
                      <a:off x="174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0" name="Line 4023"/>
                    <p:cNvSpPr>
                      <a:spLocks noChangeShapeType="1"/>
                    </p:cNvSpPr>
                    <p:nvPr/>
                  </p:nvSpPr>
                  <p:spPr bwMode="auto">
                    <a:xfrm flipV="1">
                      <a:off x="174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1" name="Line 4024"/>
                    <p:cNvSpPr>
                      <a:spLocks noChangeShapeType="1"/>
                    </p:cNvSpPr>
                    <p:nvPr/>
                  </p:nvSpPr>
                  <p:spPr bwMode="auto">
                    <a:xfrm flipV="1">
                      <a:off x="174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2" name="Line 4025"/>
                    <p:cNvSpPr>
                      <a:spLocks noChangeShapeType="1"/>
                    </p:cNvSpPr>
                    <p:nvPr/>
                  </p:nvSpPr>
                  <p:spPr bwMode="auto">
                    <a:xfrm flipV="1">
                      <a:off x="174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3" name="Line 4026"/>
                    <p:cNvSpPr>
                      <a:spLocks noChangeShapeType="1"/>
                    </p:cNvSpPr>
                    <p:nvPr/>
                  </p:nvSpPr>
                  <p:spPr bwMode="auto">
                    <a:xfrm flipV="1">
                      <a:off x="174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4" name="Line 4027"/>
                    <p:cNvSpPr>
                      <a:spLocks noChangeShapeType="1"/>
                    </p:cNvSpPr>
                    <p:nvPr/>
                  </p:nvSpPr>
                  <p:spPr bwMode="auto">
                    <a:xfrm flipV="1">
                      <a:off x="174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5" name="Line 4028"/>
                    <p:cNvSpPr>
                      <a:spLocks noChangeShapeType="1"/>
                    </p:cNvSpPr>
                    <p:nvPr/>
                  </p:nvSpPr>
                  <p:spPr bwMode="auto">
                    <a:xfrm flipV="1">
                      <a:off x="174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6" name="Line 4029"/>
                    <p:cNvSpPr>
                      <a:spLocks noChangeShapeType="1"/>
                    </p:cNvSpPr>
                    <p:nvPr/>
                  </p:nvSpPr>
                  <p:spPr bwMode="auto">
                    <a:xfrm flipV="1">
                      <a:off x="174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7" name="Line 4030"/>
                    <p:cNvSpPr>
                      <a:spLocks noChangeShapeType="1"/>
                    </p:cNvSpPr>
                    <p:nvPr/>
                  </p:nvSpPr>
                  <p:spPr bwMode="auto">
                    <a:xfrm flipV="1">
                      <a:off x="174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8" name="Line 4031"/>
                    <p:cNvSpPr>
                      <a:spLocks noChangeShapeType="1"/>
                    </p:cNvSpPr>
                    <p:nvPr/>
                  </p:nvSpPr>
                  <p:spPr bwMode="auto">
                    <a:xfrm flipV="1">
                      <a:off x="174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9" name="Line 4032"/>
                    <p:cNvSpPr>
                      <a:spLocks noChangeShapeType="1"/>
                    </p:cNvSpPr>
                    <p:nvPr/>
                  </p:nvSpPr>
                  <p:spPr bwMode="auto">
                    <a:xfrm flipV="1">
                      <a:off x="174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0" name="Line 4033"/>
                    <p:cNvSpPr>
                      <a:spLocks noChangeShapeType="1"/>
                    </p:cNvSpPr>
                    <p:nvPr/>
                  </p:nvSpPr>
                  <p:spPr bwMode="auto">
                    <a:xfrm flipV="1">
                      <a:off x="174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1" name="Line 4034"/>
                    <p:cNvSpPr>
                      <a:spLocks noChangeShapeType="1"/>
                    </p:cNvSpPr>
                    <p:nvPr/>
                  </p:nvSpPr>
                  <p:spPr bwMode="auto">
                    <a:xfrm flipV="1">
                      <a:off x="174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2" name="Line 4035"/>
                    <p:cNvSpPr>
                      <a:spLocks noChangeShapeType="1"/>
                    </p:cNvSpPr>
                    <p:nvPr/>
                  </p:nvSpPr>
                  <p:spPr bwMode="auto">
                    <a:xfrm flipV="1">
                      <a:off x="174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3" name="Line 4036"/>
                    <p:cNvSpPr>
                      <a:spLocks noChangeShapeType="1"/>
                    </p:cNvSpPr>
                    <p:nvPr/>
                  </p:nvSpPr>
                  <p:spPr bwMode="auto">
                    <a:xfrm flipV="1">
                      <a:off x="174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4" name="Line 4037"/>
                    <p:cNvSpPr>
                      <a:spLocks noChangeShapeType="1"/>
                    </p:cNvSpPr>
                    <p:nvPr/>
                  </p:nvSpPr>
                  <p:spPr bwMode="auto">
                    <a:xfrm flipV="1">
                      <a:off x="174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5" name="Rectangle 4038"/>
                    <p:cNvSpPr>
                      <a:spLocks noChangeArrowheads="1"/>
                    </p:cNvSpPr>
                    <p:nvPr/>
                  </p:nvSpPr>
                  <p:spPr bwMode="auto">
                    <a:xfrm>
                      <a:off x="1675"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456" name="Line 4039"/>
                    <p:cNvSpPr>
                      <a:spLocks noChangeShapeType="1"/>
                    </p:cNvSpPr>
                    <p:nvPr/>
                  </p:nvSpPr>
                  <p:spPr bwMode="auto">
                    <a:xfrm>
                      <a:off x="203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7" name="Line 4040"/>
                    <p:cNvSpPr>
                      <a:spLocks noChangeShapeType="1"/>
                    </p:cNvSpPr>
                    <p:nvPr/>
                  </p:nvSpPr>
                  <p:spPr bwMode="auto">
                    <a:xfrm flipV="1">
                      <a:off x="203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8" name="Line 4041"/>
                    <p:cNvSpPr>
                      <a:spLocks noChangeShapeType="1"/>
                    </p:cNvSpPr>
                    <p:nvPr/>
                  </p:nvSpPr>
                  <p:spPr bwMode="auto">
                    <a:xfrm flipV="1">
                      <a:off x="203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59" name="Line 4042"/>
                    <p:cNvSpPr>
                      <a:spLocks noChangeShapeType="1"/>
                    </p:cNvSpPr>
                    <p:nvPr/>
                  </p:nvSpPr>
                  <p:spPr bwMode="auto">
                    <a:xfrm flipV="1">
                      <a:off x="203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0" name="Line 4043"/>
                    <p:cNvSpPr>
                      <a:spLocks noChangeShapeType="1"/>
                    </p:cNvSpPr>
                    <p:nvPr/>
                  </p:nvSpPr>
                  <p:spPr bwMode="auto">
                    <a:xfrm flipV="1">
                      <a:off x="203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1" name="Line 4044"/>
                    <p:cNvSpPr>
                      <a:spLocks noChangeShapeType="1"/>
                    </p:cNvSpPr>
                    <p:nvPr/>
                  </p:nvSpPr>
                  <p:spPr bwMode="auto">
                    <a:xfrm flipV="1">
                      <a:off x="203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2" name="Line 4045"/>
                    <p:cNvSpPr>
                      <a:spLocks noChangeShapeType="1"/>
                    </p:cNvSpPr>
                    <p:nvPr/>
                  </p:nvSpPr>
                  <p:spPr bwMode="auto">
                    <a:xfrm flipV="1">
                      <a:off x="203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3" name="Line 4046"/>
                    <p:cNvSpPr>
                      <a:spLocks noChangeShapeType="1"/>
                    </p:cNvSpPr>
                    <p:nvPr/>
                  </p:nvSpPr>
                  <p:spPr bwMode="auto">
                    <a:xfrm flipV="1">
                      <a:off x="203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4" name="Line 4047"/>
                    <p:cNvSpPr>
                      <a:spLocks noChangeShapeType="1"/>
                    </p:cNvSpPr>
                    <p:nvPr/>
                  </p:nvSpPr>
                  <p:spPr bwMode="auto">
                    <a:xfrm flipV="1">
                      <a:off x="203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5" name="Line 4048"/>
                    <p:cNvSpPr>
                      <a:spLocks noChangeShapeType="1"/>
                    </p:cNvSpPr>
                    <p:nvPr/>
                  </p:nvSpPr>
                  <p:spPr bwMode="auto">
                    <a:xfrm flipV="1">
                      <a:off x="203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6" name="Line 4049"/>
                    <p:cNvSpPr>
                      <a:spLocks noChangeShapeType="1"/>
                    </p:cNvSpPr>
                    <p:nvPr/>
                  </p:nvSpPr>
                  <p:spPr bwMode="auto">
                    <a:xfrm flipV="1">
                      <a:off x="203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7" name="Line 4050"/>
                    <p:cNvSpPr>
                      <a:spLocks noChangeShapeType="1"/>
                    </p:cNvSpPr>
                    <p:nvPr/>
                  </p:nvSpPr>
                  <p:spPr bwMode="auto">
                    <a:xfrm flipV="1">
                      <a:off x="203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8" name="Line 4051"/>
                    <p:cNvSpPr>
                      <a:spLocks noChangeShapeType="1"/>
                    </p:cNvSpPr>
                    <p:nvPr/>
                  </p:nvSpPr>
                  <p:spPr bwMode="auto">
                    <a:xfrm flipV="1">
                      <a:off x="203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9" name="Line 4052"/>
                    <p:cNvSpPr>
                      <a:spLocks noChangeShapeType="1"/>
                    </p:cNvSpPr>
                    <p:nvPr/>
                  </p:nvSpPr>
                  <p:spPr bwMode="auto">
                    <a:xfrm flipV="1">
                      <a:off x="203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0" name="Line 4053"/>
                    <p:cNvSpPr>
                      <a:spLocks noChangeShapeType="1"/>
                    </p:cNvSpPr>
                    <p:nvPr/>
                  </p:nvSpPr>
                  <p:spPr bwMode="auto">
                    <a:xfrm flipV="1">
                      <a:off x="203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1" name="Line 4054"/>
                    <p:cNvSpPr>
                      <a:spLocks noChangeShapeType="1"/>
                    </p:cNvSpPr>
                    <p:nvPr/>
                  </p:nvSpPr>
                  <p:spPr bwMode="auto">
                    <a:xfrm flipV="1">
                      <a:off x="203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2" name="Line 4055"/>
                    <p:cNvSpPr>
                      <a:spLocks noChangeShapeType="1"/>
                    </p:cNvSpPr>
                    <p:nvPr/>
                  </p:nvSpPr>
                  <p:spPr bwMode="auto">
                    <a:xfrm flipV="1">
                      <a:off x="203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3" name="Line 4056"/>
                    <p:cNvSpPr>
                      <a:spLocks noChangeShapeType="1"/>
                    </p:cNvSpPr>
                    <p:nvPr/>
                  </p:nvSpPr>
                  <p:spPr bwMode="auto">
                    <a:xfrm flipV="1">
                      <a:off x="203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4" name="Line 4057"/>
                    <p:cNvSpPr>
                      <a:spLocks noChangeShapeType="1"/>
                    </p:cNvSpPr>
                    <p:nvPr/>
                  </p:nvSpPr>
                  <p:spPr bwMode="auto">
                    <a:xfrm flipV="1">
                      <a:off x="203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5" name="Line 4058"/>
                    <p:cNvSpPr>
                      <a:spLocks noChangeShapeType="1"/>
                    </p:cNvSpPr>
                    <p:nvPr/>
                  </p:nvSpPr>
                  <p:spPr bwMode="auto">
                    <a:xfrm flipV="1">
                      <a:off x="203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6" name="Line 4059"/>
                    <p:cNvSpPr>
                      <a:spLocks noChangeShapeType="1"/>
                    </p:cNvSpPr>
                    <p:nvPr/>
                  </p:nvSpPr>
                  <p:spPr bwMode="auto">
                    <a:xfrm flipV="1">
                      <a:off x="203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7" name="Line 4060"/>
                    <p:cNvSpPr>
                      <a:spLocks noChangeShapeType="1"/>
                    </p:cNvSpPr>
                    <p:nvPr/>
                  </p:nvSpPr>
                  <p:spPr bwMode="auto">
                    <a:xfrm flipV="1">
                      <a:off x="203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8" name="Line 4061"/>
                    <p:cNvSpPr>
                      <a:spLocks noChangeShapeType="1"/>
                    </p:cNvSpPr>
                    <p:nvPr/>
                  </p:nvSpPr>
                  <p:spPr bwMode="auto">
                    <a:xfrm flipV="1">
                      <a:off x="203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79" name="Line 4062"/>
                    <p:cNvSpPr>
                      <a:spLocks noChangeShapeType="1"/>
                    </p:cNvSpPr>
                    <p:nvPr/>
                  </p:nvSpPr>
                  <p:spPr bwMode="auto">
                    <a:xfrm flipV="1">
                      <a:off x="203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0" name="Line 4063"/>
                    <p:cNvSpPr>
                      <a:spLocks noChangeShapeType="1"/>
                    </p:cNvSpPr>
                    <p:nvPr/>
                  </p:nvSpPr>
                  <p:spPr bwMode="auto">
                    <a:xfrm flipV="1">
                      <a:off x="203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1" name="Line 4064"/>
                    <p:cNvSpPr>
                      <a:spLocks noChangeShapeType="1"/>
                    </p:cNvSpPr>
                    <p:nvPr/>
                  </p:nvSpPr>
                  <p:spPr bwMode="auto">
                    <a:xfrm flipV="1">
                      <a:off x="203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2" name="Line 4065"/>
                    <p:cNvSpPr>
                      <a:spLocks noChangeShapeType="1"/>
                    </p:cNvSpPr>
                    <p:nvPr/>
                  </p:nvSpPr>
                  <p:spPr bwMode="auto">
                    <a:xfrm flipV="1">
                      <a:off x="203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3" name="Line 4066"/>
                    <p:cNvSpPr>
                      <a:spLocks noChangeShapeType="1"/>
                    </p:cNvSpPr>
                    <p:nvPr/>
                  </p:nvSpPr>
                  <p:spPr bwMode="auto">
                    <a:xfrm flipV="1">
                      <a:off x="203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4" name="Line 4067"/>
                    <p:cNvSpPr>
                      <a:spLocks noChangeShapeType="1"/>
                    </p:cNvSpPr>
                    <p:nvPr/>
                  </p:nvSpPr>
                  <p:spPr bwMode="auto">
                    <a:xfrm flipV="1">
                      <a:off x="203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5" name="Line 4068"/>
                    <p:cNvSpPr>
                      <a:spLocks noChangeShapeType="1"/>
                    </p:cNvSpPr>
                    <p:nvPr/>
                  </p:nvSpPr>
                  <p:spPr bwMode="auto">
                    <a:xfrm flipV="1">
                      <a:off x="203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6" name="Line 4069"/>
                    <p:cNvSpPr>
                      <a:spLocks noChangeShapeType="1"/>
                    </p:cNvSpPr>
                    <p:nvPr/>
                  </p:nvSpPr>
                  <p:spPr bwMode="auto">
                    <a:xfrm flipV="1">
                      <a:off x="203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7" name="Line 4070"/>
                    <p:cNvSpPr>
                      <a:spLocks noChangeShapeType="1"/>
                    </p:cNvSpPr>
                    <p:nvPr/>
                  </p:nvSpPr>
                  <p:spPr bwMode="auto">
                    <a:xfrm flipV="1">
                      <a:off x="203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8" name="Line 4071"/>
                    <p:cNvSpPr>
                      <a:spLocks noChangeShapeType="1"/>
                    </p:cNvSpPr>
                    <p:nvPr/>
                  </p:nvSpPr>
                  <p:spPr bwMode="auto">
                    <a:xfrm flipV="1">
                      <a:off x="203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9" name="Line 4072"/>
                    <p:cNvSpPr>
                      <a:spLocks noChangeShapeType="1"/>
                    </p:cNvSpPr>
                    <p:nvPr/>
                  </p:nvSpPr>
                  <p:spPr bwMode="auto">
                    <a:xfrm flipV="1">
                      <a:off x="203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0" name="Line 4073"/>
                    <p:cNvSpPr>
                      <a:spLocks noChangeShapeType="1"/>
                    </p:cNvSpPr>
                    <p:nvPr/>
                  </p:nvSpPr>
                  <p:spPr bwMode="auto">
                    <a:xfrm flipV="1">
                      <a:off x="203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1" name="Line 4074"/>
                    <p:cNvSpPr>
                      <a:spLocks noChangeShapeType="1"/>
                    </p:cNvSpPr>
                    <p:nvPr/>
                  </p:nvSpPr>
                  <p:spPr bwMode="auto">
                    <a:xfrm flipV="1">
                      <a:off x="203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2" name="Line 4075"/>
                    <p:cNvSpPr>
                      <a:spLocks noChangeShapeType="1"/>
                    </p:cNvSpPr>
                    <p:nvPr/>
                  </p:nvSpPr>
                  <p:spPr bwMode="auto">
                    <a:xfrm flipV="1">
                      <a:off x="203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3" name="Line 4076"/>
                    <p:cNvSpPr>
                      <a:spLocks noChangeShapeType="1"/>
                    </p:cNvSpPr>
                    <p:nvPr/>
                  </p:nvSpPr>
                  <p:spPr bwMode="auto">
                    <a:xfrm flipV="1">
                      <a:off x="203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4" name="Line 4077"/>
                    <p:cNvSpPr>
                      <a:spLocks noChangeShapeType="1"/>
                    </p:cNvSpPr>
                    <p:nvPr/>
                  </p:nvSpPr>
                  <p:spPr bwMode="auto">
                    <a:xfrm flipV="1">
                      <a:off x="203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5" name="Line 4078"/>
                    <p:cNvSpPr>
                      <a:spLocks noChangeShapeType="1"/>
                    </p:cNvSpPr>
                    <p:nvPr/>
                  </p:nvSpPr>
                  <p:spPr bwMode="auto">
                    <a:xfrm flipV="1">
                      <a:off x="203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6" name="Line 4079"/>
                    <p:cNvSpPr>
                      <a:spLocks noChangeShapeType="1"/>
                    </p:cNvSpPr>
                    <p:nvPr/>
                  </p:nvSpPr>
                  <p:spPr bwMode="auto">
                    <a:xfrm flipV="1">
                      <a:off x="203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7" name="Line 4080"/>
                    <p:cNvSpPr>
                      <a:spLocks noChangeShapeType="1"/>
                    </p:cNvSpPr>
                    <p:nvPr/>
                  </p:nvSpPr>
                  <p:spPr bwMode="auto">
                    <a:xfrm flipV="1">
                      <a:off x="203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8" name="Line 4081"/>
                    <p:cNvSpPr>
                      <a:spLocks noChangeShapeType="1"/>
                    </p:cNvSpPr>
                    <p:nvPr/>
                  </p:nvSpPr>
                  <p:spPr bwMode="auto">
                    <a:xfrm flipV="1">
                      <a:off x="203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99" name="Line 4082"/>
                    <p:cNvSpPr>
                      <a:spLocks noChangeShapeType="1"/>
                    </p:cNvSpPr>
                    <p:nvPr/>
                  </p:nvSpPr>
                  <p:spPr bwMode="auto">
                    <a:xfrm flipV="1">
                      <a:off x="203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0" name="Line 4083"/>
                    <p:cNvSpPr>
                      <a:spLocks noChangeShapeType="1"/>
                    </p:cNvSpPr>
                    <p:nvPr/>
                  </p:nvSpPr>
                  <p:spPr bwMode="auto">
                    <a:xfrm flipV="1">
                      <a:off x="203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1" name="Line 4084"/>
                    <p:cNvSpPr>
                      <a:spLocks noChangeShapeType="1"/>
                    </p:cNvSpPr>
                    <p:nvPr/>
                  </p:nvSpPr>
                  <p:spPr bwMode="auto">
                    <a:xfrm flipV="1">
                      <a:off x="203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2" name="Line 4085"/>
                    <p:cNvSpPr>
                      <a:spLocks noChangeShapeType="1"/>
                    </p:cNvSpPr>
                    <p:nvPr/>
                  </p:nvSpPr>
                  <p:spPr bwMode="auto">
                    <a:xfrm flipV="1">
                      <a:off x="203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3" name="Line 4086"/>
                    <p:cNvSpPr>
                      <a:spLocks noChangeShapeType="1"/>
                    </p:cNvSpPr>
                    <p:nvPr/>
                  </p:nvSpPr>
                  <p:spPr bwMode="auto">
                    <a:xfrm flipV="1">
                      <a:off x="203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4" name="Line 4087"/>
                    <p:cNvSpPr>
                      <a:spLocks noChangeShapeType="1"/>
                    </p:cNvSpPr>
                    <p:nvPr/>
                  </p:nvSpPr>
                  <p:spPr bwMode="auto">
                    <a:xfrm flipV="1">
                      <a:off x="203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5" name="Line 4088"/>
                    <p:cNvSpPr>
                      <a:spLocks noChangeShapeType="1"/>
                    </p:cNvSpPr>
                    <p:nvPr/>
                  </p:nvSpPr>
                  <p:spPr bwMode="auto">
                    <a:xfrm flipV="1">
                      <a:off x="203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6" name="Line 4089"/>
                    <p:cNvSpPr>
                      <a:spLocks noChangeShapeType="1"/>
                    </p:cNvSpPr>
                    <p:nvPr/>
                  </p:nvSpPr>
                  <p:spPr bwMode="auto">
                    <a:xfrm flipV="1">
                      <a:off x="203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7" name="Line 4090"/>
                    <p:cNvSpPr>
                      <a:spLocks noChangeShapeType="1"/>
                    </p:cNvSpPr>
                    <p:nvPr/>
                  </p:nvSpPr>
                  <p:spPr bwMode="auto">
                    <a:xfrm flipV="1">
                      <a:off x="203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8" name="Line 4091"/>
                    <p:cNvSpPr>
                      <a:spLocks noChangeShapeType="1"/>
                    </p:cNvSpPr>
                    <p:nvPr/>
                  </p:nvSpPr>
                  <p:spPr bwMode="auto">
                    <a:xfrm flipV="1">
                      <a:off x="203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9" name="Line 4092"/>
                    <p:cNvSpPr>
                      <a:spLocks noChangeShapeType="1"/>
                    </p:cNvSpPr>
                    <p:nvPr/>
                  </p:nvSpPr>
                  <p:spPr bwMode="auto">
                    <a:xfrm flipV="1">
                      <a:off x="203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0" name="Line 4093"/>
                    <p:cNvSpPr>
                      <a:spLocks noChangeShapeType="1"/>
                    </p:cNvSpPr>
                    <p:nvPr/>
                  </p:nvSpPr>
                  <p:spPr bwMode="auto">
                    <a:xfrm flipV="1">
                      <a:off x="203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1" name="Line 4094"/>
                    <p:cNvSpPr>
                      <a:spLocks noChangeShapeType="1"/>
                    </p:cNvSpPr>
                    <p:nvPr/>
                  </p:nvSpPr>
                  <p:spPr bwMode="auto">
                    <a:xfrm flipV="1">
                      <a:off x="203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2" name="Line 4095"/>
                    <p:cNvSpPr>
                      <a:spLocks noChangeShapeType="1"/>
                    </p:cNvSpPr>
                    <p:nvPr/>
                  </p:nvSpPr>
                  <p:spPr bwMode="auto">
                    <a:xfrm flipV="1">
                      <a:off x="203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3" name="Line 4096"/>
                    <p:cNvSpPr>
                      <a:spLocks noChangeShapeType="1"/>
                    </p:cNvSpPr>
                    <p:nvPr/>
                  </p:nvSpPr>
                  <p:spPr bwMode="auto">
                    <a:xfrm flipV="1">
                      <a:off x="203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4" name="Line 4097"/>
                    <p:cNvSpPr>
                      <a:spLocks noChangeShapeType="1"/>
                    </p:cNvSpPr>
                    <p:nvPr/>
                  </p:nvSpPr>
                  <p:spPr bwMode="auto">
                    <a:xfrm flipV="1">
                      <a:off x="203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5" name="Line 4098"/>
                    <p:cNvSpPr>
                      <a:spLocks noChangeShapeType="1"/>
                    </p:cNvSpPr>
                    <p:nvPr/>
                  </p:nvSpPr>
                  <p:spPr bwMode="auto">
                    <a:xfrm flipV="1">
                      <a:off x="203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6" name="Line 4099"/>
                    <p:cNvSpPr>
                      <a:spLocks noChangeShapeType="1"/>
                    </p:cNvSpPr>
                    <p:nvPr/>
                  </p:nvSpPr>
                  <p:spPr bwMode="auto">
                    <a:xfrm flipV="1">
                      <a:off x="203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7" name="Line 4100"/>
                    <p:cNvSpPr>
                      <a:spLocks noChangeShapeType="1"/>
                    </p:cNvSpPr>
                    <p:nvPr/>
                  </p:nvSpPr>
                  <p:spPr bwMode="auto">
                    <a:xfrm flipV="1">
                      <a:off x="203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8" name="Line 4101"/>
                    <p:cNvSpPr>
                      <a:spLocks noChangeShapeType="1"/>
                    </p:cNvSpPr>
                    <p:nvPr/>
                  </p:nvSpPr>
                  <p:spPr bwMode="auto">
                    <a:xfrm flipV="1">
                      <a:off x="203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19" name="Line 4102"/>
                    <p:cNvSpPr>
                      <a:spLocks noChangeShapeType="1"/>
                    </p:cNvSpPr>
                    <p:nvPr/>
                  </p:nvSpPr>
                  <p:spPr bwMode="auto">
                    <a:xfrm flipV="1">
                      <a:off x="203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0" name="Line 4103"/>
                    <p:cNvSpPr>
                      <a:spLocks noChangeShapeType="1"/>
                    </p:cNvSpPr>
                    <p:nvPr/>
                  </p:nvSpPr>
                  <p:spPr bwMode="auto">
                    <a:xfrm flipV="1">
                      <a:off x="203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1" name="Line 4104"/>
                    <p:cNvSpPr>
                      <a:spLocks noChangeShapeType="1"/>
                    </p:cNvSpPr>
                    <p:nvPr/>
                  </p:nvSpPr>
                  <p:spPr bwMode="auto">
                    <a:xfrm flipV="1">
                      <a:off x="203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2" name="Line 4105"/>
                    <p:cNvSpPr>
                      <a:spLocks noChangeShapeType="1"/>
                    </p:cNvSpPr>
                    <p:nvPr/>
                  </p:nvSpPr>
                  <p:spPr bwMode="auto">
                    <a:xfrm flipV="1">
                      <a:off x="203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3" name="Line 4106"/>
                    <p:cNvSpPr>
                      <a:spLocks noChangeShapeType="1"/>
                    </p:cNvSpPr>
                    <p:nvPr/>
                  </p:nvSpPr>
                  <p:spPr bwMode="auto">
                    <a:xfrm flipV="1">
                      <a:off x="203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4" name="Line 4107"/>
                    <p:cNvSpPr>
                      <a:spLocks noChangeShapeType="1"/>
                    </p:cNvSpPr>
                    <p:nvPr/>
                  </p:nvSpPr>
                  <p:spPr bwMode="auto">
                    <a:xfrm flipV="1">
                      <a:off x="203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5" name="Line 4108"/>
                    <p:cNvSpPr>
                      <a:spLocks noChangeShapeType="1"/>
                    </p:cNvSpPr>
                    <p:nvPr/>
                  </p:nvSpPr>
                  <p:spPr bwMode="auto">
                    <a:xfrm flipV="1">
                      <a:off x="203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6" name="Line 4109"/>
                    <p:cNvSpPr>
                      <a:spLocks noChangeShapeType="1"/>
                    </p:cNvSpPr>
                    <p:nvPr/>
                  </p:nvSpPr>
                  <p:spPr bwMode="auto">
                    <a:xfrm flipV="1">
                      <a:off x="203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7" name="Line 4110"/>
                    <p:cNvSpPr>
                      <a:spLocks noChangeShapeType="1"/>
                    </p:cNvSpPr>
                    <p:nvPr/>
                  </p:nvSpPr>
                  <p:spPr bwMode="auto">
                    <a:xfrm flipV="1">
                      <a:off x="203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8" name="Line 4111"/>
                    <p:cNvSpPr>
                      <a:spLocks noChangeShapeType="1"/>
                    </p:cNvSpPr>
                    <p:nvPr/>
                  </p:nvSpPr>
                  <p:spPr bwMode="auto">
                    <a:xfrm flipV="1">
                      <a:off x="203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9" name="Line 4112"/>
                    <p:cNvSpPr>
                      <a:spLocks noChangeShapeType="1"/>
                    </p:cNvSpPr>
                    <p:nvPr/>
                  </p:nvSpPr>
                  <p:spPr bwMode="auto">
                    <a:xfrm flipV="1">
                      <a:off x="203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0" name="Line 4113"/>
                    <p:cNvSpPr>
                      <a:spLocks noChangeShapeType="1"/>
                    </p:cNvSpPr>
                    <p:nvPr/>
                  </p:nvSpPr>
                  <p:spPr bwMode="auto">
                    <a:xfrm flipV="1">
                      <a:off x="203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1" name="Line 4114"/>
                    <p:cNvSpPr>
                      <a:spLocks noChangeShapeType="1"/>
                    </p:cNvSpPr>
                    <p:nvPr/>
                  </p:nvSpPr>
                  <p:spPr bwMode="auto">
                    <a:xfrm flipV="1">
                      <a:off x="203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2" name="Line 4115"/>
                    <p:cNvSpPr>
                      <a:spLocks noChangeShapeType="1"/>
                    </p:cNvSpPr>
                    <p:nvPr/>
                  </p:nvSpPr>
                  <p:spPr bwMode="auto">
                    <a:xfrm flipV="1">
                      <a:off x="203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3" name="Line 4116"/>
                    <p:cNvSpPr>
                      <a:spLocks noChangeShapeType="1"/>
                    </p:cNvSpPr>
                    <p:nvPr/>
                  </p:nvSpPr>
                  <p:spPr bwMode="auto">
                    <a:xfrm flipV="1">
                      <a:off x="203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4" name="Line 4117"/>
                    <p:cNvSpPr>
                      <a:spLocks noChangeShapeType="1"/>
                    </p:cNvSpPr>
                    <p:nvPr/>
                  </p:nvSpPr>
                  <p:spPr bwMode="auto">
                    <a:xfrm flipV="1">
                      <a:off x="203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5" name="Line 4118"/>
                    <p:cNvSpPr>
                      <a:spLocks noChangeShapeType="1"/>
                    </p:cNvSpPr>
                    <p:nvPr/>
                  </p:nvSpPr>
                  <p:spPr bwMode="auto">
                    <a:xfrm flipV="1">
                      <a:off x="203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6" name="Line 4119"/>
                    <p:cNvSpPr>
                      <a:spLocks noChangeShapeType="1"/>
                    </p:cNvSpPr>
                    <p:nvPr/>
                  </p:nvSpPr>
                  <p:spPr bwMode="auto">
                    <a:xfrm flipV="1">
                      <a:off x="203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7" name="Line 4120"/>
                    <p:cNvSpPr>
                      <a:spLocks noChangeShapeType="1"/>
                    </p:cNvSpPr>
                    <p:nvPr/>
                  </p:nvSpPr>
                  <p:spPr bwMode="auto">
                    <a:xfrm flipV="1">
                      <a:off x="203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8" name="Line 4121"/>
                    <p:cNvSpPr>
                      <a:spLocks noChangeShapeType="1"/>
                    </p:cNvSpPr>
                    <p:nvPr/>
                  </p:nvSpPr>
                  <p:spPr bwMode="auto">
                    <a:xfrm flipV="1">
                      <a:off x="203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9" name="Line 4122"/>
                    <p:cNvSpPr>
                      <a:spLocks noChangeShapeType="1"/>
                    </p:cNvSpPr>
                    <p:nvPr/>
                  </p:nvSpPr>
                  <p:spPr bwMode="auto">
                    <a:xfrm flipV="1">
                      <a:off x="203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0" name="Line 4123"/>
                    <p:cNvSpPr>
                      <a:spLocks noChangeShapeType="1"/>
                    </p:cNvSpPr>
                    <p:nvPr/>
                  </p:nvSpPr>
                  <p:spPr bwMode="auto">
                    <a:xfrm flipV="1">
                      <a:off x="203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1" name="Line 4124"/>
                    <p:cNvSpPr>
                      <a:spLocks noChangeShapeType="1"/>
                    </p:cNvSpPr>
                    <p:nvPr/>
                  </p:nvSpPr>
                  <p:spPr bwMode="auto">
                    <a:xfrm flipV="1">
                      <a:off x="203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2" name="Line 4125"/>
                    <p:cNvSpPr>
                      <a:spLocks noChangeShapeType="1"/>
                    </p:cNvSpPr>
                    <p:nvPr/>
                  </p:nvSpPr>
                  <p:spPr bwMode="auto">
                    <a:xfrm flipV="1">
                      <a:off x="203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3" name="Line 4126"/>
                    <p:cNvSpPr>
                      <a:spLocks noChangeShapeType="1"/>
                    </p:cNvSpPr>
                    <p:nvPr/>
                  </p:nvSpPr>
                  <p:spPr bwMode="auto">
                    <a:xfrm flipV="1">
                      <a:off x="203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4" name="Line 4127"/>
                    <p:cNvSpPr>
                      <a:spLocks noChangeShapeType="1"/>
                    </p:cNvSpPr>
                    <p:nvPr/>
                  </p:nvSpPr>
                  <p:spPr bwMode="auto">
                    <a:xfrm flipV="1">
                      <a:off x="203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5" name="Line 4128"/>
                    <p:cNvSpPr>
                      <a:spLocks noChangeShapeType="1"/>
                    </p:cNvSpPr>
                    <p:nvPr/>
                  </p:nvSpPr>
                  <p:spPr bwMode="auto">
                    <a:xfrm flipV="1">
                      <a:off x="203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6" name="Line 4129"/>
                    <p:cNvSpPr>
                      <a:spLocks noChangeShapeType="1"/>
                    </p:cNvSpPr>
                    <p:nvPr/>
                  </p:nvSpPr>
                  <p:spPr bwMode="auto">
                    <a:xfrm flipV="1">
                      <a:off x="203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7" name="Line 4130"/>
                    <p:cNvSpPr>
                      <a:spLocks noChangeShapeType="1"/>
                    </p:cNvSpPr>
                    <p:nvPr/>
                  </p:nvSpPr>
                  <p:spPr bwMode="auto">
                    <a:xfrm flipV="1">
                      <a:off x="203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8" name="Line 4131"/>
                    <p:cNvSpPr>
                      <a:spLocks noChangeShapeType="1"/>
                    </p:cNvSpPr>
                    <p:nvPr/>
                  </p:nvSpPr>
                  <p:spPr bwMode="auto">
                    <a:xfrm flipV="1">
                      <a:off x="203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9" name="Line 4132"/>
                    <p:cNvSpPr>
                      <a:spLocks noChangeShapeType="1"/>
                    </p:cNvSpPr>
                    <p:nvPr/>
                  </p:nvSpPr>
                  <p:spPr bwMode="auto">
                    <a:xfrm flipV="1">
                      <a:off x="203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0" name="Line 4133"/>
                    <p:cNvSpPr>
                      <a:spLocks noChangeShapeType="1"/>
                    </p:cNvSpPr>
                    <p:nvPr/>
                  </p:nvSpPr>
                  <p:spPr bwMode="auto">
                    <a:xfrm flipV="1">
                      <a:off x="203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1" name="Line 4134"/>
                    <p:cNvSpPr>
                      <a:spLocks noChangeShapeType="1"/>
                    </p:cNvSpPr>
                    <p:nvPr/>
                  </p:nvSpPr>
                  <p:spPr bwMode="auto">
                    <a:xfrm flipV="1">
                      <a:off x="203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 name="Group 4336"/>
                  <p:cNvGrpSpPr>
                    <a:grpSpLocks/>
                  </p:cNvGrpSpPr>
                  <p:nvPr/>
                </p:nvGrpSpPr>
                <p:grpSpPr bwMode="auto">
                  <a:xfrm>
                    <a:off x="1439" y="425"/>
                    <a:ext cx="365" cy="2337"/>
                    <a:chOff x="1970" y="1105"/>
                    <a:chExt cx="365" cy="2337"/>
                  </a:xfrm>
                  <a:grpFill/>
                </p:grpSpPr>
                <p:sp>
                  <p:nvSpPr>
                    <p:cNvPr id="1152" name="Line 4136"/>
                    <p:cNvSpPr>
                      <a:spLocks noChangeShapeType="1"/>
                    </p:cNvSpPr>
                    <p:nvPr/>
                  </p:nvSpPr>
                  <p:spPr bwMode="auto">
                    <a:xfrm flipV="1">
                      <a:off x="203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3" name="Line 4137"/>
                    <p:cNvSpPr>
                      <a:spLocks noChangeShapeType="1"/>
                    </p:cNvSpPr>
                    <p:nvPr/>
                  </p:nvSpPr>
                  <p:spPr bwMode="auto">
                    <a:xfrm flipV="1">
                      <a:off x="203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4" name="Line 4138"/>
                    <p:cNvSpPr>
                      <a:spLocks noChangeShapeType="1"/>
                    </p:cNvSpPr>
                    <p:nvPr/>
                  </p:nvSpPr>
                  <p:spPr bwMode="auto">
                    <a:xfrm flipV="1">
                      <a:off x="203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5" name="Line 4139"/>
                    <p:cNvSpPr>
                      <a:spLocks noChangeShapeType="1"/>
                    </p:cNvSpPr>
                    <p:nvPr/>
                  </p:nvSpPr>
                  <p:spPr bwMode="auto">
                    <a:xfrm flipV="1">
                      <a:off x="203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6" name="Line 4140"/>
                    <p:cNvSpPr>
                      <a:spLocks noChangeShapeType="1"/>
                    </p:cNvSpPr>
                    <p:nvPr/>
                  </p:nvSpPr>
                  <p:spPr bwMode="auto">
                    <a:xfrm flipV="1">
                      <a:off x="203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7" name="Line 4141"/>
                    <p:cNvSpPr>
                      <a:spLocks noChangeShapeType="1"/>
                    </p:cNvSpPr>
                    <p:nvPr/>
                  </p:nvSpPr>
                  <p:spPr bwMode="auto">
                    <a:xfrm flipV="1">
                      <a:off x="203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8" name="Line 4142"/>
                    <p:cNvSpPr>
                      <a:spLocks noChangeShapeType="1"/>
                    </p:cNvSpPr>
                    <p:nvPr/>
                  </p:nvSpPr>
                  <p:spPr bwMode="auto">
                    <a:xfrm flipV="1">
                      <a:off x="203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9" name="Line 4143"/>
                    <p:cNvSpPr>
                      <a:spLocks noChangeShapeType="1"/>
                    </p:cNvSpPr>
                    <p:nvPr/>
                  </p:nvSpPr>
                  <p:spPr bwMode="auto">
                    <a:xfrm flipV="1">
                      <a:off x="203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0" name="Line 4144"/>
                    <p:cNvSpPr>
                      <a:spLocks noChangeShapeType="1"/>
                    </p:cNvSpPr>
                    <p:nvPr/>
                  </p:nvSpPr>
                  <p:spPr bwMode="auto">
                    <a:xfrm flipV="1">
                      <a:off x="203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1" name="Line 4145"/>
                    <p:cNvSpPr>
                      <a:spLocks noChangeShapeType="1"/>
                    </p:cNvSpPr>
                    <p:nvPr/>
                  </p:nvSpPr>
                  <p:spPr bwMode="auto">
                    <a:xfrm flipV="1">
                      <a:off x="203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2" name="Line 4146"/>
                    <p:cNvSpPr>
                      <a:spLocks noChangeShapeType="1"/>
                    </p:cNvSpPr>
                    <p:nvPr/>
                  </p:nvSpPr>
                  <p:spPr bwMode="auto">
                    <a:xfrm flipV="1">
                      <a:off x="203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3" name="Line 4147"/>
                    <p:cNvSpPr>
                      <a:spLocks noChangeShapeType="1"/>
                    </p:cNvSpPr>
                    <p:nvPr/>
                  </p:nvSpPr>
                  <p:spPr bwMode="auto">
                    <a:xfrm flipV="1">
                      <a:off x="203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4" name="Line 4148"/>
                    <p:cNvSpPr>
                      <a:spLocks noChangeShapeType="1"/>
                    </p:cNvSpPr>
                    <p:nvPr/>
                  </p:nvSpPr>
                  <p:spPr bwMode="auto">
                    <a:xfrm flipV="1">
                      <a:off x="203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5" name="Line 4149"/>
                    <p:cNvSpPr>
                      <a:spLocks noChangeShapeType="1"/>
                    </p:cNvSpPr>
                    <p:nvPr/>
                  </p:nvSpPr>
                  <p:spPr bwMode="auto">
                    <a:xfrm flipV="1">
                      <a:off x="203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6" name="Line 4150"/>
                    <p:cNvSpPr>
                      <a:spLocks noChangeShapeType="1"/>
                    </p:cNvSpPr>
                    <p:nvPr/>
                  </p:nvSpPr>
                  <p:spPr bwMode="auto">
                    <a:xfrm flipV="1">
                      <a:off x="203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7" name="Line 4151"/>
                    <p:cNvSpPr>
                      <a:spLocks noChangeShapeType="1"/>
                    </p:cNvSpPr>
                    <p:nvPr/>
                  </p:nvSpPr>
                  <p:spPr bwMode="auto">
                    <a:xfrm flipV="1">
                      <a:off x="203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8" name="Line 4152"/>
                    <p:cNvSpPr>
                      <a:spLocks noChangeShapeType="1"/>
                    </p:cNvSpPr>
                    <p:nvPr/>
                  </p:nvSpPr>
                  <p:spPr bwMode="auto">
                    <a:xfrm flipV="1">
                      <a:off x="203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9" name="Line 4153"/>
                    <p:cNvSpPr>
                      <a:spLocks noChangeShapeType="1"/>
                    </p:cNvSpPr>
                    <p:nvPr/>
                  </p:nvSpPr>
                  <p:spPr bwMode="auto">
                    <a:xfrm flipV="1">
                      <a:off x="203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0" name="Line 4154"/>
                    <p:cNvSpPr>
                      <a:spLocks noChangeShapeType="1"/>
                    </p:cNvSpPr>
                    <p:nvPr/>
                  </p:nvSpPr>
                  <p:spPr bwMode="auto">
                    <a:xfrm flipV="1">
                      <a:off x="203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1" name="Line 4155"/>
                    <p:cNvSpPr>
                      <a:spLocks noChangeShapeType="1"/>
                    </p:cNvSpPr>
                    <p:nvPr/>
                  </p:nvSpPr>
                  <p:spPr bwMode="auto">
                    <a:xfrm flipV="1">
                      <a:off x="203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2" name="Line 4156"/>
                    <p:cNvSpPr>
                      <a:spLocks noChangeShapeType="1"/>
                    </p:cNvSpPr>
                    <p:nvPr/>
                  </p:nvSpPr>
                  <p:spPr bwMode="auto">
                    <a:xfrm flipV="1">
                      <a:off x="203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3" name="Line 4157"/>
                    <p:cNvSpPr>
                      <a:spLocks noChangeShapeType="1"/>
                    </p:cNvSpPr>
                    <p:nvPr/>
                  </p:nvSpPr>
                  <p:spPr bwMode="auto">
                    <a:xfrm flipV="1">
                      <a:off x="203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4" name="Line 4158"/>
                    <p:cNvSpPr>
                      <a:spLocks noChangeShapeType="1"/>
                    </p:cNvSpPr>
                    <p:nvPr/>
                  </p:nvSpPr>
                  <p:spPr bwMode="auto">
                    <a:xfrm flipV="1">
                      <a:off x="203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5" name="Line 4159"/>
                    <p:cNvSpPr>
                      <a:spLocks noChangeShapeType="1"/>
                    </p:cNvSpPr>
                    <p:nvPr/>
                  </p:nvSpPr>
                  <p:spPr bwMode="auto">
                    <a:xfrm flipV="1">
                      <a:off x="203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6" name="Line 4160"/>
                    <p:cNvSpPr>
                      <a:spLocks noChangeShapeType="1"/>
                    </p:cNvSpPr>
                    <p:nvPr/>
                  </p:nvSpPr>
                  <p:spPr bwMode="auto">
                    <a:xfrm flipV="1">
                      <a:off x="203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7" name="Line 4161"/>
                    <p:cNvSpPr>
                      <a:spLocks noChangeShapeType="1"/>
                    </p:cNvSpPr>
                    <p:nvPr/>
                  </p:nvSpPr>
                  <p:spPr bwMode="auto">
                    <a:xfrm flipV="1">
                      <a:off x="203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8" name="Line 4162"/>
                    <p:cNvSpPr>
                      <a:spLocks noChangeShapeType="1"/>
                    </p:cNvSpPr>
                    <p:nvPr/>
                  </p:nvSpPr>
                  <p:spPr bwMode="auto">
                    <a:xfrm flipV="1">
                      <a:off x="203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9" name="Line 4163"/>
                    <p:cNvSpPr>
                      <a:spLocks noChangeShapeType="1"/>
                    </p:cNvSpPr>
                    <p:nvPr/>
                  </p:nvSpPr>
                  <p:spPr bwMode="auto">
                    <a:xfrm flipV="1">
                      <a:off x="203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0" name="Line 4164"/>
                    <p:cNvSpPr>
                      <a:spLocks noChangeShapeType="1"/>
                    </p:cNvSpPr>
                    <p:nvPr/>
                  </p:nvSpPr>
                  <p:spPr bwMode="auto">
                    <a:xfrm flipV="1">
                      <a:off x="203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1" name="Line 4165"/>
                    <p:cNvSpPr>
                      <a:spLocks noChangeShapeType="1"/>
                    </p:cNvSpPr>
                    <p:nvPr/>
                  </p:nvSpPr>
                  <p:spPr bwMode="auto">
                    <a:xfrm flipV="1">
                      <a:off x="203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2" name="Line 4166"/>
                    <p:cNvSpPr>
                      <a:spLocks noChangeShapeType="1"/>
                    </p:cNvSpPr>
                    <p:nvPr/>
                  </p:nvSpPr>
                  <p:spPr bwMode="auto">
                    <a:xfrm flipV="1">
                      <a:off x="203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3" name="Line 4167"/>
                    <p:cNvSpPr>
                      <a:spLocks noChangeShapeType="1"/>
                    </p:cNvSpPr>
                    <p:nvPr/>
                  </p:nvSpPr>
                  <p:spPr bwMode="auto">
                    <a:xfrm flipV="1">
                      <a:off x="203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4" name="Line 4168"/>
                    <p:cNvSpPr>
                      <a:spLocks noChangeShapeType="1"/>
                    </p:cNvSpPr>
                    <p:nvPr/>
                  </p:nvSpPr>
                  <p:spPr bwMode="auto">
                    <a:xfrm flipV="1">
                      <a:off x="203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5" name="Line 4169"/>
                    <p:cNvSpPr>
                      <a:spLocks noChangeShapeType="1"/>
                    </p:cNvSpPr>
                    <p:nvPr/>
                  </p:nvSpPr>
                  <p:spPr bwMode="auto">
                    <a:xfrm flipV="1">
                      <a:off x="203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6" name="Line 4170"/>
                    <p:cNvSpPr>
                      <a:spLocks noChangeShapeType="1"/>
                    </p:cNvSpPr>
                    <p:nvPr/>
                  </p:nvSpPr>
                  <p:spPr bwMode="auto">
                    <a:xfrm flipV="1">
                      <a:off x="203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7" name="Line 4171"/>
                    <p:cNvSpPr>
                      <a:spLocks noChangeShapeType="1"/>
                    </p:cNvSpPr>
                    <p:nvPr/>
                  </p:nvSpPr>
                  <p:spPr bwMode="auto">
                    <a:xfrm flipV="1">
                      <a:off x="203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8" name="Line 4172"/>
                    <p:cNvSpPr>
                      <a:spLocks noChangeShapeType="1"/>
                    </p:cNvSpPr>
                    <p:nvPr/>
                  </p:nvSpPr>
                  <p:spPr bwMode="auto">
                    <a:xfrm flipV="1">
                      <a:off x="203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9" name="Line 4173"/>
                    <p:cNvSpPr>
                      <a:spLocks noChangeShapeType="1"/>
                    </p:cNvSpPr>
                    <p:nvPr/>
                  </p:nvSpPr>
                  <p:spPr bwMode="auto">
                    <a:xfrm flipV="1">
                      <a:off x="203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0" name="Line 4174"/>
                    <p:cNvSpPr>
                      <a:spLocks noChangeShapeType="1"/>
                    </p:cNvSpPr>
                    <p:nvPr/>
                  </p:nvSpPr>
                  <p:spPr bwMode="auto">
                    <a:xfrm flipV="1">
                      <a:off x="203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1" name="Line 4175"/>
                    <p:cNvSpPr>
                      <a:spLocks noChangeShapeType="1"/>
                    </p:cNvSpPr>
                    <p:nvPr/>
                  </p:nvSpPr>
                  <p:spPr bwMode="auto">
                    <a:xfrm flipV="1">
                      <a:off x="203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2" name="Line 4176"/>
                    <p:cNvSpPr>
                      <a:spLocks noChangeShapeType="1"/>
                    </p:cNvSpPr>
                    <p:nvPr/>
                  </p:nvSpPr>
                  <p:spPr bwMode="auto">
                    <a:xfrm flipV="1">
                      <a:off x="203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3" name="Line 4177"/>
                    <p:cNvSpPr>
                      <a:spLocks noChangeShapeType="1"/>
                    </p:cNvSpPr>
                    <p:nvPr/>
                  </p:nvSpPr>
                  <p:spPr bwMode="auto">
                    <a:xfrm flipV="1">
                      <a:off x="203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4" name="Line 4178"/>
                    <p:cNvSpPr>
                      <a:spLocks noChangeShapeType="1"/>
                    </p:cNvSpPr>
                    <p:nvPr/>
                  </p:nvSpPr>
                  <p:spPr bwMode="auto">
                    <a:xfrm flipV="1">
                      <a:off x="203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5" name="Line 4179"/>
                    <p:cNvSpPr>
                      <a:spLocks noChangeShapeType="1"/>
                    </p:cNvSpPr>
                    <p:nvPr/>
                  </p:nvSpPr>
                  <p:spPr bwMode="auto">
                    <a:xfrm flipV="1">
                      <a:off x="203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6" name="Line 4180"/>
                    <p:cNvSpPr>
                      <a:spLocks noChangeShapeType="1"/>
                    </p:cNvSpPr>
                    <p:nvPr/>
                  </p:nvSpPr>
                  <p:spPr bwMode="auto">
                    <a:xfrm flipV="1">
                      <a:off x="203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7" name="Line 4181"/>
                    <p:cNvSpPr>
                      <a:spLocks noChangeShapeType="1"/>
                    </p:cNvSpPr>
                    <p:nvPr/>
                  </p:nvSpPr>
                  <p:spPr bwMode="auto">
                    <a:xfrm flipV="1">
                      <a:off x="203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8" name="Line 4182"/>
                    <p:cNvSpPr>
                      <a:spLocks noChangeShapeType="1"/>
                    </p:cNvSpPr>
                    <p:nvPr/>
                  </p:nvSpPr>
                  <p:spPr bwMode="auto">
                    <a:xfrm flipV="1">
                      <a:off x="203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9" name="Line 4183"/>
                    <p:cNvSpPr>
                      <a:spLocks noChangeShapeType="1"/>
                    </p:cNvSpPr>
                    <p:nvPr/>
                  </p:nvSpPr>
                  <p:spPr bwMode="auto">
                    <a:xfrm flipV="1">
                      <a:off x="203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0" name="Line 4184"/>
                    <p:cNvSpPr>
                      <a:spLocks noChangeShapeType="1"/>
                    </p:cNvSpPr>
                    <p:nvPr/>
                  </p:nvSpPr>
                  <p:spPr bwMode="auto">
                    <a:xfrm flipV="1">
                      <a:off x="203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1" name="Line 4185"/>
                    <p:cNvSpPr>
                      <a:spLocks noChangeShapeType="1"/>
                    </p:cNvSpPr>
                    <p:nvPr/>
                  </p:nvSpPr>
                  <p:spPr bwMode="auto">
                    <a:xfrm flipV="1">
                      <a:off x="203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2" name="Line 4186"/>
                    <p:cNvSpPr>
                      <a:spLocks noChangeShapeType="1"/>
                    </p:cNvSpPr>
                    <p:nvPr/>
                  </p:nvSpPr>
                  <p:spPr bwMode="auto">
                    <a:xfrm flipV="1">
                      <a:off x="203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3" name="Line 4187"/>
                    <p:cNvSpPr>
                      <a:spLocks noChangeShapeType="1"/>
                    </p:cNvSpPr>
                    <p:nvPr/>
                  </p:nvSpPr>
                  <p:spPr bwMode="auto">
                    <a:xfrm flipV="1">
                      <a:off x="203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4" name="Line 4188"/>
                    <p:cNvSpPr>
                      <a:spLocks noChangeShapeType="1"/>
                    </p:cNvSpPr>
                    <p:nvPr/>
                  </p:nvSpPr>
                  <p:spPr bwMode="auto">
                    <a:xfrm flipV="1">
                      <a:off x="203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5" name="Line 4189"/>
                    <p:cNvSpPr>
                      <a:spLocks noChangeShapeType="1"/>
                    </p:cNvSpPr>
                    <p:nvPr/>
                  </p:nvSpPr>
                  <p:spPr bwMode="auto">
                    <a:xfrm flipV="1">
                      <a:off x="203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6" name="Line 4190"/>
                    <p:cNvSpPr>
                      <a:spLocks noChangeShapeType="1"/>
                    </p:cNvSpPr>
                    <p:nvPr/>
                  </p:nvSpPr>
                  <p:spPr bwMode="auto">
                    <a:xfrm flipV="1">
                      <a:off x="203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7" name="Line 4191"/>
                    <p:cNvSpPr>
                      <a:spLocks noChangeShapeType="1"/>
                    </p:cNvSpPr>
                    <p:nvPr/>
                  </p:nvSpPr>
                  <p:spPr bwMode="auto">
                    <a:xfrm flipV="1">
                      <a:off x="203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8" name="Line 4192"/>
                    <p:cNvSpPr>
                      <a:spLocks noChangeShapeType="1"/>
                    </p:cNvSpPr>
                    <p:nvPr/>
                  </p:nvSpPr>
                  <p:spPr bwMode="auto">
                    <a:xfrm flipV="1">
                      <a:off x="203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9" name="Line 4193"/>
                    <p:cNvSpPr>
                      <a:spLocks noChangeShapeType="1"/>
                    </p:cNvSpPr>
                    <p:nvPr/>
                  </p:nvSpPr>
                  <p:spPr bwMode="auto">
                    <a:xfrm flipV="1">
                      <a:off x="203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0" name="Line 4194"/>
                    <p:cNvSpPr>
                      <a:spLocks noChangeShapeType="1"/>
                    </p:cNvSpPr>
                    <p:nvPr/>
                  </p:nvSpPr>
                  <p:spPr bwMode="auto">
                    <a:xfrm flipV="1">
                      <a:off x="203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1" name="Line 4195"/>
                    <p:cNvSpPr>
                      <a:spLocks noChangeShapeType="1"/>
                    </p:cNvSpPr>
                    <p:nvPr/>
                  </p:nvSpPr>
                  <p:spPr bwMode="auto">
                    <a:xfrm flipV="1">
                      <a:off x="203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2" name="Line 4196"/>
                    <p:cNvSpPr>
                      <a:spLocks noChangeShapeType="1"/>
                    </p:cNvSpPr>
                    <p:nvPr/>
                  </p:nvSpPr>
                  <p:spPr bwMode="auto">
                    <a:xfrm flipV="1">
                      <a:off x="203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3" name="Line 4197"/>
                    <p:cNvSpPr>
                      <a:spLocks noChangeShapeType="1"/>
                    </p:cNvSpPr>
                    <p:nvPr/>
                  </p:nvSpPr>
                  <p:spPr bwMode="auto">
                    <a:xfrm flipV="1">
                      <a:off x="203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4" name="Line 4198"/>
                    <p:cNvSpPr>
                      <a:spLocks noChangeShapeType="1"/>
                    </p:cNvSpPr>
                    <p:nvPr/>
                  </p:nvSpPr>
                  <p:spPr bwMode="auto">
                    <a:xfrm flipV="1">
                      <a:off x="203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5" name="Line 4199"/>
                    <p:cNvSpPr>
                      <a:spLocks noChangeShapeType="1"/>
                    </p:cNvSpPr>
                    <p:nvPr/>
                  </p:nvSpPr>
                  <p:spPr bwMode="auto">
                    <a:xfrm flipV="1">
                      <a:off x="203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6" name="Line 4200"/>
                    <p:cNvSpPr>
                      <a:spLocks noChangeShapeType="1"/>
                    </p:cNvSpPr>
                    <p:nvPr/>
                  </p:nvSpPr>
                  <p:spPr bwMode="auto">
                    <a:xfrm flipV="1">
                      <a:off x="203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7" name="Line 4201"/>
                    <p:cNvSpPr>
                      <a:spLocks noChangeShapeType="1"/>
                    </p:cNvSpPr>
                    <p:nvPr/>
                  </p:nvSpPr>
                  <p:spPr bwMode="auto">
                    <a:xfrm flipV="1">
                      <a:off x="203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8" name="Line 4202"/>
                    <p:cNvSpPr>
                      <a:spLocks noChangeShapeType="1"/>
                    </p:cNvSpPr>
                    <p:nvPr/>
                  </p:nvSpPr>
                  <p:spPr bwMode="auto">
                    <a:xfrm flipV="1">
                      <a:off x="203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9" name="Line 4203"/>
                    <p:cNvSpPr>
                      <a:spLocks noChangeShapeType="1"/>
                    </p:cNvSpPr>
                    <p:nvPr/>
                  </p:nvSpPr>
                  <p:spPr bwMode="auto">
                    <a:xfrm flipV="1">
                      <a:off x="203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0" name="Line 4204"/>
                    <p:cNvSpPr>
                      <a:spLocks noChangeShapeType="1"/>
                    </p:cNvSpPr>
                    <p:nvPr/>
                  </p:nvSpPr>
                  <p:spPr bwMode="auto">
                    <a:xfrm flipV="1">
                      <a:off x="203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1" name="Line 4205"/>
                    <p:cNvSpPr>
                      <a:spLocks noChangeShapeType="1"/>
                    </p:cNvSpPr>
                    <p:nvPr/>
                  </p:nvSpPr>
                  <p:spPr bwMode="auto">
                    <a:xfrm flipV="1">
                      <a:off x="203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2" name="Line 4206"/>
                    <p:cNvSpPr>
                      <a:spLocks noChangeShapeType="1"/>
                    </p:cNvSpPr>
                    <p:nvPr/>
                  </p:nvSpPr>
                  <p:spPr bwMode="auto">
                    <a:xfrm flipV="1">
                      <a:off x="203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3" name="Line 4207"/>
                    <p:cNvSpPr>
                      <a:spLocks noChangeShapeType="1"/>
                    </p:cNvSpPr>
                    <p:nvPr/>
                  </p:nvSpPr>
                  <p:spPr bwMode="auto">
                    <a:xfrm flipV="1">
                      <a:off x="203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4" name="Line 4208"/>
                    <p:cNvSpPr>
                      <a:spLocks noChangeShapeType="1"/>
                    </p:cNvSpPr>
                    <p:nvPr/>
                  </p:nvSpPr>
                  <p:spPr bwMode="auto">
                    <a:xfrm flipV="1">
                      <a:off x="203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5" name="Line 4209"/>
                    <p:cNvSpPr>
                      <a:spLocks noChangeShapeType="1"/>
                    </p:cNvSpPr>
                    <p:nvPr/>
                  </p:nvSpPr>
                  <p:spPr bwMode="auto">
                    <a:xfrm flipV="1">
                      <a:off x="203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6" name="Line 4210"/>
                    <p:cNvSpPr>
                      <a:spLocks noChangeShapeType="1"/>
                    </p:cNvSpPr>
                    <p:nvPr/>
                  </p:nvSpPr>
                  <p:spPr bwMode="auto">
                    <a:xfrm flipV="1">
                      <a:off x="203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7" name="Line 4211"/>
                    <p:cNvSpPr>
                      <a:spLocks noChangeShapeType="1"/>
                    </p:cNvSpPr>
                    <p:nvPr/>
                  </p:nvSpPr>
                  <p:spPr bwMode="auto">
                    <a:xfrm flipV="1">
                      <a:off x="203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8" name="Line 4212"/>
                    <p:cNvSpPr>
                      <a:spLocks noChangeShapeType="1"/>
                    </p:cNvSpPr>
                    <p:nvPr/>
                  </p:nvSpPr>
                  <p:spPr bwMode="auto">
                    <a:xfrm flipV="1">
                      <a:off x="203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9" name="Line 4213"/>
                    <p:cNvSpPr>
                      <a:spLocks noChangeShapeType="1"/>
                    </p:cNvSpPr>
                    <p:nvPr/>
                  </p:nvSpPr>
                  <p:spPr bwMode="auto">
                    <a:xfrm flipV="1">
                      <a:off x="203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0" name="Line 4214"/>
                    <p:cNvSpPr>
                      <a:spLocks noChangeShapeType="1"/>
                    </p:cNvSpPr>
                    <p:nvPr/>
                  </p:nvSpPr>
                  <p:spPr bwMode="auto">
                    <a:xfrm flipV="1">
                      <a:off x="203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1" name="Line 4215"/>
                    <p:cNvSpPr>
                      <a:spLocks noChangeShapeType="1"/>
                    </p:cNvSpPr>
                    <p:nvPr/>
                  </p:nvSpPr>
                  <p:spPr bwMode="auto">
                    <a:xfrm flipV="1">
                      <a:off x="203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2" name="Line 4216"/>
                    <p:cNvSpPr>
                      <a:spLocks noChangeShapeType="1"/>
                    </p:cNvSpPr>
                    <p:nvPr/>
                  </p:nvSpPr>
                  <p:spPr bwMode="auto">
                    <a:xfrm flipV="1">
                      <a:off x="203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3" name="Line 4217"/>
                    <p:cNvSpPr>
                      <a:spLocks noChangeShapeType="1"/>
                    </p:cNvSpPr>
                    <p:nvPr/>
                  </p:nvSpPr>
                  <p:spPr bwMode="auto">
                    <a:xfrm flipV="1">
                      <a:off x="203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4" name="Line 4218"/>
                    <p:cNvSpPr>
                      <a:spLocks noChangeShapeType="1"/>
                    </p:cNvSpPr>
                    <p:nvPr/>
                  </p:nvSpPr>
                  <p:spPr bwMode="auto">
                    <a:xfrm flipV="1">
                      <a:off x="203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5" name="Line 4219"/>
                    <p:cNvSpPr>
                      <a:spLocks noChangeShapeType="1"/>
                    </p:cNvSpPr>
                    <p:nvPr/>
                  </p:nvSpPr>
                  <p:spPr bwMode="auto">
                    <a:xfrm flipV="1">
                      <a:off x="203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6" name="Line 4220"/>
                    <p:cNvSpPr>
                      <a:spLocks noChangeShapeType="1"/>
                    </p:cNvSpPr>
                    <p:nvPr/>
                  </p:nvSpPr>
                  <p:spPr bwMode="auto">
                    <a:xfrm flipV="1">
                      <a:off x="203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7" name="Line 4221"/>
                    <p:cNvSpPr>
                      <a:spLocks noChangeShapeType="1"/>
                    </p:cNvSpPr>
                    <p:nvPr/>
                  </p:nvSpPr>
                  <p:spPr bwMode="auto">
                    <a:xfrm flipV="1">
                      <a:off x="203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8" name="Line 4222"/>
                    <p:cNvSpPr>
                      <a:spLocks noChangeShapeType="1"/>
                    </p:cNvSpPr>
                    <p:nvPr/>
                  </p:nvSpPr>
                  <p:spPr bwMode="auto">
                    <a:xfrm flipV="1">
                      <a:off x="203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9" name="Line 4223"/>
                    <p:cNvSpPr>
                      <a:spLocks noChangeShapeType="1"/>
                    </p:cNvSpPr>
                    <p:nvPr/>
                  </p:nvSpPr>
                  <p:spPr bwMode="auto">
                    <a:xfrm flipV="1">
                      <a:off x="203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0" name="Line 4224"/>
                    <p:cNvSpPr>
                      <a:spLocks noChangeShapeType="1"/>
                    </p:cNvSpPr>
                    <p:nvPr/>
                  </p:nvSpPr>
                  <p:spPr bwMode="auto">
                    <a:xfrm flipV="1">
                      <a:off x="203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1" name="Line 4225"/>
                    <p:cNvSpPr>
                      <a:spLocks noChangeShapeType="1"/>
                    </p:cNvSpPr>
                    <p:nvPr/>
                  </p:nvSpPr>
                  <p:spPr bwMode="auto">
                    <a:xfrm flipV="1">
                      <a:off x="203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2" name="Line 4226"/>
                    <p:cNvSpPr>
                      <a:spLocks noChangeShapeType="1"/>
                    </p:cNvSpPr>
                    <p:nvPr/>
                  </p:nvSpPr>
                  <p:spPr bwMode="auto">
                    <a:xfrm flipV="1">
                      <a:off x="203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3" name="Line 4227"/>
                    <p:cNvSpPr>
                      <a:spLocks noChangeShapeType="1"/>
                    </p:cNvSpPr>
                    <p:nvPr/>
                  </p:nvSpPr>
                  <p:spPr bwMode="auto">
                    <a:xfrm flipV="1">
                      <a:off x="203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4" name="Line 4228"/>
                    <p:cNvSpPr>
                      <a:spLocks noChangeShapeType="1"/>
                    </p:cNvSpPr>
                    <p:nvPr/>
                  </p:nvSpPr>
                  <p:spPr bwMode="auto">
                    <a:xfrm flipV="1">
                      <a:off x="203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5" name="Line 4229"/>
                    <p:cNvSpPr>
                      <a:spLocks noChangeShapeType="1"/>
                    </p:cNvSpPr>
                    <p:nvPr/>
                  </p:nvSpPr>
                  <p:spPr bwMode="auto">
                    <a:xfrm flipV="1">
                      <a:off x="203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6" name="Line 4230"/>
                    <p:cNvSpPr>
                      <a:spLocks noChangeShapeType="1"/>
                    </p:cNvSpPr>
                    <p:nvPr/>
                  </p:nvSpPr>
                  <p:spPr bwMode="auto">
                    <a:xfrm flipV="1">
                      <a:off x="203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7" name="Line 4231"/>
                    <p:cNvSpPr>
                      <a:spLocks noChangeShapeType="1"/>
                    </p:cNvSpPr>
                    <p:nvPr/>
                  </p:nvSpPr>
                  <p:spPr bwMode="auto">
                    <a:xfrm flipV="1">
                      <a:off x="203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8" name="Line 4232"/>
                    <p:cNvSpPr>
                      <a:spLocks noChangeShapeType="1"/>
                    </p:cNvSpPr>
                    <p:nvPr/>
                  </p:nvSpPr>
                  <p:spPr bwMode="auto">
                    <a:xfrm flipV="1">
                      <a:off x="203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9" name="Line 4233"/>
                    <p:cNvSpPr>
                      <a:spLocks noChangeShapeType="1"/>
                    </p:cNvSpPr>
                    <p:nvPr/>
                  </p:nvSpPr>
                  <p:spPr bwMode="auto">
                    <a:xfrm flipV="1">
                      <a:off x="203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0" name="Line 4234"/>
                    <p:cNvSpPr>
                      <a:spLocks noChangeShapeType="1"/>
                    </p:cNvSpPr>
                    <p:nvPr/>
                  </p:nvSpPr>
                  <p:spPr bwMode="auto">
                    <a:xfrm flipV="1">
                      <a:off x="203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1" name="Line 4235"/>
                    <p:cNvSpPr>
                      <a:spLocks noChangeShapeType="1"/>
                    </p:cNvSpPr>
                    <p:nvPr/>
                  </p:nvSpPr>
                  <p:spPr bwMode="auto">
                    <a:xfrm flipV="1">
                      <a:off x="203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2" name="Line 4236"/>
                    <p:cNvSpPr>
                      <a:spLocks noChangeShapeType="1"/>
                    </p:cNvSpPr>
                    <p:nvPr/>
                  </p:nvSpPr>
                  <p:spPr bwMode="auto">
                    <a:xfrm flipV="1">
                      <a:off x="203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3" name="Line 4237"/>
                    <p:cNvSpPr>
                      <a:spLocks noChangeShapeType="1"/>
                    </p:cNvSpPr>
                    <p:nvPr/>
                  </p:nvSpPr>
                  <p:spPr bwMode="auto">
                    <a:xfrm flipV="1">
                      <a:off x="203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4" name="Line 4238"/>
                    <p:cNvSpPr>
                      <a:spLocks noChangeShapeType="1"/>
                    </p:cNvSpPr>
                    <p:nvPr/>
                  </p:nvSpPr>
                  <p:spPr bwMode="auto">
                    <a:xfrm flipV="1">
                      <a:off x="203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5" name="Line 4239"/>
                    <p:cNvSpPr>
                      <a:spLocks noChangeShapeType="1"/>
                    </p:cNvSpPr>
                    <p:nvPr/>
                  </p:nvSpPr>
                  <p:spPr bwMode="auto">
                    <a:xfrm flipV="1">
                      <a:off x="203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6" name="Line 4240"/>
                    <p:cNvSpPr>
                      <a:spLocks noChangeShapeType="1"/>
                    </p:cNvSpPr>
                    <p:nvPr/>
                  </p:nvSpPr>
                  <p:spPr bwMode="auto">
                    <a:xfrm flipV="1">
                      <a:off x="203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7" name="Line 4241"/>
                    <p:cNvSpPr>
                      <a:spLocks noChangeShapeType="1"/>
                    </p:cNvSpPr>
                    <p:nvPr/>
                  </p:nvSpPr>
                  <p:spPr bwMode="auto">
                    <a:xfrm flipV="1">
                      <a:off x="203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8" name="Line 4242"/>
                    <p:cNvSpPr>
                      <a:spLocks noChangeShapeType="1"/>
                    </p:cNvSpPr>
                    <p:nvPr/>
                  </p:nvSpPr>
                  <p:spPr bwMode="auto">
                    <a:xfrm flipV="1">
                      <a:off x="203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9" name="Line 4243"/>
                    <p:cNvSpPr>
                      <a:spLocks noChangeShapeType="1"/>
                    </p:cNvSpPr>
                    <p:nvPr/>
                  </p:nvSpPr>
                  <p:spPr bwMode="auto">
                    <a:xfrm flipV="1">
                      <a:off x="203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0" name="Line 4244"/>
                    <p:cNvSpPr>
                      <a:spLocks noChangeShapeType="1"/>
                    </p:cNvSpPr>
                    <p:nvPr/>
                  </p:nvSpPr>
                  <p:spPr bwMode="auto">
                    <a:xfrm flipV="1">
                      <a:off x="203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1" name="Line 4245"/>
                    <p:cNvSpPr>
                      <a:spLocks noChangeShapeType="1"/>
                    </p:cNvSpPr>
                    <p:nvPr/>
                  </p:nvSpPr>
                  <p:spPr bwMode="auto">
                    <a:xfrm flipV="1">
                      <a:off x="203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2" name="Line 4246"/>
                    <p:cNvSpPr>
                      <a:spLocks noChangeShapeType="1"/>
                    </p:cNvSpPr>
                    <p:nvPr/>
                  </p:nvSpPr>
                  <p:spPr bwMode="auto">
                    <a:xfrm flipV="1">
                      <a:off x="203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3" name="Line 4247"/>
                    <p:cNvSpPr>
                      <a:spLocks noChangeShapeType="1"/>
                    </p:cNvSpPr>
                    <p:nvPr/>
                  </p:nvSpPr>
                  <p:spPr bwMode="auto">
                    <a:xfrm flipV="1">
                      <a:off x="203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4" name="Line 4248"/>
                    <p:cNvSpPr>
                      <a:spLocks noChangeShapeType="1"/>
                    </p:cNvSpPr>
                    <p:nvPr/>
                  </p:nvSpPr>
                  <p:spPr bwMode="auto">
                    <a:xfrm flipV="1">
                      <a:off x="203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5" name="Line 4249"/>
                    <p:cNvSpPr>
                      <a:spLocks noChangeShapeType="1"/>
                    </p:cNvSpPr>
                    <p:nvPr/>
                  </p:nvSpPr>
                  <p:spPr bwMode="auto">
                    <a:xfrm flipV="1">
                      <a:off x="203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6" name="Line 4250"/>
                    <p:cNvSpPr>
                      <a:spLocks noChangeShapeType="1"/>
                    </p:cNvSpPr>
                    <p:nvPr/>
                  </p:nvSpPr>
                  <p:spPr bwMode="auto">
                    <a:xfrm flipV="1">
                      <a:off x="203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7" name="Line 4251"/>
                    <p:cNvSpPr>
                      <a:spLocks noChangeShapeType="1"/>
                    </p:cNvSpPr>
                    <p:nvPr/>
                  </p:nvSpPr>
                  <p:spPr bwMode="auto">
                    <a:xfrm flipV="1">
                      <a:off x="203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8" name="Line 4252"/>
                    <p:cNvSpPr>
                      <a:spLocks noChangeShapeType="1"/>
                    </p:cNvSpPr>
                    <p:nvPr/>
                  </p:nvSpPr>
                  <p:spPr bwMode="auto">
                    <a:xfrm flipV="1">
                      <a:off x="203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9" name="Line 4253"/>
                    <p:cNvSpPr>
                      <a:spLocks noChangeShapeType="1"/>
                    </p:cNvSpPr>
                    <p:nvPr/>
                  </p:nvSpPr>
                  <p:spPr bwMode="auto">
                    <a:xfrm flipV="1">
                      <a:off x="203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0" name="Line 4254"/>
                    <p:cNvSpPr>
                      <a:spLocks noChangeShapeType="1"/>
                    </p:cNvSpPr>
                    <p:nvPr/>
                  </p:nvSpPr>
                  <p:spPr bwMode="auto">
                    <a:xfrm flipV="1">
                      <a:off x="203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1" name="Line 4255"/>
                    <p:cNvSpPr>
                      <a:spLocks noChangeShapeType="1"/>
                    </p:cNvSpPr>
                    <p:nvPr/>
                  </p:nvSpPr>
                  <p:spPr bwMode="auto">
                    <a:xfrm flipV="1">
                      <a:off x="203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2" name="Line 4256"/>
                    <p:cNvSpPr>
                      <a:spLocks noChangeShapeType="1"/>
                    </p:cNvSpPr>
                    <p:nvPr/>
                  </p:nvSpPr>
                  <p:spPr bwMode="auto">
                    <a:xfrm flipV="1">
                      <a:off x="203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3" name="Line 4257"/>
                    <p:cNvSpPr>
                      <a:spLocks noChangeShapeType="1"/>
                    </p:cNvSpPr>
                    <p:nvPr/>
                  </p:nvSpPr>
                  <p:spPr bwMode="auto">
                    <a:xfrm flipV="1">
                      <a:off x="203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4" name="Line 4258"/>
                    <p:cNvSpPr>
                      <a:spLocks noChangeShapeType="1"/>
                    </p:cNvSpPr>
                    <p:nvPr/>
                  </p:nvSpPr>
                  <p:spPr bwMode="auto">
                    <a:xfrm flipV="1">
                      <a:off x="203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5" name="Line 4259"/>
                    <p:cNvSpPr>
                      <a:spLocks noChangeShapeType="1"/>
                    </p:cNvSpPr>
                    <p:nvPr/>
                  </p:nvSpPr>
                  <p:spPr bwMode="auto">
                    <a:xfrm flipV="1">
                      <a:off x="203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6" name="Line 4260"/>
                    <p:cNvSpPr>
                      <a:spLocks noChangeShapeType="1"/>
                    </p:cNvSpPr>
                    <p:nvPr/>
                  </p:nvSpPr>
                  <p:spPr bwMode="auto">
                    <a:xfrm flipV="1">
                      <a:off x="203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7" name="Line 4261"/>
                    <p:cNvSpPr>
                      <a:spLocks noChangeShapeType="1"/>
                    </p:cNvSpPr>
                    <p:nvPr/>
                  </p:nvSpPr>
                  <p:spPr bwMode="auto">
                    <a:xfrm flipV="1">
                      <a:off x="203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8" name="Line 4262"/>
                    <p:cNvSpPr>
                      <a:spLocks noChangeShapeType="1"/>
                    </p:cNvSpPr>
                    <p:nvPr/>
                  </p:nvSpPr>
                  <p:spPr bwMode="auto">
                    <a:xfrm flipV="1">
                      <a:off x="203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9" name="Line 4263"/>
                    <p:cNvSpPr>
                      <a:spLocks noChangeShapeType="1"/>
                    </p:cNvSpPr>
                    <p:nvPr/>
                  </p:nvSpPr>
                  <p:spPr bwMode="auto">
                    <a:xfrm flipV="1">
                      <a:off x="203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0" name="Line 4264"/>
                    <p:cNvSpPr>
                      <a:spLocks noChangeShapeType="1"/>
                    </p:cNvSpPr>
                    <p:nvPr/>
                  </p:nvSpPr>
                  <p:spPr bwMode="auto">
                    <a:xfrm flipV="1">
                      <a:off x="203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1" name="Line 4265"/>
                    <p:cNvSpPr>
                      <a:spLocks noChangeShapeType="1"/>
                    </p:cNvSpPr>
                    <p:nvPr/>
                  </p:nvSpPr>
                  <p:spPr bwMode="auto">
                    <a:xfrm flipV="1">
                      <a:off x="203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2" name="Line 4266"/>
                    <p:cNvSpPr>
                      <a:spLocks noChangeShapeType="1"/>
                    </p:cNvSpPr>
                    <p:nvPr/>
                  </p:nvSpPr>
                  <p:spPr bwMode="auto">
                    <a:xfrm flipV="1">
                      <a:off x="203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3" name="Line 4267"/>
                    <p:cNvSpPr>
                      <a:spLocks noChangeShapeType="1"/>
                    </p:cNvSpPr>
                    <p:nvPr/>
                  </p:nvSpPr>
                  <p:spPr bwMode="auto">
                    <a:xfrm flipV="1">
                      <a:off x="203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4" name="Line 4268"/>
                    <p:cNvSpPr>
                      <a:spLocks noChangeShapeType="1"/>
                    </p:cNvSpPr>
                    <p:nvPr/>
                  </p:nvSpPr>
                  <p:spPr bwMode="auto">
                    <a:xfrm flipV="1">
                      <a:off x="203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5" name="Line 4269"/>
                    <p:cNvSpPr>
                      <a:spLocks noChangeShapeType="1"/>
                    </p:cNvSpPr>
                    <p:nvPr/>
                  </p:nvSpPr>
                  <p:spPr bwMode="auto">
                    <a:xfrm flipV="1">
                      <a:off x="203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6" name="Line 4270"/>
                    <p:cNvSpPr>
                      <a:spLocks noChangeShapeType="1"/>
                    </p:cNvSpPr>
                    <p:nvPr/>
                  </p:nvSpPr>
                  <p:spPr bwMode="auto">
                    <a:xfrm flipV="1">
                      <a:off x="203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7" name="Rectangle 4271"/>
                    <p:cNvSpPr>
                      <a:spLocks noChangeArrowheads="1"/>
                    </p:cNvSpPr>
                    <p:nvPr/>
                  </p:nvSpPr>
                  <p:spPr bwMode="auto">
                    <a:xfrm>
                      <a:off x="1970"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288" name="Line 4272"/>
                    <p:cNvSpPr>
                      <a:spLocks noChangeShapeType="1"/>
                    </p:cNvSpPr>
                    <p:nvPr/>
                  </p:nvSpPr>
                  <p:spPr bwMode="auto">
                    <a:xfrm>
                      <a:off x="233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9" name="Line 4273"/>
                    <p:cNvSpPr>
                      <a:spLocks noChangeShapeType="1"/>
                    </p:cNvSpPr>
                    <p:nvPr/>
                  </p:nvSpPr>
                  <p:spPr bwMode="auto">
                    <a:xfrm flipV="1">
                      <a:off x="233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0" name="Line 4274"/>
                    <p:cNvSpPr>
                      <a:spLocks noChangeShapeType="1"/>
                    </p:cNvSpPr>
                    <p:nvPr/>
                  </p:nvSpPr>
                  <p:spPr bwMode="auto">
                    <a:xfrm flipV="1">
                      <a:off x="233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1" name="Line 4275"/>
                    <p:cNvSpPr>
                      <a:spLocks noChangeShapeType="1"/>
                    </p:cNvSpPr>
                    <p:nvPr/>
                  </p:nvSpPr>
                  <p:spPr bwMode="auto">
                    <a:xfrm flipV="1">
                      <a:off x="233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2" name="Line 4276"/>
                    <p:cNvSpPr>
                      <a:spLocks noChangeShapeType="1"/>
                    </p:cNvSpPr>
                    <p:nvPr/>
                  </p:nvSpPr>
                  <p:spPr bwMode="auto">
                    <a:xfrm flipV="1">
                      <a:off x="233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3" name="Line 4277"/>
                    <p:cNvSpPr>
                      <a:spLocks noChangeShapeType="1"/>
                    </p:cNvSpPr>
                    <p:nvPr/>
                  </p:nvSpPr>
                  <p:spPr bwMode="auto">
                    <a:xfrm flipV="1">
                      <a:off x="233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4" name="Line 4278"/>
                    <p:cNvSpPr>
                      <a:spLocks noChangeShapeType="1"/>
                    </p:cNvSpPr>
                    <p:nvPr/>
                  </p:nvSpPr>
                  <p:spPr bwMode="auto">
                    <a:xfrm flipV="1">
                      <a:off x="233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5" name="Line 4279"/>
                    <p:cNvSpPr>
                      <a:spLocks noChangeShapeType="1"/>
                    </p:cNvSpPr>
                    <p:nvPr/>
                  </p:nvSpPr>
                  <p:spPr bwMode="auto">
                    <a:xfrm flipV="1">
                      <a:off x="233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6" name="Line 4280"/>
                    <p:cNvSpPr>
                      <a:spLocks noChangeShapeType="1"/>
                    </p:cNvSpPr>
                    <p:nvPr/>
                  </p:nvSpPr>
                  <p:spPr bwMode="auto">
                    <a:xfrm flipV="1">
                      <a:off x="233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7" name="Line 4281"/>
                    <p:cNvSpPr>
                      <a:spLocks noChangeShapeType="1"/>
                    </p:cNvSpPr>
                    <p:nvPr/>
                  </p:nvSpPr>
                  <p:spPr bwMode="auto">
                    <a:xfrm flipV="1">
                      <a:off x="233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8" name="Line 4282"/>
                    <p:cNvSpPr>
                      <a:spLocks noChangeShapeType="1"/>
                    </p:cNvSpPr>
                    <p:nvPr/>
                  </p:nvSpPr>
                  <p:spPr bwMode="auto">
                    <a:xfrm flipV="1">
                      <a:off x="233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9" name="Line 4283"/>
                    <p:cNvSpPr>
                      <a:spLocks noChangeShapeType="1"/>
                    </p:cNvSpPr>
                    <p:nvPr/>
                  </p:nvSpPr>
                  <p:spPr bwMode="auto">
                    <a:xfrm flipV="1">
                      <a:off x="233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0" name="Line 4284"/>
                    <p:cNvSpPr>
                      <a:spLocks noChangeShapeType="1"/>
                    </p:cNvSpPr>
                    <p:nvPr/>
                  </p:nvSpPr>
                  <p:spPr bwMode="auto">
                    <a:xfrm flipV="1">
                      <a:off x="233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1" name="Line 4285"/>
                    <p:cNvSpPr>
                      <a:spLocks noChangeShapeType="1"/>
                    </p:cNvSpPr>
                    <p:nvPr/>
                  </p:nvSpPr>
                  <p:spPr bwMode="auto">
                    <a:xfrm flipV="1">
                      <a:off x="233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2" name="Line 4286"/>
                    <p:cNvSpPr>
                      <a:spLocks noChangeShapeType="1"/>
                    </p:cNvSpPr>
                    <p:nvPr/>
                  </p:nvSpPr>
                  <p:spPr bwMode="auto">
                    <a:xfrm flipV="1">
                      <a:off x="233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3" name="Line 4287"/>
                    <p:cNvSpPr>
                      <a:spLocks noChangeShapeType="1"/>
                    </p:cNvSpPr>
                    <p:nvPr/>
                  </p:nvSpPr>
                  <p:spPr bwMode="auto">
                    <a:xfrm flipV="1">
                      <a:off x="233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4" name="Line 4288"/>
                    <p:cNvSpPr>
                      <a:spLocks noChangeShapeType="1"/>
                    </p:cNvSpPr>
                    <p:nvPr/>
                  </p:nvSpPr>
                  <p:spPr bwMode="auto">
                    <a:xfrm flipV="1">
                      <a:off x="233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5" name="Line 4289"/>
                    <p:cNvSpPr>
                      <a:spLocks noChangeShapeType="1"/>
                    </p:cNvSpPr>
                    <p:nvPr/>
                  </p:nvSpPr>
                  <p:spPr bwMode="auto">
                    <a:xfrm flipV="1">
                      <a:off x="233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6" name="Line 4290"/>
                    <p:cNvSpPr>
                      <a:spLocks noChangeShapeType="1"/>
                    </p:cNvSpPr>
                    <p:nvPr/>
                  </p:nvSpPr>
                  <p:spPr bwMode="auto">
                    <a:xfrm flipV="1">
                      <a:off x="233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7" name="Line 4291"/>
                    <p:cNvSpPr>
                      <a:spLocks noChangeShapeType="1"/>
                    </p:cNvSpPr>
                    <p:nvPr/>
                  </p:nvSpPr>
                  <p:spPr bwMode="auto">
                    <a:xfrm flipV="1">
                      <a:off x="233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8" name="Line 4292"/>
                    <p:cNvSpPr>
                      <a:spLocks noChangeShapeType="1"/>
                    </p:cNvSpPr>
                    <p:nvPr/>
                  </p:nvSpPr>
                  <p:spPr bwMode="auto">
                    <a:xfrm flipV="1">
                      <a:off x="233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9" name="Line 4293"/>
                    <p:cNvSpPr>
                      <a:spLocks noChangeShapeType="1"/>
                    </p:cNvSpPr>
                    <p:nvPr/>
                  </p:nvSpPr>
                  <p:spPr bwMode="auto">
                    <a:xfrm flipV="1">
                      <a:off x="233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0" name="Line 4294"/>
                    <p:cNvSpPr>
                      <a:spLocks noChangeShapeType="1"/>
                    </p:cNvSpPr>
                    <p:nvPr/>
                  </p:nvSpPr>
                  <p:spPr bwMode="auto">
                    <a:xfrm flipV="1">
                      <a:off x="233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1" name="Line 4295"/>
                    <p:cNvSpPr>
                      <a:spLocks noChangeShapeType="1"/>
                    </p:cNvSpPr>
                    <p:nvPr/>
                  </p:nvSpPr>
                  <p:spPr bwMode="auto">
                    <a:xfrm flipV="1">
                      <a:off x="233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2" name="Line 4296"/>
                    <p:cNvSpPr>
                      <a:spLocks noChangeShapeType="1"/>
                    </p:cNvSpPr>
                    <p:nvPr/>
                  </p:nvSpPr>
                  <p:spPr bwMode="auto">
                    <a:xfrm flipV="1">
                      <a:off x="233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3" name="Line 4297"/>
                    <p:cNvSpPr>
                      <a:spLocks noChangeShapeType="1"/>
                    </p:cNvSpPr>
                    <p:nvPr/>
                  </p:nvSpPr>
                  <p:spPr bwMode="auto">
                    <a:xfrm flipV="1">
                      <a:off x="233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4" name="Line 4298"/>
                    <p:cNvSpPr>
                      <a:spLocks noChangeShapeType="1"/>
                    </p:cNvSpPr>
                    <p:nvPr/>
                  </p:nvSpPr>
                  <p:spPr bwMode="auto">
                    <a:xfrm flipV="1">
                      <a:off x="233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5" name="Line 4299"/>
                    <p:cNvSpPr>
                      <a:spLocks noChangeShapeType="1"/>
                    </p:cNvSpPr>
                    <p:nvPr/>
                  </p:nvSpPr>
                  <p:spPr bwMode="auto">
                    <a:xfrm flipV="1">
                      <a:off x="233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6" name="Line 4300"/>
                    <p:cNvSpPr>
                      <a:spLocks noChangeShapeType="1"/>
                    </p:cNvSpPr>
                    <p:nvPr/>
                  </p:nvSpPr>
                  <p:spPr bwMode="auto">
                    <a:xfrm flipV="1">
                      <a:off x="233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7" name="Line 4301"/>
                    <p:cNvSpPr>
                      <a:spLocks noChangeShapeType="1"/>
                    </p:cNvSpPr>
                    <p:nvPr/>
                  </p:nvSpPr>
                  <p:spPr bwMode="auto">
                    <a:xfrm flipV="1">
                      <a:off x="233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8" name="Line 4302"/>
                    <p:cNvSpPr>
                      <a:spLocks noChangeShapeType="1"/>
                    </p:cNvSpPr>
                    <p:nvPr/>
                  </p:nvSpPr>
                  <p:spPr bwMode="auto">
                    <a:xfrm flipV="1">
                      <a:off x="233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9" name="Line 4303"/>
                    <p:cNvSpPr>
                      <a:spLocks noChangeShapeType="1"/>
                    </p:cNvSpPr>
                    <p:nvPr/>
                  </p:nvSpPr>
                  <p:spPr bwMode="auto">
                    <a:xfrm flipV="1">
                      <a:off x="233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0" name="Line 4304"/>
                    <p:cNvSpPr>
                      <a:spLocks noChangeShapeType="1"/>
                    </p:cNvSpPr>
                    <p:nvPr/>
                  </p:nvSpPr>
                  <p:spPr bwMode="auto">
                    <a:xfrm flipV="1">
                      <a:off x="233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1" name="Line 4305"/>
                    <p:cNvSpPr>
                      <a:spLocks noChangeShapeType="1"/>
                    </p:cNvSpPr>
                    <p:nvPr/>
                  </p:nvSpPr>
                  <p:spPr bwMode="auto">
                    <a:xfrm flipV="1">
                      <a:off x="233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2" name="Line 4306"/>
                    <p:cNvSpPr>
                      <a:spLocks noChangeShapeType="1"/>
                    </p:cNvSpPr>
                    <p:nvPr/>
                  </p:nvSpPr>
                  <p:spPr bwMode="auto">
                    <a:xfrm flipV="1">
                      <a:off x="233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3" name="Line 4307"/>
                    <p:cNvSpPr>
                      <a:spLocks noChangeShapeType="1"/>
                    </p:cNvSpPr>
                    <p:nvPr/>
                  </p:nvSpPr>
                  <p:spPr bwMode="auto">
                    <a:xfrm flipV="1">
                      <a:off x="233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4" name="Line 4308"/>
                    <p:cNvSpPr>
                      <a:spLocks noChangeShapeType="1"/>
                    </p:cNvSpPr>
                    <p:nvPr/>
                  </p:nvSpPr>
                  <p:spPr bwMode="auto">
                    <a:xfrm flipV="1">
                      <a:off x="233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5" name="Line 4309"/>
                    <p:cNvSpPr>
                      <a:spLocks noChangeShapeType="1"/>
                    </p:cNvSpPr>
                    <p:nvPr/>
                  </p:nvSpPr>
                  <p:spPr bwMode="auto">
                    <a:xfrm flipV="1">
                      <a:off x="233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6" name="Line 4310"/>
                    <p:cNvSpPr>
                      <a:spLocks noChangeShapeType="1"/>
                    </p:cNvSpPr>
                    <p:nvPr/>
                  </p:nvSpPr>
                  <p:spPr bwMode="auto">
                    <a:xfrm flipV="1">
                      <a:off x="233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7" name="Line 4311"/>
                    <p:cNvSpPr>
                      <a:spLocks noChangeShapeType="1"/>
                    </p:cNvSpPr>
                    <p:nvPr/>
                  </p:nvSpPr>
                  <p:spPr bwMode="auto">
                    <a:xfrm flipV="1">
                      <a:off x="233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8" name="Line 4312"/>
                    <p:cNvSpPr>
                      <a:spLocks noChangeShapeType="1"/>
                    </p:cNvSpPr>
                    <p:nvPr/>
                  </p:nvSpPr>
                  <p:spPr bwMode="auto">
                    <a:xfrm flipV="1">
                      <a:off x="233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29" name="Line 4313"/>
                    <p:cNvSpPr>
                      <a:spLocks noChangeShapeType="1"/>
                    </p:cNvSpPr>
                    <p:nvPr/>
                  </p:nvSpPr>
                  <p:spPr bwMode="auto">
                    <a:xfrm flipV="1">
                      <a:off x="233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0" name="Line 4314"/>
                    <p:cNvSpPr>
                      <a:spLocks noChangeShapeType="1"/>
                    </p:cNvSpPr>
                    <p:nvPr/>
                  </p:nvSpPr>
                  <p:spPr bwMode="auto">
                    <a:xfrm flipV="1">
                      <a:off x="233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1" name="Line 4315"/>
                    <p:cNvSpPr>
                      <a:spLocks noChangeShapeType="1"/>
                    </p:cNvSpPr>
                    <p:nvPr/>
                  </p:nvSpPr>
                  <p:spPr bwMode="auto">
                    <a:xfrm flipV="1">
                      <a:off x="233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2" name="Line 4316"/>
                    <p:cNvSpPr>
                      <a:spLocks noChangeShapeType="1"/>
                    </p:cNvSpPr>
                    <p:nvPr/>
                  </p:nvSpPr>
                  <p:spPr bwMode="auto">
                    <a:xfrm flipV="1">
                      <a:off x="233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3" name="Line 4317"/>
                    <p:cNvSpPr>
                      <a:spLocks noChangeShapeType="1"/>
                    </p:cNvSpPr>
                    <p:nvPr/>
                  </p:nvSpPr>
                  <p:spPr bwMode="auto">
                    <a:xfrm flipV="1">
                      <a:off x="233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4" name="Line 4318"/>
                    <p:cNvSpPr>
                      <a:spLocks noChangeShapeType="1"/>
                    </p:cNvSpPr>
                    <p:nvPr/>
                  </p:nvSpPr>
                  <p:spPr bwMode="auto">
                    <a:xfrm flipV="1">
                      <a:off x="233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5" name="Line 4319"/>
                    <p:cNvSpPr>
                      <a:spLocks noChangeShapeType="1"/>
                    </p:cNvSpPr>
                    <p:nvPr/>
                  </p:nvSpPr>
                  <p:spPr bwMode="auto">
                    <a:xfrm flipV="1">
                      <a:off x="233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6" name="Line 4320"/>
                    <p:cNvSpPr>
                      <a:spLocks noChangeShapeType="1"/>
                    </p:cNvSpPr>
                    <p:nvPr/>
                  </p:nvSpPr>
                  <p:spPr bwMode="auto">
                    <a:xfrm flipV="1">
                      <a:off x="233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7" name="Line 4321"/>
                    <p:cNvSpPr>
                      <a:spLocks noChangeShapeType="1"/>
                    </p:cNvSpPr>
                    <p:nvPr/>
                  </p:nvSpPr>
                  <p:spPr bwMode="auto">
                    <a:xfrm flipV="1">
                      <a:off x="233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8" name="Line 4322"/>
                    <p:cNvSpPr>
                      <a:spLocks noChangeShapeType="1"/>
                    </p:cNvSpPr>
                    <p:nvPr/>
                  </p:nvSpPr>
                  <p:spPr bwMode="auto">
                    <a:xfrm flipV="1">
                      <a:off x="233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9" name="Line 4323"/>
                    <p:cNvSpPr>
                      <a:spLocks noChangeShapeType="1"/>
                    </p:cNvSpPr>
                    <p:nvPr/>
                  </p:nvSpPr>
                  <p:spPr bwMode="auto">
                    <a:xfrm flipV="1">
                      <a:off x="233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0" name="Line 4324"/>
                    <p:cNvSpPr>
                      <a:spLocks noChangeShapeType="1"/>
                    </p:cNvSpPr>
                    <p:nvPr/>
                  </p:nvSpPr>
                  <p:spPr bwMode="auto">
                    <a:xfrm flipV="1">
                      <a:off x="233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1" name="Line 4325"/>
                    <p:cNvSpPr>
                      <a:spLocks noChangeShapeType="1"/>
                    </p:cNvSpPr>
                    <p:nvPr/>
                  </p:nvSpPr>
                  <p:spPr bwMode="auto">
                    <a:xfrm flipV="1">
                      <a:off x="233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2" name="Line 4326"/>
                    <p:cNvSpPr>
                      <a:spLocks noChangeShapeType="1"/>
                    </p:cNvSpPr>
                    <p:nvPr/>
                  </p:nvSpPr>
                  <p:spPr bwMode="auto">
                    <a:xfrm flipV="1">
                      <a:off x="233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3" name="Line 4327"/>
                    <p:cNvSpPr>
                      <a:spLocks noChangeShapeType="1"/>
                    </p:cNvSpPr>
                    <p:nvPr/>
                  </p:nvSpPr>
                  <p:spPr bwMode="auto">
                    <a:xfrm flipV="1">
                      <a:off x="233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4" name="Line 4328"/>
                    <p:cNvSpPr>
                      <a:spLocks noChangeShapeType="1"/>
                    </p:cNvSpPr>
                    <p:nvPr/>
                  </p:nvSpPr>
                  <p:spPr bwMode="auto">
                    <a:xfrm flipV="1">
                      <a:off x="233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5" name="Line 4329"/>
                    <p:cNvSpPr>
                      <a:spLocks noChangeShapeType="1"/>
                    </p:cNvSpPr>
                    <p:nvPr/>
                  </p:nvSpPr>
                  <p:spPr bwMode="auto">
                    <a:xfrm flipV="1">
                      <a:off x="233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6" name="Line 4330"/>
                    <p:cNvSpPr>
                      <a:spLocks noChangeShapeType="1"/>
                    </p:cNvSpPr>
                    <p:nvPr/>
                  </p:nvSpPr>
                  <p:spPr bwMode="auto">
                    <a:xfrm flipV="1">
                      <a:off x="233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7" name="Line 4331"/>
                    <p:cNvSpPr>
                      <a:spLocks noChangeShapeType="1"/>
                    </p:cNvSpPr>
                    <p:nvPr/>
                  </p:nvSpPr>
                  <p:spPr bwMode="auto">
                    <a:xfrm flipV="1">
                      <a:off x="233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8" name="Line 4332"/>
                    <p:cNvSpPr>
                      <a:spLocks noChangeShapeType="1"/>
                    </p:cNvSpPr>
                    <p:nvPr/>
                  </p:nvSpPr>
                  <p:spPr bwMode="auto">
                    <a:xfrm flipV="1">
                      <a:off x="233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9" name="Line 4333"/>
                    <p:cNvSpPr>
                      <a:spLocks noChangeShapeType="1"/>
                    </p:cNvSpPr>
                    <p:nvPr/>
                  </p:nvSpPr>
                  <p:spPr bwMode="auto">
                    <a:xfrm flipV="1">
                      <a:off x="233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0" name="Line 4334"/>
                    <p:cNvSpPr>
                      <a:spLocks noChangeShapeType="1"/>
                    </p:cNvSpPr>
                    <p:nvPr/>
                  </p:nvSpPr>
                  <p:spPr bwMode="auto">
                    <a:xfrm flipV="1">
                      <a:off x="233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51" name="Line 4335"/>
                    <p:cNvSpPr>
                      <a:spLocks noChangeShapeType="1"/>
                    </p:cNvSpPr>
                    <p:nvPr/>
                  </p:nvSpPr>
                  <p:spPr bwMode="auto">
                    <a:xfrm flipV="1">
                      <a:off x="233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 name="Group 4537"/>
                  <p:cNvGrpSpPr>
                    <a:grpSpLocks/>
                  </p:cNvGrpSpPr>
                  <p:nvPr/>
                </p:nvGrpSpPr>
                <p:grpSpPr bwMode="auto">
                  <a:xfrm>
                    <a:off x="1734" y="425"/>
                    <a:ext cx="365" cy="2337"/>
                    <a:chOff x="2265" y="1105"/>
                    <a:chExt cx="365" cy="2337"/>
                  </a:xfrm>
                  <a:grpFill/>
                </p:grpSpPr>
                <p:sp>
                  <p:nvSpPr>
                    <p:cNvPr id="952" name="Line 4337"/>
                    <p:cNvSpPr>
                      <a:spLocks noChangeShapeType="1"/>
                    </p:cNvSpPr>
                    <p:nvPr/>
                  </p:nvSpPr>
                  <p:spPr bwMode="auto">
                    <a:xfrm flipV="1">
                      <a:off x="233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3" name="Line 4338"/>
                    <p:cNvSpPr>
                      <a:spLocks noChangeShapeType="1"/>
                    </p:cNvSpPr>
                    <p:nvPr/>
                  </p:nvSpPr>
                  <p:spPr bwMode="auto">
                    <a:xfrm flipV="1">
                      <a:off x="233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4" name="Line 4339"/>
                    <p:cNvSpPr>
                      <a:spLocks noChangeShapeType="1"/>
                    </p:cNvSpPr>
                    <p:nvPr/>
                  </p:nvSpPr>
                  <p:spPr bwMode="auto">
                    <a:xfrm flipV="1">
                      <a:off x="233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5" name="Line 4340"/>
                    <p:cNvSpPr>
                      <a:spLocks noChangeShapeType="1"/>
                    </p:cNvSpPr>
                    <p:nvPr/>
                  </p:nvSpPr>
                  <p:spPr bwMode="auto">
                    <a:xfrm flipV="1">
                      <a:off x="233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6" name="Line 4341"/>
                    <p:cNvSpPr>
                      <a:spLocks noChangeShapeType="1"/>
                    </p:cNvSpPr>
                    <p:nvPr/>
                  </p:nvSpPr>
                  <p:spPr bwMode="auto">
                    <a:xfrm flipV="1">
                      <a:off x="233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7" name="Line 4342"/>
                    <p:cNvSpPr>
                      <a:spLocks noChangeShapeType="1"/>
                    </p:cNvSpPr>
                    <p:nvPr/>
                  </p:nvSpPr>
                  <p:spPr bwMode="auto">
                    <a:xfrm flipV="1">
                      <a:off x="233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8" name="Line 4343"/>
                    <p:cNvSpPr>
                      <a:spLocks noChangeShapeType="1"/>
                    </p:cNvSpPr>
                    <p:nvPr/>
                  </p:nvSpPr>
                  <p:spPr bwMode="auto">
                    <a:xfrm flipV="1">
                      <a:off x="233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9" name="Line 4344"/>
                    <p:cNvSpPr>
                      <a:spLocks noChangeShapeType="1"/>
                    </p:cNvSpPr>
                    <p:nvPr/>
                  </p:nvSpPr>
                  <p:spPr bwMode="auto">
                    <a:xfrm flipV="1">
                      <a:off x="233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0" name="Line 4345"/>
                    <p:cNvSpPr>
                      <a:spLocks noChangeShapeType="1"/>
                    </p:cNvSpPr>
                    <p:nvPr/>
                  </p:nvSpPr>
                  <p:spPr bwMode="auto">
                    <a:xfrm flipV="1">
                      <a:off x="233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1" name="Line 4346"/>
                    <p:cNvSpPr>
                      <a:spLocks noChangeShapeType="1"/>
                    </p:cNvSpPr>
                    <p:nvPr/>
                  </p:nvSpPr>
                  <p:spPr bwMode="auto">
                    <a:xfrm flipV="1">
                      <a:off x="233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2" name="Line 4347"/>
                    <p:cNvSpPr>
                      <a:spLocks noChangeShapeType="1"/>
                    </p:cNvSpPr>
                    <p:nvPr/>
                  </p:nvSpPr>
                  <p:spPr bwMode="auto">
                    <a:xfrm flipV="1">
                      <a:off x="233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3" name="Line 4348"/>
                    <p:cNvSpPr>
                      <a:spLocks noChangeShapeType="1"/>
                    </p:cNvSpPr>
                    <p:nvPr/>
                  </p:nvSpPr>
                  <p:spPr bwMode="auto">
                    <a:xfrm flipV="1">
                      <a:off x="233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4" name="Line 4349"/>
                    <p:cNvSpPr>
                      <a:spLocks noChangeShapeType="1"/>
                    </p:cNvSpPr>
                    <p:nvPr/>
                  </p:nvSpPr>
                  <p:spPr bwMode="auto">
                    <a:xfrm flipV="1">
                      <a:off x="233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5" name="Line 4350"/>
                    <p:cNvSpPr>
                      <a:spLocks noChangeShapeType="1"/>
                    </p:cNvSpPr>
                    <p:nvPr/>
                  </p:nvSpPr>
                  <p:spPr bwMode="auto">
                    <a:xfrm flipV="1">
                      <a:off x="233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6" name="Line 4351"/>
                    <p:cNvSpPr>
                      <a:spLocks noChangeShapeType="1"/>
                    </p:cNvSpPr>
                    <p:nvPr/>
                  </p:nvSpPr>
                  <p:spPr bwMode="auto">
                    <a:xfrm flipV="1">
                      <a:off x="233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7" name="Line 4352"/>
                    <p:cNvSpPr>
                      <a:spLocks noChangeShapeType="1"/>
                    </p:cNvSpPr>
                    <p:nvPr/>
                  </p:nvSpPr>
                  <p:spPr bwMode="auto">
                    <a:xfrm flipV="1">
                      <a:off x="233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8" name="Line 4353"/>
                    <p:cNvSpPr>
                      <a:spLocks noChangeShapeType="1"/>
                    </p:cNvSpPr>
                    <p:nvPr/>
                  </p:nvSpPr>
                  <p:spPr bwMode="auto">
                    <a:xfrm flipV="1">
                      <a:off x="233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9" name="Line 4354"/>
                    <p:cNvSpPr>
                      <a:spLocks noChangeShapeType="1"/>
                    </p:cNvSpPr>
                    <p:nvPr/>
                  </p:nvSpPr>
                  <p:spPr bwMode="auto">
                    <a:xfrm flipV="1">
                      <a:off x="233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0" name="Line 4355"/>
                    <p:cNvSpPr>
                      <a:spLocks noChangeShapeType="1"/>
                    </p:cNvSpPr>
                    <p:nvPr/>
                  </p:nvSpPr>
                  <p:spPr bwMode="auto">
                    <a:xfrm flipV="1">
                      <a:off x="233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1" name="Line 4356"/>
                    <p:cNvSpPr>
                      <a:spLocks noChangeShapeType="1"/>
                    </p:cNvSpPr>
                    <p:nvPr/>
                  </p:nvSpPr>
                  <p:spPr bwMode="auto">
                    <a:xfrm flipV="1">
                      <a:off x="233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2" name="Line 4357"/>
                    <p:cNvSpPr>
                      <a:spLocks noChangeShapeType="1"/>
                    </p:cNvSpPr>
                    <p:nvPr/>
                  </p:nvSpPr>
                  <p:spPr bwMode="auto">
                    <a:xfrm flipV="1">
                      <a:off x="233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3" name="Line 4358"/>
                    <p:cNvSpPr>
                      <a:spLocks noChangeShapeType="1"/>
                    </p:cNvSpPr>
                    <p:nvPr/>
                  </p:nvSpPr>
                  <p:spPr bwMode="auto">
                    <a:xfrm flipV="1">
                      <a:off x="233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4" name="Line 4359"/>
                    <p:cNvSpPr>
                      <a:spLocks noChangeShapeType="1"/>
                    </p:cNvSpPr>
                    <p:nvPr/>
                  </p:nvSpPr>
                  <p:spPr bwMode="auto">
                    <a:xfrm flipV="1">
                      <a:off x="233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5" name="Line 4360"/>
                    <p:cNvSpPr>
                      <a:spLocks noChangeShapeType="1"/>
                    </p:cNvSpPr>
                    <p:nvPr/>
                  </p:nvSpPr>
                  <p:spPr bwMode="auto">
                    <a:xfrm flipV="1">
                      <a:off x="233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6" name="Line 4361"/>
                    <p:cNvSpPr>
                      <a:spLocks noChangeShapeType="1"/>
                    </p:cNvSpPr>
                    <p:nvPr/>
                  </p:nvSpPr>
                  <p:spPr bwMode="auto">
                    <a:xfrm flipV="1">
                      <a:off x="233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7" name="Line 4362"/>
                    <p:cNvSpPr>
                      <a:spLocks noChangeShapeType="1"/>
                    </p:cNvSpPr>
                    <p:nvPr/>
                  </p:nvSpPr>
                  <p:spPr bwMode="auto">
                    <a:xfrm flipV="1">
                      <a:off x="233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8" name="Line 4363"/>
                    <p:cNvSpPr>
                      <a:spLocks noChangeShapeType="1"/>
                    </p:cNvSpPr>
                    <p:nvPr/>
                  </p:nvSpPr>
                  <p:spPr bwMode="auto">
                    <a:xfrm flipV="1">
                      <a:off x="233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9" name="Line 4364"/>
                    <p:cNvSpPr>
                      <a:spLocks noChangeShapeType="1"/>
                    </p:cNvSpPr>
                    <p:nvPr/>
                  </p:nvSpPr>
                  <p:spPr bwMode="auto">
                    <a:xfrm flipV="1">
                      <a:off x="233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0" name="Line 4365"/>
                    <p:cNvSpPr>
                      <a:spLocks noChangeShapeType="1"/>
                    </p:cNvSpPr>
                    <p:nvPr/>
                  </p:nvSpPr>
                  <p:spPr bwMode="auto">
                    <a:xfrm flipV="1">
                      <a:off x="233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1" name="Line 4366"/>
                    <p:cNvSpPr>
                      <a:spLocks noChangeShapeType="1"/>
                    </p:cNvSpPr>
                    <p:nvPr/>
                  </p:nvSpPr>
                  <p:spPr bwMode="auto">
                    <a:xfrm flipV="1">
                      <a:off x="233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2" name="Line 4367"/>
                    <p:cNvSpPr>
                      <a:spLocks noChangeShapeType="1"/>
                    </p:cNvSpPr>
                    <p:nvPr/>
                  </p:nvSpPr>
                  <p:spPr bwMode="auto">
                    <a:xfrm flipV="1">
                      <a:off x="233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3" name="Line 4368"/>
                    <p:cNvSpPr>
                      <a:spLocks noChangeShapeType="1"/>
                    </p:cNvSpPr>
                    <p:nvPr/>
                  </p:nvSpPr>
                  <p:spPr bwMode="auto">
                    <a:xfrm flipV="1">
                      <a:off x="233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4" name="Line 4369"/>
                    <p:cNvSpPr>
                      <a:spLocks noChangeShapeType="1"/>
                    </p:cNvSpPr>
                    <p:nvPr/>
                  </p:nvSpPr>
                  <p:spPr bwMode="auto">
                    <a:xfrm flipV="1">
                      <a:off x="233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5" name="Line 4370"/>
                    <p:cNvSpPr>
                      <a:spLocks noChangeShapeType="1"/>
                    </p:cNvSpPr>
                    <p:nvPr/>
                  </p:nvSpPr>
                  <p:spPr bwMode="auto">
                    <a:xfrm flipV="1">
                      <a:off x="233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6" name="Line 4371"/>
                    <p:cNvSpPr>
                      <a:spLocks noChangeShapeType="1"/>
                    </p:cNvSpPr>
                    <p:nvPr/>
                  </p:nvSpPr>
                  <p:spPr bwMode="auto">
                    <a:xfrm flipV="1">
                      <a:off x="233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7" name="Line 4372"/>
                    <p:cNvSpPr>
                      <a:spLocks noChangeShapeType="1"/>
                    </p:cNvSpPr>
                    <p:nvPr/>
                  </p:nvSpPr>
                  <p:spPr bwMode="auto">
                    <a:xfrm flipV="1">
                      <a:off x="233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8" name="Line 4373"/>
                    <p:cNvSpPr>
                      <a:spLocks noChangeShapeType="1"/>
                    </p:cNvSpPr>
                    <p:nvPr/>
                  </p:nvSpPr>
                  <p:spPr bwMode="auto">
                    <a:xfrm flipV="1">
                      <a:off x="233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9" name="Line 4374"/>
                    <p:cNvSpPr>
                      <a:spLocks noChangeShapeType="1"/>
                    </p:cNvSpPr>
                    <p:nvPr/>
                  </p:nvSpPr>
                  <p:spPr bwMode="auto">
                    <a:xfrm flipV="1">
                      <a:off x="233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0" name="Line 4375"/>
                    <p:cNvSpPr>
                      <a:spLocks noChangeShapeType="1"/>
                    </p:cNvSpPr>
                    <p:nvPr/>
                  </p:nvSpPr>
                  <p:spPr bwMode="auto">
                    <a:xfrm flipV="1">
                      <a:off x="233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1" name="Line 4376"/>
                    <p:cNvSpPr>
                      <a:spLocks noChangeShapeType="1"/>
                    </p:cNvSpPr>
                    <p:nvPr/>
                  </p:nvSpPr>
                  <p:spPr bwMode="auto">
                    <a:xfrm flipV="1">
                      <a:off x="233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2" name="Line 4377"/>
                    <p:cNvSpPr>
                      <a:spLocks noChangeShapeType="1"/>
                    </p:cNvSpPr>
                    <p:nvPr/>
                  </p:nvSpPr>
                  <p:spPr bwMode="auto">
                    <a:xfrm flipV="1">
                      <a:off x="233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3" name="Line 4378"/>
                    <p:cNvSpPr>
                      <a:spLocks noChangeShapeType="1"/>
                    </p:cNvSpPr>
                    <p:nvPr/>
                  </p:nvSpPr>
                  <p:spPr bwMode="auto">
                    <a:xfrm flipV="1">
                      <a:off x="233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4" name="Line 4379"/>
                    <p:cNvSpPr>
                      <a:spLocks noChangeShapeType="1"/>
                    </p:cNvSpPr>
                    <p:nvPr/>
                  </p:nvSpPr>
                  <p:spPr bwMode="auto">
                    <a:xfrm flipV="1">
                      <a:off x="233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5" name="Line 4380"/>
                    <p:cNvSpPr>
                      <a:spLocks noChangeShapeType="1"/>
                    </p:cNvSpPr>
                    <p:nvPr/>
                  </p:nvSpPr>
                  <p:spPr bwMode="auto">
                    <a:xfrm flipV="1">
                      <a:off x="233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6" name="Line 4381"/>
                    <p:cNvSpPr>
                      <a:spLocks noChangeShapeType="1"/>
                    </p:cNvSpPr>
                    <p:nvPr/>
                  </p:nvSpPr>
                  <p:spPr bwMode="auto">
                    <a:xfrm flipV="1">
                      <a:off x="233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7" name="Line 4382"/>
                    <p:cNvSpPr>
                      <a:spLocks noChangeShapeType="1"/>
                    </p:cNvSpPr>
                    <p:nvPr/>
                  </p:nvSpPr>
                  <p:spPr bwMode="auto">
                    <a:xfrm flipV="1">
                      <a:off x="233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8" name="Line 4383"/>
                    <p:cNvSpPr>
                      <a:spLocks noChangeShapeType="1"/>
                    </p:cNvSpPr>
                    <p:nvPr/>
                  </p:nvSpPr>
                  <p:spPr bwMode="auto">
                    <a:xfrm flipV="1">
                      <a:off x="233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9" name="Line 4384"/>
                    <p:cNvSpPr>
                      <a:spLocks noChangeShapeType="1"/>
                    </p:cNvSpPr>
                    <p:nvPr/>
                  </p:nvSpPr>
                  <p:spPr bwMode="auto">
                    <a:xfrm flipV="1">
                      <a:off x="233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0" name="Line 4385"/>
                    <p:cNvSpPr>
                      <a:spLocks noChangeShapeType="1"/>
                    </p:cNvSpPr>
                    <p:nvPr/>
                  </p:nvSpPr>
                  <p:spPr bwMode="auto">
                    <a:xfrm flipV="1">
                      <a:off x="233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1" name="Line 4386"/>
                    <p:cNvSpPr>
                      <a:spLocks noChangeShapeType="1"/>
                    </p:cNvSpPr>
                    <p:nvPr/>
                  </p:nvSpPr>
                  <p:spPr bwMode="auto">
                    <a:xfrm flipV="1">
                      <a:off x="233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2" name="Line 4387"/>
                    <p:cNvSpPr>
                      <a:spLocks noChangeShapeType="1"/>
                    </p:cNvSpPr>
                    <p:nvPr/>
                  </p:nvSpPr>
                  <p:spPr bwMode="auto">
                    <a:xfrm flipV="1">
                      <a:off x="233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3" name="Line 4388"/>
                    <p:cNvSpPr>
                      <a:spLocks noChangeShapeType="1"/>
                    </p:cNvSpPr>
                    <p:nvPr/>
                  </p:nvSpPr>
                  <p:spPr bwMode="auto">
                    <a:xfrm flipV="1">
                      <a:off x="233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4" name="Line 4389"/>
                    <p:cNvSpPr>
                      <a:spLocks noChangeShapeType="1"/>
                    </p:cNvSpPr>
                    <p:nvPr/>
                  </p:nvSpPr>
                  <p:spPr bwMode="auto">
                    <a:xfrm flipV="1">
                      <a:off x="233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5" name="Line 4390"/>
                    <p:cNvSpPr>
                      <a:spLocks noChangeShapeType="1"/>
                    </p:cNvSpPr>
                    <p:nvPr/>
                  </p:nvSpPr>
                  <p:spPr bwMode="auto">
                    <a:xfrm flipV="1">
                      <a:off x="233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6" name="Line 4391"/>
                    <p:cNvSpPr>
                      <a:spLocks noChangeShapeType="1"/>
                    </p:cNvSpPr>
                    <p:nvPr/>
                  </p:nvSpPr>
                  <p:spPr bwMode="auto">
                    <a:xfrm flipV="1">
                      <a:off x="233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7" name="Line 4392"/>
                    <p:cNvSpPr>
                      <a:spLocks noChangeShapeType="1"/>
                    </p:cNvSpPr>
                    <p:nvPr/>
                  </p:nvSpPr>
                  <p:spPr bwMode="auto">
                    <a:xfrm flipV="1">
                      <a:off x="233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8" name="Line 4393"/>
                    <p:cNvSpPr>
                      <a:spLocks noChangeShapeType="1"/>
                    </p:cNvSpPr>
                    <p:nvPr/>
                  </p:nvSpPr>
                  <p:spPr bwMode="auto">
                    <a:xfrm flipV="1">
                      <a:off x="233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9" name="Line 4394"/>
                    <p:cNvSpPr>
                      <a:spLocks noChangeShapeType="1"/>
                    </p:cNvSpPr>
                    <p:nvPr/>
                  </p:nvSpPr>
                  <p:spPr bwMode="auto">
                    <a:xfrm flipV="1">
                      <a:off x="233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0" name="Line 4395"/>
                    <p:cNvSpPr>
                      <a:spLocks noChangeShapeType="1"/>
                    </p:cNvSpPr>
                    <p:nvPr/>
                  </p:nvSpPr>
                  <p:spPr bwMode="auto">
                    <a:xfrm flipV="1">
                      <a:off x="233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1" name="Line 4396"/>
                    <p:cNvSpPr>
                      <a:spLocks noChangeShapeType="1"/>
                    </p:cNvSpPr>
                    <p:nvPr/>
                  </p:nvSpPr>
                  <p:spPr bwMode="auto">
                    <a:xfrm flipV="1">
                      <a:off x="233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2" name="Line 4397"/>
                    <p:cNvSpPr>
                      <a:spLocks noChangeShapeType="1"/>
                    </p:cNvSpPr>
                    <p:nvPr/>
                  </p:nvSpPr>
                  <p:spPr bwMode="auto">
                    <a:xfrm flipV="1">
                      <a:off x="233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3" name="Line 4398"/>
                    <p:cNvSpPr>
                      <a:spLocks noChangeShapeType="1"/>
                    </p:cNvSpPr>
                    <p:nvPr/>
                  </p:nvSpPr>
                  <p:spPr bwMode="auto">
                    <a:xfrm flipV="1">
                      <a:off x="233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4" name="Line 4399"/>
                    <p:cNvSpPr>
                      <a:spLocks noChangeShapeType="1"/>
                    </p:cNvSpPr>
                    <p:nvPr/>
                  </p:nvSpPr>
                  <p:spPr bwMode="auto">
                    <a:xfrm flipV="1">
                      <a:off x="233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5" name="Line 4400"/>
                    <p:cNvSpPr>
                      <a:spLocks noChangeShapeType="1"/>
                    </p:cNvSpPr>
                    <p:nvPr/>
                  </p:nvSpPr>
                  <p:spPr bwMode="auto">
                    <a:xfrm flipV="1">
                      <a:off x="233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6" name="Line 4401"/>
                    <p:cNvSpPr>
                      <a:spLocks noChangeShapeType="1"/>
                    </p:cNvSpPr>
                    <p:nvPr/>
                  </p:nvSpPr>
                  <p:spPr bwMode="auto">
                    <a:xfrm flipV="1">
                      <a:off x="233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7" name="Line 4402"/>
                    <p:cNvSpPr>
                      <a:spLocks noChangeShapeType="1"/>
                    </p:cNvSpPr>
                    <p:nvPr/>
                  </p:nvSpPr>
                  <p:spPr bwMode="auto">
                    <a:xfrm flipV="1">
                      <a:off x="233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8" name="Line 4403"/>
                    <p:cNvSpPr>
                      <a:spLocks noChangeShapeType="1"/>
                    </p:cNvSpPr>
                    <p:nvPr/>
                  </p:nvSpPr>
                  <p:spPr bwMode="auto">
                    <a:xfrm flipV="1">
                      <a:off x="233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9" name="Line 4404"/>
                    <p:cNvSpPr>
                      <a:spLocks noChangeShapeType="1"/>
                    </p:cNvSpPr>
                    <p:nvPr/>
                  </p:nvSpPr>
                  <p:spPr bwMode="auto">
                    <a:xfrm flipV="1">
                      <a:off x="233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0" name="Line 4405"/>
                    <p:cNvSpPr>
                      <a:spLocks noChangeShapeType="1"/>
                    </p:cNvSpPr>
                    <p:nvPr/>
                  </p:nvSpPr>
                  <p:spPr bwMode="auto">
                    <a:xfrm flipV="1">
                      <a:off x="233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1" name="Line 4406"/>
                    <p:cNvSpPr>
                      <a:spLocks noChangeShapeType="1"/>
                    </p:cNvSpPr>
                    <p:nvPr/>
                  </p:nvSpPr>
                  <p:spPr bwMode="auto">
                    <a:xfrm flipV="1">
                      <a:off x="233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2" name="Line 4407"/>
                    <p:cNvSpPr>
                      <a:spLocks noChangeShapeType="1"/>
                    </p:cNvSpPr>
                    <p:nvPr/>
                  </p:nvSpPr>
                  <p:spPr bwMode="auto">
                    <a:xfrm flipV="1">
                      <a:off x="233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3" name="Line 4408"/>
                    <p:cNvSpPr>
                      <a:spLocks noChangeShapeType="1"/>
                    </p:cNvSpPr>
                    <p:nvPr/>
                  </p:nvSpPr>
                  <p:spPr bwMode="auto">
                    <a:xfrm flipV="1">
                      <a:off x="233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4" name="Line 4409"/>
                    <p:cNvSpPr>
                      <a:spLocks noChangeShapeType="1"/>
                    </p:cNvSpPr>
                    <p:nvPr/>
                  </p:nvSpPr>
                  <p:spPr bwMode="auto">
                    <a:xfrm flipV="1">
                      <a:off x="233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5" name="Line 4410"/>
                    <p:cNvSpPr>
                      <a:spLocks noChangeShapeType="1"/>
                    </p:cNvSpPr>
                    <p:nvPr/>
                  </p:nvSpPr>
                  <p:spPr bwMode="auto">
                    <a:xfrm flipV="1">
                      <a:off x="233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6" name="Line 4411"/>
                    <p:cNvSpPr>
                      <a:spLocks noChangeShapeType="1"/>
                    </p:cNvSpPr>
                    <p:nvPr/>
                  </p:nvSpPr>
                  <p:spPr bwMode="auto">
                    <a:xfrm flipV="1">
                      <a:off x="233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7" name="Line 4412"/>
                    <p:cNvSpPr>
                      <a:spLocks noChangeShapeType="1"/>
                    </p:cNvSpPr>
                    <p:nvPr/>
                  </p:nvSpPr>
                  <p:spPr bwMode="auto">
                    <a:xfrm flipV="1">
                      <a:off x="233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8" name="Line 4413"/>
                    <p:cNvSpPr>
                      <a:spLocks noChangeShapeType="1"/>
                    </p:cNvSpPr>
                    <p:nvPr/>
                  </p:nvSpPr>
                  <p:spPr bwMode="auto">
                    <a:xfrm flipV="1">
                      <a:off x="233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9" name="Line 4414"/>
                    <p:cNvSpPr>
                      <a:spLocks noChangeShapeType="1"/>
                    </p:cNvSpPr>
                    <p:nvPr/>
                  </p:nvSpPr>
                  <p:spPr bwMode="auto">
                    <a:xfrm flipV="1">
                      <a:off x="233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0" name="Line 4415"/>
                    <p:cNvSpPr>
                      <a:spLocks noChangeShapeType="1"/>
                    </p:cNvSpPr>
                    <p:nvPr/>
                  </p:nvSpPr>
                  <p:spPr bwMode="auto">
                    <a:xfrm flipV="1">
                      <a:off x="233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1" name="Line 4416"/>
                    <p:cNvSpPr>
                      <a:spLocks noChangeShapeType="1"/>
                    </p:cNvSpPr>
                    <p:nvPr/>
                  </p:nvSpPr>
                  <p:spPr bwMode="auto">
                    <a:xfrm flipV="1">
                      <a:off x="233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2" name="Line 4417"/>
                    <p:cNvSpPr>
                      <a:spLocks noChangeShapeType="1"/>
                    </p:cNvSpPr>
                    <p:nvPr/>
                  </p:nvSpPr>
                  <p:spPr bwMode="auto">
                    <a:xfrm flipV="1">
                      <a:off x="233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3" name="Line 4418"/>
                    <p:cNvSpPr>
                      <a:spLocks noChangeShapeType="1"/>
                    </p:cNvSpPr>
                    <p:nvPr/>
                  </p:nvSpPr>
                  <p:spPr bwMode="auto">
                    <a:xfrm flipV="1">
                      <a:off x="233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4" name="Line 4419"/>
                    <p:cNvSpPr>
                      <a:spLocks noChangeShapeType="1"/>
                    </p:cNvSpPr>
                    <p:nvPr/>
                  </p:nvSpPr>
                  <p:spPr bwMode="auto">
                    <a:xfrm flipV="1">
                      <a:off x="233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5" name="Line 4420"/>
                    <p:cNvSpPr>
                      <a:spLocks noChangeShapeType="1"/>
                    </p:cNvSpPr>
                    <p:nvPr/>
                  </p:nvSpPr>
                  <p:spPr bwMode="auto">
                    <a:xfrm flipV="1">
                      <a:off x="233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6" name="Line 4421"/>
                    <p:cNvSpPr>
                      <a:spLocks noChangeShapeType="1"/>
                    </p:cNvSpPr>
                    <p:nvPr/>
                  </p:nvSpPr>
                  <p:spPr bwMode="auto">
                    <a:xfrm flipV="1">
                      <a:off x="233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7" name="Line 4422"/>
                    <p:cNvSpPr>
                      <a:spLocks noChangeShapeType="1"/>
                    </p:cNvSpPr>
                    <p:nvPr/>
                  </p:nvSpPr>
                  <p:spPr bwMode="auto">
                    <a:xfrm flipV="1">
                      <a:off x="233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8" name="Line 4423"/>
                    <p:cNvSpPr>
                      <a:spLocks noChangeShapeType="1"/>
                    </p:cNvSpPr>
                    <p:nvPr/>
                  </p:nvSpPr>
                  <p:spPr bwMode="auto">
                    <a:xfrm flipV="1">
                      <a:off x="233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9" name="Line 4424"/>
                    <p:cNvSpPr>
                      <a:spLocks noChangeShapeType="1"/>
                    </p:cNvSpPr>
                    <p:nvPr/>
                  </p:nvSpPr>
                  <p:spPr bwMode="auto">
                    <a:xfrm flipV="1">
                      <a:off x="233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0" name="Line 4425"/>
                    <p:cNvSpPr>
                      <a:spLocks noChangeShapeType="1"/>
                    </p:cNvSpPr>
                    <p:nvPr/>
                  </p:nvSpPr>
                  <p:spPr bwMode="auto">
                    <a:xfrm flipV="1">
                      <a:off x="233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1" name="Line 4426"/>
                    <p:cNvSpPr>
                      <a:spLocks noChangeShapeType="1"/>
                    </p:cNvSpPr>
                    <p:nvPr/>
                  </p:nvSpPr>
                  <p:spPr bwMode="auto">
                    <a:xfrm flipV="1">
                      <a:off x="233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2" name="Line 4427"/>
                    <p:cNvSpPr>
                      <a:spLocks noChangeShapeType="1"/>
                    </p:cNvSpPr>
                    <p:nvPr/>
                  </p:nvSpPr>
                  <p:spPr bwMode="auto">
                    <a:xfrm flipV="1">
                      <a:off x="233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3" name="Line 4428"/>
                    <p:cNvSpPr>
                      <a:spLocks noChangeShapeType="1"/>
                    </p:cNvSpPr>
                    <p:nvPr/>
                  </p:nvSpPr>
                  <p:spPr bwMode="auto">
                    <a:xfrm flipV="1">
                      <a:off x="233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4" name="Line 4429"/>
                    <p:cNvSpPr>
                      <a:spLocks noChangeShapeType="1"/>
                    </p:cNvSpPr>
                    <p:nvPr/>
                  </p:nvSpPr>
                  <p:spPr bwMode="auto">
                    <a:xfrm flipV="1">
                      <a:off x="233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5" name="Line 4430"/>
                    <p:cNvSpPr>
                      <a:spLocks noChangeShapeType="1"/>
                    </p:cNvSpPr>
                    <p:nvPr/>
                  </p:nvSpPr>
                  <p:spPr bwMode="auto">
                    <a:xfrm flipV="1">
                      <a:off x="233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6" name="Line 4431"/>
                    <p:cNvSpPr>
                      <a:spLocks noChangeShapeType="1"/>
                    </p:cNvSpPr>
                    <p:nvPr/>
                  </p:nvSpPr>
                  <p:spPr bwMode="auto">
                    <a:xfrm flipV="1">
                      <a:off x="233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7" name="Line 4432"/>
                    <p:cNvSpPr>
                      <a:spLocks noChangeShapeType="1"/>
                    </p:cNvSpPr>
                    <p:nvPr/>
                  </p:nvSpPr>
                  <p:spPr bwMode="auto">
                    <a:xfrm flipV="1">
                      <a:off x="233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8" name="Line 4433"/>
                    <p:cNvSpPr>
                      <a:spLocks noChangeShapeType="1"/>
                    </p:cNvSpPr>
                    <p:nvPr/>
                  </p:nvSpPr>
                  <p:spPr bwMode="auto">
                    <a:xfrm flipV="1">
                      <a:off x="233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9" name="Line 4434"/>
                    <p:cNvSpPr>
                      <a:spLocks noChangeShapeType="1"/>
                    </p:cNvSpPr>
                    <p:nvPr/>
                  </p:nvSpPr>
                  <p:spPr bwMode="auto">
                    <a:xfrm flipV="1">
                      <a:off x="233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0" name="Line 4435"/>
                    <p:cNvSpPr>
                      <a:spLocks noChangeShapeType="1"/>
                    </p:cNvSpPr>
                    <p:nvPr/>
                  </p:nvSpPr>
                  <p:spPr bwMode="auto">
                    <a:xfrm flipV="1">
                      <a:off x="233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1" name="Line 4436"/>
                    <p:cNvSpPr>
                      <a:spLocks noChangeShapeType="1"/>
                    </p:cNvSpPr>
                    <p:nvPr/>
                  </p:nvSpPr>
                  <p:spPr bwMode="auto">
                    <a:xfrm flipV="1">
                      <a:off x="233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2" name="Line 4437"/>
                    <p:cNvSpPr>
                      <a:spLocks noChangeShapeType="1"/>
                    </p:cNvSpPr>
                    <p:nvPr/>
                  </p:nvSpPr>
                  <p:spPr bwMode="auto">
                    <a:xfrm flipV="1">
                      <a:off x="233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3" name="Line 4438"/>
                    <p:cNvSpPr>
                      <a:spLocks noChangeShapeType="1"/>
                    </p:cNvSpPr>
                    <p:nvPr/>
                  </p:nvSpPr>
                  <p:spPr bwMode="auto">
                    <a:xfrm flipV="1">
                      <a:off x="233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4" name="Line 4439"/>
                    <p:cNvSpPr>
                      <a:spLocks noChangeShapeType="1"/>
                    </p:cNvSpPr>
                    <p:nvPr/>
                  </p:nvSpPr>
                  <p:spPr bwMode="auto">
                    <a:xfrm flipV="1">
                      <a:off x="233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5" name="Line 4440"/>
                    <p:cNvSpPr>
                      <a:spLocks noChangeShapeType="1"/>
                    </p:cNvSpPr>
                    <p:nvPr/>
                  </p:nvSpPr>
                  <p:spPr bwMode="auto">
                    <a:xfrm flipV="1">
                      <a:off x="233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6" name="Line 4441"/>
                    <p:cNvSpPr>
                      <a:spLocks noChangeShapeType="1"/>
                    </p:cNvSpPr>
                    <p:nvPr/>
                  </p:nvSpPr>
                  <p:spPr bwMode="auto">
                    <a:xfrm flipV="1">
                      <a:off x="233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7" name="Line 4442"/>
                    <p:cNvSpPr>
                      <a:spLocks noChangeShapeType="1"/>
                    </p:cNvSpPr>
                    <p:nvPr/>
                  </p:nvSpPr>
                  <p:spPr bwMode="auto">
                    <a:xfrm flipV="1">
                      <a:off x="233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8" name="Line 4443"/>
                    <p:cNvSpPr>
                      <a:spLocks noChangeShapeType="1"/>
                    </p:cNvSpPr>
                    <p:nvPr/>
                  </p:nvSpPr>
                  <p:spPr bwMode="auto">
                    <a:xfrm flipV="1">
                      <a:off x="233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9" name="Line 4444"/>
                    <p:cNvSpPr>
                      <a:spLocks noChangeShapeType="1"/>
                    </p:cNvSpPr>
                    <p:nvPr/>
                  </p:nvSpPr>
                  <p:spPr bwMode="auto">
                    <a:xfrm flipV="1">
                      <a:off x="233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0" name="Line 4445"/>
                    <p:cNvSpPr>
                      <a:spLocks noChangeShapeType="1"/>
                    </p:cNvSpPr>
                    <p:nvPr/>
                  </p:nvSpPr>
                  <p:spPr bwMode="auto">
                    <a:xfrm flipV="1">
                      <a:off x="233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1" name="Line 4446"/>
                    <p:cNvSpPr>
                      <a:spLocks noChangeShapeType="1"/>
                    </p:cNvSpPr>
                    <p:nvPr/>
                  </p:nvSpPr>
                  <p:spPr bwMode="auto">
                    <a:xfrm flipV="1">
                      <a:off x="233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2" name="Line 4447"/>
                    <p:cNvSpPr>
                      <a:spLocks noChangeShapeType="1"/>
                    </p:cNvSpPr>
                    <p:nvPr/>
                  </p:nvSpPr>
                  <p:spPr bwMode="auto">
                    <a:xfrm flipV="1">
                      <a:off x="233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3" name="Line 4448"/>
                    <p:cNvSpPr>
                      <a:spLocks noChangeShapeType="1"/>
                    </p:cNvSpPr>
                    <p:nvPr/>
                  </p:nvSpPr>
                  <p:spPr bwMode="auto">
                    <a:xfrm flipV="1">
                      <a:off x="233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4" name="Line 4449"/>
                    <p:cNvSpPr>
                      <a:spLocks noChangeShapeType="1"/>
                    </p:cNvSpPr>
                    <p:nvPr/>
                  </p:nvSpPr>
                  <p:spPr bwMode="auto">
                    <a:xfrm flipV="1">
                      <a:off x="233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5" name="Line 4450"/>
                    <p:cNvSpPr>
                      <a:spLocks noChangeShapeType="1"/>
                    </p:cNvSpPr>
                    <p:nvPr/>
                  </p:nvSpPr>
                  <p:spPr bwMode="auto">
                    <a:xfrm flipV="1">
                      <a:off x="233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6" name="Line 4451"/>
                    <p:cNvSpPr>
                      <a:spLocks noChangeShapeType="1"/>
                    </p:cNvSpPr>
                    <p:nvPr/>
                  </p:nvSpPr>
                  <p:spPr bwMode="auto">
                    <a:xfrm flipV="1">
                      <a:off x="233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7" name="Line 4452"/>
                    <p:cNvSpPr>
                      <a:spLocks noChangeShapeType="1"/>
                    </p:cNvSpPr>
                    <p:nvPr/>
                  </p:nvSpPr>
                  <p:spPr bwMode="auto">
                    <a:xfrm flipV="1">
                      <a:off x="233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8" name="Line 4453"/>
                    <p:cNvSpPr>
                      <a:spLocks noChangeShapeType="1"/>
                    </p:cNvSpPr>
                    <p:nvPr/>
                  </p:nvSpPr>
                  <p:spPr bwMode="auto">
                    <a:xfrm flipV="1">
                      <a:off x="233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9" name="Line 4454"/>
                    <p:cNvSpPr>
                      <a:spLocks noChangeShapeType="1"/>
                    </p:cNvSpPr>
                    <p:nvPr/>
                  </p:nvSpPr>
                  <p:spPr bwMode="auto">
                    <a:xfrm flipV="1">
                      <a:off x="233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0" name="Line 4455"/>
                    <p:cNvSpPr>
                      <a:spLocks noChangeShapeType="1"/>
                    </p:cNvSpPr>
                    <p:nvPr/>
                  </p:nvSpPr>
                  <p:spPr bwMode="auto">
                    <a:xfrm flipV="1">
                      <a:off x="233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1" name="Line 4456"/>
                    <p:cNvSpPr>
                      <a:spLocks noChangeShapeType="1"/>
                    </p:cNvSpPr>
                    <p:nvPr/>
                  </p:nvSpPr>
                  <p:spPr bwMode="auto">
                    <a:xfrm flipV="1">
                      <a:off x="233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2" name="Line 4457"/>
                    <p:cNvSpPr>
                      <a:spLocks noChangeShapeType="1"/>
                    </p:cNvSpPr>
                    <p:nvPr/>
                  </p:nvSpPr>
                  <p:spPr bwMode="auto">
                    <a:xfrm flipV="1">
                      <a:off x="233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3" name="Line 4458"/>
                    <p:cNvSpPr>
                      <a:spLocks noChangeShapeType="1"/>
                    </p:cNvSpPr>
                    <p:nvPr/>
                  </p:nvSpPr>
                  <p:spPr bwMode="auto">
                    <a:xfrm flipV="1">
                      <a:off x="233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4" name="Line 4459"/>
                    <p:cNvSpPr>
                      <a:spLocks noChangeShapeType="1"/>
                    </p:cNvSpPr>
                    <p:nvPr/>
                  </p:nvSpPr>
                  <p:spPr bwMode="auto">
                    <a:xfrm flipV="1">
                      <a:off x="233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5" name="Line 4460"/>
                    <p:cNvSpPr>
                      <a:spLocks noChangeShapeType="1"/>
                    </p:cNvSpPr>
                    <p:nvPr/>
                  </p:nvSpPr>
                  <p:spPr bwMode="auto">
                    <a:xfrm flipV="1">
                      <a:off x="233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6" name="Line 4461"/>
                    <p:cNvSpPr>
                      <a:spLocks noChangeShapeType="1"/>
                    </p:cNvSpPr>
                    <p:nvPr/>
                  </p:nvSpPr>
                  <p:spPr bwMode="auto">
                    <a:xfrm flipV="1">
                      <a:off x="233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7" name="Line 4462"/>
                    <p:cNvSpPr>
                      <a:spLocks noChangeShapeType="1"/>
                    </p:cNvSpPr>
                    <p:nvPr/>
                  </p:nvSpPr>
                  <p:spPr bwMode="auto">
                    <a:xfrm flipV="1">
                      <a:off x="233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8" name="Line 4463"/>
                    <p:cNvSpPr>
                      <a:spLocks noChangeShapeType="1"/>
                    </p:cNvSpPr>
                    <p:nvPr/>
                  </p:nvSpPr>
                  <p:spPr bwMode="auto">
                    <a:xfrm flipV="1">
                      <a:off x="233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9" name="Line 4464"/>
                    <p:cNvSpPr>
                      <a:spLocks noChangeShapeType="1"/>
                    </p:cNvSpPr>
                    <p:nvPr/>
                  </p:nvSpPr>
                  <p:spPr bwMode="auto">
                    <a:xfrm flipV="1">
                      <a:off x="233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0" name="Line 4465"/>
                    <p:cNvSpPr>
                      <a:spLocks noChangeShapeType="1"/>
                    </p:cNvSpPr>
                    <p:nvPr/>
                  </p:nvSpPr>
                  <p:spPr bwMode="auto">
                    <a:xfrm flipV="1">
                      <a:off x="233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1" name="Line 4466"/>
                    <p:cNvSpPr>
                      <a:spLocks noChangeShapeType="1"/>
                    </p:cNvSpPr>
                    <p:nvPr/>
                  </p:nvSpPr>
                  <p:spPr bwMode="auto">
                    <a:xfrm flipV="1">
                      <a:off x="233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2" name="Line 4467"/>
                    <p:cNvSpPr>
                      <a:spLocks noChangeShapeType="1"/>
                    </p:cNvSpPr>
                    <p:nvPr/>
                  </p:nvSpPr>
                  <p:spPr bwMode="auto">
                    <a:xfrm flipV="1">
                      <a:off x="233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3" name="Line 4468"/>
                    <p:cNvSpPr>
                      <a:spLocks noChangeShapeType="1"/>
                    </p:cNvSpPr>
                    <p:nvPr/>
                  </p:nvSpPr>
                  <p:spPr bwMode="auto">
                    <a:xfrm flipV="1">
                      <a:off x="233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4" name="Line 4469"/>
                    <p:cNvSpPr>
                      <a:spLocks noChangeShapeType="1"/>
                    </p:cNvSpPr>
                    <p:nvPr/>
                  </p:nvSpPr>
                  <p:spPr bwMode="auto">
                    <a:xfrm flipV="1">
                      <a:off x="233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5" name="Line 4470"/>
                    <p:cNvSpPr>
                      <a:spLocks noChangeShapeType="1"/>
                    </p:cNvSpPr>
                    <p:nvPr/>
                  </p:nvSpPr>
                  <p:spPr bwMode="auto">
                    <a:xfrm flipV="1">
                      <a:off x="233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6" name="Line 4471"/>
                    <p:cNvSpPr>
                      <a:spLocks noChangeShapeType="1"/>
                    </p:cNvSpPr>
                    <p:nvPr/>
                  </p:nvSpPr>
                  <p:spPr bwMode="auto">
                    <a:xfrm flipV="1">
                      <a:off x="233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7" name="Line 4472"/>
                    <p:cNvSpPr>
                      <a:spLocks noChangeShapeType="1"/>
                    </p:cNvSpPr>
                    <p:nvPr/>
                  </p:nvSpPr>
                  <p:spPr bwMode="auto">
                    <a:xfrm flipV="1">
                      <a:off x="233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8" name="Line 4473"/>
                    <p:cNvSpPr>
                      <a:spLocks noChangeShapeType="1"/>
                    </p:cNvSpPr>
                    <p:nvPr/>
                  </p:nvSpPr>
                  <p:spPr bwMode="auto">
                    <a:xfrm flipV="1">
                      <a:off x="233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9" name="Line 4474"/>
                    <p:cNvSpPr>
                      <a:spLocks noChangeShapeType="1"/>
                    </p:cNvSpPr>
                    <p:nvPr/>
                  </p:nvSpPr>
                  <p:spPr bwMode="auto">
                    <a:xfrm flipV="1">
                      <a:off x="233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0" name="Line 4475"/>
                    <p:cNvSpPr>
                      <a:spLocks noChangeShapeType="1"/>
                    </p:cNvSpPr>
                    <p:nvPr/>
                  </p:nvSpPr>
                  <p:spPr bwMode="auto">
                    <a:xfrm flipV="1">
                      <a:off x="233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1" name="Line 4476"/>
                    <p:cNvSpPr>
                      <a:spLocks noChangeShapeType="1"/>
                    </p:cNvSpPr>
                    <p:nvPr/>
                  </p:nvSpPr>
                  <p:spPr bwMode="auto">
                    <a:xfrm flipV="1">
                      <a:off x="233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2" name="Line 4477"/>
                    <p:cNvSpPr>
                      <a:spLocks noChangeShapeType="1"/>
                    </p:cNvSpPr>
                    <p:nvPr/>
                  </p:nvSpPr>
                  <p:spPr bwMode="auto">
                    <a:xfrm flipV="1">
                      <a:off x="233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3" name="Line 4478"/>
                    <p:cNvSpPr>
                      <a:spLocks noChangeShapeType="1"/>
                    </p:cNvSpPr>
                    <p:nvPr/>
                  </p:nvSpPr>
                  <p:spPr bwMode="auto">
                    <a:xfrm flipV="1">
                      <a:off x="233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4" name="Line 4479"/>
                    <p:cNvSpPr>
                      <a:spLocks noChangeShapeType="1"/>
                    </p:cNvSpPr>
                    <p:nvPr/>
                  </p:nvSpPr>
                  <p:spPr bwMode="auto">
                    <a:xfrm flipV="1">
                      <a:off x="233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5" name="Line 4480"/>
                    <p:cNvSpPr>
                      <a:spLocks noChangeShapeType="1"/>
                    </p:cNvSpPr>
                    <p:nvPr/>
                  </p:nvSpPr>
                  <p:spPr bwMode="auto">
                    <a:xfrm flipV="1">
                      <a:off x="233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6" name="Line 4481"/>
                    <p:cNvSpPr>
                      <a:spLocks noChangeShapeType="1"/>
                    </p:cNvSpPr>
                    <p:nvPr/>
                  </p:nvSpPr>
                  <p:spPr bwMode="auto">
                    <a:xfrm flipV="1">
                      <a:off x="233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7" name="Line 4482"/>
                    <p:cNvSpPr>
                      <a:spLocks noChangeShapeType="1"/>
                    </p:cNvSpPr>
                    <p:nvPr/>
                  </p:nvSpPr>
                  <p:spPr bwMode="auto">
                    <a:xfrm flipV="1">
                      <a:off x="233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8" name="Line 4483"/>
                    <p:cNvSpPr>
                      <a:spLocks noChangeShapeType="1"/>
                    </p:cNvSpPr>
                    <p:nvPr/>
                  </p:nvSpPr>
                  <p:spPr bwMode="auto">
                    <a:xfrm flipV="1">
                      <a:off x="233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9" name="Line 4484"/>
                    <p:cNvSpPr>
                      <a:spLocks noChangeShapeType="1"/>
                    </p:cNvSpPr>
                    <p:nvPr/>
                  </p:nvSpPr>
                  <p:spPr bwMode="auto">
                    <a:xfrm flipV="1">
                      <a:off x="233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0" name="Line 4485"/>
                    <p:cNvSpPr>
                      <a:spLocks noChangeShapeType="1"/>
                    </p:cNvSpPr>
                    <p:nvPr/>
                  </p:nvSpPr>
                  <p:spPr bwMode="auto">
                    <a:xfrm flipV="1">
                      <a:off x="233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1" name="Line 4486"/>
                    <p:cNvSpPr>
                      <a:spLocks noChangeShapeType="1"/>
                    </p:cNvSpPr>
                    <p:nvPr/>
                  </p:nvSpPr>
                  <p:spPr bwMode="auto">
                    <a:xfrm flipV="1">
                      <a:off x="233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2" name="Line 4487"/>
                    <p:cNvSpPr>
                      <a:spLocks noChangeShapeType="1"/>
                    </p:cNvSpPr>
                    <p:nvPr/>
                  </p:nvSpPr>
                  <p:spPr bwMode="auto">
                    <a:xfrm flipV="1">
                      <a:off x="233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3" name="Line 4488"/>
                    <p:cNvSpPr>
                      <a:spLocks noChangeShapeType="1"/>
                    </p:cNvSpPr>
                    <p:nvPr/>
                  </p:nvSpPr>
                  <p:spPr bwMode="auto">
                    <a:xfrm flipV="1">
                      <a:off x="233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4" name="Line 4489"/>
                    <p:cNvSpPr>
                      <a:spLocks noChangeShapeType="1"/>
                    </p:cNvSpPr>
                    <p:nvPr/>
                  </p:nvSpPr>
                  <p:spPr bwMode="auto">
                    <a:xfrm flipV="1">
                      <a:off x="233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5" name="Line 4490"/>
                    <p:cNvSpPr>
                      <a:spLocks noChangeShapeType="1"/>
                    </p:cNvSpPr>
                    <p:nvPr/>
                  </p:nvSpPr>
                  <p:spPr bwMode="auto">
                    <a:xfrm flipV="1">
                      <a:off x="233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6" name="Line 4491"/>
                    <p:cNvSpPr>
                      <a:spLocks noChangeShapeType="1"/>
                    </p:cNvSpPr>
                    <p:nvPr/>
                  </p:nvSpPr>
                  <p:spPr bwMode="auto">
                    <a:xfrm flipV="1">
                      <a:off x="233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7" name="Line 4492"/>
                    <p:cNvSpPr>
                      <a:spLocks noChangeShapeType="1"/>
                    </p:cNvSpPr>
                    <p:nvPr/>
                  </p:nvSpPr>
                  <p:spPr bwMode="auto">
                    <a:xfrm flipV="1">
                      <a:off x="233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8" name="Line 4493"/>
                    <p:cNvSpPr>
                      <a:spLocks noChangeShapeType="1"/>
                    </p:cNvSpPr>
                    <p:nvPr/>
                  </p:nvSpPr>
                  <p:spPr bwMode="auto">
                    <a:xfrm flipV="1">
                      <a:off x="233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9" name="Line 4494"/>
                    <p:cNvSpPr>
                      <a:spLocks noChangeShapeType="1"/>
                    </p:cNvSpPr>
                    <p:nvPr/>
                  </p:nvSpPr>
                  <p:spPr bwMode="auto">
                    <a:xfrm flipV="1">
                      <a:off x="233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0" name="Line 4495"/>
                    <p:cNvSpPr>
                      <a:spLocks noChangeShapeType="1"/>
                    </p:cNvSpPr>
                    <p:nvPr/>
                  </p:nvSpPr>
                  <p:spPr bwMode="auto">
                    <a:xfrm flipV="1">
                      <a:off x="233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1" name="Line 4496"/>
                    <p:cNvSpPr>
                      <a:spLocks noChangeShapeType="1"/>
                    </p:cNvSpPr>
                    <p:nvPr/>
                  </p:nvSpPr>
                  <p:spPr bwMode="auto">
                    <a:xfrm flipV="1">
                      <a:off x="233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2" name="Line 4497"/>
                    <p:cNvSpPr>
                      <a:spLocks noChangeShapeType="1"/>
                    </p:cNvSpPr>
                    <p:nvPr/>
                  </p:nvSpPr>
                  <p:spPr bwMode="auto">
                    <a:xfrm flipV="1">
                      <a:off x="233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3" name="Line 4498"/>
                    <p:cNvSpPr>
                      <a:spLocks noChangeShapeType="1"/>
                    </p:cNvSpPr>
                    <p:nvPr/>
                  </p:nvSpPr>
                  <p:spPr bwMode="auto">
                    <a:xfrm flipV="1">
                      <a:off x="233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4" name="Line 4499"/>
                    <p:cNvSpPr>
                      <a:spLocks noChangeShapeType="1"/>
                    </p:cNvSpPr>
                    <p:nvPr/>
                  </p:nvSpPr>
                  <p:spPr bwMode="auto">
                    <a:xfrm flipV="1">
                      <a:off x="233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5" name="Line 4500"/>
                    <p:cNvSpPr>
                      <a:spLocks noChangeShapeType="1"/>
                    </p:cNvSpPr>
                    <p:nvPr/>
                  </p:nvSpPr>
                  <p:spPr bwMode="auto">
                    <a:xfrm flipV="1">
                      <a:off x="233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6" name="Line 4501"/>
                    <p:cNvSpPr>
                      <a:spLocks noChangeShapeType="1"/>
                    </p:cNvSpPr>
                    <p:nvPr/>
                  </p:nvSpPr>
                  <p:spPr bwMode="auto">
                    <a:xfrm flipV="1">
                      <a:off x="233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7" name="Line 4502"/>
                    <p:cNvSpPr>
                      <a:spLocks noChangeShapeType="1"/>
                    </p:cNvSpPr>
                    <p:nvPr/>
                  </p:nvSpPr>
                  <p:spPr bwMode="auto">
                    <a:xfrm flipV="1">
                      <a:off x="233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8" name="Line 4503"/>
                    <p:cNvSpPr>
                      <a:spLocks noChangeShapeType="1"/>
                    </p:cNvSpPr>
                    <p:nvPr/>
                  </p:nvSpPr>
                  <p:spPr bwMode="auto">
                    <a:xfrm flipV="1">
                      <a:off x="233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9" name="Rectangle 4504"/>
                    <p:cNvSpPr>
                      <a:spLocks noChangeArrowheads="1"/>
                    </p:cNvSpPr>
                    <p:nvPr/>
                  </p:nvSpPr>
                  <p:spPr bwMode="auto">
                    <a:xfrm>
                      <a:off x="2265" y="3268"/>
                      <a:ext cx="73"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1120" name="Line 4505"/>
                    <p:cNvSpPr>
                      <a:spLocks noChangeShapeType="1"/>
                    </p:cNvSpPr>
                    <p:nvPr/>
                  </p:nvSpPr>
                  <p:spPr bwMode="auto">
                    <a:xfrm>
                      <a:off x="262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1" name="Line 4506"/>
                    <p:cNvSpPr>
                      <a:spLocks noChangeShapeType="1"/>
                    </p:cNvSpPr>
                    <p:nvPr/>
                  </p:nvSpPr>
                  <p:spPr bwMode="auto">
                    <a:xfrm flipV="1">
                      <a:off x="262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2" name="Line 4507"/>
                    <p:cNvSpPr>
                      <a:spLocks noChangeShapeType="1"/>
                    </p:cNvSpPr>
                    <p:nvPr/>
                  </p:nvSpPr>
                  <p:spPr bwMode="auto">
                    <a:xfrm flipV="1">
                      <a:off x="262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3" name="Line 4508"/>
                    <p:cNvSpPr>
                      <a:spLocks noChangeShapeType="1"/>
                    </p:cNvSpPr>
                    <p:nvPr/>
                  </p:nvSpPr>
                  <p:spPr bwMode="auto">
                    <a:xfrm flipV="1">
                      <a:off x="262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4" name="Line 4509"/>
                    <p:cNvSpPr>
                      <a:spLocks noChangeShapeType="1"/>
                    </p:cNvSpPr>
                    <p:nvPr/>
                  </p:nvSpPr>
                  <p:spPr bwMode="auto">
                    <a:xfrm flipV="1">
                      <a:off x="262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5" name="Line 4510"/>
                    <p:cNvSpPr>
                      <a:spLocks noChangeShapeType="1"/>
                    </p:cNvSpPr>
                    <p:nvPr/>
                  </p:nvSpPr>
                  <p:spPr bwMode="auto">
                    <a:xfrm flipV="1">
                      <a:off x="262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6" name="Line 4511"/>
                    <p:cNvSpPr>
                      <a:spLocks noChangeShapeType="1"/>
                    </p:cNvSpPr>
                    <p:nvPr/>
                  </p:nvSpPr>
                  <p:spPr bwMode="auto">
                    <a:xfrm flipV="1">
                      <a:off x="262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7" name="Line 4512"/>
                    <p:cNvSpPr>
                      <a:spLocks noChangeShapeType="1"/>
                    </p:cNvSpPr>
                    <p:nvPr/>
                  </p:nvSpPr>
                  <p:spPr bwMode="auto">
                    <a:xfrm flipV="1">
                      <a:off x="262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8" name="Line 4513"/>
                    <p:cNvSpPr>
                      <a:spLocks noChangeShapeType="1"/>
                    </p:cNvSpPr>
                    <p:nvPr/>
                  </p:nvSpPr>
                  <p:spPr bwMode="auto">
                    <a:xfrm flipV="1">
                      <a:off x="262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9" name="Line 4514"/>
                    <p:cNvSpPr>
                      <a:spLocks noChangeShapeType="1"/>
                    </p:cNvSpPr>
                    <p:nvPr/>
                  </p:nvSpPr>
                  <p:spPr bwMode="auto">
                    <a:xfrm flipV="1">
                      <a:off x="262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0" name="Line 4515"/>
                    <p:cNvSpPr>
                      <a:spLocks noChangeShapeType="1"/>
                    </p:cNvSpPr>
                    <p:nvPr/>
                  </p:nvSpPr>
                  <p:spPr bwMode="auto">
                    <a:xfrm flipV="1">
                      <a:off x="262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1" name="Line 4516"/>
                    <p:cNvSpPr>
                      <a:spLocks noChangeShapeType="1"/>
                    </p:cNvSpPr>
                    <p:nvPr/>
                  </p:nvSpPr>
                  <p:spPr bwMode="auto">
                    <a:xfrm flipV="1">
                      <a:off x="262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2" name="Line 4517"/>
                    <p:cNvSpPr>
                      <a:spLocks noChangeShapeType="1"/>
                    </p:cNvSpPr>
                    <p:nvPr/>
                  </p:nvSpPr>
                  <p:spPr bwMode="auto">
                    <a:xfrm flipV="1">
                      <a:off x="262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3" name="Line 4518"/>
                    <p:cNvSpPr>
                      <a:spLocks noChangeShapeType="1"/>
                    </p:cNvSpPr>
                    <p:nvPr/>
                  </p:nvSpPr>
                  <p:spPr bwMode="auto">
                    <a:xfrm flipV="1">
                      <a:off x="262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4" name="Line 4519"/>
                    <p:cNvSpPr>
                      <a:spLocks noChangeShapeType="1"/>
                    </p:cNvSpPr>
                    <p:nvPr/>
                  </p:nvSpPr>
                  <p:spPr bwMode="auto">
                    <a:xfrm flipV="1">
                      <a:off x="262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5" name="Line 4520"/>
                    <p:cNvSpPr>
                      <a:spLocks noChangeShapeType="1"/>
                    </p:cNvSpPr>
                    <p:nvPr/>
                  </p:nvSpPr>
                  <p:spPr bwMode="auto">
                    <a:xfrm flipV="1">
                      <a:off x="262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6" name="Line 4521"/>
                    <p:cNvSpPr>
                      <a:spLocks noChangeShapeType="1"/>
                    </p:cNvSpPr>
                    <p:nvPr/>
                  </p:nvSpPr>
                  <p:spPr bwMode="auto">
                    <a:xfrm flipV="1">
                      <a:off x="262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7" name="Line 4522"/>
                    <p:cNvSpPr>
                      <a:spLocks noChangeShapeType="1"/>
                    </p:cNvSpPr>
                    <p:nvPr/>
                  </p:nvSpPr>
                  <p:spPr bwMode="auto">
                    <a:xfrm flipV="1">
                      <a:off x="262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8" name="Line 4523"/>
                    <p:cNvSpPr>
                      <a:spLocks noChangeShapeType="1"/>
                    </p:cNvSpPr>
                    <p:nvPr/>
                  </p:nvSpPr>
                  <p:spPr bwMode="auto">
                    <a:xfrm flipV="1">
                      <a:off x="262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9" name="Line 4524"/>
                    <p:cNvSpPr>
                      <a:spLocks noChangeShapeType="1"/>
                    </p:cNvSpPr>
                    <p:nvPr/>
                  </p:nvSpPr>
                  <p:spPr bwMode="auto">
                    <a:xfrm flipV="1">
                      <a:off x="262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0" name="Line 4525"/>
                    <p:cNvSpPr>
                      <a:spLocks noChangeShapeType="1"/>
                    </p:cNvSpPr>
                    <p:nvPr/>
                  </p:nvSpPr>
                  <p:spPr bwMode="auto">
                    <a:xfrm flipV="1">
                      <a:off x="262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1" name="Line 4526"/>
                    <p:cNvSpPr>
                      <a:spLocks noChangeShapeType="1"/>
                    </p:cNvSpPr>
                    <p:nvPr/>
                  </p:nvSpPr>
                  <p:spPr bwMode="auto">
                    <a:xfrm flipV="1">
                      <a:off x="262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2" name="Line 4527"/>
                    <p:cNvSpPr>
                      <a:spLocks noChangeShapeType="1"/>
                    </p:cNvSpPr>
                    <p:nvPr/>
                  </p:nvSpPr>
                  <p:spPr bwMode="auto">
                    <a:xfrm flipV="1">
                      <a:off x="262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3" name="Line 4528"/>
                    <p:cNvSpPr>
                      <a:spLocks noChangeShapeType="1"/>
                    </p:cNvSpPr>
                    <p:nvPr/>
                  </p:nvSpPr>
                  <p:spPr bwMode="auto">
                    <a:xfrm flipV="1">
                      <a:off x="262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4" name="Line 4529"/>
                    <p:cNvSpPr>
                      <a:spLocks noChangeShapeType="1"/>
                    </p:cNvSpPr>
                    <p:nvPr/>
                  </p:nvSpPr>
                  <p:spPr bwMode="auto">
                    <a:xfrm flipV="1">
                      <a:off x="262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5" name="Line 4530"/>
                    <p:cNvSpPr>
                      <a:spLocks noChangeShapeType="1"/>
                    </p:cNvSpPr>
                    <p:nvPr/>
                  </p:nvSpPr>
                  <p:spPr bwMode="auto">
                    <a:xfrm flipV="1">
                      <a:off x="262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6" name="Line 4531"/>
                    <p:cNvSpPr>
                      <a:spLocks noChangeShapeType="1"/>
                    </p:cNvSpPr>
                    <p:nvPr/>
                  </p:nvSpPr>
                  <p:spPr bwMode="auto">
                    <a:xfrm flipV="1">
                      <a:off x="262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7" name="Line 4532"/>
                    <p:cNvSpPr>
                      <a:spLocks noChangeShapeType="1"/>
                    </p:cNvSpPr>
                    <p:nvPr/>
                  </p:nvSpPr>
                  <p:spPr bwMode="auto">
                    <a:xfrm flipV="1">
                      <a:off x="262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8" name="Line 4533"/>
                    <p:cNvSpPr>
                      <a:spLocks noChangeShapeType="1"/>
                    </p:cNvSpPr>
                    <p:nvPr/>
                  </p:nvSpPr>
                  <p:spPr bwMode="auto">
                    <a:xfrm flipV="1">
                      <a:off x="262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9" name="Line 4534"/>
                    <p:cNvSpPr>
                      <a:spLocks noChangeShapeType="1"/>
                    </p:cNvSpPr>
                    <p:nvPr/>
                  </p:nvSpPr>
                  <p:spPr bwMode="auto">
                    <a:xfrm flipV="1">
                      <a:off x="262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0" name="Line 4535"/>
                    <p:cNvSpPr>
                      <a:spLocks noChangeShapeType="1"/>
                    </p:cNvSpPr>
                    <p:nvPr/>
                  </p:nvSpPr>
                  <p:spPr bwMode="auto">
                    <a:xfrm flipV="1">
                      <a:off x="262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1" name="Line 4536"/>
                    <p:cNvSpPr>
                      <a:spLocks noChangeShapeType="1"/>
                    </p:cNvSpPr>
                    <p:nvPr/>
                  </p:nvSpPr>
                  <p:spPr bwMode="auto">
                    <a:xfrm flipV="1">
                      <a:off x="262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 name="Group 4738"/>
                  <p:cNvGrpSpPr>
                    <a:grpSpLocks/>
                  </p:cNvGrpSpPr>
                  <p:nvPr/>
                </p:nvGrpSpPr>
                <p:grpSpPr bwMode="auto">
                  <a:xfrm>
                    <a:off x="2046" y="469"/>
                    <a:ext cx="53" cy="2293"/>
                    <a:chOff x="2577" y="1149"/>
                    <a:chExt cx="53" cy="2293"/>
                  </a:xfrm>
                  <a:grpFill/>
                </p:grpSpPr>
                <p:sp>
                  <p:nvSpPr>
                    <p:cNvPr id="752" name="Line 4538"/>
                    <p:cNvSpPr>
                      <a:spLocks noChangeShapeType="1"/>
                    </p:cNvSpPr>
                    <p:nvPr/>
                  </p:nvSpPr>
                  <p:spPr bwMode="auto">
                    <a:xfrm flipV="1">
                      <a:off x="262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3" name="Line 4539"/>
                    <p:cNvSpPr>
                      <a:spLocks noChangeShapeType="1"/>
                    </p:cNvSpPr>
                    <p:nvPr/>
                  </p:nvSpPr>
                  <p:spPr bwMode="auto">
                    <a:xfrm flipV="1">
                      <a:off x="262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4" name="Line 4540"/>
                    <p:cNvSpPr>
                      <a:spLocks noChangeShapeType="1"/>
                    </p:cNvSpPr>
                    <p:nvPr/>
                  </p:nvSpPr>
                  <p:spPr bwMode="auto">
                    <a:xfrm flipV="1">
                      <a:off x="262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5" name="Line 4541"/>
                    <p:cNvSpPr>
                      <a:spLocks noChangeShapeType="1"/>
                    </p:cNvSpPr>
                    <p:nvPr/>
                  </p:nvSpPr>
                  <p:spPr bwMode="auto">
                    <a:xfrm flipV="1">
                      <a:off x="262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6" name="Line 4542"/>
                    <p:cNvSpPr>
                      <a:spLocks noChangeShapeType="1"/>
                    </p:cNvSpPr>
                    <p:nvPr/>
                  </p:nvSpPr>
                  <p:spPr bwMode="auto">
                    <a:xfrm flipV="1">
                      <a:off x="262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7" name="Line 4543"/>
                    <p:cNvSpPr>
                      <a:spLocks noChangeShapeType="1"/>
                    </p:cNvSpPr>
                    <p:nvPr/>
                  </p:nvSpPr>
                  <p:spPr bwMode="auto">
                    <a:xfrm flipV="1">
                      <a:off x="262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8" name="Line 4544"/>
                    <p:cNvSpPr>
                      <a:spLocks noChangeShapeType="1"/>
                    </p:cNvSpPr>
                    <p:nvPr/>
                  </p:nvSpPr>
                  <p:spPr bwMode="auto">
                    <a:xfrm flipV="1">
                      <a:off x="262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9" name="Line 4545"/>
                    <p:cNvSpPr>
                      <a:spLocks noChangeShapeType="1"/>
                    </p:cNvSpPr>
                    <p:nvPr/>
                  </p:nvSpPr>
                  <p:spPr bwMode="auto">
                    <a:xfrm flipV="1">
                      <a:off x="262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0" name="Line 4546"/>
                    <p:cNvSpPr>
                      <a:spLocks noChangeShapeType="1"/>
                    </p:cNvSpPr>
                    <p:nvPr/>
                  </p:nvSpPr>
                  <p:spPr bwMode="auto">
                    <a:xfrm flipV="1">
                      <a:off x="262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1" name="Line 4547"/>
                    <p:cNvSpPr>
                      <a:spLocks noChangeShapeType="1"/>
                    </p:cNvSpPr>
                    <p:nvPr/>
                  </p:nvSpPr>
                  <p:spPr bwMode="auto">
                    <a:xfrm flipV="1">
                      <a:off x="262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2" name="Line 4548"/>
                    <p:cNvSpPr>
                      <a:spLocks noChangeShapeType="1"/>
                    </p:cNvSpPr>
                    <p:nvPr/>
                  </p:nvSpPr>
                  <p:spPr bwMode="auto">
                    <a:xfrm flipV="1">
                      <a:off x="262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3" name="Line 4549"/>
                    <p:cNvSpPr>
                      <a:spLocks noChangeShapeType="1"/>
                    </p:cNvSpPr>
                    <p:nvPr/>
                  </p:nvSpPr>
                  <p:spPr bwMode="auto">
                    <a:xfrm flipV="1">
                      <a:off x="262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4" name="Line 4550"/>
                    <p:cNvSpPr>
                      <a:spLocks noChangeShapeType="1"/>
                    </p:cNvSpPr>
                    <p:nvPr/>
                  </p:nvSpPr>
                  <p:spPr bwMode="auto">
                    <a:xfrm flipV="1">
                      <a:off x="262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5" name="Line 4551"/>
                    <p:cNvSpPr>
                      <a:spLocks noChangeShapeType="1"/>
                    </p:cNvSpPr>
                    <p:nvPr/>
                  </p:nvSpPr>
                  <p:spPr bwMode="auto">
                    <a:xfrm flipV="1">
                      <a:off x="262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6" name="Line 4552"/>
                    <p:cNvSpPr>
                      <a:spLocks noChangeShapeType="1"/>
                    </p:cNvSpPr>
                    <p:nvPr/>
                  </p:nvSpPr>
                  <p:spPr bwMode="auto">
                    <a:xfrm flipV="1">
                      <a:off x="262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7" name="Line 4553"/>
                    <p:cNvSpPr>
                      <a:spLocks noChangeShapeType="1"/>
                    </p:cNvSpPr>
                    <p:nvPr/>
                  </p:nvSpPr>
                  <p:spPr bwMode="auto">
                    <a:xfrm flipV="1">
                      <a:off x="262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8" name="Line 4554"/>
                    <p:cNvSpPr>
                      <a:spLocks noChangeShapeType="1"/>
                    </p:cNvSpPr>
                    <p:nvPr/>
                  </p:nvSpPr>
                  <p:spPr bwMode="auto">
                    <a:xfrm flipV="1">
                      <a:off x="262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9" name="Line 4555"/>
                    <p:cNvSpPr>
                      <a:spLocks noChangeShapeType="1"/>
                    </p:cNvSpPr>
                    <p:nvPr/>
                  </p:nvSpPr>
                  <p:spPr bwMode="auto">
                    <a:xfrm flipV="1">
                      <a:off x="262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0" name="Line 4556"/>
                    <p:cNvSpPr>
                      <a:spLocks noChangeShapeType="1"/>
                    </p:cNvSpPr>
                    <p:nvPr/>
                  </p:nvSpPr>
                  <p:spPr bwMode="auto">
                    <a:xfrm flipV="1">
                      <a:off x="262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1" name="Line 4557"/>
                    <p:cNvSpPr>
                      <a:spLocks noChangeShapeType="1"/>
                    </p:cNvSpPr>
                    <p:nvPr/>
                  </p:nvSpPr>
                  <p:spPr bwMode="auto">
                    <a:xfrm flipV="1">
                      <a:off x="262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2" name="Line 4558"/>
                    <p:cNvSpPr>
                      <a:spLocks noChangeShapeType="1"/>
                    </p:cNvSpPr>
                    <p:nvPr/>
                  </p:nvSpPr>
                  <p:spPr bwMode="auto">
                    <a:xfrm flipV="1">
                      <a:off x="262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3" name="Line 4559"/>
                    <p:cNvSpPr>
                      <a:spLocks noChangeShapeType="1"/>
                    </p:cNvSpPr>
                    <p:nvPr/>
                  </p:nvSpPr>
                  <p:spPr bwMode="auto">
                    <a:xfrm flipV="1">
                      <a:off x="262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4" name="Line 4560"/>
                    <p:cNvSpPr>
                      <a:spLocks noChangeShapeType="1"/>
                    </p:cNvSpPr>
                    <p:nvPr/>
                  </p:nvSpPr>
                  <p:spPr bwMode="auto">
                    <a:xfrm flipV="1">
                      <a:off x="262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5" name="Line 4561"/>
                    <p:cNvSpPr>
                      <a:spLocks noChangeShapeType="1"/>
                    </p:cNvSpPr>
                    <p:nvPr/>
                  </p:nvSpPr>
                  <p:spPr bwMode="auto">
                    <a:xfrm flipV="1">
                      <a:off x="262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6" name="Line 4562"/>
                    <p:cNvSpPr>
                      <a:spLocks noChangeShapeType="1"/>
                    </p:cNvSpPr>
                    <p:nvPr/>
                  </p:nvSpPr>
                  <p:spPr bwMode="auto">
                    <a:xfrm flipV="1">
                      <a:off x="262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7" name="Line 4563"/>
                    <p:cNvSpPr>
                      <a:spLocks noChangeShapeType="1"/>
                    </p:cNvSpPr>
                    <p:nvPr/>
                  </p:nvSpPr>
                  <p:spPr bwMode="auto">
                    <a:xfrm flipV="1">
                      <a:off x="262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8" name="Line 4564"/>
                    <p:cNvSpPr>
                      <a:spLocks noChangeShapeType="1"/>
                    </p:cNvSpPr>
                    <p:nvPr/>
                  </p:nvSpPr>
                  <p:spPr bwMode="auto">
                    <a:xfrm flipV="1">
                      <a:off x="262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9" name="Line 4565"/>
                    <p:cNvSpPr>
                      <a:spLocks noChangeShapeType="1"/>
                    </p:cNvSpPr>
                    <p:nvPr/>
                  </p:nvSpPr>
                  <p:spPr bwMode="auto">
                    <a:xfrm flipV="1">
                      <a:off x="262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0" name="Line 4566"/>
                    <p:cNvSpPr>
                      <a:spLocks noChangeShapeType="1"/>
                    </p:cNvSpPr>
                    <p:nvPr/>
                  </p:nvSpPr>
                  <p:spPr bwMode="auto">
                    <a:xfrm flipV="1">
                      <a:off x="262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1" name="Line 4567"/>
                    <p:cNvSpPr>
                      <a:spLocks noChangeShapeType="1"/>
                    </p:cNvSpPr>
                    <p:nvPr/>
                  </p:nvSpPr>
                  <p:spPr bwMode="auto">
                    <a:xfrm flipV="1">
                      <a:off x="262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2" name="Line 4568"/>
                    <p:cNvSpPr>
                      <a:spLocks noChangeShapeType="1"/>
                    </p:cNvSpPr>
                    <p:nvPr/>
                  </p:nvSpPr>
                  <p:spPr bwMode="auto">
                    <a:xfrm flipV="1">
                      <a:off x="262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3" name="Line 4569"/>
                    <p:cNvSpPr>
                      <a:spLocks noChangeShapeType="1"/>
                    </p:cNvSpPr>
                    <p:nvPr/>
                  </p:nvSpPr>
                  <p:spPr bwMode="auto">
                    <a:xfrm flipV="1">
                      <a:off x="262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4" name="Line 4570"/>
                    <p:cNvSpPr>
                      <a:spLocks noChangeShapeType="1"/>
                    </p:cNvSpPr>
                    <p:nvPr/>
                  </p:nvSpPr>
                  <p:spPr bwMode="auto">
                    <a:xfrm flipV="1">
                      <a:off x="262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5" name="Line 4571"/>
                    <p:cNvSpPr>
                      <a:spLocks noChangeShapeType="1"/>
                    </p:cNvSpPr>
                    <p:nvPr/>
                  </p:nvSpPr>
                  <p:spPr bwMode="auto">
                    <a:xfrm flipV="1">
                      <a:off x="262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6" name="Line 4572"/>
                    <p:cNvSpPr>
                      <a:spLocks noChangeShapeType="1"/>
                    </p:cNvSpPr>
                    <p:nvPr/>
                  </p:nvSpPr>
                  <p:spPr bwMode="auto">
                    <a:xfrm flipV="1">
                      <a:off x="262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7" name="Line 4573"/>
                    <p:cNvSpPr>
                      <a:spLocks noChangeShapeType="1"/>
                    </p:cNvSpPr>
                    <p:nvPr/>
                  </p:nvSpPr>
                  <p:spPr bwMode="auto">
                    <a:xfrm flipV="1">
                      <a:off x="262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8" name="Line 4574"/>
                    <p:cNvSpPr>
                      <a:spLocks noChangeShapeType="1"/>
                    </p:cNvSpPr>
                    <p:nvPr/>
                  </p:nvSpPr>
                  <p:spPr bwMode="auto">
                    <a:xfrm flipV="1">
                      <a:off x="262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9" name="Line 4575"/>
                    <p:cNvSpPr>
                      <a:spLocks noChangeShapeType="1"/>
                    </p:cNvSpPr>
                    <p:nvPr/>
                  </p:nvSpPr>
                  <p:spPr bwMode="auto">
                    <a:xfrm flipV="1">
                      <a:off x="262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0" name="Line 4576"/>
                    <p:cNvSpPr>
                      <a:spLocks noChangeShapeType="1"/>
                    </p:cNvSpPr>
                    <p:nvPr/>
                  </p:nvSpPr>
                  <p:spPr bwMode="auto">
                    <a:xfrm flipV="1">
                      <a:off x="262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1" name="Line 4577"/>
                    <p:cNvSpPr>
                      <a:spLocks noChangeShapeType="1"/>
                    </p:cNvSpPr>
                    <p:nvPr/>
                  </p:nvSpPr>
                  <p:spPr bwMode="auto">
                    <a:xfrm flipV="1">
                      <a:off x="262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2" name="Line 4578"/>
                    <p:cNvSpPr>
                      <a:spLocks noChangeShapeType="1"/>
                    </p:cNvSpPr>
                    <p:nvPr/>
                  </p:nvSpPr>
                  <p:spPr bwMode="auto">
                    <a:xfrm flipV="1">
                      <a:off x="262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3" name="Line 4579"/>
                    <p:cNvSpPr>
                      <a:spLocks noChangeShapeType="1"/>
                    </p:cNvSpPr>
                    <p:nvPr/>
                  </p:nvSpPr>
                  <p:spPr bwMode="auto">
                    <a:xfrm flipV="1">
                      <a:off x="262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4" name="Line 4580"/>
                    <p:cNvSpPr>
                      <a:spLocks noChangeShapeType="1"/>
                    </p:cNvSpPr>
                    <p:nvPr/>
                  </p:nvSpPr>
                  <p:spPr bwMode="auto">
                    <a:xfrm flipV="1">
                      <a:off x="262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5" name="Line 4581"/>
                    <p:cNvSpPr>
                      <a:spLocks noChangeShapeType="1"/>
                    </p:cNvSpPr>
                    <p:nvPr/>
                  </p:nvSpPr>
                  <p:spPr bwMode="auto">
                    <a:xfrm flipV="1">
                      <a:off x="262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6" name="Line 4582"/>
                    <p:cNvSpPr>
                      <a:spLocks noChangeShapeType="1"/>
                    </p:cNvSpPr>
                    <p:nvPr/>
                  </p:nvSpPr>
                  <p:spPr bwMode="auto">
                    <a:xfrm flipV="1">
                      <a:off x="262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7" name="Line 4583"/>
                    <p:cNvSpPr>
                      <a:spLocks noChangeShapeType="1"/>
                    </p:cNvSpPr>
                    <p:nvPr/>
                  </p:nvSpPr>
                  <p:spPr bwMode="auto">
                    <a:xfrm flipV="1">
                      <a:off x="262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8" name="Line 4584"/>
                    <p:cNvSpPr>
                      <a:spLocks noChangeShapeType="1"/>
                    </p:cNvSpPr>
                    <p:nvPr/>
                  </p:nvSpPr>
                  <p:spPr bwMode="auto">
                    <a:xfrm flipV="1">
                      <a:off x="262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9" name="Line 4585"/>
                    <p:cNvSpPr>
                      <a:spLocks noChangeShapeType="1"/>
                    </p:cNvSpPr>
                    <p:nvPr/>
                  </p:nvSpPr>
                  <p:spPr bwMode="auto">
                    <a:xfrm flipV="1">
                      <a:off x="262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0" name="Line 4586"/>
                    <p:cNvSpPr>
                      <a:spLocks noChangeShapeType="1"/>
                    </p:cNvSpPr>
                    <p:nvPr/>
                  </p:nvSpPr>
                  <p:spPr bwMode="auto">
                    <a:xfrm flipV="1">
                      <a:off x="262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1" name="Line 4587"/>
                    <p:cNvSpPr>
                      <a:spLocks noChangeShapeType="1"/>
                    </p:cNvSpPr>
                    <p:nvPr/>
                  </p:nvSpPr>
                  <p:spPr bwMode="auto">
                    <a:xfrm flipV="1">
                      <a:off x="262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2" name="Line 4588"/>
                    <p:cNvSpPr>
                      <a:spLocks noChangeShapeType="1"/>
                    </p:cNvSpPr>
                    <p:nvPr/>
                  </p:nvSpPr>
                  <p:spPr bwMode="auto">
                    <a:xfrm flipV="1">
                      <a:off x="262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3" name="Line 4589"/>
                    <p:cNvSpPr>
                      <a:spLocks noChangeShapeType="1"/>
                    </p:cNvSpPr>
                    <p:nvPr/>
                  </p:nvSpPr>
                  <p:spPr bwMode="auto">
                    <a:xfrm flipV="1">
                      <a:off x="262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4" name="Line 4590"/>
                    <p:cNvSpPr>
                      <a:spLocks noChangeShapeType="1"/>
                    </p:cNvSpPr>
                    <p:nvPr/>
                  </p:nvSpPr>
                  <p:spPr bwMode="auto">
                    <a:xfrm flipV="1">
                      <a:off x="262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5" name="Line 4591"/>
                    <p:cNvSpPr>
                      <a:spLocks noChangeShapeType="1"/>
                    </p:cNvSpPr>
                    <p:nvPr/>
                  </p:nvSpPr>
                  <p:spPr bwMode="auto">
                    <a:xfrm flipV="1">
                      <a:off x="262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6" name="Line 4592"/>
                    <p:cNvSpPr>
                      <a:spLocks noChangeShapeType="1"/>
                    </p:cNvSpPr>
                    <p:nvPr/>
                  </p:nvSpPr>
                  <p:spPr bwMode="auto">
                    <a:xfrm flipV="1">
                      <a:off x="262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7" name="Line 4593"/>
                    <p:cNvSpPr>
                      <a:spLocks noChangeShapeType="1"/>
                    </p:cNvSpPr>
                    <p:nvPr/>
                  </p:nvSpPr>
                  <p:spPr bwMode="auto">
                    <a:xfrm flipV="1">
                      <a:off x="262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8" name="Line 4594"/>
                    <p:cNvSpPr>
                      <a:spLocks noChangeShapeType="1"/>
                    </p:cNvSpPr>
                    <p:nvPr/>
                  </p:nvSpPr>
                  <p:spPr bwMode="auto">
                    <a:xfrm flipV="1">
                      <a:off x="262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9" name="Line 4595"/>
                    <p:cNvSpPr>
                      <a:spLocks noChangeShapeType="1"/>
                    </p:cNvSpPr>
                    <p:nvPr/>
                  </p:nvSpPr>
                  <p:spPr bwMode="auto">
                    <a:xfrm flipV="1">
                      <a:off x="262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0" name="Line 4596"/>
                    <p:cNvSpPr>
                      <a:spLocks noChangeShapeType="1"/>
                    </p:cNvSpPr>
                    <p:nvPr/>
                  </p:nvSpPr>
                  <p:spPr bwMode="auto">
                    <a:xfrm flipV="1">
                      <a:off x="262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1" name="Line 4597"/>
                    <p:cNvSpPr>
                      <a:spLocks noChangeShapeType="1"/>
                    </p:cNvSpPr>
                    <p:nvPr/>
                  </p:nvSpPr>
                  <p:spPr bwMode="auto">
                    <a:xfrm flipV="1">
                      <a:off x="262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2" name="Line 4598"/>
                    <p:cNvSpPr>
                      <a:spLocks noChangeShapeType="1"/>
                    </p:cNvSpPr>
                    <p:nvPr/>
                  </p:nvSpPr>
                  <p:spPr bwMode="auto">
                    <a:xfrm flipV="1">
                      <a:off x="262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3" name="Line 4599"/>
                    <p:cNvSpPr>
                      <a:spLocks noChangeShapeType="1"/>
                    </p:cNvSpPr>
                    <p:nvPr/>
                  </p:nvSpPr>
                  <p:spPr bwMode="auto">
                    <a:xfrm flipV="1">
                      <a:off x="262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4" name="Line 4600"/>
                    <p:cNvSpPr>
                      <a:spLocks noChangeShapeType="1"/>
                    </p:cNvSpPr>
                    <p:nvPr/>
                  </p:nvSpPr>
                  <p:spPr bwMode="auto">
                    <a:xfrm flipV="1">
                      <a:off x="262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5" name="Line 4601"/>
                    <p:cNvSpPr>
                      <a:spLocks noChangeShapeType="1"/>
                    </p:cNvSpPr>
                    <p:nvPr/>
                  </p:nvSpPr>
                  <p:spPr bwMode="auto">
                    <a:xfrm flipV="1">
                      <a:off x="262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6" name="Line 4602"/>
                    <p:cNvSpPr>
                      <a:spLocks noChangeShapeType="1"/>
                    </p:cNvSpPr>
                    <p:nvPr/>
                  </p:nvSpPr>
                  <p:spPr bwMode="auto">
                    <a:xfrm flipV="1">
                      <a:off x="262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7" name="Line 4603"/>
                    <p:cNvSpPr>
                      <a:spLocks noChangeShapeType="1"/>
                    </p:cNvSpPr>
                    <p:nvPr/>
                  </p:nvSpPr>
                  <p:spPr bwMode="auto">
                    <a:xfrm flipV="1">
                      <a:off x="262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8" name="Line 4604"/>
                    <p:cNvSpPr>
                      <a:spLocks noChangeShapeType="1"/>
                    </p:cNvSpPr>
                    <p:nvPr/>
                  </p:nvSpPr>
                  <p:spPr bwMode="auto">
                    <a:xfrm flipV="1">
                      <a:off x="262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9" name="Line 4605"/>
                    <p:cNvSpPr>
                      <a:spLocks noChangeShapeType="1"/>
                    </p:cNvSpPr>
                    <p:nvPr/>
                  </p:nvSpPr>
                  <p:spPr bwMode="auto">
                    <a:xfrm flipV="1">
                      <a:off x="262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0" name="Line 4606"/>
                    <p:cNvSpPr>
                      <a:spLocks noChangeShapeType="1"/>
                    </p:cNvSpPr>
                    <p:nvPr/>
                  </p:nvSpPr>
                  <p:spPr bwMode="auto">
                    <a:xfrm flipV="1">
                      <a:off x="262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1" name="Line 4607"/>
                    <p:cNvSpPr>
                      <a:spLocks noChangeShapeType="1"/>
                    </p:cNvSpPr>
                    <p:nvPr/>
                  </p:nvSpPr>
                  <p:spPr bwMode="auto">
                    <a:xfrm flipV="1">
                      <a:off x="262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2" name="Line 4608"/>
                    <p:cNvSpPr>
                      <a:spLocks noChangeShapeType="1"/>
                    </p:cNvSpPr>
                    <p:nvPr/>
                  </p:nvSpPr>
                  <p:spPr bwMode="auto">
                    <a:xfrm flipV="1">
                      <a:off x="262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3" name="Line 4609"/>
                    <p:cNvSpPr>
                      <a:spLocks noChangeShapeType="1"/>
                    </p:cNvSpPr>
                    <p:nvPr/>
                  </p:nvSpPr>
                  <p:spPr bwMode="auto">
                    <a:xfrm flipV="1">
                      <a:off x="262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4" name="Line 4610"/>
                    <p:cNvSpPr>
                      <a:spLocks noChangeShapeType="1"/>
                    </p:cNvSpPr>
                    <p:nvPr/>
                  </p:nvSpPr>
                  <p:spPr bwMode="auto">
                    <a:xfrm flipV="1">
                      <a:off x="262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5" name="Line 4611"/>
                    <p:cNvSpPr>
                      <a:spLocks noChangeShapeType="1"/>
                    </p:cNvSpPr>
                    <p:nvPr/>
                  </p:nvSpPr>
                  <p:spPr bwMode="auto">
                    <a:xfrm flipV="1">
                      <a:off x="262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6" name="Line 4612"/>
                    <p:cNvSpPr>
                      <a:spLocks noChangeShapeType="1"/>
                    </p:cNvSpPr>
                    <p:nvPr/>
                  </p:nvSpPr>
                  <p:spPr bwMode="auto">
                    <a:xfrm flipV="1">
                      <a:off x="262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7" name="Line 4613"/>
                    <p:cNvSpPr>
                      <a:spLocks noChangeShapeType="1"/>
                    </p:cNvSpPr>
                    <p:nvPr/>
                  </p:nvSpPr>
                  <p:spPr bwMode="auto">
                    <a:xfrm flipV="1">
                      <a:off x="262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8" name="Line 4614"/>
                    <p:cNvSpPr>
                      <a:spLocks noChangeShapeType="1"/>
                    </p:cNvSpPr>
                    <p:nvPr/>
                  </p:nvSpPr>
                  <p:spPr bwMode="auto">
                    <a:xfrm flipV="1">
                      <a:off x="262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9" name="Line 4615"/>
                    <p:cNvSpPr>
                      <a:spLocks noChangeShapeType="1"/>
                    </p:cNvSpPr>
                    <p:nvPr/>
                  </p:nvSpPr>
                  <p:spPr bwMode="auto">
                    <a:xfrm flipV="1">
                      <a:off x="262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0" name="Line 4616"/>
                    <p:cNvSpPr>
                      <a:spLocks noChangeShapeType="1"/>
                    </p:cNvSpPr>
                    <p:nvPr/>
                  </p:nvSpPr>
                  <p:spPr bwMode="auto">
                    <a:xfrm flipV="1">
                      <a:off x="262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1" name="Line 4617"/>
                    <p:cNvSpPr>
                      <a:spLocks noChangeShapeType="1"/>
                    </p:cNvSpPr>
                    <p:nvPr/>
                  </p:nvSpPr>
                  <p:spPr bwMode="auto">
                    <a:xfrm flipV="1">
                      <a:off x="262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2" name="Line 4618"/>
                    <p:cNvSpPr>
                      <a:spLocks noChangeShapeType="1"/>
                    </p:cNvSpPr>
                    <p:nvPr/>
                  </p:nvSpPr>
                  <p:spPr bwMode="auto">
                    <a:xfrm flipV="1">
                      <a:off x="262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3" name="Line 4619"/>
                    <p:cNvSpPr>
                      <a:spLocks noChangeShapeType="1"/>
                    </p:cNvSpPr>
                    <p:nvPr/>
                  </p:nvSpPr>
                  <p:spPr bwMode="auto">
                    <a:xfrm flipV="1">
                      <a:off x="262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4" name="Line 4620"/>
                    <p:cNvSpPr>
                      <a:spLocks noChangeShapeType="1"/>
                    </p:cNvSpPr>
                    <p:nvPr/>
                  </p:nvSpPr>
                  <p:spPr bwMode="auto">
                    <a:xfrm flipV="1">
                      <a:off x="262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5" name="Line 4621"/>
                    <p:cNvSpPr>
                      <a:spLocks noChangeShapeType="1"/>
                    </p:cNvSpPr>
                    <p:nvPr/>
                  </p:nvSpPr>
                  <p:spPr bwMode="auto">
                    <a:xfrm flipV="1">
                      <a:off x="262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6" name="Line 4622"/>
                    <p:cNvSpPr>
                      <a:spLocks noChangeShapeType="1"/>
                    </p:cNvSpPr>
                    <p:nvPr/>
                  </p:nvSpPr>
                  <p:spPr bwMode="auto">
                    <a:xfrm flipV="1">
                      <a:off x="262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7" name="Line 4623"/>
                    <p:cNvSpPr>
                      <a:spLocks noChangeShapeType="1"/>
                    </p:cNvSpPr>
                    <p:nvPr/>
                  </p:nvSpPr>
                  <p:spPr bwMode="auto">
                    <a:xfrm flipV="1">
                      <a:off x="262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8" name="Line 4624"/>
                    <p:cNvSpPr>
                      <a:spLocks noChangeShapeType="1"/>
                    </p:cNvSpPr>
                    <p:nvPr/>
                  </p:nvSpPr>
                  <p:spPr bwMode="auto">
                    <a:xfrm flipV="1">
                      <a:off x="262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9" name="Line 4625"/>
                    <p:cNvSpPr>
                      <a:spLocks noChangeShapeType="1"/>
                    </p:cNvSpPr>
                    <p:nvPr/>
                  </p:nvSpPr>
                  <p:spPr bwMode="auto">
                    <a:xfrm flipV="1">
                      <a:off x="262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0" name="Line 4626"/>
                    <p:cNvSpPr>
                      <a:spLocks noChangeShapeType="1"/>
                    </p:cNvSpPr>
                    <p:nvPr/>
                  </p:nvSpPr>
                  <p:spPr bwMode="auto">
                    <a:xfrm flipV="1">
                      <a:off x="262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1" name="Line 4627"/>
                    <p:cNvSpPr>
                      <a:spLocks noChangeShapeType="1"/>
                    </p:cNvSpPr>
                    <p:nvPr/>
                  </p:nvSpPr>
                  <p:spPr bwMode="auto">
                    <a:xfrm flipV="1">
                      <a:off x="262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2" name="Line 4628"/>
                    <p:cNvSpPr>
                      <a:spLocks noChangeShapeType="1"/>
                    </p:cNvSpPr>
                    <p:nvPr/>
                  </p:nvSpPr>
                  <p:spPr bwMode="auto">
                    <a:xfrm flipV="1">
                      <a:off x="262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3" name="Line 4629"/>
                    <p:cNvSpPr>
                      <a:spLocks noChangeShapeType="1"/>
                    </p:cNvSpPr>
                    <p:nvPr/>
                  </p:nvSpPr>
                  <p:spPr bwMode="auto">
                    <a:xfrm flipV="1">
                      <a:off x="262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4" name="Line 4630"/>
                    <p:cNvSpPr>
                      <a:spLocks noChangeShapeType="1"/>
                    </p:cNvSpPr>
                    <p:nvPr/>
                  </p:nvSpPr>
                  <p:spPr bwMode="auto">
                    <a:xfrm flipV="1">
                      <a:off x="262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5" name="Line 4631"/>
                    <p:cNvSpPr>
                      <a:spLocks noChangeShapeType="1"/>
                    </p:cNvSpPr>
                    <p:nvPr/>
                  </p:nvSpPr>
                  <p:spPr bwMode="auto">
                    <a:xfrm flipV="1">
                      <a:off x="262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6" name="Line 4632"/>
                    <p:cNvSpPr>
                      <a:spLocks noChangeShapeType="1"/>
                    </p:cNvSpPr>
                    <p:nvPr/>
                  </p:nvSpPr>
                  <p:spPr bwMode="auto">
                    <a:xfrm flipV="1">
                      <a:off x="262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7" name="Line 4633"/>
                    <p:cNvSpPr>
                      <a:spLocks noChangeShapeType="1"/>
                    </p:cNvSpPr>
                    <p:nvPr/>
                  </p:nvSpPr>
                  <p:spPr bwMode="auto">
                    <a:xfrm flipV="1">
                      <a:off x="262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8" name="Line 4634"/>
                    <p:cNvSpPr>
                      <a:spLocks noChangeShapeType="1"/>
                    </p:cNvSpPr>
                    <p:nvPr/>
                  </p:nvSpPr>
                  <p:spPr bwMode="auto">
                    <a:xfrm flipV="1">
                      <a:off x="262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9" name="Line 4635"/>
                    <p:cNvSpPr>
                      <a:spLocks noChangeShapeType="1"/>
                    </p:cNvSpPr>
                    <p:nvPr/>
                  </p:nvSpPr>
                  <p:spPr bwMode="auto">
                    <a:xfrm flipV="1">
                      <a:off x="262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0" name="Line 4636"/>
                    <p:cNvSpPr>
                      <a:spLocks noChangeShapeType="1"/>
                    </p:cNvSpPr>
                    <p:nvPr/>
                  </p:nvSpPr>
                  <p:spPr bwMode="auto">
                    <a:xfrm flipV="1">
                      <a:off x="262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1" name="Line 4637"/>
                    <p:cNvSpPr>
                      <a:spLocks noChangeShapeType="1"/>
                    </p:cNvSpPr>
                    <p:nvPr/>
                  </p:nvSpPr>
                  <p:spPr bwMode="auto">
                    <a:xfrm flipV="1">
                      <a:off x="262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2" name="Line 4638"/>
                    <p:cNvSpPr>
                      <a:spLocks noChangeShapeType="1"/>
                    </p:cNvSpPr>
                    <p:nvPr/>
                  </p:nvSpPr>
                  <p:spPr bwMode="auto">
                    <a:xfrm flipV="1">
                      <a:off x="262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3" name="Line 4639"/>
                    <p:cNvSpPr>
                      <a:spLocks noChangeShapeType="1"/>
                    </p:cNvSpPr>
                    <p:nvPr/>
                  </p:nvSpPr>
                  <p:spPr bwMode="auto">
                    <a:xfrm flipV="1">
                      <a:off x="262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4" name="Line 4640"/>
                    <p:cNvSpPr>
                      <a:spLocks noChangeShapeType="1"/>
                    </p:cNvSpPr>
                    <p:nvPr/>
                  </p:nvSpPr>
                  <p:spPr bwMode="auto">
                    <a:xfrm flipV="1">
                      <a:off x="262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5" name="Line 4641"/>
                    <p:cNvSpPr>
                      <a:spLocks noChangeShapeType="1"/>
                    </p:cNvSpPr>
                    <p:nvPr/>
                  </p:nvSpPr>
                  <p:spPr bwMode="auto">
                    <a:xfrm flipV="1">
                      <a:off x="262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6" name="Line 4642"/>
                    <p:cNvSpPr>
                      <a:spLocks noChangeShapeType="1"/>
                    </p:cNvSpPr>
                    <p:nvPr/>
                  </p:nvSpPr>
                  <p:spPr bwMode="auto">
                    <a:xfrm flipV="1">
                      <a:off x="262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7" name="Line 4643"/>
                    <p:cNvSpPr>
                      <a:spLocks noChangeShapeType="1"/>
                    </p:cNvSpPr>
                    <p:nvPr/>
                  </p:nvSpPr>
                  <p:spPr bwMode="auto">
                    <a:xfrm flipV="1">
                      <a:off x="262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8" name="Line 4644"/>
                    <p:cNvSpPr>
                      <a:spLocks noChangeShapeType="1"/>
                    </p:cNvSpPr>
                    <p:nvPr/>
                  </p:nvSpPr>
                  <p:spPr bwMode="auto">
                    <a:xfrm flipV="1">
                      <a:off x="262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9" name="Line 4645"/>
                    <p:cNvSpPr>
                      <a:spLocks noChangeShapeType="1"/>
                    </p:cNvSpPr>
                    <p:nvPr/>
                  </p:nvSpPr>
                  <p:spPr bwMode="auto">
                    <a:xfrm flipV="1">
                      <a:off x="262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0" name="Line 4646"/>
                    <p:cNvSpPr>
                      <a:spLocks noChangeShapeType="1"/>
                    </p:cNvSpPr>
                    <p:nvPr/>
                  </p:nvSpPr>
                  <p:spPr bwMode="auto">
                    <a:xfrm flipV="1">
                      <a:off x="262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1" name="Line 4647"/>
                    <p:cNvSpPr>
                      <a:spLocks noChangeShapeType="1"/>
                    </p:cNvSpPr>
                    <p:nvPr/>
                  </p:nvSpPr>
                  <p:spPr bwMode="auto">
                    <a:xfrm flipV="1">
                      <a:off x="262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2" name="Line 4648"/>
                    <p:cNvSpPr>
                      <a:spLocks noChangeShapeType="1"/>
                    </p:cNvSpPr>
                    <p:nvPr/>
                  </p:nvSpPr>
                  <p:spPr bwMode="auto">
                    <a:xfrm flipV="1">
                      <a:off x="262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3" name="Line 4649"/>
                    <p:cNvSpPr>
                      <a:spLocks noChangeShapeType="1"/>
                    </p:cNvSpPr>
                    <p:nvPr/>
                  </p:nvSpPr>
                  <p:spPr bwMode="auto">
                    <a:xfrm flipV="1">
                      <a:off x="262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4" name="Line 4650"/>
                    <p:cNvSpPr>
                      <a:spLocks noChangeShapeType="1"/>
                    </p:cNvSpPr>
                    <p:nvPr/>
                  </p:nvSpPr>
                  <p:spPr bwMode="auto">
                    <a:xfrm flipV="1">
                      <a:off x="262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5" name="Line 4651"/>
                    <p:cNvSpPr>
                      <a:spLocks noChangeShapeType="1"/>
                    </p:cNvSpPr>
                    <p:nvPr/>
                  </p:nvSpPr>
                  <p:spPr bwMode="auto">
                    <a:xfrm flipV="1">
                      <a:off x="262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6" name="Line 4652"/>
                    <p:cNvSpPr>
                      <a:spLocks noChangeShapeType="1"/>
                    </p:cNvSpPr>
                    <p:nvPr/>
                  </p:nvSpPr>
                  <p:spPr bwMode="auto">
                    <a:xfrm flipV="1">
                      <a:off x="262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7" name="Line 4653"/>
                    <p:cNvSpPr>
                      <a:spLocks noChangeShapeType="1"/>
                    </p:cNvSpPr>
                    <p:nvPr/>
                  </p:nvSpPr>
                  <p:spPr bwMode="auto">
                    <a:xfrm flipV="1">
                      <a:off x="262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8" name="Line 4654"/>
                    <p:cNvSpPr>
                      <a:spLocks noChangeShapeType="1"/>
                    </p:cNvSpPr>
                    <p:nvPr/>
                  </p:nvSpPr>
                  <p:spPr bwMode="auto">
                    <a:xfrm flipV="1">
                      <a:off x="262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9" name="Line 4655"/>
                    <p:cNvSpPr>
                      <a:spLocks noChangeShapeType="1"/>
                    </p:cNvSpPr>
                    <p:nvPr/>
                  </p:nvSpPr>
                  <p:spPr bwMode="auto">
                    <a:xfrm flipV="1">
                      <a:off x="262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0" name="Line 4656"/>
                    <p:cNvSpPr>
                      <a:spLocks noChangeShapeType="1"/>
                    </p:cNvSpPr>
                    <p:nvPr/>
                  </p:nvSpPr>
                  <p:spPr bwMode="auto">
                    <a:xfrm flipV="1">
                      <a:off x="262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1" name="Line 4657"/>
                    <p:cNvSpPr>
                      <a:spLocks noChangeShapeType="1"/>
                    </p:cNvSpPr>
                    <p:nvPr/>
                  </p:nvSpPr>
                  <p:spPr bwMode="auto">
                    <a:xfrm flipV="1">
                      <a:off x="262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2" name="Line 4658"/>
                    <p:cNvSpPr>
                      <a:spLocks noChangeShapeType="1"/>
                    </p:cNvSpPr>
                    <p:nvPr/>
                  </p:nvSpPr>
                  <p:spPr bwMode="auto">
                    <a:xfrm flipV="1">
                      <a:off x="262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3" name="Line 4659"/>
                    <p:cNvSpPr>
                      <a:spLocks noChangeShapeType="1"/>
                    </p:cNvSpPr>
                    <p:nvPr/>
                  </p:nvSpPr>
                  <p:spPr bwMode="auto">
                    <a:xfrm flipV="1">
                      <a:off x="262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4" name="Line 4660"/>
                    <p:cNvSpPr>
                      <a:spLocks noChangeShapeType="1"/>
                    </p:cNvSpPr>
                    <p:nvPr/>
                  </p:nvSpPr>
                  <p:spPr bwMode="auto">
                    <a:xfrm flipV="1">
                      <a:off x="262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5" name="Line 4661"/>
                    <p:cNvSpPr>
                      <a:spLocks noChangeShapeType="1"/>
                    </p:cNvSpPr>
                    <p:nvPr/>
                  </p:nvSpPr>
                  <p:spPr bwMode="auto">
                    <a:xfrm flipV="1">
                      <a:off x="262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6" name="Line 4662"/>
                    <p:cNvSpPr>
                      <a:spLocks noChangeShapeType="1"/>
                    </p:cNvSpPr>
                    <p:nvPr/>
                  </p:nvSpPr>
                  <p:spPr bwMode="auto">
                    <a:xfrm flipV="1">
                      <a:off x="262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7" name="Line 4663"/>
                    <p:cNvSpPr>
                      <a:spLocks noChangeShapeType="1"/>
                    </p:cNvSpPr>
                    <p:nvPr/>
                  </p:nvSpPr>
                  <p:spPr bwMode="auto">
                    <a:xfrm flipV="1">
                      <a:off x="262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8" name="Line 4664"/>
                    <p:cNvSpPr>
                      <a:spLocks noChangeShapeType="1"/>
                    </p:cNvSpPr>
                    <p:nvPr/>
                  </p:nvSpPr>
                  <p:spPr bwMode="auto">
                    <a:xfrm flipV="1">
                      <a:off x="262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9" name="Line 4665"/>
                    <p:cNvSpPr>
                      <a:spLocks noChangeShapeType="1"/>
                    </p:cNvSpPr>
                    <p:nvPr/>
                  </p:nvSpPr>
                  <p:spPr bwMode="auto">
                    <a:xfrm flipV="1">
                      <a:off x="262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0" name="Line 4666"/>
                    <p:cNvSpPr>
                      <a:spLocks noChangeShapeType="1"/>
                    </p:cNvSpPr>
                    <p:nvPr/>
                  </p:nvSpPr>
                  <p:spPr bwMode="auto">
                    <a:xfrm flipV="1">
                      <a:off x="262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1" name="Line 4667"/>
                    <p:cNvSpPr>
                      <a:spLocks noChangeShapeType="1"/>
                    </p:cNvSpPr>
                    <p:nvPr/>
                  </p:nvSpPr>
                  <p:spPr bwMode="auto">
                    <a:xfrm flipV="1">
                      <a:off x="262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2" name="Line 4668"/>
                    <p:cNvSpPr>
                      <a:spLocks noChangeShapeType="1"/>
                    </p:cNvSpPr>
                    <p:nvPr/>
                  </p:nvSpPr>
                  <p:spPr bwMode="auto">
                    <a:xfrm flipV="1">
                      <a:off x="262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3" name="Line 4669"/>
                    <p:cNvSpPr>
                      <a:spLocks noChangeShapeType="1"/>
                    </p:cNvSpPr>
                    <p:nvPr/>
                  </p:nvSpPr>
                  <p:spPr bwMode="auto">
                    <a:xfrm flipV="1">
                      <a:off x="262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4" name="Line 4670"/>
                    <p:cNvSpPr>
                      <a:spLocks noChangeShapeType="1"/>
                    </p:cNvSpPr>
                    <p:nvPr/>
                  </p:nvSpPr>
                  <p:spPr bwMode="auto">
                    <a:xfrm flipV="1">
                      <a:off x="262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5" name="Line 4671"/>
                    <p:cNvSpPr>
                      <a:spLocks noChangeShapeType="1"/>
                    </p:cNvSpPr>
                    <p:nvPr/>
                  </p:nvSpPr>
                  <p:spPr bwMode="auto">
                    <a:xfrm flipV="1">
                      <a:off x="262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6" name="Line 4672"/>
                    <p:cNvSpPr>
                      <a:spLocks noChangeShapeType="1"/>
                    </p:cNvSpPr>
                    <p:nvPr/>
                  </p:nvSpPr>
                  <p:spPr bwMode="auto">
                    <a:xfrm flipV="1">
                      <a:off x="262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7" name="Line 4673"/>
                    <p:cNvSpPr>
                      <a:spLocks noChangeShapeType="1"/>
                    </p:cNvSpPr>
                    <p:nvPr/>
                  </p:nvSpPr>
                  <p:spPr bwMode="auto">
                    <a:xfrm flipV="1">
                      <a:off x="262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8" name="Line 4674"/>
                    <p:cNvSpPr>
                      <a:spLocks noChangeShapeType="1"/>
                    </p:cNvSpPr>
                    <p:nvPr/>
                  </p:nvSpPr>
                  <p:spPr bwMode="auto">
                    <a:xfrm flipV="1">
                      <a:off x="262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9" name="Line 4675"/>
                    <p:cNvSpPr>
                      <a:spLocks noChangeShapeType="1"/>
                    </p:cNvSpPr>
                    <p:nvPr/>
                  </p:nvSpPr>
                  <p:spPr bwMode="auto">
                    <a:xfrm flipV="1">
                      <a:off x="262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0" name="Line 4676"/>
                    <p:cNvSpPr>
                      <a:spLocks noChangeShapeType="1"/>
                    </p:cNvSpPr>
                    <p:nvPr/>
                  </p:nvSpPr>
                  <p:spPr bwMode="auto">
                    <a:xfrm flipV="1">
                      <a:off x="262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1" name="Line 4677"/>
                    <p:cNvSpPr>
                      <a:spLocks noChangeShapeType="1"/>
                    </p:cNvSpPr>
                    <p:nvPr/>
                  </p:nvSpPr>
                  <p:spPr bwMode="auto">
                    <a:xfrm flipV="1">
                      <a:off x="262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2" name="Line 4678"/>
                    <p:cNvSpPr>
                      <a:spLocks noChangeShapeType="1"/>
                    </p:cNvSpPr>
                    <p:nvPr/>
                  </p:nvSpPr>
                  <p:spPr bwMode="auto">
                    <a:xfrm flipV="1">
                      <a:off x="262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3" name="Line 4679"/>
                    <p:cNvSpPr>
                      <a:spLocks noChangeShapeType="1"/>
                    </p:cNvSpPr>
                    <p:nvPr/>
                  </p:nvSpPr>
                  <p:spPr bwMode="auto">
                    <a:xfrm flipV="1">
                      <a:off x="262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4" name="Line 4680"/>
                    <p:cNvSpPr>
                      <a:spLocks noChangeShapeType="1"/>
                    </p:cNvSpPr>
                    <p:nvPr/>
                  </p:nvSpPr>
                  <p:spPr bwMode="auto">
                    <a:xfrm flipV="1">
                      <a:off x="262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5" name="Line 4681"/>
                    <p:cNvSpPr>
                      <a:spLocks noChangeShapeType="1"/>
                    </p:cNvSpPr>
                    <p:nvPr/>
                  </p:nvSpPr>
                  <p:spPr bwMode="auto">
                    <a:xfrm flipV="1">
                      <a:off x="262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6" name="Line 4682"/>
                    <p:cNvSpPr>
                      <a:spLocks noChangeShapeType="1"/>
                    </p:cNvSpPr>
                    <p:nvPr/>
                  </p:nvSpPr>
                  <p:spPr bwMode="auto">
                    <a:xfrm flipV="1">
                      <a:off x="262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7" name="Line 4683"/>
                    <p:cNvSpPr>
                      <a:spLocks noChangeShapeType="1"/>
                    </p:cNvSpPr>
                    <p:nvPr/>
                  </p:nvSpPr>
                  <p:spPr bwMode="auto">
                    <a:xfrm flipV="1">
                      <a:off x="262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8" name="Line 4684"/>
                    <p:cNvSpPr>
                      <a:spLocks noChangeShapeType="1"/>
                    </p:cNvSpPr>
                    <p:nvPr/>
                  </p:nvSpPr>
                  <p:spPr bwMode="auto">
                    <a:xfrm flipV="1">
                      <a:off x="262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9" name="Line 4685"/>
                    <p:cNvSpPr>
                      <a:spLocks noChangeShapeType="1"/>
                    </p:cNvSpPr>
                    <p:nvPr/>
                  </p:nvSpPr>
                  <p:spPr bwMode="auto">
                    <a:xfrm flipV="1">
                      <a:off x="262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0" name="Line 4686"/>
                    <p:cNvSpPr>
                      <a:spLocks noChangeShapeType="1"/>
                    </p:cNvSpPr>
                    <p:nvPr/>
                  </p:nvSpPr>
                  <p:spPr bwMode="auto">
                    <a:xfrm flipV="1">
                      <a:off x="262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1" name="Line 4687"/>
                    <p:cNvSpPr>
                      <a:spLocks noChangeShapeType="1"/>
                    </p:cNvSpPr>
                    <p:nvPr/>
                  </p:nvSpPr>
                  <p:spPr bwMode="auto">
                    <a:xfrm flipV="1">
                      <a:off x="262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2" name="Line 4688"/>
                    <p:cNvSpPr>
                      <a:spLocks noChangeShapeType="1"/>
                    </p:cNvSpPr>
                    <p:nvPr/>
                  </p:nvSpPr>
                  <p:spPr bwMode="auto">
                    <a:xfrm flipV="1">
                      <a:off x="262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3" name="Line 4689"/>
                    <p:cNvSpPr>
                      <a:spLocks noChangeShapeType="1"/>
                    </p:cNvSpPr>
                    <p:nvPr/>
                  </p:nvSpPr>
                  <p:spPr bwMode="auto">
                    <a:xfrm flipV="1">
                      <a:off x="262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4" name="Line 4690"/>
                    <p:cNvSpPr>
                      <a:spLocks noChangeShapeType="1"/>
                    </p:cNvSpPr>
                    <p:nvPr/>
                  </p:nvSpPr>
                  <p:spPr bwMode="auto">
                    <a:xfrm flipV="1">
                      <a:off x="262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5" name="Line 4691"/>
                    <p:cNvSpPr>
                      <a:spLocks noChangeShapeType="1"/>
                    </p:cNvSpPr>
                    <p:nvPr/>
                  </p:nvSpPr>
                  <p:spPr bwMode="auto">
                    <a:xfrm flipV="1">
                      <a:off x="262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6" name="Line 4692"/>
                    <p:cNvSpPr>
                      <a:spLocks noChangeShapeType="1"/>
                    </p:cNvSpPr>
                    <p:nvPr/>
                  </p:nvSpPr>
                  <p:spPr bwMode="auto">
                    <a:xfrm flipV="1">
                      <a:off x="262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7" name="Line 4693"/>
                    <p:cNvSpPr>
                      <a:spLocks noChangeShapeType="1"/>
                    </p:cNvSpPr>
                    <p:nvPr/>
                  </p:nvSpPr>
                  <p:spPr bwMode="auto">
                    <a:xfrm flipV="1">
                      <a:off x="262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8" name="Line 4694"/>
                    <p:cNvSpPr>
                      <a:spLocks noChangeShapeType="1"/>
                    </p:cNvSpPr>
                    <p:nvPr/>
                  </p:nvSpPr>
                  <p:spPr bwMode="auto">
                    <a:xfrm flipV="1">
                      <a:off x="262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9" name="Line 4695"/>
                    <p:cNvSpPr>
                      <a:spLocks noChangeShapeType="1"/>
                    </p:cNvSpPr>
                    <p:nvPr/>
                  </p:nvSpPr>
                  <p:spPr bwMode="auto">
                    <a:xfrm flipV="1">
                      <a:off x="262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0" name="Line 4696"/>
                    <p:cNvSpPr>
                      <a:spLocks noChangeShapeType="1"/>
                    </p:cNvSpPr>
                    <p:nvPr/>
                  </p:nvSpPr>
                  <p:spPr bwMode="auto">
                    <a:xfrm flipV="1">
                      <a:off x="262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1" name="Line 4697"/>
                    <p:cNvSpPr>
                      <a:spLocks noChangeShapeType="1"/>
                    </p:cNvSpPr>
                    <p:nvPr/>
                  </p:nvSpPr>
                  <p:spPr bwMode="auto">
                    <a:xfrm flipV="1">
                      <a:off x="262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2" name="Line 4698"/>
                    <p:cNvSpPr>
                      <a:spLocks noChangeShapeType="1"/>
                    </p:cNvSpPr>
                    <p:nvPr/>
                  </p:nvSpPr>
                  <p:spPr bwMode="auto">
                    <a:xfrm flipV="1">
                      <a:off x="262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3" name="Line 4699"/>
                    <p:cNvSpPr>
                      <a:spLocks noChangeShapeType="1"/>
                    </p:cNvSpPr>
                    <p:nvPr/>
                  </p:nvSpPr>
                  <p:spPr bwMode="auto">
                    <a:xfrm flipV="1">
                      <a:off x="262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4" name="Line 4700"/>
                    <p:cNvSpPr>
                      <a:spLocks noChangeShapeType="1"/>
                    </p:cNvSpPr>
                    <p:nvPr/>
                  </p:nvSpPr>
                  <p:spPr bwMode="auto">
                    <a:xfrm flipV="1">
                      <a:off x="262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5" name="Line 4701"/>
                    <p:cNvSpPr>
                      <a:spLocks noChangeShapeType="1"/>
                    </p:cNvSpPr>
                    <p:nvPr/>
                  </p:nvSpPr>
                  <p:spPr bwMode="auto">
                    <a:xfrm flipV="1">
                      <a:off x="262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6" name="Line 4702"/>
                    <p:cNvSpPr>
                      <a:spLocks noChangeShapeType="1"/>
                    </p:cNvSpPr>
                    <p:nvPr/>
                  </p:nvSpPr>
                  <p:spPr bwMode="auto">
                    <a:xfrm flipV="1">
                      <a:off x="262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7" name="Line 4703"/>
                    <p:cNvSpPr>
                      <a:spLocks noChangeShapeType="1"/>
                    </p:cNvSpPr>
                    <p:nvPr/>
                  </p:nvSpPr>
                  <p:spPr bwMode="auto">
                    <a:xfrm flipV="1">
                      <a:off x="262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8" name="Line 4704"/>
                    <p:cNvSpPr>
                      <a:spLocks noChangeShapeType="1"/>
                    </p:cNvSpPr>
                    <p:nvPr/>
                  </p:nvSpPr>
                  <p:spPr bwMode="auto">
                    <a:xfrm flipV="1">
                      <a:off x="262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9" name="Line 4705"/>
                    <p:cNvSpPr>
                      <a:spLocks noChangeShapeType="1"/>
                    </p:cNvSpPr>
                    <p:nvPr/>
                  </p:nvSpPr>
                  <p:spPr bwMode="auto">
                    <a:xfrm flipV="1">
                      <a:off x="262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0" name="Line 4706"/>
                    <p:cNvSpPr>
                      <a:spLocks noChangeShapeType="1"/>
                    </p:cNvSpPr>
                    <p:nvPr/>
                  </p:nvSpPr>
                  <p:spPr bwMode="auto">
                    <a:xfrm flipV="1">
                      <a:off x="262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1" name="Line 4707"/>
                    <p:cNvSpPr>
                      <a:spLocks noChangeShapeType="1"/>
                    </p:cNvSpPr>
                    <p:nvPr/>
                  </p:nvSpPr>
                  <p:spPr bwMode="auto">
                    <a:xfrm flipV="1">
                      <a:off x="262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2" name="Line 4708"/>
                    <p:cNvSpPr>
                      <a:spLocks noChangeShapeType="1"/>
                    </p:cNvSpPr>
                    <p:nvPr/>
                  </p:nvSpPr>
                  <p:spPr bwMode="auto">
                    <a:xfrm flipV="1">
                      <a:off x="262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3" name="Line 4709"/>
                    <p:cNvSpPr>
                      <a:spLocks noChangeShapeType="1"/>
                    </p:cNvSpPr>
                    <p:nvPr/>
                  </p:nvSpPr>
                  <p:spPr bwMode="auto">
                    <a:xfrm flipV="1">
                      <a:off x="262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4" name="Line 4710"/>
                    <p:cNvSpPr>
                      <a:spLocks noChangeShapeType="1"/>
                    </p:cNvSpPr>
                    <p:nvPr/>
                  </p:nvSpPr>
                  <p:spPr bwMode="auto">
                    <a:xfrm flipV="1">
                      <a:off x="262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5" name="Line 4711"/>
                    <p:cNvSpPr>
                      <a:spLocks noChangeShapeType="1"/>
                    </p:cNvSpPr>
                    <p:nvPr/>
                  </p:nvSpPr>
                  <p:spPr bwMode="auto">
                    <a:xfrm flipV="1">
                      <a:off x="262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6" name="Line 4712"/>
                    <p:cNvSpPr>
                      <a:spLocks noChangeShapeType="1"/>
                    </p:cNvSpPr>
                    <p:nvPr/>
                  </p:nvSpPr>
                  <p:spPr bwMode="auto">
                    <a:xfrm flipV="1">
                      <a:off x="262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7" name="Line 4713"/>
                    <p:cNvSpPr>
                      <a:spLocks noChangeShapeType="1"/>
                    </p:cNvSpPr>
                    <p:nvPr/>
                  </p:nvSpPr>
                  <p:spPr bwMode="auto">
                    <a:xfrm flipV="1">
                      <a:off x="262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8" name="Line 4714"/>
                    <p:cNvSpPr>
                      <a:spLocks noChangeShapeType="1"/>
                    </p:cNvSpPr>
                    <p:nvPr/>
                  </p:nvSpPr>
                  <p:spPr bwMode="auto">
                    <a:xfrm flipV="1">
                      <a:off x="262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9" name="Line 4715"/>
                    <p:cNvSpPr>
                      <a:spLocks noChangeShapeType="1"/>
                    </p:cNvSpPr>
                    <p:nvPr/>
                  </p:nvSpPr>
                  <p:spPr bwMode="auto">
                    <a:xfrm flipV="1">
                      <a:off x="262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0" name="Line 4716"/>
                    <p:cNvSpPr>
                      <a:spLocks noChangeShapeType="1"/>
                    </p:cNvSpPr>
                    <p:nvPr/>
                  </p:nvSpPr>
                  <p:spPr bwMode="auto">
                    <a:xfrm flipV="1">
                      <a:off x="262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1" name="Line 4717"/>
                    <p:cNvSpPr>
                      <a:spLocks noChangeShapeType="1"/>
                    </p:cNvSpPr>
                    <p:nvPr/>
                  </p:nvSpPr>
                  <p:spPr bwMode="auto">
                    <a:xfrm flipV="1">
                      <a:off x="262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2" name="Line 4718"/>
                    <p:cNvSpPr>
                      <a:spLocks noChangeShapeType="1"/>
                    </p:cNvSpPr>
                    <p:nvPr/>
                  </p:nvSpPr>
                  <p:spPr bwMode="auto">
                    <a:xfrm flipV="1">
                      <a:off x="262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3" name="Line 4719"/>
                    <p:cNvSpPr>
                      <a:spLocks noChangeShapeType="1"/>
                    </p:cNvSpPr>
                    <p:nvPr/>
                  </p:nvSpPr>
                  <p:spPr bwMode="auto">
                    <a:xfrm flipV="1">
                      <a:off x="262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4" name="Line 4720"/>
                    <p:cNvSpPr>
                      <a:spLocks noChangeShapeType="1"/>
                    </p:cNvSpPr>
                    <p:nvPr/>
                  </p:nvSpPr>
                  <p:spPr bwMode="auto">
                    <a:xfrm flipV="1">
                      <a:off x="262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5" name="Line 4721"/>
                    <p:cNvSpPr>
                      <a:spLocks noChangeShapeType="1"/>
                    </p:cNvSpPr>
                    <p:nvPr/>
                  </p:nvSpPr>
                  <p:spPr bwMode="auto">
                    <a:xfrm flipV="1">
                      <a:off x="262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6" name="Line 4722"/>
                    <p:cNvSpPr>
                      <a:spLocks noChangeShapeType="1"/>
                    </p:cNvSpPr>
                    <p:nvPr/>
                  </p:nvSpPr>
                  <p:spPr bwMode="auto">
                    <a:xfrm flipV="1">
                      <a:off x="262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7" name="Line 4723"/>
                    <p:cNvSpPr>
                      <a:spLocks noChangeShapeType="1"/>
                    </p:cNvSpPr>
                    <p:nvPr/>
                  </p:nvSpPr>
                  <p:spPr bwMode="auto">
                    <a:xfrm flipV="1">
                      <a:off x="262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8" name="Line 4724"/>
                    <p:cNvSpPr>
                      <a:spLocks noChangeShapeType="1"/>
                    </p:cNvSpPr>
                    <p:nvPr/>
                  </p:nvSpPr>
                  <p:spPr bwMode="auto">
                    <a:xfrm flipV="1">
                      <a:off x="262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9" name="Line 4725"/>
                    <p:cNvSpPr>
                      <a:spLocks noChangeShapeType="1"/>
                    </p:cNvSpPr>
                    <p:nvPr/>
                  </p:nvSpPr>
                  <p:spPr bwMode="auto">
                    <a:xfrm flipV="1">
                      <a:off x="262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0" name="Line 4726"/>
                    <p:cNvSpPr>
                      <a:spLocks noChangeShapeType="1"/>
                    </p:cNvSpPr>
                    <p:nvPr/>
                  </p:nvSpPr>
                  <p:spPr bwMode="auto">
                    <a:xfrm flipV="1">
                      <a:off x="262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1" name="Line 4727"/>
                    <p:cNvSpPr>
                      <a:spLocks noChangeShapeType="1"/>
                    </p:cNvSpPr>
                    <p:nvPr/>
                  </p:nvSpPr>
                  <p:spPr bwMode="auto">
                    <a:xfrm flipV="1">
                      <a:off x="262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2" name="Line 4728"/>
                    <p:cNvSpPr>
                      <a:spLocks noChangeShapeType="1"/>
                    </p:cNvSpPr>
                    <p:nvPr/>
                  </p:nvSpPr>
                  <p:spPr bwMode="auto">
                    <a:xfrm flipV="1">
                      <a:off x="262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3" name="Line 4729"/>
                    <p:cNvSpPr>
                      <a:spLocks noChangeShapeType="1"/>
                    </p:cNvSpPr>
                    <p:nvPr/>
                  </p:nvSpPr>
                  <p:spPr bwMode="auto">
                    <a:xfrm flipV="1">
                      <a:off x="262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4" name="Line 4730"/>
                    <p:cNvSpPr>
                      <a:spLocks noChangeShapeType="1"/>
                    </p:cNvSpPr>
                    <p:nvPr/>
                  </p:nvSpPr>
                  <p:spPr bwMode="auto">
                    <a:xfrm flipV="1">
                      <a:off x="262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5" name="Line 4731"/>
                    <p:cNvSpPr>
                      <a:spLocks noChangeShapeType="1"/>
                    </p:cNvSpPr>
                    <p:nvPr/>
                  </p:nvSpPr>
                  <p:spPr bwMode="auto">
                    <a:xfrm flipV="1">
                      <a:off x="262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6" name="Line 4732"/>
                    <p:cNvSpPr>
                      <a:spLocks noChangeShapeType="1"/>
                    </p:cNvSpPr>
                    <p:nvPr/>
                  </p:nvSpPr>
                  <p:spPr bwMode="auto">
                    <a:xfrm flipV="1">
                      <a:off x="262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7" name="Line 4733"/>
                    <p:cNvSpPr>
                      <a:spLocks noChangeShapeType="1"/>
                    </p:cNvSpPr>
                    <p:nvPr/>
                  </p:nvSpPr>
                  <p:spPr bwMode="auto">
                    <a:xfrm flipV="1">
                      <a:off x="262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8" name="Line 4734"/>
                    <p:cNvSpPr>
                      <a:spLocks noChangeShapeType="1"/>
                    </p:cNvSpPr>
                    <p:nvPr/>
                  </p:nvSpPr>
                  <p:spPr bwMode="auto">
                    <a:xfrm flipV="1">
                      <a:off x="262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9" name="Line 4735"/>
                    <p:cNvSpPr>
                      <a:spLocks noChangeShapeType="1"/>
                    </p:cNvSpPr>
                    <p:nvPr/>
                  </p:nvSpPr>
                  <p:spPr bwMode="auto">
                    <a:xfrm flipV="1">
                      <a:off x="262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0" name="Line 4736"/>
                    <p:cNvSpPr>
                      <a:spLocks noChangeShapeType="1"/>
                    </p:cNvSpPr>
                    <p:nvPr/>
                  </p:nvSpPr>
                  <p:spPr bwMode="auto">
                    <a:xfrm flipV="1">
                      <a:off x="262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1" name="Rectangle 4737"/>
                    <p:cNvSpPr>
                      <a:spLocks noChangeArrowheads="1"/>
                    </p:cNvSpPr>
                    <p:nvPr/>
                  </p:nvSpPr>
                  <p:spPr bwMode="auto">
                    <a:xfrm>
                      <a:off x="2577"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a:t>
                      </a:r>
                      <a:endParaRPr lang="en-GB" altLang="de-DE" dirty="0">
                        <a:cs typeface="Arial" panose="020B0604020202020204" pitchFamily="34" charset="0"/>
                      </a:endParaRPr>
                    </a:p>
                  </p:txBody>
                </p:sp>
              </p:grpSp>
              <p:grpSp>
                <p:nvGrpSpPr>
                  <p:cNvPr id="33" name="Group 4939"/>
                  <p:cNvGrpSpPr>
                    <a:grpSpLocks/>
                  </p:cNvGrpSpPr>
                  <p:nvPr/>
                </p:nvGrpSpPr>
                <p:grpSpPr bwMode="auto">
                  <a:xfrm>
                    <a:off x="2393" y="425"/>
                    <a:ext cx="1" cy="2153"/>
                    <a:chOff x="2924" y="1105"/>
                    <a:chExt cx="1" cy="2153"/>
                  </a:xfrm>
                  <a:grpFill/>
                </p:grpSpPr>
                <p:sp>
                  <p:nvSpPr>
                    <p:cNvPr id="552" name="Line 4739"/>
                    <p:cNvSpPr>
                      <a:spLocks noChangeShapeType="1"/>
                    </p:cNvSpPr>
                    <p:nvPr/>
                  </p:nvSpPr>
                  <p:spPr bwMode="auto">
                    <a:xfrm>
                      <a:off x="292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3" name="Line 4740"/>
                    <p:cNvSpPr>
                      <a:spLocks noChangeShapeType="1"/>
                    </p:cNvSpPr>
                    <p:nvPr/>
                  </p:nvSpPr>
                  <p:spPr bwMode="auto">
                    <a:xfrm flipV="1">
                      <a:off x="292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4" name="Line 4741"/>
                    <p:cNvSpPr>
                      <a:spLocks noChangeShapeType="1"/>
                    </p:cNvSpPr>
                    <p:nvPr/>
                  </p:nvSpPr>
                  <p:spPr bwMode="auto">
                    <a:xfrm flipV="1">
                      <a:off x="292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5" name="Line 4742"/>
                    <p:cNvSpPr>
                      <a:spLocks noChangeShapeType="1"/>
                    </p:cNvSpPr>
                    <p:nvPr/>
                  </p:nvSpPr>
                  <p:spPr bwMode="auto">
                    <a:xfrm flipV="1">
                      <a:off x="292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6" name="Line 4743"/>
                    <p:cNvSpPr>
                      <a:spLocks noChangeShapeType="1"/>
                    </p:cNvSpPr>
                    <p:nvPr/>
                  </p:nvSpPr>
                  <p:spPr bwMode="auto">
                    <a:xfrm flipV="1">
                      <a:off x="292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7" name="Line 4744"/>
                    <p:cNvSpPr>
                      <a:spLocks noChangeShapeType="1"/>
                    </p:cNvSpPr>
                    <p:nvPr/>
                  </p:nvSpPr>
                  <p:spPr bwMode="auto">
                    <a:xfrm flipV="1">
                      <a:off x="292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8" name="Line 4745"/>
                    <p:cNvSpPr>
                      <a:spLocks noChangeShapeType="1"/>
                    </p:cNvSpPr>
                    <p:nvPr/>
                  </p:nvSpPr>
                  <p:spPr bwMode="auto">
                    <a:xfrm flipV="1">
                      <a:off x="292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9" name="Line 4746"/>
                    <p:cNvSpPr>
                      <a:spLocks noChangeShapeType="1"/>
                    </p:cNvSpPr>
                    <p:nvPr/>
                  </p:nvSpPr>
                  <p:spPr bwMode="auto">
                    <a:xfrm flipV="1">
                      <a:off x="292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0" name="Line 4747"/>
                    <p:cNvSpPr>
                      <a:spLocks noChangeShapeType="1"/>
                    </p:cNvSpPr>
                    <p:nvPr/>
                  </p:nvSpPr>
                  <p:spPr bwMode="auto">
                    <a:xfrm flipV="1">
                      <a:off x="292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1" name="Line 4748"/>
                    <p:cNvSpPr>
                      <a:spLocks noChangeShapeType="1"/>
                    </p:cNvSpPr>
                    <p:nvPr/>
                  </p:nvSpPr>
                  <p:spPr bwMode="auto">
                    <a:xfrm flipV="1">
                      <a:off x="292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2" name="Line 4749"/>
                    <p:cNvSpPr>
                      <a:spLocks noChangeShapeType="1"/>
                    </p:cNvSpPr>
                    <p:nvPr/>
                  </p:nvSpPr>
                  <p:spPr bwMode="auto">
                    <a:xfrm flipV="1">
                      <a:off x="292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3" name="Line 4750"/>
                    <p:cNvSpPr>
                      <a:spLocks noChangeShapeType="1"/>
                    </p:cNvSpPr>
                    <p:nvPr/>
                  </p:nvSpPr>
                  <p:spPr bwMode="auto">
                    <a:xfrm flipV="1">
                      <a:off x="292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4" name="Line 4751"/>
                    <p:cNvSpPr>
                      <a:spLocks noChangeShapeType="1"/>
                    </p:cNvSpPr>
                    <p:nvPr/>
                  </p:nvSpPr>
                  <p:spPr bwMode="auto">
                    <a:xfrm flipV="1">
                      <a:off x="292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5" name="Line 4752"/>
                    <p:cNvSpPr>
                      <a:spLocks noChangeShapeType="1"/>
                    </p:cNvSpPr>
                    <p:nvPr/>
                  </p:nvSpPr>
                  <p:spPr bwMode="auto">
                    <a:xfrm flipV="1">
                      <a:off x="292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6" name="Line 4753"/>
                    <p:cNvSpPr>
                      <a:spLocks noChangeShapeType="1"/>
                    </p:cNvSpPr>
                    <p:nvPr/>
                  </p:nvSpPr>
                  <p:spPr bwMode="auto">
                    <a:xfrm flipV="1">
                      <a:off x="292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7" name="Line 4754"/>
                    <p:cNvSpPr>
                      <a:spLocks noChangeShapeType="1"/>
                    </p:cNvSpPr>
                    <p:nvPr/>
                  </p:nvSpPr>
                  <p:spPr bwMode="auto">
                    <a:xfrm flipV="1">
                      <a:off x="292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8" name="Line 4755"/>
                    <p:cNvSpPr>
                      <a:spLocks noChangeShapeType="1"/>
                    </p:cNvSpPr>
                    <p:nvPr/>
                  </p:nvSpPr>
                  <p:spPr bwMode="auto">
                    <a:xfrm flipV="1">
                      <a:off x="292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9" name="Line 4756"/>
                    <p:cNvSpPr>
                      <a:spLocks noChangeShapeType="1"/>
                    </p:cNvSpPr>
                    <p:nvPr/>
                  </p:nvSpPr>
                  <p:spPr bwMode="auto">
                    <a:xfrm flipV="1">
                      <a:off x="292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0" name="Line 4757"/>
                    <p:cNvSpPr>
                      <a:spLocks noChangeShapeType="1"/>
                    </p:cNvSpPr>
                    <p:nvPr/>
                  </p:nvSpPr>
                  <p:spPr bwMode="auto">
                    <a:xfrm flipV="1">
                      <a:off x="292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1" name="Line 4758"/>
                    <p:cNvSpPr>
                      <a:spLocks noChangeShapeType="1"/>
                    </p:cNvSpPr>
                    <p:nvPr/>
                  </p:nvSpPr>
                  <p:spPr bwMode="auto">
                    <a:xfrm flipV="1">
                      <a:off x="292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2" name="Line 4759"/>
                    <p:cNvSpPr>
                      <a:spLocks noChangeShapeType="1"/>
                    </p:cNvSpPr>
                    <p:nvPr/>
                  </p:nvSpPr>
                  <p:spPr bwMode="auto">
                    <a:xfrm flipV="1">
                      <a:off x="292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3" name="Line 4760"/>
                    <p:cNvSpPr>
                      <a:spLocks noChangeShapeType="1"/>
                    </p:cNvSpPr>
                    <p:nvPr/>
                  </p:nvSpPr>
                  <p:spPr bwMode="auto">
                    <a:xfrm flipV="1">
                      <a:off x="292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4" name="Line 4761"/>
                    <p:cNvSpPr>
                      <a:spLocks noChangeShapeType="1"/>
                    </p:cNvSpPr>
                    <p:nvPr/>
                  </p:nvSpPr>
                  <p:spPr bwMode="auto">
                    <a:xfrm flipV="1">
                      <a:off x="292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5" name="Line 4762"/>
                    <p:cNvSpPr>
                      <a:spLocks noChangeShapeType="1"/>
                    </p:cNvSpPr>
                    <p:nvPr/>
                  </p:nvSpPr>
                  <p:spPr bwMode="auto">
                    <a:xfrm flipV="1">
                      <a:off x="292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6" name="Line 4763"/>
                    <p:cNvSpPr>
                      <a:spLocks noChangeShapeType="1"/>
                    </p:cNvSpPr>
                    <p:nvPr/>
                  </p:nvSpPr>
                  <p:spPr bwMode="auto">
                    <a:xfrm flipV="1">
                      <a:off x="292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7" name="Line 4764"/>
                    <p:cNvSpPr>
                      <a:spLocks noChangeShapeType="1"/>
                    </p:cNvSpPr>
                    <p:nvPr/>
                  </p:nvSpPr>
                  <p:spPr bwMode="auto">
                    <a:xfrm flipV="1">
                      <a:off x="292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8" name="Line 4765"/>
                    <p:cNvSpPr>
                      <a:spLocks noChangeShapeType="1"/>
                    </p:cNvSpPr>
                    <p:nvPr/>
                  </p:nvSpPr>
                  <p:spPr bwMode="auto">
                    <a:xfrm flipV="1">
                      <a:off x="292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9" name="Line 4766"/>
                    <p:cNvSpPr>
                      <a:spLocks noChangeShapeType="1"/>
                    </p:cNvSpPr>
                    <p:nvPr/>
                  </p:nvSpPr>
                  <p:spPr bwMode="auto">
                    <a:xfrm flipV="1">
                      <a:off x="292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0" name="Line 4767"/>
                    <p:cNvSpPr>
                      <a:spLocks noChangeShapeType="1"/>
                    </p:cNvSpPr>
                    <p:nvPr/>
                  </p:nvSpPr>
                  <p:spPr bwMode="auto">
                    <a:xfrm flipV="1">
                      <a:off x="292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1" name="Line 4768"/>
                    <p:cNvSpPr>
                      <a:spLocks noChangeShapeType="1"/>
                    </p:cNvSpPr>
                    <p:nvPr/>
                  </p:nvSpPr>
                  <p:spPr bwMode="auto">
                    <a:xfrm flipV="1">
                      <a:off x="292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2" name="Line 4769"/>
                    <p:cNvSpPr>
                      <a:spLocks noChangeShapeType="1"/>
                    </p:cNvSpPr>
                    <p:nvPr/>
                  </p:nvSpPr>
                  <p:spPr bwMode="auto">
                    <a:xfrm flipV="1">
                      <a:off x="292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3" name="Line 4770"/>
                    <p:cNvSpPr>
                      <a:spLocks noChangeShapeType="1"/>
                    </p:cNvSpPr>
                    <p:nvPr/>
                  </p:nvSpPr>
                  <p:spPr bwMode="auto">
                    <a:xfrm flipV="1">
                      <a:off x="292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4" name="Line 4771"/>
                    <p:cNvSpPr>
                      <a:spLocks noChangeShapeType="1"/>
                    </p:cNvSpPr>
                    <p:nvPr/>
                  </p:nvSpPr>
                  <p:spPr bwMode="auto">
                    <a:xfrm flipV="1">
                      <a:off x="292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5" name="Line 4772"/>
                    <p:cNvSpPr>
                      <a:spLocks noChangeShapeType="1"/>
                    </p:cNvSpPr>
                    <p:nvPr/>
                  </p:nvSpPr>
                  <p:spPr bwMode="auto">
                    <a:xfrm flipV="1">
                      <a:off x="292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6" name="Line 4773"/>
                    <p:cNvSpPr>
                      <a:spLocks noChangeShapeType="1"/>
                    </p:cNvSpPr>
                    <p:nvPr/>
                  </p:nvSpPr>
                  <p:spPr bwMode="auto">
                    <a:xfrm flipV="1">
                      <a:off x="292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7" name="Line 4774"/>
                    <p:cNvSpPr>
                      <a:spLocks noChangeShapeType="1"/>
                    </p:cNvSpPr>
                    <p:nvPr/>
                  </p:nvSpPr>
                  <p:spPr bwMode="auto">
                    <a:xfrm flipV="1">
                      <a:off x="292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8" name="Line 4775"/>
                    <p:cNvSpPr>
                      <a:spLocks noChangeShapeType="1"/>
                    </p:cNvSpPr>
                    <p:nvPr/>
                  </p:nvSpPr>
                  <p:spPr bwMode="auto">
                    <a:xfrm flipV="1">
                      <a:off x="292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9" name="Line 4776"/>
                    <p:cNvSpPr>
                      <a:spLocks noChangeShapeType="1"/>
                    </p:cNvSpPr>
                    <p:nvPr/>
                  </p:nvSpPr>
                  <p:spPr bwMode="auto">
                    <a:xfrm flipV="1">
                      <a:off x="292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0" name="Line 4777"/>
                    <p:cNvSpPr>
                      <a:spLocks noChangeShapeType="1"/>
                    </p:cNvSpPr>
                    <p:nvPr/>
                  </p:nvSpPr>
                  <p:spPr bwMode="auto">
                    <a:xfrm flipV="1">
                      <a:off x="292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1" name="Line 4778"/>
                    <p:cNvSpPr>
                      <a:spLocks noChangeShapeType="1"/>
                    </p:cNvSpPr>
                    <p:nvPr/>
                  </p:nvSpPr>
                  <p:spPr bwMode="auto">
                    <a:xfrm flipV="1">
                      <a:off x="292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2" name="Line 4779"/>
                    <p:cNvSpPr>
                      <a:spLocks noChangeShapeType="1"/>
                    </p:cNvSpPr>
                    <p:nvPr/>
                  </p:nvSpPr>
                  <p:spPr bwMode="auto">
                    <a:xfrm flipV="1">
                      <a:off x="292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3" name="Line 4780"/>
                    <p:cNvSpPr>
                      <a:spLocks noChangeShapeType="1"/>
                    </p:cNvSpPr>
                    <p:nvPr/>
                  </p:nvSpPr>
                  <p:spPr bwMode="auto">
                    <a:xfrm flipV="1">
                      <a:off x="292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4" name="Line 4781"/>
                    <p:cNvSpPr>
                      <a:spLocks noChangeShapeType="1"/>
                    </p:cNvSpPr>
                    <p:nvPr/>
                  </p:nvSpPr>
                  <p:spPr bwMode="auto">
                    <a:xfrm flipV="1">
                      <a:off x="292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5" name="Line 4782"/>
                    <p:cNvSpPr>
                      <a:spLocks noChangeShapeType="1"/>
                    </p:cNvSpPr>
                    <p:nvPr/>
                  </p:nvSpPr>
                  <p:spPr bwMode="auto">
                    <a:xfrm flipV="1">
                      <a:off x="292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6" name="Line 4783"/>
                    <p:cNvSpPr>
                      <a:spLocks noChangeShapeType="1"/>
                    </p:cNvSpPr>
                    <p:nvPr/>
                  </p:nvSpPr>
                  <p:spPr bwMode="auto">
                    <a:xfrm flipV="1">
                      <a:off x="292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7" name="Line 4784"/>
                    <p:cNvSpPr>
                      <a:spLocks noChangeShapeType="1"/>
                    </p:cNvSpPr>
                    <p:nvPr/>
                  </p:nvSpPr>
                  <p:spPr bwMode="auto">
                    <a:xfrm flipV="1">
                      <a:off x="292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8" name="Line 4785"/>
                    <p:cNvSpPr>
                      <a:spLocks noChangeShapeType="1"/>
                    </p:cNvSpPr>
                    <p:nvPr/>
                  </p:nvSpPr>
                  <p:spPr bwMode="auto">
                    <a:xfrm flipV="1">
                      <a:off x="292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9" name="Line 4786"/>
                    <p:cNvSpPr>
                      <a:spLocks noChangeShapeType="1"/>
                    </p:cNvSpPr>
                    <p:nvPr/>
                  </p:nvSpPr>
                  <p:spPr bwMode="auto">
                    <a:xfrm flipV="1">
                      <a:off x="292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0" name="Line 4787"/>
                    <p:cNvSpPr>
                      <a:spLocks noChangeShapeType="1"/>
                    </p:cNvSpPr>
                    <p:nvPr/>
                  </p:nvSpPr>
                  <p:spPr bwMode="auto">
                    <a:xfrm flipV="1">
                      <a:off x="292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1" name="Line 4788"/>
                    <p:cNvSpPr>
                      <a:spLocks noChangeShapeType="1"/>
                    </p:cNvSpPr>
                    <p:nvPr/>
                  </p:nvSpPr>
                  <p:spPr bwMode="auto">
                    <a:xfrm flipV="1">
                      <a:off x="292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2" name="Line 4789"/>
                    <p:cNvSpPr>
                      <a:spLocks noChangeShapeType="1"/>
                    </p:cNvSpPr>
                    <p:nvPr/>
                  </p:nvSpPr>
                  <p:spPr bwMode="auto">
                    <a:xfrm flipV="1">
                      <a:off x="292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3" name="Line 4790"/>
                    <p:cNvSpPr>
                      <a:spLocks noChangeShapeType="1"/>
                    </p:cNvSpPr>
                    <p:nvPr/>
                  </p:nvSpPr>
                  <p:spPr bwMode="auto">
                    <a:xfrm flipV="1">
                      <a:off x="292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4" name="Line 4791"/>
                    <p:cNvSpPr>
                      <a:spLocks noChangeShapeType="1"/>
                    </p:cNvSpPr>
                    <p:nvPr/>
                  </p:nvSpPr>
                  <p:spPr bwMode="auto">
                    <a:xfrm flipV="1">
                      <a:off x="292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5" name="Line 4792"/>
                    <p:cNvSpPr>
                      <a:spLocks noChangeShapeType="1"/>
                    </p:cNvSpPr>
                    <p:nvPr/>
                  </p:nvSpPr>
                  <p:spPr bwMode="auto">
                    <a:xfrm flipV="1">
                      <a:off x="292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6" name="Line 4793"/>
                    <p:cNvSpPr>
                      <a:spLocks noChangeShapeType="1"/>
                    </p:cNvSpPr>
                    <p:nvPr/>
                  </p:nvSpPr>
                  <p:spPr bwMode="auto">
                    <a:xfrm flipV="1">
                      <a:off x="292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7" name="Line 4794"/>
                    <p:cNvSpPr>
                      <a:spLocks noChangeShapeType="1"/>
                    </p:cNvSpPr>
                    <p:nvPr/>
                  </p:nvSpPr>
                  <p:spPr bwMode="auto">
                    <a:xfrm flipV="1">
                      <a:off x="292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8" name="Line 4795"/>
                    <p:cNvSpPr>
                      <a:spLocks noChangeShapeType="1"/>
                    </p:cNvSpPr>
                    <p:nvPr/>
                  </p:nvSpPr>
                  <p:spPr bwMode="auto">
                    <a:xfrm flipV="1">
                      <a:off x="292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9" name="Line 4796"/>
                    <p:cNvSpPr>
                      <a:spLocks noChangeShapeType="1"/>
                    </p:cNvSpPr>
                    <p:nvPr/>
                  </p:nvSpPr>
                  <p:spPr bwMode="auto">
                    <a:xfrm flipV="1">
                      <a:off x="292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0" name="Line 4797"/>
                    <p:cNvSpPr>
                      <a:spLocks noChangeShapeType="1"/>
                    </p:cNvSpPr>
                    <p:nvPr/>
                  </p:nvSpPr>
                  <p:spPr bwMode="auto">
                    <a:xfrm flipV="1">
                      <a:off x="292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1" name="Line 4798"/>
                    <p:cNvSpPr>
                      <a:spLocks noChangeShapeType="1"/>
                    </p:cNvSpPr>
                    <p:nvPr/>
                  </p:nvSpPr>
                  <p:spPr bwMode="auto">
                    <a:xfrm flipV="1">
                      <a:off x="292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2" name="Line 4799"/>
                    <p:cNvSpPr>
                      <a:spLocks noChangeShapeType="1"/>
                    </p:cNvSpPr>
                    <p:nvPr/>
                  </p:nvSpPr>
                  <p:spPr bwMode="auto">
                    <a:xfrm flipV="1">
                      <a:off x="292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3" name="Line 4800"/>
                    <p:cNvSpPr>
                      <a:spLocks noChangeShapeType="1"/>
                    </p:cNvSpPr>
                    <p:nvPr/>
                  </p:nvSpPr>
                  <p:spPr bwMode="auto">
                    <a:xfrm flipV="1">
                      <a:off x="292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4" name="Line 4801"/>
                    <p:cNvSpPr>
                      <a:spLocks noChangeShapeType="1"/>
                    </p:cNvSpPr>
                    <p:nvPr/>
                  </p:nvSpPr>
                  <p:spPr bwMode="auto">
                    <a:xfrm flipV="1">
                      <a:off x="292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5" name="Line 4802"/>
                    <p:cNvSpPr>
                      <a:spLocks noChangeShapeType="1"/>
                    </p:cNvSpPr>
                    <p:nvPr/>
                  </p:nvSpPr>
                  <p:spPr bwMode="auto">
                    <a:xfrm flipV="1">
                      <a:off x="292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6" name="Line 4803"/>
                    <p:cNvSpPr>
                      <a:spLocks noChangeShapeType="1"/>
                    </p:cNvSpPr>
                    <p:nvPr/>
                  </p:nvSpPr>
                  <p:spPr bwMode="auto">
                    <a:xfrm flipV="1">
                      <a:off x="292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7" name="Line 4804"/>
                    <p:cNvSpPr>
                      <a:spLocks noChangeShapeType="1"/>
                    </p:cNvSpPr>
                    <p:nvPr/>
                  </p:nvSpPr>
                  <p:spPr bwMode="auto">
                    <a:xfrm flipV="1">
                      <a:off x="292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8" name="Line 4805"/>
                    <p:cNvSpPr>
                      <a:spLocks noChangeShapeType="1"/>
                    </p:cNvSpPr>
                    <p:nvPr/>
                  </p:nvSpPr>
                  <p:spPr bwMode="auto">
                    <a:xfrm flipV="1">
                      <a:off x="292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9" name="Line 4806"/>
                    <p:cNvSpPr>
                      <a:spLocks noChangeShapeType="1"/>
                    </p:cNvSpPr>
                    <p:nvPr/>
                  </p:nvSpPr>
                  <p:spPr bwMode="auto">
                    <a:xfrm flipV="1">
                      <a:off x="292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0" name="Line 4807"/>
                    <p:cNvSpPr>
                      <a:spLocks noChangeShapeType="1"/>
                    </p:cNvSpPr>
                    <p:nvPr/>
                  </p:nvSpPr>
                  <p:spPr bwMode="auto">
                    <a:xfrm flipV="1">
                      <a:off x="292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1" name="Line 4808"/>
                    <p:cNvSpPr>
                      <a:spLocks noChangeShapeType="1"/>
                    </p:cNvSpPr>
                    <p:nvPr/>
                  </p:nvSpPr>
                  <p:spPr bwMode="auto">
                    <a:xfrm flipV="1">
                      <a:off x="292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2" name="Line 4809"/>
                    <p:cNvSpPr>
                      <a:spLocks noChangeShapeType="1"/>
                    </p:cNvSpPr>
                    <p:nvPr/>
                  </p:nvSpPr>
                  <p:spPr bwMode="auto">
                    <a:xfrm flipV="1">
                      <a:off x="292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3" name="Line 4810"/>
                    <p:cNvSpPr>
                      <a:spLocks noChangeShapeType="1"/>
                    </p:cNvSpPr>
                    <p:nvPr/>
                  </p:nvSpPr>
                  <p:spPr bwMode="auto">
                    <a:xfrm flipV="1">
                      <a:off x="292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4" name="Line 4811"/>
                    <p:cNvSpPr>
                      <a:spLocks noChangeShapeType="1"/>
                    </p:cNvSpPr>
                    <p:nvPr/>
                  </p:nvSpPr>
                  <p:spPr bwMode="auto">
                    <a:xfrm flipV="1">
                      <a:off x="292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5" name="Line 4812"/>
                    <p:cNvSpPr>
                      <a:spLocks noChangeShapeType="1"/>
                    </p:cNvSpPr>
                    <p:nvPr/>
                  </p:nvSpPr>
                  <p:spPr bwMode="auto">
                    <a:xfrm flipV="1">
                      <a:off x="292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6" name="Line 4813"/>
                    <p:cNvSpPr>
                      <a:spLocks noChangeShapeType="1"/>
                    </p:cNvSpPr>
                    <p:nvPr/>
                  </p:nvSpPr>
                  <p:spPr bwMode="auto">
                    <a:xfrm flipV="1">
                      <a:off x="292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7" name="Line 4814"/>
                    <p:cNvSpPr>
                      <a:spLocks noChangeShapeType="1"/>
                    </p:cNvSpPr>
                    <p:nvPr/>
                  </p:nvSpPr>
                  <p:spPr bwMode="auto">
                    <a:xfrm flipV="1">
                      <a:off x="292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8" name="Line 4815"/>
                    <p:cNvSpPr>
                      <a:spLocks noChangeShapeType="1"/>
                    </p:cNvSpPr>
                    <p:nvPr/>
                  </p:nvSpPr>
                  <p:spPr bwMode="auto">
                    <a:xfrm flipV="1">
                      <a:off x="292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9" name="Line 4816"/>
                    <p:cNvSpPr>
                      <a:spLocks noChangeShapeType="1"/>
                    </p:cNvSpPr>
                    <p:nvPr/>
                  </p:nvSpPr>
                  <p:spPr bwMode="auto">
                    <a:xfrm flipV="1">
                      <a:off x="292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0" name="Line 4817"/>
                    <p:cNvSpPr>
                      <a:spLocks noChangeShapeType="1"/>
                    </p:cNvSpPr>
                    <p:nvPr/>
                  </p:nvSpPr>
                  <p:spPr bwMode="auto">
                    <a:xfrm flipV="1">
                      <a:off x="292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1" name="Line 4818"/>
                    <p:cNvSpPr>
                      <a:spLocks noChangeShapeType="1"/>
                    </p:cNvSpPr>
                    <p:nvPr/>
                  </p:nvSpPr>
                  <p:spPr bwMode="auto">
                    <a:xfrm flipV="1">
                      <a:off x="292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2" name="Line 4819"/>
                    <p:cNvSpPr>
                      <a:spLocks noChangeShapeType="1"/>
                    </p:cNvSpPr>
                    <p:nvPr/>
                  </p:nvSpPr>
                  <p:spPr bwMode="auto">
                    <a:xfrm flipV="1">
                      <a:off x="292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3" name="Line 4820"/>
                    <p:cNvSpPr>
                      <a:spLocks noChangeShapeType="1"/>
                    </p:cNvSpPr>
                    <p:nvPr/>
                  </p:nvSpPr>
                  <p:spPr bwMode="auto">
                    <a:xfrm flipV="1">
                      <a:off x="292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4" name="Line 4821"/>
                    <p:cNvSpPr>
                      <a:spLocks noChangeShapeType="1"/>
                    </p:cNvSpPr>
                    <p:nvPr/>
                  </p:nvSpPr>
                  <p:spPr bwMode="auto">
                    <a:xfrm flipV="1">
                      <a:off x="292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5" name="Line 4822"/>
                    <p:cNvSpPr>
                      <a:spLocks noChangeShapeType="1"/>
                    </p:cNvSpPr>
                    <p:nvPr/>
                  </p:nvSpPr>
                  <p:spPr bwMode="auto">
                    <a:xfrm flipV="1">
                      <a:off x="292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6" name="Line 4823"/>
                    <p:cNvSpPr>
                      <a:spLocks noChangeShapeType="1"/>
                    </p:cNvSpPr>
                    <p:nvPr/>
                  </p:nvSpPr>
                  <p:spPr bwMode="auto">
                    <a:xfrm flipV="1">
                      <a:off x="292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7" name="Line 4824"/>
                    <p:cNvSpPr>
                      <a:spLocks noChangeShapeType="1"/>
                    </p:cNvSpPr>
                    <p:nvPr/>
                  </p:nvSpPr>
                  <p:spPr bwMode="auto">
                    <a:xfrm flipV="1">
                      <a:off x="292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8" name="Line 4825"/>
                    <p:cNvSpPr>
                      <a:spLocks noChangeShapeType="1"/>
                    </p:cNvSpPr>
                    <p:nvPr/>
                  </p:nvSpPr>
                  <p:spPr bwMode="auto">
                    <a:xfrm flipV="1">
                      <a:off x="292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9" name="Line 4826"/>
                    <p:cNvSpPr>
                      <a:spLocks noChangeShapeType="1"/>
                    </p:cNvSpPr>
                    <p:nvPr/>
                  </p:nvSpPr>
                  <p:spPr bwMode="auto">
                    <a:xfrm flipV="1">
                      <a:off x="292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0" name="Line 4827"/>
                    <p:cNvSpPr>
                      <a:spLocks noChangeShapeType="1"/>
                    </p:cNvSpPr>
                    <p:nvPr/>
                  </p:nvSpPr>
                  <p:spPr bwMode="auto">
                    <a:xfrm flipV="1">
                      <a:off x="292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1" name="Line 4828"/>
                    <p:cNvSpPr>
                      <a:spLocks noChangeShapeType="1"/>
                    </p:cNvSpPr>
                    <p:nvPr/>
                  </p:nvSpPr>
                  <p:spPr bwMode="auto">
                    <a:xfrm flipV="1">
                      <a:off x="292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2" name="Line 4829"/>
                    <p:cNvSpPr>
                      <a:spLocks noChangeShapeType="1"/>
                    </p:cNvSpPr>
                    <p:nvPr/>
                  </p:nvSpPr>
                  <p:spPr bwMode="auto">
                    <a:xfrm flipV="1">
                      <a:off x="292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3" name="Line 4830"/>
                    <p:cNvSpPr>
                      <a:spLocks noChangeShapeType="1"/>
                    </p:cNvSpPr>
                    <p:nvPr/>
                  </p:nvSpPr>
                  <p:spPr bwMode="auto">
                    <a:xfrm flipV="1">
                      <a:off x="292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4" name="Line 4831"/>
                    <p:cNvSpPr>
                      <a:spLocks noChangeShapeType="1"/>
                    </p:cNvSpPr>
                    <p:nvPr/>
                  </p:nvSpPr>
                  <p:spPr bwMode="auto">
                    <a:xfrm flipV="1">
                      <a:off x="292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5" name="Line 4832"/>
                    <p:cNvSpPr>
                      <a:spLocks noChangeShapeType="1"/>
                    </p:cNvSpPr>
                    <p:nvPr/>
                  </p:nvSpPr>
                  <p:spPr bwMode="auto">
                    <a:xfrm flipV="1">
                      <a:off x="292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6" name="Line 4833"/>
                    <p:cNvSpPr>
                      <a:spLocks noChangeShapeType="1"/>
                    </p:cNvSpPr>
                    <p:nvPr/>
                  </p:nvSpPr>
                  <p:spPr bwMode="auto">
                    <a:xfrm flipV="1">
                      <a:off x="292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7" name="Line 4834"/>
                    <p:cNvSpPr>
                      <a:spLocks noChangeShapeType="1"/>
                    </p:cNvSpPr>
                    <p:nvPr/>
                  </p:nvSpPr>
                  <p:spPr bwMode="auto">
                    <a:xfrm flipV="1">
                      <a:off x="292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8" name="Line 4835"/>
                    <p:cNvSpPr>
                      <a:spLocks noChangeShapeType="1"/>
                    </p:cNvSpPr>
                    <p:nvPr/>
                  </p:nvSpPr>
                  <p:spPr bwMode="auto">
                    <a:xfrm flipV="1">
                      <a:off x="292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9" name="Line 4836"/>
                    <p:cNvSpPr>
                      <a:spLocks noChangeShapeType="1"/>
                    </p:cNvSpPr>
                    <p:nvPr/>
                  </p:nvSpPr>
                  <p:spPr bwMode="auto">
                    <a:xfrm flipV="1">
                      <a:off x="292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0" name="Line 4837"/>
                    <p:cNvSpPr>
                      <a:spLocks noChangeShapeType="1"/>
                    </p:cNvSpPr>
                    <p:nvPr/>
                  </p:nvSpPr>
                  <p:spPr bwMode="auto">
                    <a:xfrm flipV="1">
                      <a:off x="292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1" name="Line 4838"/>
                    <p:cNvSpPr>
                      <a:spLocks noChangeShapeType="1"/>
                    </p:cNvSpPr>
                    <p:nvPr/>
                  </p:nvSpPr>
                  <p:spPr bwMode="auto">
                    <a:xfrm flipV="1">
                      <a:off x="292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2" name="Line 4839"/>
                    <p:cNvSpPr>
                      <a:spLocks noChangeShapeType="1"/>
                    </p:cNvSpPr>
                    <p:nvPr/>
                  </p:nvSpPr>
                  <p:spPr bwMode="auto">
                    <a:xfrm flipV="1">
                      <a:off x="292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3" name="Line 4840"/>
                    <p:cNvSpPr>
                      <a:spLocks noChangeShapeType="1"/>
                    </p:cNvSpPr>
                    <p:nvPr/>
                  </p:nvSpPr>
                  <p:spPr bwMode="auto">
                    <a:xfrm flipV="1">
                      <a:off x="292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4" name="Line 4841"/>
                    <p:cNvSpPr>
                      <a:spLocks noChangeShapeType="1"/>
                    </p:cNvSpPr>
                    <p:nvPr/>
                  </p:nvSpPr>
                  <p:spPr bwMode="auto">
                    <a:xfrm flipV="1">
                      <a:off x="292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5" name="Line 4842"/>
                    <p:cNvSpPr>
                      <a:spLocks noChangeShapeType="1"/>
                    </p:cNvSpPr>
                    <p:nvPr/>
                  </p:nvSpPr>
                  <p:spPr bwMode="auto">
                    <a:xfrm flipV="1">
                      <a:off x="292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6" name="Line 4843"/>
                    <p:cNvSpPr>
                      <a:spLocks noChangeShapeType="1"/>
                    </p:cNvSpPr>
                    <p:nvPr/>
                  </p:nvSpPr>
                  <p:spPr bwMode="auto">
                    <a:xfrm flipV="1">
                      <a:off x="292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7" name="Line 4844"/>
                    <p:cNvSpPr>
                      <a:spLocks noChangeShapeType="1"/>
                    </p:cNvSpPr>
                    <p:nvPr/>
                  </p:nvSpPr>
                  <p:spPr bwMode="auto">
                    <a:xfrm flipV="1">
                      <a:off x="292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8" name="Line 4845"/>
                    <p:cNvSpPr>
                      <a:spLocks noChangeShapeType="1"/>
                    </p:cNvSpPr>
                    <p:nvPr/>
                  </p:nvSpPr>
                  <p:spPr bwMode="auto">
                    <a:xfrm flipV="1">
                      <a:off x="292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9" name="Line 4846"/>
                    <p:cNvSpPr>
                      <a:spLocks noChangeShapeType="1"/>
                    </p:cNvSpPr>
                    <p:nvPr/>
                  </p:nvSpPr>
                  <p:spPr bwMode="auto">
                    <a:xfrm flipV="1">
                      <a:off x="292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0" name="Line 4847"/>
                    <p:cNvSpPr>
                      <a:spLocks noChangeShapeType="1"/>
                    </p:cNvSpPr>
                    <p:nvPr/>
                  </p:nvSpPr>
                  <p:spPr bwMode="auto">
                    <a:xfrm flipV="1">
                      <a:off x="292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1" name="Line 4848"/>
                    <p:cNvSpPr>
                      <a:spLocks noChangeShapeType="1"/>
                    </p:cNvSpPr>
                    <p:nvPr/>
                  </p:nvSpPr>
                  <p:spPr bwMode="auto">
                    <a:xfrm flipV="1">
                      <a:off x="292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2" name="Line 4849"/>
                    <p:cNvSpPr>
                      <a:spLocks noChangeShapeType="1"/>
                    </p:cNvSpPr>
                    <p:nvPr/>
                  </p:nvSpPr>
                  <p:spPr bwMode="auto">
                    <a:xfrm flipV="1">
                      <a:off x="292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3" name="Line 4850"/>
                    <p:cNvSpPr>
                      <a:spLocks noChangeShapeType="1"/>
                    </p:cNvSpPr>
                    <p:nvPr/>
                  </p:nvSpPr>
                  <p:spPr bwMode="auto">
                    <a:xfrm flipV="1">
                      <a:off x="292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4" name="Line 4851"/>
                    <p:cNvSpPr>
                      <a:spLocks noChangeShapeType="1"/>
                    </p:cNvSpPr>
                    <p:nvPr/>
                  </p:nvSpPr>
                  <p:spPr bwMode="auto">
                    <a:xfrm flipV="1">
                      <a:off x="292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5" name="Line 4852"/>
                    <p:cNvSpPr>
                      <a:spLocks noChangeShapeType="1"/>
                    </p:cNvSpPr>
                    <p:nvPr/>
                  </p:nvSpPr>
                  <p:spPr bwMode="auto">
                    <a:xfrm flipV="1">
                      <a:off x="292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6" name="Line 4853"/>
                    <p:cNvSpPr>
                      <a:spLocks noChangeShapeType="1"/>
                    </p:cNvSpPr>
                    <p:nvPr/>
                  </p:nvSpPr>
                  <p:spPr bwMode="auto">
                    <a:xfrm flipV="1">
                      <a:off x="292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7" name="Line 4854"/>
                    <p:cNvSpPr>
                      <a:spLocks noChangeShapeType="1"/>
                    </p:cNvSpPr>
                    <p:nvPr/>
                  </p:nvSpPr>
                  <p:spPr bwMode="auto">
                    <a:xfrm flipV="1">
                      <a:off x="292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8" name="Line 4855"/>
                    <p:cNvSpPr>
                      <a:spLocks noChangeShapeType="1"/>
                    </p:cNvSpPr>
                    <p:nvPr/>
                  </p:nvSpPr>
                  <p:spPr bwMode="auto">
                    <a:xfrm flipV="1">
                      <a:off x="292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9" name="Line 4856"/>
                    <p:cNvSpPr>
                      <a:spLocks noChangeShapeType="1"/>
                    </p:cNvSpPr>
                    <p:nvPr/>
                  </p:nvSpPr>
                  <p:spPr bwMode="auto">
                    <a:xfrm flipV="1">
                      <a:off x="292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0" name="Line 4857"/>
                    <p:cNvSpPr>
                      <a:spLocks noChangeShapeType="1"/>
                    </p:cNvSpPr>
                    <p:nvPr/>
                  </p:nvSpPr>
                  <p:spPr bwMode="auto">
                    <a:xfrm flipV="1">
                      <a:off x="292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1" name="Line 4858"/>
                    <p:cNvSpPr>
                      <a:spLocks noChangeShapeType="1"/>
                    </p:cNvSpPr>
                    <p:nvPr/>
                  </p:nvSpPr>
                  <p:spPr bwMode="auto">
                    <a:xfrm flipV="1">
                      <a:off x="292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2" name="Line 4859"/>
                    <p:cNvSpPr>
                      <a:spLocks noChangeShapeType="1"/>
                    </p:cNvSpPr>
                    <p:nvPr/>
                  </p:nvSpPr>
                  <p:spPr bwMode="auto">
                    <a:xfrm flipV="1">
                      <a:off x="292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3" name="Line 4860"/>
                    <p:cNvSpPr>
                      <a:spLocks noChangeShapeType="1"/>
                    </p:cNvSpPr>
                    <p:nvPr/>
                  </p:nvSpPr>
                  <p:spPr bwMode="auto">
                    <a:xfrm flipV="1">
                      <a:off x="292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4" name="Line 4861"/>
                    <p:cNvSpPr>
                      <a:spLocks noChangeShapeType="1"/>
                    </p:cNvSpPr>
                    <p:nvPr/>
                  </p:nvSpPr>
                  <p:spPr bwMode="auto">
                    <a:xfrm flipV="1">
                      <a:off x="292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5" name="Line 4862"/>
                    <p:cNvSpPr>
                      <a:spLocks noChangeShapeType="1"/>
                    </p:cNvSpPr>
                    <p:nvPr/>
                  </p:nvSpPr>
                  <p:spPr bwMode="auto">
                    <a:xfrm flipV="1">
                      <a:off x="292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6" name="Line 4863"/>
                    <p:cNvSpPr>
                      <a:spLocks noChangeShapeType="1"/>
                    </p:cNvSpPr>
                    <p:nvPr/>
                  </p:nvSpPr>
                  <p:spPr bwMode="auto">
                    <a:xfrm flipV="1">
                      <a:off x="292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7" name="Line 4864"/>
                    <p:cNvSpPr>
                      <a:spLocks noChangeShapeType="1"/>
                    </p:cNvSpPr>
                    <p:nvPr/>
                  </p:nvSpPr>
                  <p:spPr bwMode="auto">
                    <a:xfrm flipV="1">
                      <a:off x="292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8" name="Line 4865"/>
                    <p:cNvSpPr>
                      <a:spLocks noChangeShapeType="1"/>
                    </p:cNvSpPr>
                    <p:nvPr/>
                  </p:nvSpPr>
                  <p:spPr bwMode="auto">
                    <a:xfrm flipV="1">
                      <a:off x="292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9" name="Line 4866"/>
                    <p:cNvSpPr>
                      <a:spLocks noChangeShapeType="1"/>
                    </p:cNvSpPr>
                    <p:nvPr/>
                  </p:nvSpPr>
                  <p:spPr bwMode="auto">
                    <a:xfrm flipV="1">
                      <a:off x="292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0" name="Line 4867"/>
                    <p:cNvSpPr>
                      <a:spLocks noChangeShapeType="1"/>
                    </p:cNvSpPr>
                    <p:nvPr/>
                  </p:nvSpPr>
                  <p:spPr bwMode="auto">
                    <a:xfrm flipV="1">
                      <a:off x="292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1" name="Line 4868"/>
                    <p:cNvSpPr>
                      <a:spLocks noChangeShapeType="1"/>
                    </p:cNvSpPr>
                    <p:nvPr/>
                  </p:nvSpPr>
                  <p:spPr bwMode="auto">
                    <a:xfrm flipV="1">
                      <a:off x="292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2" name="Line 4869"/>
                    <p:cNvSpPr>
                      <a:spLocks noChangeShapeType="1"/>
                    </p:cNvSpPr>
                    <p:nvPr/>
                  </p:nvSpPr>
                  <p:spPr bwMode="auto">
                    <a:xfrm flipV="1">
                      <a:off x="292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3" name="Line 4870"/>
                    <p:cNvSpPr>
                      <a:spLocks noChangeShapeType="1"/>
                    </p:cNvSpPr>
                    <p:nvPr/>
                  </p:nvSpPr>
                  <p:spPr bwMode="auto">
                    <a:xfrm flipV="1">
                      <a:off x="292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4" name="Line 4871"/>
                    <p:cNvSpPr>
                      <a:spLocks noChangeShapeType="1"/>
                    </p:cNvSpPr>
                    <p:nvPr/>
                  </p:nvSpPr>
                  <p:spPr bwMode="auto">
                    <a:xfrm flipV="1">
                      <a:off x="292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5" name="Line 4872"/>
                    <p:cNvSpPr>
                      <a:spLocks noChangeShapeType="1"/>
                    </p:cNvSpPr>
                    <p:nvPr/>
                  </p:nvSpPr>
                  <p:spPr bwMode="auto">
                    <a:xfrm flipV="1">
                      <a:off x="292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6" name="Line 4873"/>
                    <p:cNvSpPr>
                      <a:spLocks noChangeShapeType="1"/>
                    </p:cNvSpPr>
                    <p:nvPr/>
                  </p:nvSpPr>
                  <p:spPr bwMode="auto">
                    <a:xfrm flipV="1">
                      <a:off x="292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7" name="Line 4874"/>
                    <p:cNvSpPr>
                      <a:spLocks noChangeShapeType="1"/>
                    </p:cNvSpPr>
                    <p:nvPr/>
                  </p:nvSpPr>
                  <p:spPr bwMode="auto">
                    <a:xfrm flipV="1">
                      <a:off x="292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8" name="Line 4875"/>
                    <p:cNvSpPr>
                      <a:spLocks noChangeShapeType="1"/>
                    </p:cNvSpPr>
                    <p:nvPr/>
                  </p:nvSpPr>
                  <p:spPr bwMode="auto">
                    <a:xfrm flipV="1">
                      <a:off x="2924"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9" name="Line 4876"/>
                    <p:cNvSpPr>
                      <a:spLocks noChangeShapeType="1"/>
                    </p:cNvSpPr>
                    <p:nvPr/>
                  </p:nvSpPr>
                  <p:spPr bwMode="auto">
                    <a:xfrm flipV="1">
                      <a:off x="2924"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0" name="Line 4877"/>
                    <p:cNvSpPr>
                      <a:spLocks noChangeShapeType="1"/>
                    </p:cNvSpPr>
                    <p:nvPr/>
                  </p:nvSpPr>
                  <p:spPr bwMode="auto">
                    <a:xfrm flipV="1">
                      <a:off x="2924"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1" name="Line 4878"/>
                    <p:cNvSpPr>
                      <a:spLocks noChangeShapeType="1"/>
                    </p:cNvSpPr>
                    <p:nvPr/>
                  </p:nvSpPr>
                  <p:spPr bwMode="auto">
                    <a:xfrm flipV="1">
                      <a:off x="2924"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2" name="Line 4879"/>
                    <p:cNvSpPr>
                      <a:spLocks noChangeShapeType="1"/>
                    </p:cNvSpPr>
                    <p:nvPr/>
                  </p:nvSpPr>
                  <p:spPr bwMode="auto">
                    <a:xfrm flipV="1">
                      <a:off x="2924"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3" name="Line 4880"/>
                    <p:cNvSpPr>
                      <a:spLocks noChangeShapeType="1"/>
                    </p:cNvSpPr>
                    <p:nvPr/>
                  </p:nvSpPr>
                  <p:spPr bwMode="auto">
                    <a:xfrm flipV="1">
                      <a:off x="2924"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4" name="Line 4881"/>
                    <p:cNvSpPr>
                      <a:spLocks noChangeShapeType="1"/>
                    </p:cNvSpPr>
                    <p:nvPr/>
                  </p:nvSpPr>
                  <p:spPr bwMode="auto">
                    <a:xfrm flipV="1">
                      <a:off x="2924"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5" name="Line 4882"/>
                    <p:cNvSpPr>
                      <a:spLocks noChangeShapeType="1"/>
                    </p:cNvSpPr>
                    <p:nvPr/>
                  </p:nvSpPr>
                  <p:spPr bwMode="auto">
                    <a:xfrm flipV="1">
                      <a:off x="2924"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6" name="Line 4883"/>
                    <p:cNvSpPr>
                      <a:spLocks noChangeShapeType="1"/>
                    </p:cNvSpPr>
                    <p:nvPr/>
                  </p:nvSpPr>
                  <p:spPr bwMode="auto">
                    <a:xfrm flipV="1">
                      <a:off x="2924"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7" name="Line 4884"/>
                    <p:cNvSpPr>
                      <a:spLocks noChangeShapeType="1"/>
                    </p:cNvSpPr>
                    <p:nvPr/>
                  </p:nvSpPr>
                  <p:spPr bwMode="auto">
                    <a:xfrm flipV="1">
                      <a:off x="2924"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8" name="Line 4885"/>
                    <p:cNvSpPr>
                      <a:spLocks noChangeShapeType="1"/>
                    </p:cNvSpPr>
                    <p:nvPr/>
                  </p:nvSpPr>
                  <p:spPr bwMode="auto">
                    <a:xfrm flipV="1">
                      <a:off x="2924"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9" name="Line 4886"/>
                    <p:cNvSpPr>
                      <a:spLocks noChangeShapeType="1"/>
                    </p:cNvSpPr>
                    <p:nvPr/>
                  </p:nvSpPr>
                  <p:spPr bwMode="auto">
                    <a:xfrm flipV="1">
                      <a:off x="2924"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0" name="Line 4887"/>
                    <p:cNvSpPr>
                      <a:spLocks noChangeShapeType="1"/>
                    </p:cNvSpPr>
                    <p:nvPr/>
                  </p:nvSpPr>
                  <p:spPr bwMode="auto">
                    <a:xfrm flipV="1">
                      <a:off x="2924"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1" name="Line 4888"/>
                    <p:cNvSpPr>
                      <a:spLocks noChangeShapeType="1"/>
                    </p:cNvSpPr>
                    <p:nvPr/>
                  </p:nvSpPr>
                  <p:spPr bwMode="auto">
                    <a:xfrm flipV="1">
                      <a:off x="2924"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2" name="Line 4889"/>
                    <p:cNvSpPr>
                      <a:spLocks noChangeShapeType="1"/>
                    </p:cNvSpPr>
                    <p:nvPr/>
                  </p:nvSpPr>
                  <p:spPr bwMode="auto">
                    <a:xfrm flipV="1">
                      <a:off x="2924"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3" name="Line 4890"/>
                    <p:cNvSpPr>
                      <a:spLocks noChangeShapeType="1"/>
                    </p:cNvSpPr>
                    <p:nvPr/>
                  </p:nvSpPr>
                  <p:spPr bwMode="auto">
                    <a:xfrm flipV="1">
                      <a:off x="2924"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4" name="Line 4891"/>
                    <p:cNvSpPr>
                      <a:spLocks noChangeShapeType="1"/>
                    </p:cNvSpPr>
                    <p:nvPr/>
                  </p:nvSpPr>
                  <p:spPr bwMode="auto">
                    <a:xfrm flipV="1">
                      <a:off x="2924"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5" name="Line 4892"/>
                    <p:cNvSpPr>
                      <a:spLocks noChangeShapeType="1"/>
                    </p:cNvSpPr>
                    <p:nvPr/>
                  </p:nvSpPr>
                  <p:spPr bwMode="auto">
                    <a:xfrm flipV="1">
                      <a:off x="2924"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6" name="Line 4893"/>
                    <p:cNvSpPr>
                      <a:spLocks noChangeShapeType="1"/>
                    </p:cNvSpPr>
                    <p:nvPr/>
                  </p:nvSpPr>
                  <p:spPr bwMode="auto">
                    <a:xfrm flipV="1">
                      <a:off x="2924"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7" name="Line 4894"/>
                    <p:cNvSpPr>
                      <a:spLocks noChangeShapeType="1"/>
                    </p:cNvSpPr>
                    <p:nvPr/>
                  </p:nvSpPr>
                  <p:spPr bwMode="auto">
                    <a:xfrm flipV="1">
                      <a:off x="2924"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8" name="Line 4895"/>
                    <p:cNvSpPr>
                      <a:spLocks noChangeShapeType="1"/>
                    </p:cNvSpPr>
                    <p:nvPr/>
                  </p:nvSpPr>
                  <p:spPr bwMode="auto">
                    <a:xfrm flipV="1">
                      <a:off x="2924"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9" name="Line 4896"/>
                    <p:cNvSpPr>
                      <a:spLocks noChangeShapeType="1"/>
                    </p:cNvSpPr>
                    <p:nvPr/>
                  </p:nvSpPr>
                  <p:spPr bwMode="auto">
                    <a:xfrm flipV="1">
                      <a:off x="2924"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0" name="Line 4897"/>
                    <p:cNvSpPr>
                      <a:spLocks noChangeShapeType="1"/>
                    </p:cNvSpPr>
                    <p:nvPr/>
                  </p:nvSpPr>
                  <p:spPr bwMode="auto">
                    <a:xfrm flipV="1">
                      <a:off x="2924"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1" name="Line 4898"/>
                    <p:cNvSpPr>
                      <a:spLocks noChangeShapeType="1"/>
                    </p:cNvSpPr>
                    <p:nvPr/>
                  </p:nvSpPr>
                  <p:spPr bwMode="auto">
                    <a:xfrm flipV="1">
                      <a:off x="2924"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2" name="Line 4899"/>
                    <p:cNvSpPr>
                      <a:spLocks noChangeShapeType="1"/>
                    </p:cNvSpPr>
                    <p:nvPr/>
                  </p:nvSpPr>
                  <p:spPr bwMode="auto">
                    <a:xfrm flipV="1">
                      <a:off x="2924"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3" name="Line 4900"/>
                    <p:cNvSpPr>
                      <a:spLocks noChangeShapeType="1"/>
                    </p:cNvSpPr>
                    <p:nvPr/>
                  </p:nvSpPr>
                  <p:spPr bwMode="auto">
                    <a:xfrm flipV="1">
                      <a:off x="2924"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4" name="Line 4901"/>
                    <p:cNvSpPr>
                      <a:spLocks noChangeShapeType="1"/>
                    </p:cNvSpPr>
                    <p:nvPr/>
                  </p:nvSpPr>
                  <p:spPr bwMode="auto">
                    <a:xfrm flipV="1">
                      <a:off x="2924"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5" name="Line 4902"/>
                    <p:cNvSpPr>
                      <a:spLocks noChangeShapeType="1"/>
                    </p:cNvSpPr>
                    <p:nvPr/>
                  </p:nvSpPr>
                  <p:spPr bwMode="auto">
                    <a:xfrm flipV="1">
                      <a:off x="2924"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6" name="Line 4903"/>
                    <p:cNvSpPr>
                      <a:spLocks noChangeShapeType="1"/>
                    </p:cNvSpPr>
                    <p:nvPr/>
                  </p:nvSpPr>
                  <p:spPr bwMode="auto">
                    <a:xfrm flipV="1">
                      <a:off x="2924"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7" name="Line 4904"/>
                    <p:cNvSpPr>
                      <a:spLocks noChangeShapeType="1"/>
                    </p:cNvSpPr>
                    <p:nvPr/>
                  </p:nvSpPr>
                  <p:spPr bwMode="auto">
                    <a:xfrm flipV="1">
                      <a:off x="2924"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8" name="Line 4905"/>
                    <p:cNvSpPr>
                      <a:spLocks noChangeShapeType="1"/>
                    </p:cNvSpPr>
                    <p:nvPr/>
                  </p:nvSpPr>
                  <p:spPr bwMode="auto">
                    <a:xfrm flipV="1">
                      <a:off x="2924"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9" name="Line 4906"/>
                    <p:cNvSpPr>
                      <a:spLocks noChangeShapeType="1"/>
                    </p:cNvSpPr>
                    <p:nvPr/>
                  </p:nvSpPr>
                  <p:spPr bwMode="auto">
                    <a:xfrm flipV="1">
                      <a:off x="2924"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0" name="Line 4907"/>
                    <p:cNvSpPr>
                      <a:spLocks noChangeShapeType="1"/>
                    </p:cNvSpPr>
                    <p:nvPr/>
                  </p:nvSpPr>
                  <p:spPr bwMode="auto">
                    <a:xfrm flipV="1">
                      <a:off x="2924"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1" name="Line 4908"/>
                    <p:cNvSpPr>
                      <a:spLocks noChangeShapeType="1"/>
                    </p:cNvSpPr>
                    <p:nvPr/>
                  </p:nvSpPr>
                  <p:spPr bwMode="auto">
                    <a:xfrm flipV="1">
                      <a:off x="2924"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2" name="Line 4909"/>
                    <p:cNvSpPr>
                      <a:spLocks noChangeShapeType="1"/>
                    </p:cNvSpPr>
                    <p:nvPr/>
                  </p:nvSpPr>
                  <p:spPr bwMode="auto">
                    <a:xfrm flipV="1">
                      <a:off x="2924"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3" name="Line 4910"/>
                    <p:cNvSpPr>
                      <a:spLocks noChangeShapeType="1"/>
                    </p:cNvSpPr>
                    <p:nvPr/>
                  </p:nvSpPr>
                  <p:spPr bwMode="auto">
                    <a:xfrm flipV="1">
                      <a:off x="2924"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4" name="Line 4911"/>
                    <p:cNvSpPr>
                      <a:spLocks noChangeShapeType="1"/>
                    </p:cNvSpPr>
                    <p:nvPr/>
                  </p:nvSpPr>
                  <p:spPr bwMode="auto">
                    <a:xfrm flipV="1">
                      <a:off x="2924"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5" name="Line 4912"/>
                    <p:cNvSpPr>
                      <a:spLocks noChangeShapeType="1"/>
                    </p:cNvSpPr>
                    <p:nvPr/>
                  </p:nvSpPr>
                  <p:spPr bwMode="auto">
                    <a:xfrm flipV="1">
                      <a:off x="2924"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6" name="Line 4913"/>
                    <p:cNvSpPr>
                      <a:spLocks noChangeShapeType="1"/>
                    </p:cNvSpPr>
                    <p:nvPr/>
                  </p:nvSpPr>
                  <p:spPr bwMode="auto">
                    <a:xfrm flipV="1">
                      <a:off x="2924"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7" name="Line 4914"/>
                    <p:cNvSpPr>
                      <a:spLocks noChangeShapeType="1"/>
                    </p:cNvSpPr>
                    <p:nvPr/>
                  </p:nvSpPr>
                  <p:spPr bwMode="auto">
                    <a:xfrm flipV="1">
                      <a:off x="2924"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8" name="Line 4915"/>
                    <p:cNvSpPr>
                      <a:spLocks noChangeShapeType="1"/>
                    </p:cNvSpPr>
                    <p:nvPr/>
                  </p:nvSpPr>
                  <p:spPr bwMode="auto">
                    <a:xfrm flipV="1">
                      <a:off x="2924"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9" name="Line 4916"/>
                    <p:cNvSpPr>
                      <a:spLocks noChangeShapeType="1"/>
                    </p:cNvSpPr>
                    <p:nvPr/>
                  </p:nvSpPr>
                  <p:spPr bwMode="auto">
                    <a:xfrm flipV="1">
                      <a:off x="2924"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0" name="Line 4917"/>
                    <p:cNvSpPr>
                      <a:spLocks noChangeShapeType="1"/>
                    </p:cNvSpPr>
                    <p:nvPr/>
                  </p:nvSpPr>
                  <p:spPr bwMode="auto">
                    <a:xfrm flipV="1">
                      <a:off x="2924"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1" name="Line 4918"/>
                    <p:cNvSpPr>
                      <a:spLocks noChangeShapeType="1"/>
                    </p:cNvSpPr>
                    <p:nvPr/>
                  </p:nvSpPr>
                  <p:spPr bwMode="auto">
                    <a:xfrm flipV="1">
                      <a:off x="2924"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2" name="Line 4919"/>
                    <p:cNvSpPr>
                      <a:spLocks noChangeShapeType="1"/>
                    </p:cNvSpPr>
                    <p:nvPr/>
                  </p:nvSpPr>
                  <p:spPr bwMode="auto">
                    <a:xfrm flipV="1">
                      <a:off x="2924"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3" name="Line 4920"/>
                    <p:cNvSpPr>
                      <a:spLocks noChangeShapeType="1"/>
                    </p:cNvSpPr>
                    <p:nvPr/>
                  </p:nvSpPr>
                  <p:spPr bwMode="auto">
                    <a:xfrm flipV="1">
                      <a:off x="2924"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4" name="Line 4921"/>
                    <p:cNvSpPr>
                      <a:spLocks noChangeShapeType="1"/>
                    </p:cNvSpPr>
                    <p:nvPr/>
                  </p:nvSpPr>
                  <p:spPr bwMode="auto">
                    <a:xfrm flipV="1">
                      <a:off x="2924"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5" name="Line 4922"/>
                    <p:cNvSpPr>
                      <a:spLocks noChangeShapeType="1"/>
                    </p:cNvSpPr>
                    <p:nvPr/>
                  </p:nvSpPr>
                  <p:spPr bwMode="auto">
                    <a:xfrm flipV="1">
                      <a:off x="2924"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6" name="Line 4923"/>
                    <p:cNvSpPr>
                      <a:spLocks noChangeShapeType="1"/>
                    </p:cNvSpPr>
                    <p:nvPr/>
                  </p:nvSpPr>
                  <p:spPr bwMode="auto">
                    <a:xfrm flipV="1">
                      <a:off x="2924"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7" name="Line 4924"/>
                    <p:cNvSpPr>
                      <a:spLocks noChangeShapeType="1"/>
                    </p:cNvSpPr>
                    <p:nvPr/>
                  </p:nvSpPr>
                  <p:spPr bwMode="auto">
                    <a:xfrm flipV="1">
                      <a:off x="2924"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8" name="Line 4925"/>
                    <p:cNvSpPr>
                      <a:spLocks noChangeShapeType="1"/>
                    </p:cNvSpPr>
                    <p:nvPr/>
                  </p:nvSpPr>
                  <p:spPr bwMode="auto">
                    <a:xfrm flipV="1">
                      <a:off x="2924"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9" name="Line 4926"/>
                    <p:cNvSpPr>
                      <a:spLocks noChangeShapeType="1"/>
                    </p:cNvSpPr>
                    <p:nvPr/>
                  </p:nvSpPr>
                  <p:spPr bwMode="auto">
                    <a:xfrm flipV="1">
                      <a:off x="2924"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0" name="Line 4927"/>
                    <p:cNvSpPr>
                      <a:spLocks noChangeShapeType="1"/>
                    </p:cNvSpPr>
                    <p:nvPr/>
                  </p:nvSpPr>
                  <p:spPr bwMode="auto">
                    <a:xfrm flipV="1">
                      <a:off x="2924"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1" name="Line 4928"/>
                    <p:cNvSpPr>
                      <a:spLocks noChangeShapeType="1"/>
                    </p:cNvSpPr>
                    <p:nvPr/>
                  </p:nvSpPr>
                  <p:spPr bwMode="auto">
                    <a:xfrm flipV="1">
                      <a:off x="2924"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2" name="Line 4929"/>
                    <p:cNvSpPr>
                      <a:spLocks noChangeShapeType="1"/>
                    </p:cNvSpPr>
                    <p:nvPr/>
                  </p:nvSpPr>
                  <p:spPr bwMode="auto">
                    <a:xfrm flipV="1">
                      <a:off x="2924"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3" name="Line 4930"/>
                    <p:cNvSpPr>
                      <a:spLocks noChangeShapeType="1"/>
                    </p:cNvSpPr>
                    <p:nvPr/>
                  </p:nvSpPr>
                  <p:spPr bwMode="auto">
                    <a:xfrm flipV="1">
                      <a:off x="2924"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4" name="Line 4931"/>
                    <p:cNvSpPr>
                      <a:spLocks noChangeShapeType="1"/>
                    </p:cNvSpPr>
                    <p:nvPr/>
                  </p:nvSpPr>
                  <p:spPr bwMode="auto">
                    <a:xfrm flipV="1">
                      <a:off x="2924"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5" name="Line 4932"/>
                    <p:cNvSpPr>
                      <a:spLocks noChangeShapeType="1"/>
                    </p:cNvSpPr>
                    <p:nvPr/>
                  </p:nvSpPr>
                  <p:spPr bwMode="auto">
                    <a:xfrm flipV="1">
                      <a:off x="2924"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6" name="Line 4933"/>
                    <p:cNvSpPr>
                      <a:spLocks noChangeShapeType="1"/>
                    </p:cNvSpPr>
                    <p:nvPr/>
                  </p:nvSpPr>
                  <p:spPr bwMode="auto">
                    <a:xfrm flipV="1">
                      <a:off x="2924"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7" name="Line 4934"/>
                    <p:cNvSpPr>
                      <a:spLocks noChangeShapeType="1"/>
                    </p:cNvSpPr>
                    <p:nvPr/>
                  </p:nvSpPr>
                  <p:spPr bwMode="auto">
                    <a:xfrm flipV="1">
                      <a:off x="2924"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8" name="Line 4935"/>
                    <p:cNvSpPr>
                      <a:spLocks noChangeShapeType="1"/>
                    </p:cNvSpPr>
                    <p:nvPr/>
                  </p:nvSpPr>
                  <p:spPr bwMode="auto">
                    <a:xfrm flipV="1">
                      <a:off x="2924"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9" name="Line 4936"/>
                    <p:cNvSpPr>
                      <a:spLocks noChangeShapeType="1"/>
                    </p:cNvSpPr>
                    <p:nvPr/>
                  </p:nvSpPr>
                  <p:spPr bwMode="auto">
                    <a:xfrm flipV="1">
                      <a:off x="2924"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0" name="Line 4937"/>
                    <p:cNvSpPr>
                      <a:spLocks noChangeShapeType="1"/>
                    </p:cNvSpPr>
                    <p:nvPr/>
                  </p:nvSpPr>
                  <p:spPr bwMode="auto">
                    <a:xfrm flipV="1">
                      <a:off x="2924"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1" name="Line 4938"/>
                    <p:cNvSpPr>
                      <a:spLocks noChangeShapeType="1"/>
                    </p:cNvSpPr>
                    <p:nvPr/>
                  </p:nvSpPr>
                  <p:spPr bwMode="auto">
                    <a:xfrm flipV="1">
                      <a:off x="2924"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4" name="Group 5140"/>
                  <p:cNvGrpSpPr>
                    <a:grpSpLocks/>
                  </p:cNvGrpSpPr>
                  <p:nvPr/>
                </p:nvGrpSpPr>
                <p:grpSpPr bwMode="auto">
                  <a:xfrm>
                    <a:off x="2341" y="425"/>
                    <a:ext cx="348" cy="2337"/>
                    <a:chOff x="2872" y="1105"/>
                    <a:chExt cx="348" cy="2337"/>
                  </a:xfrm>
                  <a:grpFill/>
                </p:grpSpPr>
                <p:sp>
                  <p:nvSpPr>
                    <p:cNvPr id="352" name="Line 4940"/>
                    <p:cNvSpPr>
                      <a:spLocks noChangeShapeType="1"/>
                    </p:cNvSpPr>
                    <p:nvPr/>
                  </p:nvSpPr>
                  <p:spPr bwMode="auto">
                    <a:xfrm flipV="1">
                      <a:off x="2924"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3" name="Line 4941"/>
                    <p:cNvSpPr>
                      <a:spLocks noChangeShapeType="1"/>
                    </p:cNvSpPr>
                    <p:nvPr/>
                  </p:nvSpPr>
                  <p:spPr bwMode="auto">
                    <a:xfrm flipV="1">
                      <a:off x="2924"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4" name="Line 4942"/>
                    <p:cNvSpPr>
                      <a:spLocks noChangeShapeType="1"/>
                    </p:cNvSpPr>
                    <p:nvPr/>
                  </p:nvSpPr>
                  <p:spPr bwMode="auto">
                    <a:xfrm flipV="1">
                      <a:off x="2924"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5" name="Line 4943"/>
                    <p:cNvSpPr>
                      <a:spLocks noChangeShapeType="1"/>
                    </p:cNvSpPr>
                    <p:nvPr/>
                  </p:nvSpPr>
                  <p:spPr bwMode="auto">
                    <a:xfrm flipV="1">
                      <a:off x="2924"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6" name="Line 4944"/>
                    <p:cNvSpPr>
                      <a:spLocks noChangeShapeType="1"/>
                    </p:cNvSpPr>
                    <p:nvPr/>
                  </p:nvSpPr>
                  <p:spPr bwMode="auto">
                    <a:xfrm flipV="1">
                      <a:off x="2924"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7" name="Line 4945"/>
                    <p:cNvSpPr>
                      <a:spLocks noChangeShapeType="1"/>
                    </p:cNvSpPr>
                    <p:nvPr/>
                  </p:nvSpPr>
                  <p:spPr bwMode="auto">
                    <a:xfrm flipV="1">
                      <a:off x="2924"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8" name="Line 4946"/>
                    <p:cNvSpPr>
                      <a:spLocks noChangeShapeType="1"/>
                    </p:cNvSpPr>
                    <p:nvPr/>
                  </p:nvSpPr>
                  <p:spPr bwMode="auto">
                    <a:xfrm flipV="1">
                      <a:off x="2924"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9" name="Line 4947"/>
                    <p:cNvSpPr>
                      <a:spLocks noChangeShapeType="1"/>
                    </p:cNvSpPr>
                    <p:nvPr/>
                  </p:nvSpPr>
                  <p:spPr bwMode="auto">
                    <a:xfrm flipV="1">
                      <a:off x="2924"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0" name="Line 4948"/>
                    <p:cNvSpPr>
                      <a:spLocks noChangeShapeType="1"/>
                    </p:cNvSpPr>
                    <p:nvPr/>
                  </p:nvSpPr>
                  <p:spPr bwMode="auto">
                    <a:xfrm flipV="1">
                      <a:off x="2924"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1" name="Line 4949"/>
                    <p:cNvSpPr>
                      <a:spLocks noChangeShapeType="1"/>
                    </p:cNvSpPr>
                    <p:nvPr/>
                  </p:nvSpPr>
                  <p:spPr bwMode="auto">
                    <a:xfrm flipV="1">
                      <a:off x="2924"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2" name="Line 4950"/>
                    <p:cNvSpPr>
                      <a:spLocks noChangeShapeType="1"/>
                    </p:cNvSpPr>
                    <p:nvPr/>
                  </p:nvSpPr>
                  <p:spPr bwMode="auto">
                    <a:xfrm flipV="1">
                      <a:off x="2924"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3" name="Line 4951"/>
                    <p:cNvSpPr>
                      <a:spLocks noChangeShapeType="1"/>
                    </p:cNvSpPr>
                    <p:nvPr/>
                  </p:nvSpPr>
                  <p:spPr bwMode="auto">
                    <a:xfrm flipV="1">
                      <a:off x="2924"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4" name="Line 4952"/>
                    <p:cNvSpPr>
                      <a:spLocks noChangeShapeType="1"/>
                    </p:cNvSpPr>
                    <p:nvPr/>
                  </p:nvSpPr>
                  <p:spPr bwMode="auto">
                    <a:xfrm flipV="1">
                      <a:off x="2924"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5" name="Line 4953"/>
                    <p:cNvSpPr>
                      <a:spLocks noChangeShapeType="1"/>
                    </p:cNvSpPr>
                    <p:nvPr/>
                  </p:nvSpPr>
                  <p:spPr bwMode="auto">
                    <a:xfrm flipV="1">
                      <a:off x="2924"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6" name="Line 4954"/>
                    <p:cNvSpPr>
                      <a:spLocks noChangeShapeType="1"/>
                    </p:cNvSpPr>
                    <p:nvPr/>
                  </p:nvSpPr>
                  <p:spPr bwMode="auto">
                    <a:xfrm flipV="1">
                      <a:off x="2924"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7" name="Line 4955"/>
                    <p:cNvSpPr>
                      <a:spLocks noChangeShapeType="1"/>
                    </p:cNvSpPr>
                    <p:nvPr/>
                  </p:nvSpPr>
                  <p:spPr bwMode="auto">
                    <a:xfrm flipV="1">
                      <a:off x="2924"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8" name="Line 4956"/>
                    <p:cNvSpPr>
                      <a:spLocks noChangeShapeType="1"/>
                    </p:cNvSpPr>
                    <p:nvPr/>
                  </p:nvSpPr>
                  <p:spPr bwMode="auto">
                    <a:xfrm flipV="1">
                      <a:off x="2924"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69" name="Line 4957"/>
                    <p:cNvSpPr>
                      <a:spLocks noChangeShapeType="1"/>
                    </p:cNvSpPr>
                    <p:nvPr/>
                  </p:nvSpPr>
                  <p:spPr bwMode="auto">
                    <a:xfrm flipV="1">
                      <a:off x="2924"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0" name="Line 4958"/>
                    <p:cNvSpPr>
                      <a:spLocks noChangeShapeType="1"/>
                    </p:cNvSpPr>
                    <p:nvPr/>
                  </p:nvSpPr>
                  <p:spPr bwMode="auto">
                    <a:xfrm flipV="1">
                      <a:off x="2924"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1" name="Line 4959"/>
                    <p:cNvSpPr>
                      <a:spLocks noChangeShapeType="1"/>
                    </p:cNvSpPr>
                    <p:nvPr/>
                  </p:nvSpPr>
                  <p:spPr bwMode="auto">
                    <a:xfrm flipV="1">
                      <a:off x="2924"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2" name="Line 4960"/>
                    <p:cNvSpPr>
                      <a:spLocks noChangeShapeType="1"/>
                    </p:cNvSpPr>
                    <p:nvPr/>
                  </p:nvSpPr>
                  <p:spPr bwMode="auto">
                    <a:xfrm flipV="1">
                      <a:off x="2924"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3" name="Line 4961"/>
                    <p:cNvSpPr>
                      <a:spLocks noChangeShapeType="1"/>
                    </p:cNvSpPr>
                    <p:nvPr/>
                  </p:nvSpPr>
                  <p:spPr bwMode="auto">
                    <a:xfrm flipV="1">
                      <a:off x="2924"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4" name="Line 4962"/>
                    <p:cNvSpPr>
                      <a:spLocks noChangeShapeType="1"/>
                    </p:cNvSpPr>
                    <p:nvPr/>
                  </p:nvSpPr>
                  <p:spPr bwMode="auto">
                    <a:xfrm flipV="1">
                      <a:off x="2924"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5" name="Line 4963"/>
                    <p:cNvSpPr>
                      <a:spLocks noChangeShapeType="1"/>
                    </p:cNvSpPr>
                    <p:nvPr/>
                  </p:nvSpPr>
                  <p:spPr bwMode="auto">
                    <a:xfrm flipV="1">
                      <a:off x="2924"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6" name="Line 4964"/>
                    <p:cNvSpPr>
                      <a:spLocks noChangeShapeType="1"/>
                    </p:cNvSpPr>
                    <p:nvPr/>
                  </p:nvSpPr>
                  <p:spPr bwMode="auto">
                    <a:xfrm flipV="1">
                      <a:off x="2924"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7" name="Line 4965"/>
                    <p:cNvSpPr>
                      <a:spLocks noChangeShapeType="1"/>
                    </p:cNvSpPr>
                    <p:nvPr/>
                  </p:nvSpPr>
                  <p:spPr bwMode="auto">
                    <a:xfrm flipV="1">
                      <a:off x="2924"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8" name="Line 4966"/>
                    <p:cNvSpPr>
                      <a:spLocks noChangeShapeType="1"/>
                    </p:cNvSpPr>
                    <p:nvPr/>
                  </p:nvSpPr>
                  <p:spPr bwMode="auto">
                    <a:xfrm flipV="1">
                      <a:off x="2924"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9" name="Line 4967"/>
                    <p:cNvSpPr>
                      <a:spLocks noChangeShapeType="1"/>
                    </p:cNvSpPr>
                    <p:nvPr/>
                  </p:nvSpPr>
                  <p:spPr bwMode="auto">
                    <a:xfrm flipV="1">
                      <a:off x="2924"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0" name="Line 4968"/>
                    <p:cNvSpPr>
                      <a:spLocks noChangeShapeType="1"/>
                    </p:cNvSpPr>
                    <p:nvPr/>
                  </p:nvSpPr>
                  <p:spPr bwMode="auto">
                    <a:xfrm flipV="1">
                      <a:off x="2924"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1" name="Line 4969"/>
                    <p:cNvSpPr>
                      <a:spLocks noChangeShapeType="1"/>
                    </p:cNvSpPr>
                    <p:nvPr/>
                  </p:nvSpPr>
                  <p:spPr bwMode="auto">
                    <a:xfrm flipV="1">
                      <a:off x="2924"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2" name="Line 4970"/>
                    <p:cNvSpPr>
                      <a:spLocks noChangeShapeType="1"/>
                    </p:cNvSpPr>
                    <p:nvPr/>
                  </p:nvSpPr>
                  <p:spPr bwMode="auto">
                    <a:xfrm flipV="1">
                      <a:off x="2924"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3" name="Rectangle 4971"/>
                    <p:cNvSpPr>
                      <a:spLocks noChangeArrowheads="1"/>
                    </p:cNvSpPr>
                    <p:nvPr/>
                  </p:nvSpPr>
                  <p:spPr bwMode="auto">
                    <a:xfrm>
                      <a:off x="2872"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1</a:t>
                      </a:r>
                      <a:endParaRPr lang="en-GB" altLang="de-DE" dirty="0">
                        <a:cs typeface="Arial" panose="020B0604020202020204" pitchFamily="34" charset="0"/>
                      </a:endParaRPr>
                    </a:p>
                  </p:txBody>
                </p:sp>
                <p:sp>
                  <p:nvSpPr>
                    <p:cNvPr id="384" name="Line 4972"/>
                    <p:cNvSpPr>
                      <a:spLocks noChangeShapeType="1"/>
                    </p:cNvSpPr>
                    <p:nvPr/>
                  </p:nvSpPr>
                  <p:spPr bwMode="auto">
                    <a:xfrm>
                      <a:off x="3219"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5" name="Line 4973"/>
                    <p:cNvSpPr>
                      <a:spLocks noChangeShapeType="1"/>
                    </p:cNvSpPr>
                    <p:nvPr/>
                  </p:nvSpPr>
                  <p:spPr bwMode="auto">
                    <a:xfrm flipV="1">
                      <a:off x="3219"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6" name="Line 4974"/>
                    <p:cNvSpPr>
                      <a:spLocks noChangeShapeType="1"/>
                    </p:cNvSpPr>
                    <p:nvPr/>
                  </p:nvSpPr>
                  <p:spPr bwMode="auto">
                    <a:xfrm flipV="1">
                      <a:off x="3219"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7" name="Line 4975"/>
                    <p:cNvSpPr>
                      <a:spLocks noChangeShapeType="1"/>
                    </p:cNvSpPr>
                    <p:nvPr/>
                  </p:nvSpPr>
                  <p:spPr bwMode="auto">
                    <a:xfrm flipV="1">
                      <a:off x="3219"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8" name="Line 4976"/>
                    <p:cNvSpPr>
                      <a:spLocks noChangeShapeType="1"/>
                    </p:cNvSpPr>
                    <p:nvPr/>
                  </p:nvSpPr>
                  <p:spPr bwMode="auto">
                    <a:xfrm flipV="1">
                      <a:off x="3219"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9" name="Line 4977"/>
                    <p:cNvSpPr>
                      <a:spLocks noChangeShapeType="1"/>
                    </p:cNvSpPr>
                    <p:nvPr/>
                  </p:nvSpPr>
                  <p:spPr bwMode="auto">
                    <a:xfrm flipV="1">
                      <a:off x="3219"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0" name="Line 4978"/>
                    <p:cNvSpPr>
                      <a:spLocks noChangeShapeType="1"/>
                    </p:cNvSpPr>
                    <p:nvPr/>
                  </p:nvSpPr>
                  <p:spPr bwMode="auto">
                    <a:xfrm flipV="1">
                      <a:off x="3219"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1" name="Line 4979"/>
                    <p:cNvSpPr>
                      <a:spLocks noChangeShapeType="1"/>
                    </p:cNvSpPr>
                    <p:nvPr/>
                  </p:nvSpPr>
                  <p:spPr bwMode="auto">
                    <a:xfrm flipV="1">
                      <a:off x="3219"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2" name="Line 4980"/>
                    <p:cNvSpPr>
                      <a:spLocks noChangeShapeType="1"/>
                    </p:cNvSpPr>
                    <p:nvPr/>
                  </p:nvSpPr>
                  <p:spPr bwMode="auto">
                    <a:xfrm flipV="1">
                      <a:off x="3219"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3" name="Line 4981"/>
                    <p:cNvSpPr>
                      <a:spLocks noChangeShapeType="1"/>
                    </p:cNvSpPr>
                    <p:nvPr/>
                  </p:nvSpPr>
                  <p:spPr bwMode="auto">
                    <a:xfrm flipV="1">
                      <a:off x="3219"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4" name="Line 4982"/>
                    <p:cNvSpPr>
                      <a:spLocks noChangeShapeType="1"/>
                    </p:cNvSpPr>
                    <p:nvPr/>
                  </p:nvSpPr>
                  <p:spPr bwMode="auto">
                    <a:xfrm flipV="1">
                      <a:off x="3219"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5" name="Line 4983"/>
                    <p:cNvSpPr>
                      <a:spLocks noChangeShapeType="1"/>
                    </p:cNvSpPr>
                    <p:nvPr/>
                  </p:nvSpPr>
                  <p:spPr bwMode="auto">
                    <a:xfrm flipV="1">
                      <a:off x="3219"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6" name="Line 4984"/>
                    <p:cNvSpPr>
                      <a:spLocks noChangeShapeType="1"/>
                    </p:cNvSpPr>
                    <p:nvPr/>
                  </p:nvSpPr>
                  <p:spPr bwMode="auto">
                    <a:xfrm flipV="1">
                      <a:off x="3219"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7" name="Line 4985"/>
                    <p:cNvSpPr>
                      <a:spLocks noChangeShapeType="1"/>
                    </p:cNvSpPr>
                    <p:nvPr/>
                  </p:nvSpPr>
                  <p:spPr bwMode="auto">
                    <a:xfrm flipV="1">
                      <a:off x="3219"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8" name="Line 4986"/>
                    <p:cNvSpPr>
                      <a:spLocks noChangeShapeType="1"/>
                    </p:cNvSpPr>
                    <p:nvPr/>
                  </p:nvSpPr>
                  <p:spPr bwMode="auto">
                    <a:xfrm flipV="1">
                      <a:off x="3219"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9" name="Line 4987"/>
                    <p:cNvSpPr>
                      <a:spLocks noChangeShapeType="1"/>
                    </p:cNvSpPr>
                    <p:nvPr/>
                  </p:nvSpPr>
                  <p:spPr bwMode="auto">
                    <a:xfrm flipV="1">
                      <a:off x="3219"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0" name="Line 4988"/>
                    <p:cNvSpPr>
                      <a:spLocks noChangeShapeType="1"/>
                    </p:cNvSpPr>
                    <p:nvPr/>
                  </p:nvSpPr>
                  <p:spPr bwMode="auto">
                    <a:xfrm flipV="1">
                      <a:off x="3219"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1" name="Line 4989"/>
                    <p:cNvSpPr>
                      <a:spLocks noChangeShapeType="1"/>
                    </p:cNvSpPr>
                    <p:nvPr/>
                  </p:nvSpPr>
                  <p:spPr bwMode="auto">
                    <a:xfrm flipV="1">
                      <a:off x="3219"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2" name="Line 4990"/>
                    <p:cNvSpPr>
                      <a:spLocks noChangeShapeType="1"/>
                    </p:cNvSpPr>
                    <p:nvPr/>
                  </p:nvSpPr>
                  <p:spPr bwMode="auto">
                    <a:xfrm flipV="1">
                      <a:off x="3219"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3" name="Line 4991"/>
                    <p:cNvSpPr>
                      <a:spLocks noChangeShapeType="1"/>
                    </p:cNvSpPr>
                    <p:nvPr/>
                  </p:nvSpPr>
                  <p:spPr bwMode="auto">
                    <a:xfrm flipV="1">
                      <a:off x="3219"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4" name="Line 4992"/>
                    <p:cNvSpPr>
                      <a:spLocks noChangeShapeType="1"/>
                    </p:cNvSpPr>
                    <p:nvPr/>
                  </p:nvSpPr>
                  <p:spPr bwMode="auto">
                    <a:xfrm flipV="1">
                      <a:off x="3219"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5" name="Line 4993"/>
                    <p:cNvSpPr>
                      <a:spLocks noChangeShapeType="1"/>
                    </p:cNvSpPr>
                    <p:nvPr/>
                  </p:nvSpPr>
                  <p:spPr bwMode="auto">
                    <a:xfrm flipV="1">
                      <a:off x="3219"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6" name="Line 4994"/>
                    <p:cNvSpPr>
                      <a:spLocks noChangeShapeType="1"/>
                    </p:cNvSpPr>
                    <p:nvPr/>
                  </p:nvSpPr>
                  <p:spPr bwMode="auto">
                    <a:xfrm flipV="1">
                      <a:off x="3219"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7" name="Line 4995"/>
                    <p:cNvSpPr>
                      <a:spLocks noChangeShapeType="1"/>
                    </p:cNvSpPr>
                    <p:nvPr/>
                  </p:nvSpPr>
                  <p:spPr bwMode="auto">
                    <a:xfrm flipV="1">
                      <a:off x="3219"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8" name="Line 4996"/>
                    <p:cNvSpPr>
                      <a:spLocks noChangeShapeType="1"/>
                    </p:cNvSpPr>
                    <p:nvPr/>
                  </p:nvSpPr>
                  <p:spPr bwMode="auto">
                    <a:xfrm flipV="1">
                      <a:off x="3219"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9" name="Line 4997"/>
                    <p:cNvSpPr>
                      <a:spLocks noChangeShapeType="1"/>
                    </p:cNvSpPr>
                    <p:nvPr/>
                  </p:nvSpPr>
                  <p:spPr bwMode="auto">
                    <a:xfrm flipV="1">
                      <a:off x="3219"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0" name="Line 4998"/>
                    <p:cNvSpPr>
                      <a:spLocks noChangeShapeType="1"/>
                    </p:cNvSpPr>
                    <p:nvPr/>
                  </p:nvSpPr>
                  <p:spPr bwMode="auto">
                    <a:xfrm flipV="1">
                      <a:off x="3219"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1" name="Line 4999"/>
                    <p:cNvSpPr>
                      <a:spLocks noChangeShapeType="1"/>
                    </p:cNvSpPr>
                    <p:nvPr/>
                  </p:nvSpPr>
                  <p:spPr bwMode="auto">
                    <a:xfrm flipV="1">
                      <a:off x="3219"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2" name="Line 5000"/>
                    <p:cNvSpPr>
                      <a:spLocks noChangeShapeType="1"/>
                    </p:cNvSpPr>
                    <p:nvPr/>
                  </p:nvSpPr>
                  <p:spPr bwMode="auto">
                    <a:xfrm flipV="1">
                      <a:off x="3219"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3" name="Line 5001"/>
                    <p:cNvSpPr>
                      <a:spLocks noChangeShapeType="1"/>
                    </p:cNvSpPr>
                    <p:nvPr/>
                  </p:nvSpPr>
                  <p:spPr bwMode="auto">
                    <a:xfrm flipV="1">
                      <a:off x="3219"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4" name="Line 5002"/>
                    <p:cNvSpPr>
                      <a:spLocks noChangeShapeType="1"/>
                    </p:cNvSpPr>
                    <p:nvPr/>
                  </p:nvSpPr>
                  <p:spPr bwMode="auto">
                    <a:xfrm flipV="1">
                      <a:off x="3219"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5" name="Line 5003"/>
                    <p:cNvSpPr>
                      <a:spLocks noChangeShapeType="1"/>
                    </p:cNvSpPr>
                    <p:nvPr/>
                  </p:nvSpPr>
                  <p:spPr bwMode="auto">
                    <a:xfrm flipV="1">
                      <a:off x="3219"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6" name="Line 5004"/>
                    <p:cNvSpPr>
                      <a:spLocks noChangeShapeType="1"/>
                    </p:cNvSpPr>
                    <p:nvPr/>
                  </p:nvSpPr>
                  <p:spPr bwMode="auto">
                    <a:xfrm flipV="1">
                      <a:off x="3219"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7" name="Line 5005"/>
                    <p:cNvSpPr>
                      <a:spLocks noChangeShapeType="1"/>
                    </p:cNvSpPr>
                    <p:nvPr/>
                  </p:nvSpPr>
                  <p:spPr bwMode="auto">
                    <a:xfrm flipV="1">
                      <a:off x="3219"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8" name="Line 5006"/>
                    <p:cNvSpPr>
                      <a:spLocks noChangeShapeType="1"/>
                    </p:cNvSpPr>
                    <p:nvPr/>
                  </p:nvSpPr>
                  <p:spPr bwMode="auto">
                    <a:xfrm flipV="1">
                      <a:off x="3219"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9" name="Line 5007"/>
                    <p:cNvSpPr>
                      <a:spLocks noChangeShapeType="1"/>
                    </p:cNvSpPr>
                    <p:nvPr/>
                  </p:nvSpPr>
                  <p:spPr bwMode="auto">
                    <a:xfrm flipV="1">
                      <a:off x="3219"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0" name="Line 5008"/>
                    <p:cNvSpPr>
                      <a:spLocks noChangeShapeType="1"/>
                    </p:cNvSpPr>
                    <p:nvPr/>
                  </p:nvSpPr>
                  <p:spPr bwMode="auto">
                    <a:xfrm flipV="1">
                      <a:off x="3219"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1" name="Line 5009"/>
                    <p:cNvSpPr>
                      <a:spLocks noChangeShapeType="1"/>
                    </p:cNvSpPr>
                    <p:nvPr/>
                  </p:nvSpPr>
                  <p:spPr bwMode="auto">
                    <a:xfrm flipV="1">
                      <a:off x="3219"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2" name="Line 5010"/>
                    <p:cNvSpPr>
                      <a:spLocks noChangeShapeType="1"/>
                    </p:cNvSpPr>
                    <p:nvPr/>
                  </p:nvSpPr>
                  <p:spPr bwMode="auto">
                    <a:xfrm flipV="1">
                      <a:off x="3219"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3" name="Line 5011"/>
                    <p:cNvSpPr>
                      <a:spLocks noChangeShapeType="1"/>
                    </p:cNvSpPr>
                    <p:nvPr/>
                  </p:nvSpPr>
                  <p:spPr bwMode="auto">
                    <a:xfrm flipV="1">
                      <a:off x="3219"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4" name="Line 5012"/>
                    <p:cNvSpPr>
                      <a:spLocks noChangeShapeType="1"/>
                    </p:cNvSpPr>
                    <p:nvPr/>
                  </p:nvSpPr>
                  <p:spPr bwMode="auto">
                    <a:xfrm flipV="1">
                      <a:off x="3219"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5" name="Line 5013"/>
                    <p:cNvSpPr>
                      <a:spLocks noChangeShapeType="1"/>
                    </p:cNvSpPr>
                    <p:nvPr/>
                  </p:nvSpPr>
                  <p:spPr bwMode="auto">
                    <a:xfrm flipV="1">
                      <a:off x="3219"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6" name="Line 5014"/>
                    <p:cNvSpPr>
                      <a:spLocks noChangeShapeType="1"/>
                    </p:cNvSpPr>
                    <p:nvPr/>
                  </p:nvSpPr>
                  <p:spPr bwMode="auto">
                    <a:xfrm flipV="1">
                      <a:off x="3219"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7" name="Line 5015"/>
                    <p:cNvSpPr>
                      <a:spLocks noChangeShapeType="1"/>
                    </p:cNvSpPr>
                    <p:nvPr/>
                  </p:nvSpPr>
                  <p:spPr bwMode="auto">
                    <a:xfrm flipV="1">
                      <a:off x="3219"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8" name="Line 5016"/>
                    <p:cNvSpPr>
                      <a:spLocks noChangeShapeType="1"/>
                    </p:cNvSpPr>
                    <p:nvPr/>
                  </p:nvSpPr>
                  <p:spPr bwMode="auto">
                    <a:xfrm flipV="1">
                      <a:off x="3219"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9" name="Line 5017"/>
                    <p:cNvSpPr>
                      <a:spLocks noChangeShapeType="1"/>
                    </p:cNvSpPr>
                    <p:nvPr/>
                  </p:nvSpPr>
                  <p:spPr bwMode="auto">
                    <a:xfrm flipV="1">
                      <a:off x="3219"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0" name="Line 5018"/>
                    <p:cNvSpPr>
                      <a:spLocks noChangeShapeType="1"/>
                    </p:cNvSpPr>
                    <p:nvPr/>
                  </p:nvSpPr>
                  <p:spPr bwMode="auto">
                    <a:xfrm flipV="1">
                      <a:off x="3219"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1" name="Line 5019"/>
                    <p:cNvSpPr>
                      <a:spLocks noChangeShapeType="1"/>
                    </p:cNvSpPr>
                    <p:nvPr/>
                  </p:nvSpPr>
                  <p:spPr bwMode="auto">
                    <a:xfrm flipV="1">
                      <a:off x="3219"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2" name="Line 5020"/>
                    <p:cNvSpPr>
                      <a:spLocks noChangeShapeType="1"/>
                    </p:cNvSpPr>
                    <p:nvPr/>
                  </p:nvSpPr>
                  <p:spPr bwMode="auto">
                    <a:xfrm flipV="1">
                      <a:off x="3219"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3" name="Line 5021"/>
                    <p:cNvSpPr>
                      <a:spLocks noChangeShapeType="1"/>
                    </p:cNvSpPr>
                    <p:nvPr/>
                  </p:nvSpPr>
                  <p:spPr bwMode="auto">
                    <a:xfrm flipV="1">
                      <a:off x="3219"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4" name="Line 5022"/>
                    <p:cNvSpPr>
                      <a:spLocks noChangeShapeType="1"/>
                    </p:cNvSpPr>
                    <p:nvPr/>
                  </p:nvSpPr>
                  <p:spPr bwMode="auto">
                    <a:xfrm flipV="1">
                      <a:off x="3219"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5" name="Line 5023"/>
                    <p:cNvSpPr>
                      <a:spLocks noChangeShapeType="1"/>
                    </p:cNvSpPr>
                    <p:nvPr/>
                  </p:nvSpPr>
                  <p:spPr bwMode="auto">
                    <a:xfrm flipV="1">
                      <a:off x="3219"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6" name="Line 5024"/>
                    <p:cNvSpPr>
                      <a:spLocks noChangeShapeType="1"/>
                    </p:cNvSpPr>
                    <p:nvPr/>
                  </p:nvSpPr>
                  <p:spPr bwMode="auto">
                    <a:xfrm flipV="1">
                      <a:off x="3219"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7" name="Line 5025"/>
                    <p:cNvSpPr>
                      <a:spLocks noChangeShapeType="1"/>
                    </p:cNvSpPr>
                    <p:nvPr/>
                  </p:nvSpPr>
                  <p:spPr bwMode="auto">
                    <a:xfrm flipV="1">
                      <a:off x="3219"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8" name="Line 5026"/>
                    <p:cNvSpPr>
                      <a:spLocks noChangeShapeType="1"/>
                    </p:cNvSpPr>
                    <p:nvPr/>
                  </p:nvSpPr>
                  <p:spPr bwMode="auto">
                    <a:xfrm flipV="1">
                      <a:off x="3219"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9" name="Line 5027"/>
                    <p:cNvSpPr>
                      <a:spLocks noChangeShapeType="1"/>
                    </p:cNvSpPr>
                    <p:nvPr/>
                  </p:nvSpPr>
                  <p:spPr bwMode="auto">
                    <a:xfrm flipV="1">
                      <a:off x="3219"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0" name="Line 5028"/>
                    <p:cNvSpPr>
                      <a:spLocks noChangeShapeType="1"/>
                    </p:cNvSpPr>
                    <p:nvPr/>
                  </p:nvSpPr>
                  <p:spPr bwMode="auto">
                    <a:xfrm flipV="1">
                      <a:off x="3219"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1" name="Line 5029"/>
                    <p:cNvSpPr>
                      <a:spLocks noChangeShapeType="1"/>
                    </p:cNvSpPr>
                    <p:nvPr/>
                  </p:nvSpPr>
                  <p:spPr bwMode="auto">
                    <a:xfrm flipV="1">
                      <a:off x="3219"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2" name="Line 5030"/>
                    <p:cNvSpPr>
                      <a:spLocks noChangeShapeType="1"/>
                    </p:cNvSpPr>
                    <p:nvPr/>
                  </p:nvSpPr>
                  <p:spPr bwMode="auto">
                    <a:xfrm flipV="1">
                      <a:off x="3219"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3" name="Line 5031"/>
                    <p:cNvSpPr>
                      <a:spLocks noChangeShapeType="1"/>
                    </p:cNvSpPr>
                    <p:nvPr/>
                  </p:nvSpPr>
                  <p:spPr bwMode="auto">
                    <a:xfrm flipV="1">
                      <a:off x="3219"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4" name="Line 5032"/>
                    <p:cNvSpPr>
                      <a:spLocks noChangeShapeType="1"/>
                    </p:cNvSpPr>
                    <p:nvPr/>
                  </p:nvSpPr>
                  <p:spPr bwMode="auto">
                    <a:xfrm flipV="1">
                      <a:off x="3219"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5" name="Line 5033"/>
                    <p:cNvSpPr>
                      <a:spLocks noChangeShapeType="1"/>
                    </p:cNvSpPr>
                    <p:nvPr/>
                  </p:nvSpPr>
                  <p:spPr bwMode="auto">
                    <a:xfrm flipV="1">
                      <a:off x="3219"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6" name="Line 5034"/>
                    <p:cNvSpPr>
                      <a:spLocks noChangeShapeType="1"/>
                    </p:cNvSpPr>
                    <p:nvPr/>
                  </p:nvSpPr>
                  <p:spPr bwMode="auto">
                    <a:xfrm flipV="1">
                      <a:off x="3219"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7" name="Line 5035"/>
                    <p:cNvSpPr>
                      <a:spLocks noChangeShapeType="1"/>
                    </p:cNvSpPr>
                    <p:nvPr/>
                  </p:nvSpPr>
                  <p:spPr bwMode="auto">
                    <a:xfrm flipV="1">
                      <a:off x="3219"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8" name="Line 5036"/>
                    <p:cNvSpPr>
                      <a:spLocks noChangeShapeType="1"/>
                    </p:cNvSpPr>
                    <p:nvPr/>
                  </p:nvSpPr>
                  <p:spPr bwMode="auto">
                    <a:xfrm flipV="1">
                      <a:off x="3219"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9" name="Line 5037"/>
                    <p:cNvSpPr>
                      <a:spLocks noChangeShapeType="1"/>
                    </p:cNvSpPr>
                    <p:nvPr/>
                  </p:nvSpPr>
                  <p:spPr bwMode="auto">
                    <a:xfrm flipV="1">
                      <a:off x="3219"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0" name="Line 5038"/>
                    <p:cNvSpPr>
                      <a:spLocks noChangeShapeType="1"/>
                    </p:cNvSpPr>
                    <p:nvPr/>
                  </p:nvSpPr>
                  <p:spPr bwMode="auto">
                    <a:xfrm flipV="1">
                      <a:off x="3219"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1" name="Line 5039"/>
                    <p:cNvSpPr>
                      <a:spLocks noChangeShapeType="1"/>
                    </p:cNvSpPr>
                    <p:nvPr/>
                  </p:nvSpPr>
                  <p:spPr bwMode="auto">
                    <a:xfrm flipV="1">
                      <a:off x="3219"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2" name="Line 5040"/>
                    <p:cNvSpPr>
                      <a:spLocks noChangeShapeType="1"/>
                    </p:cNvSpPr>
                    <p:nvPr/>
                  </p:nvSpPr>
                  <p:spPr bwMode="auto">
                    <a:xfrm flipV="1">
                      <a:off x="3219"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3" name="Line 5041"/>
                    <p:cNvSpPr>
                      <a:spLocks noChangeShapeType="1"/>
                    </p:cNvSpPr>
                    <p:nvPr/>
                  </p:nvSpPr>
                  <p:spPr bwMode="auto">
                    <a:xfrm flipV="1">
                      <a:off x="3219"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4" name="Line 5042"/>
                    <p:cNvSpPr>
                      <a:spLocks noChangeShapeType="1"/>
                    </p:cNvSpPr>
                    <p:nvPr/>
                  </p:nvSpPr>
                  <p:spPr bwMode="auto">
                    <a:xfrm flipV="1">
                      <a:off x="3219"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5" name="Line 5043"/>
                    <p:cNvSpPr>
                      <a:spLocks noChangeShapeType="1"/>
                    </p:cNvSpPr>
                    <p:nvPr/>
                  </p:nvSpPr>
                  <p:spPr bwMode="auto">
                    <a:xfrm flipV="1">
                      <a:off x="3219"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6" name="Line 5044"/>
                    <p:cNvSpPr>
                      <a:spLocks noChangeShapeType="1"/>
                    </p:cNvSpPr>
                    <p:nvPr/>
                  </p:nvSpPr>
                  <p:spPr bwMode="auto">
                    <a:xfrm flipV="1">
                      <a:off x="3219"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7" name="Line 5045"/>
                    <p:cNvSpPr>
                      <a:spLocks noChangeShapeType="1"/>
                    </p:cNvSpPr>
                    <p:nvPr/>
                  </p:nvSpPr>
                  <p:spPr bwMode="auto">
                    <a:xfrm flipV="1">
                      <a:off x="3219"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8" name="Line 5046"/>
                    <p:cNvSpPr>
                      <a:spLocks noChangeShapeType="1"/>
                    </p:cNvSpPr>
                    <p:nvPr/>
                  </p:nvSpPr>
                  <p:spPr bwMode="auto">
                    <a:xfrm flipV="1">
                      <a:off x="3219"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9" name="Line 5047"/>
                    <p:cNvSpPr>
                      <a:spLocks noChangeShapeType="1"/>
                    </p:cNvSpPr>
                    <p:nvPr/>
                  </p:nvSpPr>
                  <p:spPr bwMode="auto">
                    <a:xfrm flipV="1">
                      <a:off x="3219"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0" name="Line 5048"/>
                    <p:cNvSpPr>
                      <a:spLocks noChangeShapeType="1"/>
                    </p:cNvSpPr>
                    <p:nvPr/>
                  </p:nvSpPr>
                  <p:spPr bwMode="auto">
                    <a:xfrm flipV="1">
                      <a:off x="3219"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1" name="Line 5049"/>
                    <p:cNvSpPr>
                      <a:spLocks noChangeShapeType="1"/>
                    </p:cNvSpPr>
                    <p:nvPr/>
                  </p:nvSpPr>
                  <p:spPr bwMode="auto">
                    <a:xfrm flipV="1">
                      <a:off x="3219"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2" name="Line 5050"/>
                    <p:cNvSpPr>
                      <a:spLocks noChangeShapeType="1"/>
                    </p:cNvSpPr>
                    <p:nvPr/>
                  </p:nvSpPr>
                  <p:spPr bwMode="auto">
                    <a:xfrm flipV="1">
                      <a:off x="3219"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3" name="Line 5051"/>
                    <p:cNvSpPr>
                      <a:spLocks noChangeShapeType="1"/>
                    </p:cNvSpPr>
                    <p:nvPr/>
                  </p:nvSpPr>
                  <p:spPr bwMode="auto">
                    <a:xfrm flipV="1">
                      <a:off x="3219"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4" name="Line 5052"/>
                    <p:cNvSpPr>
                      <a:spLocks noChangeShapeType="1"/>
                    </p:cNvSpPr>
                    <p:nvPr/>
                  </p:nvSpPr>
                  <p:spPr bwMode="auto">
                    <a:xfrm flipV="1">
                      <a:off x="3219"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5" name="Line 5053"/>
                    <p:cNvSpPr>
                      <a:spLocks noChangeShapeType="1"/>
                    </p:cNvSpPr>
                    <p:nvPr/>
                  </p:nvSpPr>
                  <p:spPr bwMode="auto">
                    <a:xfrm flipV="1">
                      <a:off x="3219"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6" name="Line 5054"/>
                    <p:cNvSpPr>
                      <a:spLocks noChangeShapeType="1"/>
                    </p:cNvSpPr>
                    <p:nvPr/>
                  </p:nvSpPr>
                  <p:spPr bwMode="auto">
                    <a:xfrm flipV="1">
                      <a:off x="3219"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7" name="Line 5055"/>
                    <p:cNvSpPr>
                      <a:spLocks noChangeShapeType="1"/>
                    </p:cNvSpPr>
                    <p:nvPr/>
                  </p:nvSpPr>
                  <p:spPr bwMode="auto">
                    <a:xfrm flipV="1">
                      <a:off x="3219"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8" name="Line 5056"/>
                    <p:cNvSpPr>
                      <a:spLocks noChangeShapeType="1"/>
                    </p:cNvSpPr>
                    <p:nvPr/>
                  </p:nvSpPr>
                  <p:spPr bwMode="auto">
                    <a:xfrm flipV="1">
                      <a:off x="3219"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9" name="Line 5057"/>
                    <p:cNvSpPr>
                      <a:spLocks noChangeShapeType="1"/>
                    </p:cNvSpPr>
                    <p:nvPr/>
                  </p:nvSpPr>
                  <p:spPr bwMode="auto">
                    <a:xfrm flipV="1">
                      <a:off x="3219"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0" name="Line 5058"/>
                    <p:cNvSpPr>
                      <a:spLocks noChangeShapeType="1"/>
                    </p:cNvSpPr>
                    <p:nvPr/>
                  </p:nvSpPr>
                  <p:spPr bwMode="auto">
                    <a:xfrm flipV="1">
                      <a:off x="3219"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1" name="Line 5059"/>
                    <p:cNvSpPr>
                      <a:spLocks noChangeShapeType="1"/>
                    </p:cNvSpPr>
                    <p:nvPr/>
                  </p:nvSpPr>
                  <p:spPr bwMode="auto">
                    <a:xfrm flipV="1">
                      <a:off x="3219"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2" name="Line 5060"/>
                    <p:cNvSpPr>
                      <a:spLocks noChangeShapeType="1"/>
                    </p:cNvSpPr>
                    <p:nvPr/>
                  </p:nvSpPr>
                  <p:spPr bwMode="auto">
                    <a:xfrm flipV="1">
                      <a:off x="3219"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3" name="Line 5061"/>
                    <p:cNvSpPr>
                      <a:spLocks noChangeShapeType="1"/>
                    </p:cNvSpPr>
                    <p:nvPr/>
                  </p:nvSpPr>
                  <p:spPr bwMode="auto">
                    <a:xfrm flipV="1">
                      <a:off x="3219"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4" name="Line 5062"/>
                    <p:cNvSpPr>
                      <a:spLocks noChangeShapeType="1"/>
                    </p:cNvSpPr>
                    <p:nvPr/>
                  </p:nvSpPr>
                  <p:spPr bwMode="auto">
                    <a:xfrm flipV="1">
                      <a:off x="3219"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5" name="Line 5063"/>
                    <p:cNvSpPr>
                      <a:spLocks noChangeShapeType="1"/>
                    </p:cNvSpPr>
                    <p:nvPr/>
                  </p:nvSpPr>
                  <p:spPr bwMode="auto">
                    <a:xfrm flipV="1">
                      <a:off x="3219"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6" name="Line 5064"/>
                    <p:cNvSpPr>
                      <a:spLocks noChangeShapeType="1"/>
                    </p:cNvSpPr>
                    <p:nvPr/>
                  </p:nvSpPr>
                  <p:spPr bwMode="auto">
                    <a:xfrm flipV="1">
                      <a:off x="3219"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7" name="Line 5065"/>
                    <p:cNvSpPr>
                      <a:spLocks noChangeShapeType="1"/>
                    </p:cNvSpPr>
                    <p:nvPr/>
                  </p:nvSpPr>
                  <p:spPr bwMode="auto">
                    <a:xfrm flipV="1">
                      <a:off x="3219"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8" name="Line 5066"/>
                    <p:cNvSpPr>
                      <a:spLocks noChangeShapeType="1"/>
                    </p:cNvSpPr>
                    <p:nvPr/>
                  </p:nvSpPr>
                  <p:spPr bwMode="auto">
                    <a:xfrm flipV="1">
                      <a:off x="3219"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9" name="Line 5067"/>
                    <p:cNvSpPr>
                      <a:spLocks noChangeShapeType="1"/>
                    </p:cNvSpPr>
                    <p:nvPr/>
                  </p:nvSpPr>
                  <p:spPr bwMode="auto">
                    <a:xfrm flipV="1">
                      <a:off x="3219"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0" name="Line 5068"/>
                    <p:cNvSpPr>
                      <a:spLocks noChangeShapeType="1"/>
                    </p:cNvSpPr>
                    <p:nvPr/>
                  </p:nvSpPr>
                  <p:spPr bwMode="auto">
                    <a:xfrm flipV="1">
                      <a:off x="3219"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1" name="Line 5069"/>
                    <p:cNvSpPr>
                      <a:spLocks noChangeShapeType="1"/>
                    </p:cNvSpPr>
                    <p:nvPr/>
                  </p:nvSpPr>
                  <p:spPr bwMode="auto">
                    <a:xfrm flipV="1">
                      <a:off x="3219"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2" name="Line 5070"/>
                    <p:cNvSpPr>
                      <a:spLocks noChangeShapeType="1"/>
                    </p:cNvSpPr>
                    <p:nvPr/>
                  </p:nvSpPr>
                  <p:spPr bwMode="auto">
                    <a:xfrm flipV="1">
                      <a:off x="3219"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3" name="Line 5071"/>
                    <p:cNvSpPr>
                      <a:spLocks noChangeShapeType="1"/>
                    </p:cNvSpPr>
                    <p:nvPr/>
                  </p:nvSpPr>
                  <p:spPr bwMode="auto">
                    <a:xfrm flipV="1">
                      <a:off x="3219"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4" name="Line 5072"/>
                    <p:cNvSpPr>
                      <a:spLocks noChangeShapeType="1"/>
                    </p:cNvSpPr>
                    <p:nvPr/>
                  </p:nvSpPr>
                  <p:spPr bwMode="auto">
                    <a:xfrm flipV="1">
                      <a:off x="3219"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5" name="Line 5073"/>
                    <p:cNvSpPr>
                      <a:spLocks noChangeShapeType="1"/>
                    </p:cNvSpPr>
                    <p:nvPr/>
                  </p:nvSpPr>
                  <p:spPr bwMode="auto">
                    <a:xfrm flipV="1">
                      <a:off x="3219"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6" name="Line 5074"/>
                    <p:cNvSpPr>
                      <a:spLocks noChangeShapeType="1"/>
                    </p:cNvSpPr>
                    <p:nvPr/>
                  </p:nvSpPr>
                  <p:spPr bwMode="auto">
                    <a:xfrm flipV="1">
                      <a:off x="3219"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7" name="Line 5075"/>
                    <p:cNvSpPr>
                      <a:spLocks noChangeShapeType="1"/>
                    </p:cNvSpPr>
                    <p:nvPr/>
                  </p:nvSpPr>
                  <p:spPr bwMode="auto">
                    <a:xfrm flipV="1">
                      <a:off x="3219"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8" name="Line 5076"/>
                    <p:cNvSpPr>
                      <a:spLocks noChangeShapeType="1"/>
                    </p:cNvSpPr>
                    <p:nvPr/>
                  </p:nvSpPr>
                  <p:spPr bwMode="auto">
                    <a:xfrm flipV="1">
                      <a:off x="3219"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9" name="Line 5077"/>
                    <p:cNvSpPr>
                      <a:spLocks noChangeShapeType="1"/>
                    </p:cNvSpPr>
                    <p:nvPr/>
                  </p:nvSpPr>
                  <p:spPr bwMode="auto">
                    <a:xfrm flipV="1">
                      <a:off x="3219"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0" name="Line 5078"/>
                    <p:cNvSpPr>
                      <a:spLocks noChangeShapeType="1"/>
                    </p:cNvSpPr>
                    <p:nvPr/>
                  </p:nvSpPr>
                  <p:spPr bwMode="auto">
                    <a:xfrm flipV="1">
                      <a:off x="3219"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1" name="Line 5079"/>
                    <p:cNvSpPr>
                      <a:spLocks noChangeShapeType="1"/>
                    </p:cNvSpPr>
                    <p:nvPr/>
                  </p:nvSpPr>
                  <p:spPr bwMode="auto">
                    <a:xfrm flipV="1">
                      <a:off x="3219"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2" name="Line 5080"/>
                    <p:cNvSpPr>
                      <a:spLocks noChangeShapeType="1"/>
                    </p:cNvSpPr>
                    <p:nvPr/>
                  </p:nvSpPr>
                  <p:spPr bwMode="auto">
                    <a:xfrm flipV="1">
                      <a:off x="3219"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3" name="Line 5081"/>
                    <p:cNvSpPr>
                      <a:spLocks noChangeShapeType="1"/>
                    </p:cNvSpPr>
                    <p:nvPr/>
                  </p:nvSpPr>
                  <p:spPr bwMode="auto">
                    <a:xfrm flipV="1">
                      <a:off x="3219"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4" name="Line 5082"/>
                    <p:cNvSpPr>
                      <a:spLocks noChangeShapeType="1"/>
                    </p:cNvSpPr>
                    <p:nvPr/>
                  </p:nvSpPr>
                  <p:spPr bwMode="auto">
                    <a:xfrm flipV="1">
                      <a:off x="3219"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5" name="Line 5083"/>
                    <p:cNvSpPr>
                      <a:spLocks noChangeShapeType="1"/>
                    </p:cNvSpPr>
                    <p:nvPr/>
                  </p:nvSpPr>
                  <p:spPr bwMode="auto">
                    <a:xfrm flipV="1">
                      <a:off x="3219"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6" name="Line 5084"/>
                    <p:cNvSpPr>
                      <a:spLocks noChangeShapeType="1"/>
                    </p:cNvSpPr>
                    <p:nvPr/>
                  </p:nvSpPr>
                  <p:spPr bwMode="auto">
                    <a:xfrm flipV="1">
                      <a:off x="3219"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7" name="Line 5085"/>
                    <p:cNvSpPr>
                      <a:spLocks noChangeShapeType="1"/>
                    </p:cNvSpPr>
                    <p:nvPr/>
                  </p:nvSpPr>
                  <p:spPr bwMode="auto">
                    <a:xfrm flipV="1">
                      <a:off x="3219"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8" name="Line 5086"/>
                    <p:cNvSpPr>
                      <a:spLocks noChangeShapeType="1"/>
                    </p:cNvSpPr>
                    <p:nvPr/>
                  </p:nvSpPr>
                  <p:spPr bwMode="auto">
                    <a:xfrm flipV="1">
                      <a:off x="3219"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9" name="Line 5087"/>
                    <p:cNvSpPr>
                      <a:spLocks noChangeShapeType="1"/>
                    </p:cNvSpPr>
                    <p:nvPr/>
                  </p:nvSpPr>
                  <p:spPr bwMode="auto">
                    <a:xfrm flipV="1">
                      <a:off x="3219"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0" name="Line 5088"/>
                    <p:cNvSpPr>
                      <a:spLocks noChangeShapeType="1"/>
                    </p:cNvSpPr>
                    <p:nvPr/>
                  </p:nvSpPr>
                  <p:spPr bwMode="auto">
                    <a:xfrm flipV="1">
                      <a:off x="3219"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1" name="Line 5089"/>
                    <p:cNvSpPr>
                      <a:spLocks noChangeShapeType="1"/>
                    </p:cNvSpPr>
                    <p:nvPr/>
                  </p:nvSpPr>
                  <p:spPr bwMode="auto">
                    <a:xfrm flipV="1">
                      <a:off x="3219"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2" name="Line 5090"/>
                    <p:cNvSpPr>
                      <a:spLocks noChangeShapeType="1"/>
                    </p:cNvSpPr>
                    <p:nvPr/>
                  </p:nvSpPr>
                  <p:spPr bwMode="auto">
                    <a:xfrm flipV="1">
                      <a:off x="3219"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3" name="Line 5091"/>
                    <p:cNvSpPr>
                      <a:spLocks noChangeShapeType="1"/>
                    </p:cNvSpPr>
                    <p:nvPr/>
                  </p:nvSpPr>
                  <p:spPr bwMode="auto">
                    <a:xfrm flipV="1">
                      <a:off x="3219"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4" name="Line 5092"/>
                    <p:cNvSpPr>
                      <a:spLocks noChangeShapeType="1"/>
                    </p:cNvSpPr>
                    <p:nvPr/>
                  </p:nvSpPr>
                  <p:spPr bwMode="auto">
                    <a:xfrm flipV="1">
                      <a:off x="3219"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5" name="Line 5093"/>
                    <p:cNvSpPr>
                      <a:spLocks noChangeShapeType="1"/>
                    </p:cNvSpPr>
                    <p:nvPr/>
                  </p:nvSpPr>
                  <p:spPr bwMode="auto">
                    <a:xfrm flipV="1">
                      <a:off x="3219"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6" name="Line 5094"/>
                    <p:cNvSpPr>
                      <a:spLocks noChangeShapeType="1"/>
                    </p:cNvSpPr>
                    <p:nvPr/>
                  </p:nvSpPr>
                  <p:spPr bwMode="auto">
                    <a:xfrm flipV="1">
                      <a:off x="3219"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7" name="Line 5095"/>
                    <p:cNvSpPr>
                      <a:spLocks noChangeShapeType="1"/>
                    </p:cNvSpPr>
                    <p:nvPr/>
                  </p:nvSpPr>
                  <p:spPr bwMode="auto">
                    <a:xfrm flipV="1">
                      <a:off x="3219"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8" name="Line 5096"/>
                    <p:cNvSpPr>
                      <a:spLocks noChangeShapeType="1"/>
                    </p:cNvSpPr>
                    <p:nvPr/>
                  </p:nvSpPr>
                  <p:spPr bwMode="auto">
                    <a:xfrm flipV="1">
                      <a:off x="3219"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9" name="Line 5097"/>
                    <p:cNvSpPr>
                      <a:spLocks noChangeShapeType="1"/>
                    </p:cNvSpPr>
                    <p:nvPr/>
                  </p:nvSpPr>
                  <p:spPr bwMode="auto">
                    <a:xfrm flipV="1">
                      <a:off x="3219"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0" name="Line 5098"/>
                    <p:cNvSpPr>
                      <a:spLocks noChangeShapeType="1"/>
                    </p:cNvSpPr>
                    <p:nvPr/>
                  </p:nvSpPr>
                  <p:spPr bwMode="auto">
                    <a:xfrm flipV="1">
                      <a:off x="3219"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1" name="Line 5099"/>
                    <p:cNvSpPr>
                      <a:spLocks noChangeShapeType="1"/>
                    </p:cNvSpPr>
                    <p:nvPr/>
                  </p:nvSpPr>
                  <p:spPr bwMode="auto">
                    <a:xfrm flipV="1">
                      <a:off x="3219"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2" name="Line 5100"/>
                    <p:cNvSpPr>
                      <a:spLocks noChangeShapeType="1"/>
                    </p:cNvSpPr>
                    <p:nvPr/>
                  </p:nvSpPr>
                  <p:spPr bwMode="auto">
                    <a:xfrm flipV="1">
                      <a:off x="3219"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3" name="Line 5101"/>
                    <p:cNvSpPr>
                      <a:spLocks noChangeShapeType="1"/>
                    </p:cNvSpPr>
                    <p:nvPr/>
                  </p:nvSpPr>
                  <p:spPr bwMode="auto">
                    <a:xfrm flipV="1">
                      <a:off x="3219"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4" name="Line 5102"/>
                    <p:cNvSpPr>
                      <a:spLocks noChangeShapeType="1"/>
                    </p:cNvSpPr>
                    <p:nvPr/>
                  </p:nvSpPr>
                  <p:spPr bwMode="auto">
                    <a:xfrm flipV="1">
                      <a:off x="3219"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5" name="Line 5103"/>
                    <p:cNvSpPr>
                      <a:spLocks noChangeShapeType="1"/>
                    </p:cNvSpPr>
                    <p:nvPr/>
                  </p:nvSpPr>
                  <p:spPr bwMode="auto">
                    <a:xfrm flipV="1">
                      <a:off x="3219"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6" name="Line 5104"/>
                    <p:cNvSpPr>
                      <a:spLocks noChangeShapeType="1"/>
                    </p:cNvSpPr>
                    <p:nvPr/>
                  </p:nvSpPr>
                  <p:spPr bwMode="auto">
                    <a:xfrm flipV="1">
                      <a:off x="3219"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7" name="Line 5105"/>
                    <p:cNvSpPr>
                      <a:spLocks noChangeShapeType="1"/>
                    </p:cNvSpPr>
                    <p:nvPr/>
                  </p:nvSpPr>
                  <p:spPr bwMode="auto">
                    <a:xfrm flipV="1">
                      <a:off x="3219"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8" name="Line 5106"/>
                    <p:cNvSpPr>
                      <a:spLocks noChangeShapeType="1"/>
                    </p:cNvSpPr>
                    <p:nvPr/>
                  </p:nvSpPr>
                  <p:spPr bwMode="auto">
                    <a:xfrm flipV="1">
                      <a:off x="3219"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9" name="Line 5107"/>
                    <p:cNvSpPr>
                      <a:spLocks noChangeShapeType="1"/>
                    </p:cNvSpPr>
                    <p:nvPr/>
                  </p:nvSpPr>
                  <p:spPr bwMode="auto">
                    <a:xfrm flipV="1">
                      <a:off x="3219"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0" name="Line 5108"/>
                    <p:cNvSpPr>
                      <a:spLocks noChangeShapeType="1"/>
                    </p:cNvSpPr>
                    <p:nvPr/>
                  </p:nvSpPr>
                  <p:spPr bwMode="auto">
                    <a:xfrm flipV="1">
                      <a:off x="3219" y="19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1" name="Line 5109"/>
                    <p:cNvSpPr>
                      <a:spLocks noChangeShapeType="1"/>
                    </p:cNvSpPr>
                    <p:nvPr/>
                  </p:nvSpPr>
                  <p:spPr bwMode="auto">
                    <a:xfrm flipV="1">
                      <a:off x="3219" y="198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2" name="Line 5110"/>
                    <p:cNvSpPr>
                      <a:spLocks noChangeShapeType="1"/>
                    </p:cNvSpPr>
                    <p:nvPr/>
                  </p:nvSpPr>
                  <p:spPr bwMode="auto">
                    <a:xfrm flipV="1">
                      <a:off x="3219" y="197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3" name="Line 5111"/>
                    <p:cNvSpPr>
                      <a:spLocks noChangeShapeType="1"/>
                    </p:cNvSpPr>
                    <p:nvPr/>
                  </p:nvSpPr>
                  <p:spPr bwMode="auto">
                    <a:xfrm flipV="1">
                      <a:off x="3219" y="197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4" name="Line 5112"/>
                    <p:cNvSpPr>
                      <a:spLocks noChangeShapeType="1"/>
                    </p:cNvSpPr>
                    <p:nvPr/>
                  </p:nvSpPr>
                  <p:spPr bwMode="auto">
                    <a:xfrm flipV="1">
                      <a:off x="3219" y="195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5" name="Line 5113"/>
                    <p:cNvSpPr>
                      <a:spLocks noChangeShapeType="1"/>
                    </p:cNvSpPr>
                    <p:nvPr/>
                  </p:nvSpPr>
                  <p:spPr bwMode="auto">
                    <a:xfrm flipV="1">
                      <a:off x="3219" y="195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6" name="Line 5114"/>
                    <p:cNvSpPr>
                      <a:spLocks noChangeShapeType="1"/>
                    </p:cNvSpPr>
                    <p:nvPr/>
                  </p:nvSpPr>
                  <p:spPr bwMode="auto">
                    <a:xfrm flipV="1">
                      <a:off x="3219" y="194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7" name="Line 5115"/>
                    <p:cNvSpPr>
                      <a:spLocks noChangeShapeType="1"/>
                    </p:cNvSpPr>
                    <p:nvPr/>
                  </p:nvSpPr>
                  <p:spPr bwMode="auto">
                    <a:xfrm flipV="1">
                      <a:off x="3219" y="193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8" name="Line 5116"/>
                    <p:cNvSpPr>
                      <a:spLocks noChangeShapeType="1"/>
                    </p:cNvSpPr>
                    <p:nvPr/>
                  </p:nvSpPr>
                  <p:spPr bwMode="auto">
                    <a:xfrm flipV="1">
                      <a:off x="3219" y="192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9" name="Line 5117"/>
                    <p:cNvSpPr>
                      <a:spLocks noChangeShapeType="1"/>
                    </p:cNvSpPr>
                    <p:nvPr/>
                  </p:nvSpPr>
                  <p:spPr bwMode="auto">
                    <a:xfrm flipV="1">
                      <a:off x="3219" y="19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0" name="Line 5118"/>
                    <p:cNvSpPr>
                      <a:spLocks noChangeShapeType="1"/>
                    </p:cNvSpPr>
                    <p:nvPr/>
                  </p:nvSpPr>
                  <p:spPr bwMode="auto">
                    <a:xfrm flipV="1">
                      <a:off x="3219" y="190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1" name="Line 5119"/>
                    <p:cNvSpPr>
                      <a:spLocks noChangeShapeType="1"/>
                    </p:cNvSpPr>
                    <p:nvPr/>
                  </p:nvSpPr>
                  <p:spPr bwMode="auto">
                    <a:xfrm flipV="1">
                      <a:off x="3219" y="189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2" name="Line 5120"/>
                    <p:cNvSpPr>
                      <a:spLocks noChangeShapeType="1"/>
                    </p:cNvSpPr>
                    <p:nvPr/>
                  </p:nvSpPr>
                  <p:spPr bwMode="auto">
                    <a:xfrm flipV="1">
                      <a:off x="3219" y="18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3" name="Line 5121"/>
                    <p:cNvSpPr>
                      <a:spLocks noChangeShapeType="1"/>
                    </p:cNvSpPr>
                    <p:nvPr/>
                  </p:nvSpPr>
                  <p:spPr bwMode="auto">
                    <a:xfrm flipV="1">
                      <a:off x="3219" y="187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4" name="Line 5122"/>
                    <p:cNvSpPr>
                      <a:spLocks noChangeShapeType="1"/>
                    </p:cNvSpPr>
                    <p:nvPr/>
                  </p:nvSpPr>
                  <p:spPr bwMode="auto">
                    <a:xfrm flipV="1">
                      <a:off x="3219" y="187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5" name="Line 5123"/>
                    <p:cNvSpPr>
                      <a:spLocks noChangeShapeType="1"/>
                    </p:cNvSpPr>
                    <p:nvPr/>
                  </p:nvSpPr>
                  <p:spPr bwMode="auto">
                    <a:xfrm flipV="1">
                      <a:off x="3219" y="18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6" name="Line 5124"/>
                    <p:cNvSpPr>
                      <a:spLocks noChangeShapeType="1"/>
                    </p:cNvSpPr>
                    <p:nvPr/>
                  </p:nvSpPr>
                  <p:spPr bwMode="auto">
                    <a:xfrm flipV="1">
                      <a:off x="3219" y="185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7" name="Line 5125"/>
                    <p:cNvSpPr>
                      <a:spLocks noChangeShapeType="1"/>
                    </p:cNvSpPr>
                    <p:nvPr/>
                  </p:nvSpPr>
                  <p:spPr bwMode="auto">
                    <a:xfrm flipV="1">
                      <a:off x="3219" y="184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8" name="Line 5126"/>
                    <p:cNvSpPr>
                      <a:spLocks noChangeShapeType="1"/>
                    </p:cNvSpPr>
                    <p:nvPr/>
                  </p:nvSpPr>
                  <p:spPr bwMode="auto">
                    <a:xfrm flipV="1">
                      <a:off x="3219" y="18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9" name="Line 5127"/>
                    <p:cNvSpPr>
                      <a:spLocks noChangeShapeType="1"/>
                    </p:cNvSpPr>
                    <p:nvPr/>
                  </p:nvSpPr>
                  <p:spPr bwMode="auto">
                    <a:xfrm flipV="1">
                      <a:off x="3219" y="182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0" name="Line 5128"/>
                    <p:cNvSpPr>
                      <a:spLocks noChangeShapeType="1"/>
                    </p:cNvSpPr>
                    <p:nvPr/>
                  </p:nvSpPr>
                  <p:spPr bwMode="auto">
                    <a:xfrm flipV="1">
                      <a:off x="3219" y="181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1" name="Line 5129"/>
                    <p:cNvSpPr>
                      <a:spLocks noChangeShapeType="1"/>
                    </p:cNvSpPr>
                    <p:nvPr/>
                  </p:nvSpPr>
                  <p:spPr bwMode="auto">
                    <a:xfrm flipV="1">
                      <a:off x="3219" y="18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2" name="Line 5130"/>
                    <p:cNvSpPr>
                      <a:spLocks noChangeShapeType="1"/>
                    </p:cNvSpPr>
                    <p:nvPr/>
                  </p:nvSpPr>
                  <p:spPr bwMode="auto">
                    <a:xfrm flipV="1">
                      <a:off x="3219" y="179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3" name="Line 5131"/>
                    <p:cNvSpPr>
                      <a:spLocks noChangeShapeType="1"/>
                    </p:cNvSpPr>
                    <p:nvPr/>
                  </p:nvSpPr>
                  <p:spPr bwMode="auto">
                    <a:xfrm flipV="1">
                      <a:off x="3219" y="179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4" name="Line 5132"/>
                    <p:cNvSpPr>
                      <a:spLocks noChangeShapeType="1"/>
                    </p:cNvSpPr>
                    <p:nvPr/>
                  </p:nvSpPr>
                  <p:spPr bwMode="auto">
                    <a:xfrm flipV="1">
                      <a:off x="3219" y="17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5" name="Line 5133"/>
                    <p:cNvSpPr>
                      <a:spLocks noChangeShapeType="1"/>
                    </p:cNvSpPr>
                    <p:nvPr/>
                  </p:nvSpPr>
                  <p:spPr bwMode="auto">
                    <a:xfrm flipV="1">
                      <a:off x="3219" y="177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6" name="Line 5134"/>
                    <p:cNvSpPr>
                      <a:spLocks noChangeShapeType="1"/>
                    </p:cNvSpPr>
                    <p:nvPr/>
                  </p:nvSpPr>
                  <p:spPr bwMode="auto">
                    <a:xfrm flipV="1">
                      <a:off x="3219" y="176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7" name="Line 5135"/>
                    <p:cNvSpPr>
                      <a:spLocks noChangeShapeType="1"/>
                    </p:cNvSpPr>
                    <p:nvPr/>
                  </p:nvSpPr>
                  <p:spPr bwMode="auto">
                    <a:xfrm flipV="1">
                      <a:off x="3219" y="17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8" name="Line 5136"/>
                    <p:cNvSpPr>
                      <a:spLocks noChangeShapeType="1"/>
                    </p:cNvSpPr>
                    <p:nvPr/>
                  </p:nvSpPr>
                  <p:spPr bwMode="auto">
                    <a:xfrm flipV="1">
                      <a:off x="3219" y="174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9" name="Line 5137"/>
                    <p:cNvSpPr>
                      <a:spLocks noChangeShapeType="1"/>
                    </p:cNvSpPr>
                    <p:nvPr/>
                  </p:nvSpPr>
                  <p:spPr bwMode="auto">
                    <a:xfrm flipV="1">
                      <a:off x="3219" y="173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0" name="Line 5138"/>
                    <p:cNvSpPr>
                      <a:spLocks noChangeShapeType="1"/>
                    </p:cNvSpPr>
                    <p:nvPr/>
                  </p:nvSpPr>
                  <p:spPr bwMode="auto">
                    <a:xfrm flipV="1">
                      <a:off x="3219" y="17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1" name="Line 5139"/>
                    <p:cNvSpPr>
                      <a:spLocks noChangeShapeType="1"/>
                    </p:cNvSpPr>
                    <p:nvPr/>
                  </p:nvSpPr>
                  <p:spPr bwMode="auto">
                    <a:xfrm flipV="1">
                      <a:off x="3219" y="171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5" name="Group 5341"/>
                  <p:cNvGrpSpPr>
                    <a:grpSpLocks/>
                  </p:cNvGrpSpPr>
                  <p:nvPr/>
                </p:nvGrpSpPr>
                <p:grpSpPr bwMode="auto">
                  <a:xfrm>
                    <a:off x="2636" y="425"/>
                    <a:ext cx="348" cy="2337"/>
                    <a:chOff x="3167" y="1105"/>
                    <a:chExt cx="348" cy="2337"/>
                  </a:xfrm>
                  <a:grpFill/>
                </p:grpSpPr>
                <p:sp>
                  <p:nvSpPr>
                    <p:cNvPr id="152" name="Line 5141"/>
                    <p:cNvSpPr>
                      <a:spLocks noChangeShapeType="1"/>
                    </p:cNvSpPr>
                    <p:nvPr/>
                  </p:nvSpPr>
                  <p:spPr bwMode="auto">
                    <a:xfrm flipV="1">
                      <a:off x="3219" y="170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3" name="Line 5142"/>
                    <p:cNvSpPr>
                      <a:spLocks noChangeShapeType="1"/>
                    </p:cNvSpPr>
                    <p:nvPr/>
                  </p:nvSpPr>
                  <p:spPr bwMode="auto">
                    <a:xfrm flipV="1">
                      <a:off x="3219" y="17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 name="Line 5143"/>
                    <p:cNvSpPr>
                      <a:spLocks noChangeShapeType="1"/>
                    </p:cNvSpPr>
                    <p:nvPr/>
                  </p:nvSpPr>
                  <p:spPr bwMode="auto">
                    <a:xfrm flipV="1">
                      <a:off x="3219" y="168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5" name="Line 5144"/>
                    <p:cNvSpPr>
                      <a:spLocks noChangeShapeType="1"/>
                    </p:cNvSpPr>
                    <p:nvPr/>
                  </p:nvSpPr>
                  <p:spPr bwMode="auto">
                    <a:xfrm flipV="1">
                      <a:off x="3219" y="168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6" name="Line 5145"/>
                    <p:cNvSpPr>
                      <a:spLocks noChangeShapeType="1"/>
                    </p:cNvSpPr>
                    <p:nvPr/>
                  </p:nvSpPr>
                  <p:spPr bwMode="auto">
                    <a:xfrm flipV="1">
                      <a:off x="3219" y="16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7" name="Line 5146"/>
                    <p:cNvSpPr>
                      <a:spLocks noChangeShapeType="1"/>
                    </p:cNvSpPr>
                    <p:nvPr/>
                  </p:nvSpPr>
                  <p:spPr bwMode="auto">
                    <a:xfrm flipV="1">
                      <a:off x="3219" y="16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8" name="Line 5147"/>
                    <p:cNvSpPr>
                      <a:spLocks noChangeShapeType="1"/>
                    </p:cNvSpPr>
                    <p:nvPr/>
                  </p:nvSpPr>
                  <p:spPr bwMode="auto">
                    <a:xfrm flipV="1">
                      <a:off x="3219" y="165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9" name="Line 5148"/>
                    <p:cNvSpPr>
                      <a:spLocks noChangeShapeType="1"/>
                    </p:cNvSpPr>
                    <p:nvPr/>
                  </p:nvSpPr>
                  <p:spPr bwMode="auto">
                    <a:xfrm flipV="1">
                      <a:off x="3219" y="16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0" name="Line 5149"/>
                    <p:cNvSpPr>
                      <a:spLocks noChangeShapeType="1"/>
                    </p:cNvSpPr>
                    <p:nvPr/>
                  </p:nvSpPr>
                  <p:spPr bwMode="auto">
                    <a:xfrm flipV="1">
                      <a:off x="3219" y="16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1" name="Line 5150"/>
                    <p:cNvSpPr>
                      <a:spLocks noChangeShapeType="1"/>
                    </p:cNvSpPr>
                    <p:nvPr/>
                  </p:nvSpPr>
                  <p:spPr bwMode="auto">
                    <a:xfrm flipV="1">
                      <a:off x="3219" y="162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2" name="Line 5151"/>
                    <p:cNvSpPr>
                      <a:spLocks noChangeShapeType="1"/>
                    </p:cNvSpPr>
                    <p:nvPr/>
                  </p:nvSpPr>
                  <p:spPr bwMode="auto">
                    <a:xfrm flipV="1">
                      <a:off x="3219" y="162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3" name="Line 5152"/>
                    <p:cNvSpPr>
                      <a:spLocks noChangeShapeType="1"/>
                    </p:cNvSpPr>
                    <p:nvPr/>
                  </p:nvSpPr>
                  <p:spPr bwMode="auto">
                    <a:xfrm flipV="1">
                      <a:off x="3219" y="16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4" name="Line 5153"/>
                    <p:cNvSpPr>
                      <a:spLocks noChangeShapeType="1"/>
                    </p:cNvSpPr>
                    <p:nvPr/>
                  </p:nvSpPr>
                  <p:spPr bwMode="auto">
                    <a:xfrm flipV="1">
                      <a:off x="3219" y="16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5" name="Line 5154"/>
                    <p:cNvSpPr>
                      <a:spLocks noChangeShapeType="1"/>
                    </p:cNvSpPr>
                    <p:nvPr/>
                  </p:nvSpPr>
                  <p:spPr bwMode="auto">
                    <a:xfrm flipV="1">
                      <a:off x="3219" y="159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6" name="Line 5155"/>
                    <p:cNvSpPr>
                      <a:spLocks noChangeShapeType="1"/>
                    </p:cNvSpPr>
                    <p:nvPr/>
                  </p:nvSpPr>
                  <p:spPr bwMode="auto">
                    <a:xfrm flipV="1">
                      <a:off x="3219" y="15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7" name="Line 5156"/>
                    <p:cNvSpPr>
                      <a:spLocks noChangeShapeType="1"/>
                    </p:cNvSpPr>
                    <p:nvPr/>
                  </p:nvSpPr>
                  <p:spPr bwMode="auto">
                    <a:xfrm flipV="1">
                      <a:off x="3219" y="15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8" name="Line 5157"/>
                    <p:cNvSpPr>
                      <a:spLocks noChangeShapeType="1"/>
                    </p:cNvSpPr>
                    <p:nvPr/>
                  </p:nvSpPr>
                  <p:spPr bwMode="auto">
                    <a:xfrm flipV="1">
                      <a:off x="3219" y="156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9" name="Line 5158"/>
                    <p:cNvSpPr>
                      <a:spLocks noChangeShapeType="1"/>
                    </p:cNvSpPr>
                    <p:nvPr/>
                  </p:nvSpPr>
                  <p:spPr bwMode="auto">
                    <a:xfrm flipV="1">
                      <a:off x="3219" y="155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0" name="Line 5159"/>
                    <p:cNvSpPr>
                      <a:spLocks noChangeShapeType="1"/>
                    </p:cNvSpPr>
                    <p:nvPr/>
                  </p:nvSpPr>
                  <p:spPr bwMode="auto">
                    <a:xfrm flipV="1">
                      <a:off x="3219" y="15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1" name="Line 5160"/>
                    <p:cNvSpPr>
                      <a:spLocks noChangeShapeType="1"/>
                    </p:cNvSpPr>
                    <p:nvPr/>
                  </p:nvSpPr>
                  <p:spPr bwMode="auto">
                    <a:xfrm flipV="1">
                      <a:off x="3219" y="15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2" name="Line 5161"/>
                    <p:cNvSpPr>
                      <a:spLocks noChangeShapeType="1"/>
                    </p:cNvSpPr>
                    <p:nvPr/>
                  </p:nvSpPr>
                  <p:spPr bwMode="auto">
                    <a:xfrm flipV="1">
                      <a:off x="3219" y="152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3" name="Line 5162"/>
                    <p:cNvSpPr>
                      <a:spLocks noChangeShapeType="1"/>
                    </p:cNvSpPr>
                    <p:nvPr/>
                  </p:nvSpPr>
                  <p:spPr bwMode="auto">
                    <a:xfrm flipV="1">
                      <a:off x="3219" y="151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4" name="Line 5163"/>
                    <p:cNvSpPr>
                      <a:spLocks noChangeShapeType="1"/>
                    </p:cNvSpPr>
                    <p:nvPr/>
                  </p:nvSpPr>
                  <p:spPr bwMode="auto">
                    <a:xfrm flipV="1">
                      <a:off x="3219" y="15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5" name="Line 5164"/>
                    <p:cNvSpPr>
                      <a:spLocks noChangeShapeType="1"/>
                    </p:cNvSpPr>
                    <p:nvPr/>
                  </p:nvSpPr>
                  <p:spPr bwMode="auto">
                    <a:xfrm flipV="1">
                      <a:off x="3219" y="149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6" name="Line 5165"/>
                    <p:cNvSpPr>
                      <a:spLocks noChangeShapeType="1"/>
                    </p:cNvSpPr>
                    <p:nvPr/>
                  </p:nvSpPr>
                  <p:spPr bwMode="auto">
                    <a:xfrm flipV="1">
                      <a:off x="3219" y="149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7" name="Line 5166"/>
                    <p:cNvSpPr>
                      <a:spLocks noChangeShapeType="1"/>
                    </p:cNvSpPr>
                    <p:nvPr/>
                  </p:nvSpPr>
                  <p:spPr bwMode="auto">
                    <a:xfrm flipV="1">
                      <a:off x="3219" y="14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 name="Line 5167"/>
                    <p:cNvSpPr>
                      <a:spLocks noChangeShapeType="1"/>
                    </p:cNvSpPr>
                    <p:nvPr/>
                  </p:nvSpPr>
                  <p:spPr bwMode="auto">
                    <a:xfrm flipV="1">
                      <a:off x="3219" y="147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9" name="Line 5168"/>
                    <p:cNvSpPr>
                      <a:spLocks noChangeShapeType="1"/>
                    </p:cNvSpPr>
                    <p:nvPr/>
                  </p:nvSpPr>
                  <p:spPr bwMode="auto">
                    <a:xfrm flipV="1">
                      <a:off x="3219" y="146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 name="Line 5169"/>
                    <p:cNvSpPr>
                      <a:spLocks noChangeShapeType="1"/>
                    </p:cNvSpPr>
                    <p:nvPr/>
                  </p:nvSpPr>
                  <p:spPr bwMode="auto">
                    <a:xfrm flipV="1">
                      <a:off x="3219" y="14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1" name="Line 5170"/>
                    <p:cNvSpPr>
                      <a:spLocks noChangeShapeType="1"/>
                    </p:cNvSpPr>
                    <p:nvPr/>
                  </p:nvSpPr>
                  <p:spPr bwMode="auto">
                    <a:xfrm flipV="1">
                      <a:off x="3219" y="144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 name="Line 5171"/>
                    <p:cNvSpPr>
                      <a:spLocks noChangeShapeType="1"/>
                    </p:cNvSpPr>
                    <p:nvPr/>
                  </p:nvSpPr>
                  <p:spPr bwMode="auto">
                    <a:xfrm flipV="1">
                      <a:off x="3219" y="14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3" name="Line 5172"/>
                    <p:cNvSpPr>
                      <a:spLocks noChangeShapeType="1"/>
                    </p:cNvSpPr>
                    <p:nvPr/>
                  </p:nvSpPr>
                  <p:spPr bwMode="auto">
                    <a:xfrm flipV="1">
                      <a:off x="3219" y="14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 name="Line 5173"/>
                    <p:cNvSpPr>
                      <a:spLocks noChangeShapeType="1"/>
                    </p:cNvSpPr>
                    <p:nvPr/>
                  </p:nvSpPr>
                  <p:spPr bwMode="auto">
                    <a:xfrm flipV="1">
                      <a:off x="3219" y="141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5" name="Line 5174"/>
                    <p:cNvSpPr>
                      <a:spLocks noChangeShapeType="1"/>
                    </p:cNvSpPr>
                    <p:nvPr/>
                  </p:nvSpPr>
                  <p:spPr bwMode="auto">
                    <a:xfrm flipV="1">
                      <a:off x="3219" y="14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 name="Line 5175"/>
                    <p:cNvSpPr>
                      <a:spLocks noChangeShapeType="1"/>
                    </p:cNvSpPr>
                    <p:nvPr/>
                  </p:nvSpPr>
                  <p:spPr bwMode="auto">
                    <a:xfrm flipV="1">
                      <a:off x="3219" y="14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7" name="Line 5176"/>
                    <p:cNvSpPr>
                      <a:spLocks noChangeShapeType="1"/>
                    </p:cNvSpPr>
                    <p:nvPr/>
                  </p:nvSpPr>
                  <p:spPr bwMode="auto">
                    <a:xfrm flipV="1">
                      <a:off x="3219" y="139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 name="Line 5177"/>
                    <p:cNvSpPr>
                      <a:spLocks noChangeShapeType="1"/>
                    </p:cNvSpPr>
                    <p:nvPr/>
                  </p:nvSpPr>
                  <p:spPr bwMode="auto">
                    <a:xfrm flipV="1">
                      <a:off x="3219" y="13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 name="Line 5178"/>
                    <p:cNvSpPr>
                      <a:spLocks noChangeShapeType="1"/>
                    </p:cNvSpPr>
                    <p:nvPr/>
                  </p:nvSpPr>
                  <p:spPr bwMode="auto">
                    <a:xfrm flipV="1">
                      <a:off x="3219" y="13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 name="Line 5179"/>
                    <p:cNvSpPr>
                      <a:spLocks noChangeShapeType="1"/>
                    </p:cNvSpPr>
                    <p:nvPr/>
                  </p:nvSpPr>
                  <p:spPr bwMode="auto">
                    <a:xfrm flipV="1">
                      <a:off x="3219" y="136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1" name="Line 5180"/>
                    <p:cNvSpPr>
                      <a:spLocks noChangeShapeType="1"/>
                    </p:cNvSpPr>
                    <p:nvPr/>
                  </p:nvSpPr>
                  <p:spPr bwMode="auto">
                    <a:xfrm flipV="1">
                      <a:off x="3219" y="13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 name="Line 5181"/>
                    <p:cNvSpPr>
                      <a:spLocks noChangeShapeType="1"/>
                    </p:cNvSpPr>
                    <p:nvPr/>
                  </p:nvSpPr>
                  <p:spPr bwMode="auto">
                    <a:xfrm flipV="1">
                      <a:off x="3219" y="13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3" name="Line 5182"/>
                    <p:cNvSpPr>
                      <a:spLocks noChangeShapeType="1"/>
                    </p:cNvSpPr>
                    <p:nvPr/>
                  </p:nvSpPr>
                  <p:spPr bwMode="auto">
                    <a:xfrm flipV="1">
                      <a:off x="3219" y="133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 name="Line 5183"/>
                    <p:cNvSpPr>
                      <a:spLocks noChangeShapeType="1"/>
                    </p:cNvSpPr>
                    <p:nvPr/>
                  </p:nvSpPr>
                  <p:spPr bwMode="auto">
                    <a:xfrm flipV="1">
                      <a:off x="3219" y="132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5" name="Line 5184"/>
                    <p:cNvSpPr>
                      <a:spLocks noChangeShapeType="1"/>
                    </p:cNvSpPr>
                    <p:nvPr/>
                  </p:nvSpPr>
                  <p:spPr bwMode="auto">
                    <a:xfrm flipV="1">
                      <a:off x="3219" y="13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 name="Line 5185"/>
                    <p:cNvSpPr>
                      <a:spLocks noChangeShapeType="1"/>
                    </p:cNvSpPr>
                    <p:nvPr/>
                  </p:nvSpPr>
                  <p:spPr bwMode="auto">
                    <a:xfrm flipV="1">
                      <a:off x="3219" y="130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7" name="Line 5186"/>
                    <p:cNvSpPr>
                      <a:spLocks noChangeShapeType="1"/>
                    </p:cNvSpPr>
                    <p:nvPr/>
                  </p:nvSpPr>
                  <p:spPr bwMode="auto">
                    <a:xfrm flipV="1">
                      <a:off x="3219" y="130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 name="Line 5187"/>
                    <p:cNvSpPr>
                      <a:spLocks noChangeShapeType="1"/>
                    </p:cNvSpPr>
                    <p:nvPr/>
                  </p:nvSpPr>
                  <p:spPr bwMode="auto">
                    <a:xfrm flipV="1">
                      <a:off x="3219" y="12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9" name="Line 5188"/>
                    <p:cNvSpPr>
                      <a:spLocks noChangeShapeType="1"/>
                    </p:cNvSpPr>
                    <p:nvPr/>
                  </p:nvSpPr>
                  <p:spPr bwMode="auto">
                    <a:xfrm flipV="1">
                      <a:off x="3219" y="12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 name="Line 5189"/>
                    <p:cNvSpPr>
                      <a:spLocks noChangeShapeType="1"/>
                    </p:cNvSpPr>
                    <p:nvPr/>
                  </p:nvSpPr>
                  <p:spPr bwMode="auto">
                    <a:xfrm flipV="1">
                      <a:off x="3219" y="127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1" name="Line 5190"/>
                    <p:cNvSpPr>
                      <a:spLocks noChangeShapeType="1"/>
                    </p:cNvSpPr>
                    <p:nvPr/>
                  </p:nvSpPr>
                  <p:spPr bwMode="auto">
                    <a:xfrm flipV="1">
                      <a:off x="3219" y="12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 name="Line 5191"/>
                    <p:cNvSpPr>
                      <a:spLocks noChangeShapeType="1"/>
                    </p:cNvSpPr>
                    <p:nvPr/>
                  </p:nvSpPr>
                  <p:spPr bwMode="auto">
                    <a:xfrm flipV="1">
                      <a:off x="3219" y="12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3" name="Line 5192"/>
                    <p:cNvSpPr>
                      <a:spLocks noChangeShapeType="1"/>
                    </p:cNvSpPr>
                    <p:nvPr/>
                  </p:nvSpPr>
                  <p:spPr bwMode="auto">
                    <a:xfrm flipV="1">
                      <a:off x="3219" y="124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 name="Line 5193"/>
                    <p:cNvSpPr>
                      <a:spLocks noChangeShapeType="1"/>
                    </p:cNvSpPr>
                    <p:nvPr/>
                  </p:nvSpPr>
                  <p:spPr bwMode="auto">
                    <a:xfrm flipV="1">
                      <a:off x="3219" y="124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5" name="Line 5194"/>
                    <p:cNvSpPr>
                      <a:spLocks noChangeShapeType="1"/>
                    </p:cNvSpPr>
                    <p:nvPr/>
                  </p:nvSpPr>
                  <p:spPr bwMode="auto">
                    <a:xfrm flipV="1">
                      <a:off x="3219" y="12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 name="Line 5195"/>
                    <p:cNvSpPr>
                      <a:spLocks noChangeShapeType="1"/>
                    </p:cNvSpPr>
                    <p:nvPr/>
                  </p:nvSpPr>
                  <p:spPr bwMode="auto">
                    <a:xfrm flipV="1">
                      <a:off x="3219" y="12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7" name="Line 5196"/>
                    <p:cNvSpPr>
                      <a:spLocks noChangeShapeType="1"/>
                    </p:cNvSpPr>
                    <p:nvPr/>
                  </p:nvSpPr>
                  <p:spPr bwMode="auto">
                    <a:xfrm flipV="1">
                      <a:off x="3219" y="121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 name="Line 5197"/>
                    <p:cNvSpPr>
                      <a:spLocks noChangeShapeType="1"/>
                    </p:cNvSpPr>
                    <p:nvPr/>
                  </p:nvSpPr>
                  <p:spPr bwMode="auto">
                    <a:xfrm flipV="1">
                      <a:off x="3219" y="12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9" name="Line 5198"/>
                    <p:cNvSpPr>
                      <a:spLocks noChangeShapeType="1"/>
                    </p:cNvSpPr>
                    <p:nvPr/>
                  </p:nvSpPr>
                  <p:spPr bwMode="auto">
                    <a:xfrm flipV="1">
                      <a:off x="3219" y="11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 name="Line 5199"/>
                    <p:cNvSpPr>
                      <a:spLocks noChangeShapeType="1"/>
                    </p:cNvSpPr>
                    <p:nvPr/>
                  </p:nvSpPr>
                  <p:spPr bwMode="auto">
                    <a:xfrm flipV="1">
                      <a:off x="3219" y="11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1" name="Line 5200"/>
                    <p:cNvSpPr>
                      <a:spLocks noChangeShapeType="1"/>
                    </p:cNvSpPr>
                    <p:nvPr/>
                  </p:nvSpPr>
                  <p:spPr bwMode="auto">
                    <a:xfrm flipV="1">
                      <a:off x="3219" y="117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 name="Line 5201"/>
                    <p:cNvSpPr>
                      <a:spLocks noChangeShapeType="1"/>
                    </p:cNvSpPr>
                    <p:nvPr/>
                  </p:nvSpPr>
                  <p:spPr bwMode="auto">
                    <a:xfrm flipV="1">
                      <a:off x="3219" y="11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3" name="Line 5202"/>
                    <p:cNvSpPr>
                      <a:spLocks noChangeShapeType="1"/>
                    </p:cNvSpPr>
                    <p:nvPr/>
                  </p:nvSpPr>
                  <p:spPr bwMode="auto">
                    <a:xfrm flipV="1">
                      <a:off x="3219" y="11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 name="Line 5203"/>
                    <p:cNvSpPr>
                      <a:spLocks noChangeShapeType="1"/>
                    </p:cNvSpPr>
                    <p:nvPr/>
                  </p:nvSpPr>
                  <p:spPr bwMode="auto">
                    <a:xfrm flipV="1">
                      <a:off x="3219" y="114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5" name="Rectangle 5204"/>
                    <p:cNvSpPr>
                      <a:spLocks noChangeArrowheads="1"/>
                    </p:cNvSpPr>
                    <p:nvPr/>
                  </p:nvSpPr>
                  <p:spPr bwMode="auto">
                    <a:xfrm>
                      <a:off x="3167" y="326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216" name="Line 5205"/>
                    <p:cNvSpPr>
                      <a:spLocks noChangeShapeType="1"/>
                    </p:cNvSpPr>
                    <p:nvPr/>
                  </p:nvSpPr>
                  <p:spPr bwMode="auto">
                    <a:xfrm>
                      <a:off x="3514" y="321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7" name="Line 5206"/>
                    <p:cNvSpPr>
                      <a:spLocks noChangeShapeType="1"/>
                    </p:cNvSpPr>
                    <p:nvPr/>
                  </p:nvSpPr>
                  <p:spPr bwMode="auto">
                    <a:xfrm flipV="1">
                      <a:off x="3514" y="110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 name="Line 5207"/>
                    <p:cNvSpPr>
                      <a:spLocks noChangeShapeType="1"/>
                    </p:cNvSpPr>
                    <p:nvPr/>
                  </p:nvSpPr>
                  <p:spPr bwMode="auto">
                    <a:xfrm flipV="1">
                      <a:off x="3514" y="320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9" name="Line 5208"/>
                    <p:cNvSpPr>
                      <a:spLocks noChangeShapeType="1"/>
                    </p:cNvSpPr>
                    <p:nvPr/>
                  </p:nvSpPr>
                  <p:spPr bwMode="auto">
                    <a:xfrm flipV="1">
                      <a:off x="3514" y="319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 name="Line 5209"/>
                    <p:cNvSpPr>
                      <a:spLocks noChangeShapeType="1"/>
                    </p:cNvSpPr>
                    <p:nvPr/>
                  </p:nvSpPr>
                  <p:spPr bwMode="auto">
                    <a:xfrm flipV="1">
                      <a:off x="3514" y="3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1" name="Line 5210"/>
                    <p:cNvSpPr>
                      <a:spLocks noChangeShapeType="1"/>
                    </p:cNvSpPr>
                    <p:nvPr/>
                  </p:nvSpPr>
                  <p:spPr bwMode="auto">
                    <a:xfrm flipV="1">
                      <a:off x="3514" y="317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 name="Line 5211"/>
                    <p:cNvSpPr>
                      <a:spLocks noChangeShapeType="1"/>
                    </p:cNvSpPr>
                    <p:nvPr/>
                  </p:nvSpPr>
                  <p:spPr bwMode="auto">
                    <a:xfrm flipV="1">
                      <a:off x="3514" y="317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3" name="Line 5212"/>
                    <p:cNvSpPr>
                      <a:spLocks noChangeShapeType="1"/>
                    </p:cNvSpPr>
                    <p:nvPr/>
                  </p:nvSpPr>
                  <p:spPr bwMode="auto">
                    <a:xfrm flipV="1">
                      <a:off x="3514" y="3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 name="Line 5213"/>
                    <p:cNvSpPr>
                      <a:spLocks noChangeShapeType="1"/>
                    </p:cNvSpPr>
                    <p:nvPr/>
                  </p:nvSpPr>
                  <p:spPr bwMode="auto">
                    <a:xfrm flipV="1">
                      <a:off x="3514" y="315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5" name="Line 5214"/>
                    <p:cNvSpPr>
                      <a:spLocks noChangeShapeType="1"/>
                    </p:cNvSpPr>
                    <p:nvPr/>
                  </p:nvSpPr>
                  <p:spPr bwMode="auto">
                    <a:xfrm flipV="1">
                      <a:off x="3514" y="314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6" name="Line 5215"/>
                    <p:cNvSpPr>
                      <a:spLocks noChangeShapeType="1"/>
                    </p:cNvSpPr>
                    <p:nvPr/>
                  </p:nvSpPr>
                  <p:spPr bwMode="auto">
                    <a:xfrm flipV="1">
                      <a:off x="3514" y="313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7" name="Line 5216"/>
                    <p:cNvSpPr>
                      <a:spLocks noChangeShapeType="1"/>
                    </p:cNvSpPr>
                    <p:nvPr/>
                  </p:nvSpPr>
                  <p:spPr bwMode="auto">
                    <a:xfrm flipV="1">
                      <a:off x="3514" y="312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8" name="Line 5217"/>
                    <p:cNvSpPr>
                      <a:spLocks noChangeShapeType="1"/>
                    </p:cNvSpPr>
                    <p:nvPr/>
                  </p:nvSpPr>
                  <p:spPr bwMode="auto">
                    <a:xfrm flipV="1">
                      <a:off x="3514" y="311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9" name="Line 5218"/>
                    <p:cNvSpPr>
                      <a:spLocks noChangeShapeType="1"/>
                    </p:cNvSpPr>
                    <p:nvPr/>
                  </p:nvSpPr>
                  <p:spPr bwMode="auto">
                    <a:xfrm flipV="1">
                      <a:off x="3514" y="310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0" name="Line 5219"/>
                    <p:cNvSpPr>
                      <a:spLocks noChangeShapeType="1"/>
                    </p:cNvSpPr>
                    <p:nvPr/>
                  </p:nvSpPr>
                  <p:spPr bwMode="auto">
                    <a:xfrm flipV="1">
                      <a:off x="3514" y="309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1" name="Line 5220"/>
                    <p:cNvSpPr>
                      <a:spLocks noChangeShapeType="1"/>
                    </p:cNvSpPr>
                    <p:nvPr/>
                  </p:nvSpPr>
                  <p:spPr bwMode="auto">
                    <a:xfrm flipV="1">
                      <a:off x="3514" y="308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2" name="Line 5221"/>
                    <p:cNvSpPr>
                      <a:spLocks noChangeShapeType="1"/>
                    </p:cNvSpPr>
                    <p:nvPr/>
                  </p:nvSpPr>
                  <p:spPr bwMode="auto">
                    <a:xfrm flipV="1">
                      <a:off x="3514" y="308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3" name="Line 5222"/>
                    <p:cNvSpPr>
                      <a:spLocks noChangeShapeType="1"/>
                    </p:cNvSpPr>
                    <p:nvPr/>
                  </p:nvSpPr>
                  <p:spPr bwMode="auto">
                    <a:xfrm flipV="1">
                      <a:off x="3514" y="306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4" name="Line 5223"/>
                    <p:cNvSpPr>
                      <a:spLocks noChangeShapeType="1"/>
                    </p:cNvSpPr>
                    <p:nvPr/>
                  </p:nvSpPr>
                  <p:spPr bwMode="auto">
                    <a:xfrm flipV="1">
                      <a:off x="3514" y="30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5" name="Line 5224"/>
                    <p:cNvSpPr>
                      <a:spLocks noChangeShapeType="1"/>
                    </p:cNvSpPr>
                    <p:nvPr/>
                  </p:nvSpPr>
                  <p:spPr bwMode="auto">
                    <a:xfrm flipV="1">
                      <a:off x="3514" y="305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6" name="Line 5225"/>
                    <p:cNvSpPr>
                      <a:spLocks noChangeShapeType="1"/>
                    </p:cNvSpPr>
                    <p:nvPr/>
                  </p:nvSpPr>
                  <p:spPr bwMode="auto">
                    <a:xfrm flipV="1">
                      <a:off x="3514" y="304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7" name="Line 5226"/>
                    <p:cNvSpPr>
                      <a:spLocks noChangeShapeType="1"/>
                    </p:cNvSpPr>
                    <p:nvPr/>
                  </p:nvSpPr>
                  <p:spPr bwMode="auto">
                    <a:xfrm flipV="1">
                      <a:off x="3514" y="30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8" name="Line 5227"/>
                    <p:cNvSpPr>
                      <a:spLocks noChangeShapeType="1"/>
                    </p:cNvSpPr>
                    <p:nvPr/>
                  </p:nvSpPr>
                  <p:spPr bwMode="auto">
                    <a:xfrm flipV="1">
                      <a:off x="3514" y="302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39" name="Line 5228"/>
                    <p:cNvSpPr>
                      <a:spLocks noChangeShapeType="1"/>
                    </p:cNvSpPr>
                    <p:nvPr/>
                  </p:nvSpPr>
                  <p:spPr bwMode="auto">
                    <a:xfrm flipV="1">
                      <a:off x="3514" y="301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0" name="Line 5229"/>
                    <p:cNvSpPr>
                      <a:spLocks noChangeShapeType="1"/>
                    </p:cNvSpPr>
                    <p:nvPr/>
                  </p:nvSpPr>
                  <p:spPr bwMode="auto">
                    <a:xfrm flipV="1">
                      <a:off x="3514" y="30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1" name="Line 5230"/>
                    <p:cNvSpPr>
                      <a:spLocks noChangeShapeType="1"/>
                    </p:cNvSpPr>
                    <p:nvPr/>
                  </p:nvSpPr>
                  <p:spPr bwMode="auto">
                    <a:xfrm flipV="1">
                      <a:off x="3514" y="300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2" name="Line 5231"/>
                    <p:cNvSpPr>
                      <a:spLocks noChangeShapeType="1"/>
                    </p:cNvSpPr>
                    <p:nvPr/>
                  </p:nvSpPr>
                  <p:spPr bwMode="auto">
                    <a:xfrm flipV="1">
                      <a:off x="3514" y="298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3" name="Line 5232"/>
                    <p:cNvSpPr>
                      <a:spLocks noChangeShapeType="1"/>
                    </p:cNvSpPr>
                    <p:nvPr/>
                  </p:nvSpPr>
                  <p:spPr bwMode="auto">
                    <a:xfrm flipV="1">
                      <a:off x="3514" y="29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4" name="Line 5233"/>
                    <p:cNvSpPr>
                      <a:spLocks noChangeShapeType="1"/>
                    </p:cNvSpPr>
                    <p:nvPr/>
                  </p:nvSpPr>
                  <p:spPr bwMode="auto">
                    <a:xfrm flipV="1">
                      <a:off x="3514" y="297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5" name="Line 5234"/>
                    <p:cNvSpPr>
                      <a:spLocks noChangeShapeType="1"/>
                    </p:cNvSpPr>
                    <p:nvPr/>
                  </p:nvSpPr>
                  <p:spPr bwMode="auto">
                    <a:xfrm flipV="1">
                      <a:off x="3514" y="296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6" name="Line 5235"/>
                    <p:cNvSpPr>
                      <a:spLocks noChangeShapeType="1"/>
                    </p:cNvSpPr>
                    <p:nvPr/>
                  </p:nvSpPr>
                  <p:spPr bwMode="auto">
                    <a:xfrm flipV="1">
                      <a:off x="3514" y="29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7" name="Line 5236"/>
                    <p:cNvSpPr>
                      <a:spLocks noChangeShapeType="1"/>
                    </p:cNvSpPr>
                    <p:nvPr/>
                  </p:nvSpPr>
                  <p:spPr bwMode="auto">
                    <a:xfrm flipV="1">
                      <a:off x="3514" y="294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8" name="Line 5237"/>
                    <p:cNvSpPr>
                      <a:spLocks noChangeShapeType="1"/>
                    </p:cNvSpPr>
                    <p:nvPr/>
                  </p:nvSpPr>
                  <p:spPr bwMode="auto">
                    <a:xfrm flipV="1">
                      <a:off x="3514" y="293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49" name="Line 5238"/>
                    <p:cNvSpPr>
                      <a:spLocks noChangeShapeType="1"/>
                    </p:cNvSpPr>
                    <p:nvPr/>
                  </p:nvSpPr>
                  <p:spPr bwMode="auto">
                    <a:xfrm flipV="1">
                      <a:off x="3514" y="292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0" name="Line 5239"/>
                    <p:cNvSpPr>
                      <a:spLocks noChangeShapeType="1"/>
                    </p:cNvSpPr>
                    <p:nvPr/>
                  </p:nvSpPr>
                  <p:spPr bwMode="auto">
                    <a:xfrm flipV="1">
                      <a:off x="3514" y="2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1" name="Line 5240"/>
                    <p:cNvSpPr>
                      <a:spLocks noChangeShapeType="1"/>
                    </p:cNvSpPr>
                    <p:nvPr/>
                  </p:nvSpPr>
                  <p:spPr bwMode="auto">
                    <a:xfrm flipV="1">
                      <a:off x="3514" y="290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2" name="Line 5241"/>
                    <p:cNvSpPr>
                      <a:spLocks noChangeShapeType="1"/>
                    </p:cNvSpPr>
                    <p:nvPr/>
                  </p:nvSpPr>
                  <p:spPr bwMode="auto">
                    <a:xfrm flipV="1">
                      <a:off x="3514" y="290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 name="Line 5242"/>
                    <p:cNvSpPr>
                      <a:spLocks noChangeShapeType="1"/>
                    </p:cNvSpPr>
                    <p:nvPr/>
                  </p:nvSpPr>
                  <p:spPr bwMode="auto">
                    <a:xfrm flipV="1">
                      <a:off x="3514" y="2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4" name="Line 5243"/>
                    <p:cNvSpPr>
                      <a:spLocks noChangeShapeType="1"/>
                    </p:cNvSpPr>
                    <p:nvPr/>
                  </p:nvSpPr>
                  <p:spPr bwMode="auto">
                    <a:xfrm flipV="1">
                      <a:off x="3514" y="288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5" name="Line 5244"/>
                    <p:cNvSpPr>
                      <a:spLocks noChangeShapeType="1"/>
                    </p:cNvSpPr>
                    <p:nvPr/>
                  </p:nvSpPr>
                  <p:spPr bwMode="auto">
                    <a:xfrm flipV="1">
                      <a:off x="3514" y="287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6" name="Line 5245"/>
                    <p:cNvSpPr>
                      <a:spLocks noChangeShapeType="1"/>
                    </p:cNvSpPr>
                    <p:nvPr/>
                  </p:nvSpPr>
                  <p:spPr bwMode="auto">
                    <a:xfrm flipV="1">
                      <a:off x="3514" y="2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 name="Line 5246"/>
                    <p:cNvSpPr>
                      <a:spLocks noChangeShapeType="1"/>
                    </p:cNvSpPr>
                    <p:nvPr/>
                  </p:nvSpPr>
                  <p:spPr bwMode="auto">
                    <a:xfrm flipV="1">
                      <a:off x="3514" y="285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8" name="Line 5247"/>
                    <p:cNvSpPr>
                      <a:spLocks noChangeShapeType="1"/>
                    </p:cNvSpPr>
                    <p:nvPr/>
                  </p:nvSpPr>
                  <p:spPr bwMode="auto">
                    <a:xfrm flipV="1">
                      <a:off x="3514" y="284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9" name="Line 5248"/>
                    <p:cNvSpPr>
                      <a:spLocks noChangeShapeType="1"/>
                    </p:cNvSpPr>
                    <p:nvPr/>
                  </p:nvSpPr>
                  <p:spPr bwMode="auto">
                    <a:xfrm flipV="1">
                      <a:off x="3514" y="2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0" name="Line 5249"/>
                    <p:cNvSpPr>
                      <a:spLocks noChangeShapeType="1"/>
                    </p:cNvSpPr>
                    <p:nvPr/>
                  </p:nvSpPr>
                  <p:spPr bwMode="auto">
                    <a:xfrm flipV="1">
                      <a:off x="3514" y="282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1" name="Line 5250"/>
                    <p:cNvSpPr>
                      <a:spLocks noChangeShapeType="1"/>
                    </p:cNvSpPr>
                    <p:nvPr/>
                  </p:nvSpPr>
                  <p:spPr bwMode="auto">
                    <a:xfrm flipV="1">
                      <a:off x="3514" y="281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2" name="Line 5251"/>
                    <p:cNvSpPr>
                      <a:spLocks noChangeShapeType="1"/>
                    </p:cNvSpPr>
                    <p:nvPr/>
                  </p:nvSpPr>
                  <p:spPr bwMode="auto">
                    <a:xfrm flipV="1">
                      <a:off x="3514" y="2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3" name="Line 5252"/>
                    <p:cNvSpPr>
                      <a:spLocks noChangeShapeType="1"/>
                    </p:cNvSpPr>
                    <p:nvPr/>
                  </p:nvSpPr>
                  <p:spPr bwMode="auto">
                    <a:xfrm flipV="1">
                      <a:off x="3514" y="279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4" name="Line 5253"/>
                    <p:cNvSpPr>
                      <a:spLocks noChangeShapeType="1"/>
                    </p:cNvSpPr>
                    <p:nvPr/>
                  </p:nvSpPr>
                  <p:spPr bwMode="auto">
                    <a:xfrm flipV="1">
                      <a:off x="3514" y="279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5" name="Line 5254"/>
                    <p:cNvSpPr>
                      <a:spLocks noChangeShapeType="1"/>
                    </p:cNvSpPr>
                    <p:nvPr/>
                  </p:nvSpPr>
                  <p:spPr bwMode="auto">
                    <a:xfrm flipV="1">
                      <a:off x="3514" y="278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6" name="Line 5255"/>
                    <p:cNvSpPr>
                      <a:spLocks noChangeShapeType="1"/>
                    </p:cNvSpPr>
                    <p:nvPr/>
                  </p:nvSpPr>
                  <p:spPr bwMode="auto">
                    <a:xfrm flipV="1">
                      <a:off x="3514" y="27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7" name="Line 5256"/>
                    <p:cNvSpPr>
                      <a:spLocks noChangeShapeType="1"/>
                    </p:cNvSpPr>
                    <p:nvPr/>
                  </p:nvSpPr>
                  <p:spPr bwMode="auto">
                    <a:xfrm flipV="1">
                      <a:off x="3514" y="276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8" name="Line 5257"/>
                    <p:cNvSpPr>
                      <a:spLocks noChangeShapeType="1"/>
                    </p:cNvSpPr>
                    <p:nvPr/>
                  </p:nvSpPr>
                  <p:spPr bwMode="auto">
                    <a:xfrm flipV="1">
                      <a:off x="3514" y="275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69" name="Line 5258"/>
                    <p:cNvSpPr>
                      <a:spLocks noChangeShapeType="1"/>
                    </p:cNvSpPr>
                    <p:nvPr/>
                  </p:nvSpPr>
                  <p:spPr bwMode="auto">
                    <a:xfrm flipV="1">
                      <a:off x="3514" y="27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0" name="Line 5259"/>
                    <p:cNvSpPr>
                      <a:spLocks noChangeShapeType="1"/>
                    </p:cNvSpPr>
                    <p:nvPr/>
                  </p:nvSpPr>
                  <p:spPr bwMode="auto">
                    <a:xfrm flipV="1">
                      <a:off x="3514" y="273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1" name="Line 5260"/>
                    <p:cNvSpPr>
                      <a:spLocks noChangeShapeType="1"/>
                    </p:cNvSpPr>
                    <p:nvPr/>
                  </p:nvSpPr>
                  <p:spPr bwMode="auto">
                    <a:xfrm flipV="1">
                      <a:off x="3514" y="273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2" name="Line 5261"/>
                    <p:cNvSpPr>
                      <a:spLocks noChangeShapeType="1"/>
                    </p:cNvSpPr>
                    <p:nvPr/>
                  </p:nvSpPr>
                  <p:spPr bwMode="auto">
                    <a:xfrm flipV="1">
                      <a:off x="3514" y="27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3" name="Line 5262"/>
                    <p:cNvSpPr>
                      <a:spLocks noChangeShapeType="1"/>
                    </p:cNvSpPr>
                    <p:nvPr/>
                  </p:nvSpPr>
                  <p:spPr bwMode="auto">
                    <a:xfrm flipV="1">
                      <a:off x="3514" y="27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4" name="Line 5263"/>
                    <p:cNvSpPr>
                      <a:spLocks noChangeShapeType="1"/>
                    </p:cNvSpPr>
                    <p:nvPr/>
                  </p:nvSpPr>
                  <p:spPr bwMode="auto">
                    <a:xfrm flipV="1">
                      <a:off x="3514" y="270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5" name="Line 5264"/>
                    <p:cNvSpPr>
                      <a:spLocks noChangeShapeType="1"/>
                    </p:cNvSpPr>
                    <p:nvPr/>
                  </p:nvSpPr>
                  <p:spPr bwMode="auto">
                    <a:xfrm flipV="1">
                      <a:off x="3514" y="26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6" name="Line 5265"/>
                    <p:cNvSpPr>
                      <a:spLocks noChangeShapeType="1"/>
                    </p:cNvSpPr>
                    <p:nvPr/>
                  </p:nvSpPr>
                  <p:spPr bwMode="auto">
                    <a:xfrm flipV="1">
                      <a:off x="3514" y="26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7" name="Line 5266"/>
                    <p:cNvSpPr>
                      <a:spLocks noChangeShapeType="1"/>
                    </p:cNvSpPr>
                    <p:nvPr/>
                  </p:nvSpPr>
                  <p:spPr bwMode="auto">
                    <a:xfrm flipV="1">
                      <a:off x="3514" y="26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8" name="Line 5267"/>
                    <p:cNvSpPr>
                      <a:spLocks noChangeShapeType="1"/>
                    </p:cNvSpPr>
                    <p:nvPr/>
                  </p:nvSpPr>
                  <p:spPr bwMode="auto">
                    <a:xfrm flipV="1">
                      <a:off x="3514" y="266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9" name="Line 5268"/>
                    <p:cNvSpPr>
                      <a:spLocks noChangeShapeType="1"/>
                    </p:cNvSpPr>
                    <p:nvPr/>
                  </p:nvSpPr>
                  <p:spPr bwMode="auto">
                    <a:xfrm flipV="1">
                      <a:off x="3514" y="26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0" name="Line 5269"/>
                    <p:cNvSpPr>
                      <a:spLocks noChangeShapeType="1"/>
                    </p:cNvSpPr>
                    <p:nvPr/>
                  </p:nvSpPr>
                  <p:spPr bwMode="auto">
                    <a:xfrm flipV="1">
                      <a:off x="3514" y="26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1" name="Line 5270"/>
                    <p:cNvSpPr>
                      <a:spLocks noChangeShapeType="1"/>
                    </p:cNvSpPr>
                    <p:nvPr/>
                  </p:nvSpPr>
                  <p:spPr bwMode="auto">
                    <a:xfrm flipV="1">
                      <a:off x="3514" y="263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2" name="Line 5271"/>
                    <p:cNvSpPr>
                      <a:spLocks noChangeShapeType="1"/>
                    </p:cNvSpPr>
                    <p:nvPr/>
                  </p:nvSpPr>
                  <p:spPr bwMode="auto">
                    <a:xfrm flipV="1">
                      <a:off x="3514" y="262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3" name="Line 5272"/>
                    <p:cNvSpPr>
                      <a:spLocks noChangeShapeType="1"/>
                    </p:cNvSpPr>
                    <p:nvPr/>
                  </p:nvSpPr>
                  <p:spPr bwMode="auto">
                    <a:xfrm flipV="1">
                      <a:off x="3514" y="26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4" name="Line 5273"/>
                    <p:cNvSpPr>
                      <a:spLocks noChangeShapeType="1"/>
                    </p:cNvSpPr>
                    <p:nvPr/>
                  </p:nvSpPr>
                  <p:spPr bwMode="auto">
                    <a:xfrm flipV="1">
                      <a:off x="3514" y="260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5" name="Line 5274"/>
                    <p:cNvSpPr>
                      <a:spLocks noChangeShapeType="1"/>
                    </p:cNvSpPr>
                    <p:nvPr/>
                  </p:nvSpPr>
                  <p:spPr bwMode="auto">
                    <a:xfrm flipV="1">
                      <a:off x="3514" y="260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6" name="Line 5275"/>
                    <p:cNvSpPr>
                      <a:spLocks noChangeShapeType="1"/>
                    </p:cNvSpPr>
                    <p:nvPr/>
                  </p:nvSpPr>
                  <p:spPr bwMode="auto">
                    <a:xfrm flipV="1">
                      <a:off x="3514" y="259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7" name="Line 5276"/>
                    <p:cNvSpPr>
                      <a:spLocks noChangeShapeType="1"/>
                    </p:cNvSpPr>
                    <p:nvPr/>
                  </p:nvSpPr>
                  <p:spPr bwMode="auto">
                    <a:xfrm flipV="1">
                      <a:off x="3514" y="258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8" name="Line 5277"/>
                    <p:cNvSpPr>
                      <a:spLocks noChangeShapeType="1"/>
                    </p:cNvSpPr>
                    <p:nvPr/>
                  </p:nvSpPr>
                  <p:spPr bwMode="auto">
                    <a:xfrm flipV="1">
                      <a:off x="3514" y="257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9" name="Line 5278"/>
                    <p:cNvSpPr>
                      <a:spLocks noChangeShapeType="1"/>
                    </p:cNvSpPr>
                    <p:nvPr/>
                  </p:nvSpPr>
                  <p:spPr bwMode="auto">
                    <a:xfrm flipV="1">
                      <a:off x="3514" y="256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0" name="Line 5279"/>
                    <p:cNvSpPr>
                      <a:spLocks noChangeShapeType="1"/>
                    </p:cNvSpPr>
                    <p:nvPr/>
                  </p:nvSpPr>
                  <p:spPr bwMode="auto">
                    <a:xfrm flipV="1">
                      <a:off x="3514" y="255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1" name="Line 5280"/>
                    <p:cNvSpPr>
                      <a:spLocks noChangeShapeType="1"/>
                    </p:cNvSpPr>
                    <p:nvPr/>
                  </p:nvSpPr>
                  <p:spPr bwMode="auto">
                    <a:xfrm flipV="1">
                      <a:off x="3514" y="254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2" name="Line 5281"/>
                    <p:cNvSpPr>
                      <a:spLocks noChangeShapeType="1"/>
                    </p:cNvSpPr>
                    <p:nvPr/>
                  </p:nvSpPr>
                  <p:spPr bwMode="auto">
                    <a:xfrm flipV="1">
                      <a:off x="3514" y="2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3" name="Line 5282"/>
                    <p:cNvSpPr>
                      <a:spLocks noChangeShapeType="1"/>
                    </p:cNvSpPr>
                    <p:nvPr/>
                  </p:nvSpPr>
                  <p:spPr bwMode="auto">
                    <a:xfrm flipV="1">
                      <a:off x="3514" y="252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4" name="Line 5283"/>
                    <p:cNvSpPr>
                      <a:spLocks noChangeShapeType="1"/>
                    </p:cNvSpPr>
                    <p:nvPr/>
                  </p:nvSpPr>
                  <p:spPr bwMode="auto">
                    <a:xfrm flipV="1">
                      <a:off x="3514" y="252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5" name="Line 5284"/>
                    <p:cNvSpPr>
                      <a:spLocks noChangeShapeType="1"/>
                    </p:cNvSpPr>
                    <p:nvPr/>
                  </p:nvSpPr>
                  <p:spPr bwMode="auto">
                    <a:xfrm flipV="1">
                      <a:off x="3514" y="2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6" name="Line 5285"/>
                    <p:cNvSpPr>
                      <a:spLocks noChangeShapeType="1"/>
                    </p:cNvSpPr>
                    <p:nvPr/>
                  </p:nvSpPr>
                  <p:spPr bwMode="auto">
                    <a:xfrm flipV="1">
                      <a:off x="3514" y="250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7" name="Line 5286"/>
                    <p:cNvSpPr>
                      <a:spLocks noChangeShapeType="1"/>
                    </p:cNvSpPr>
                    <p:nvPr/>
                  </p:nvSpPr>
                  <p:spPr bwMode="auto">
                    <a:xfrm flipV="1">
                      <a:off x="3514" y="249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8" name="Line 5287"/>
                    <p:cNvSpPr>
                      <a:spLocks noChangeShapeType="1"/>
                    </p:cNvSpPr>
                    <p:nvPr/>
                  </p:nvSpPr>
                  <p:spPr bwMode="auto">
                    <a:xfrm flipV="1">
                      <a:off x="3514" y="2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9" name="Line 5288"/>
                    <p:cNvSpPr>
                      <a:spLocks noChangeShapeType="1"/>
                    </p:cNvSpPr>
                    <p:nvPr/>
                  </p:nvSpPr>
                  <p:spPr bwMode="auto">
                    <a:xfrm flipV="1">
                      <a:off x="3514" y="247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0" name="Line 5289"/>
                    <p:cNvSpPr>
                      <a:spLocks noChangeShapeType="1"/>
                    </p:cNvSpPr>
                    <p:nvPr/>
                  </p:nvSpPr>
                  <p:spPr bwMode="auto">
                    <a:xfrm flipV="1">
                      <a:off x="3514" y="246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1" name="Line 5290"/>
                    <p:cNvSpPr>
                      <a:spLocks noChangeShapeType="1"/>
                    </p:cNvSpPr>
                    <p:nvPr/>
                  </p:nvSpPr>
                  <p:spPr bwMode="auto">
                    <a:xfrm flipV="1">
                      <a:off x="3514" y="246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2" name="Line 5291"/>
                    <p:cNvSpPr>
                      <a:spLocks noChangeShapeType="1"/>
                    </p:cNvSpPr>
                    <p:nvPr/>
                  </p:nvSpPr>
                  <p:spPr bwMode="auto">
                    <a:xfrm flipV="1">
                      <a:off x="3514" y="244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3" name="Line 5292"/>
                    <p:cNvSpPr>
                      <a:spLocks noChangeShapeType="1"/>
                    </p:cNvSpPr>
                    <p:nvPr/>
                  </p:nvSpPr>
                  <p:spPr bwMode="auto">
                    <a:xfrm flipV="1">
                      <a:off x="3514" y="243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4" name="Line 5293"/>
                    <p:cNvSpPr>
                      <a:spLocks noChangeShapeType="1"/>
                    </p:cNvSpPr>
                    <p:nvPr/>
                  </p:nvSpPr>
                  <p:spPr bwMode="auto">
                    <a:xfrm flipV="1">
                      <a:off x="3514" y="243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5" name="Line 5294"/>
                    <p:cNvSpPr>
                      <a:spLocks noChangeShapeType="1"/>
                    </p:cNvSpPr>
                    <p:nvPr/>
                  </p:nvSpPr>
                  <p:spPr bwMode="auto">
                    <a:xfrm flipV="1">
                      <a:off x="3514" y="241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6" name="Line 5295"/>
                    <p:cNvSpPr>
                      <a:spLocks noChangeShapeType="1"/>
                    </p:cNvSpPr>
                    <p:nvPr/>
                  </p:nvSpPr>
                  <p:spPr bwMode="auto">
                    <a:xfrm flipV="1">
                      <a:off x="3514" y="241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7" name="Line 5296"/>
                    <p:cNvSpPr>
                      <a:spLocks noChangeShapeType="1"/>
                    </p:cNvSpPr>
                    <p:nvPr/>
                  </p:nvSpPr>
                  <p:spPr bwMode="auto">
                    <a:xfrm flipV="1">
                      <a:off x="3514" y="240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8" name="Line 5297"/>
                    <p:cNvSpPr>
                      <a:spLocks noChangeShapeType="1"/>
                    </p:cNvSpPr>
                    <p:nvPr/>
                  </p:nvSpPr>
                  <p:spPr bwMode="auto">
                    <a:xfrm flipV="1">
                      <a:off x="3514" y="23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9" name="Line 5298"/>
                    <p:cNvSpPr>
                      <a:spLocks noChangeShapeType="1"/>
                    </p:cNvSpPr>
                    <p:nvPr/>
                  </p:nvSpPr>
                  <p:spPr bwMode="auto">
                    <a:xfrm flipV="1">
                      <a:off x="3514" y="238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0" name="Line 5299"/>
                    <p:cNvSpPr>
                      <a:spLocks noChangeShapeType="1"/>
                    </p:cNvSpPr>
                    <p:nvPr/>
                  </p:nvSpPr>
                  <p:spPr bwMode="auto">
                    <a:xfrm flipV="1">
                      <a:off x="3514" y="237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1" name="Line 5300"/>
                    <p:cNvSpPr>
                      <a:spLocks noChangeShapeType="1"/>
                    </p:cNvSpPr>
                    <p:nvPr/>
                  </p:nvSpPr>
                  <p:spPr bwMode="auto">
                    <a:xfrm flipV="1">
                      <a:off x="3514" y="23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2" name="Line 5301"/>
                    <p:cNvSpPr>
                      <a:spLocks noChangeShapeType="1"/>
                    </p:cNvSpPr>
                    <p:nvPr/>
                  </p:nvSpPr>
                  <p:spPr bwMode="auto">
                    <a:xfrm flipV="1">
                      <a:off x="3514" y="235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3" name="Line 5302"/>
                    <p:cNvSpPr>
                      <a:spLocks noChangeShapeType="1"/>
                    </p:cNvSpPr>
                    <p:nvPr/>
                  </p:nvSpPr>
                  <p:spPr bwMode="auto">
                    <a:xfrm flipV="1">
                      <a:off x="3514" y="235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4" name="Line 5303"/>
                    <p:cNvSpPr>
                      <a:spLocks noChangeShapeType="1"/>
                    </p:cNvSpPr>
                    <p:nvPr/>
                  </p:nvSpPr>
                  <p:spPr bwMode="auto">
                    <a:xfrm flipV="1">
                      <a:off x="3514" y="23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5" name="Line 5304"/>
                    <p:cNvSpPr>
                      <a:spLocks noChangeShapeType="1"/>
                    </p:cNvSpPr>
                    <p:nvPr/>
                  </p:nvSpPr>
                  <p:spPr bwMode="auto">
                    <a:xfrm flipV="1">
                      <a:off x="3514" y="23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6" name="Line 5305"/>
                    <p:cNvSpPr>
                      <a:spLocks noChangeShapeType="1"/>
                    </p:cNvSpPr>
                    <p:nvPr/>
                  </p:nvSpPr>
                  <p:spPr bwMode="auto">
                    <a:xfrm flipV="1">
                      <a:off x="3514" y="232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7" name="Line 5306"/>
                    <p:cNvSpPr>
                      <a:spLocks noChangeShapeType="1"/>
                    </p:cNvSpPr>
                    <p:nvPr/>
                  </p:nvSpPr>
                  <p:spPr bwMode="auto">
                    <a:xfrm flipV="1">
                      <a:off x="3514" y="23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8" name="Line 5307"/>
                    <p:cNvSpPr>
                      <a:spLocks noChangeShapeType="1"/>
                    </p:cNvSpPr>
                    <p:nvPr/>
                  </p:nvSpPr>
                  <p:spPr bwMode="auto">
                    <a:xfrm flipV="1">
                      <a:off x="3514" y="23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9" name="Line 5308"/>
                    <p:cNvSpPr>
                      <a:spLocks noChangeShapeType="1"/>
                    </p:cNvSpPr>
                    <p:nvPr/>
                  </p:nvSpPr>
                  <p:spPr bwMode="auto">
                    <a:xfrm flipV="1">
                      <a:off x="3514" y="22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0" name="Line 5309"/>
                    <p:cNvSpPr>
                      <a:spLocks noChangeShapeType="1"/>
                    </p:cNvSpPr>
                    <p:nvPr/>
                  </p:nvSpPr>
                  <p:spPr bwMode="auto">
                    <a:xfrm flipV="1">
                      <a:off x="3514" y="228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1" name="Line 5310"/>
                    <p:cNvSpPr>
                      <a:spLocks noChangeShapeType="1"/>
                    </p:cNvSpPr>
                    <p:nvPr/>
                  </p:nvSpPr>
                  <p:spPr bwMode="auto">
                    <a:xfrm flipV="1">
                      <a:off x="3514" y="22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2" name="Line 5311"/>
                    <p:cNvSpPr>
                      <a:spLocks noChangeShapeType="1"/>
                    </p:cNvSpPr>
                    <p:nvPr/>
                  </p:nvSpPr>
                  <p:spPr bwMode="auto">
                    <a:xfrm flipV="1">
                      <a:off x="3514" y="22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3" name="Line 5312"/>
                    <p:cNvSpPr>
                      <a:spLocks noChangeShapeType="1"/>
                    </p:cNvSpPr>
                    <p:nvPr/>
                  </p:nvSpPr>
                  <p:spPr bwMode="auto">
                    <a:xfrm flipV="1">
                      <a:off x="3514" y="225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4" name="Line 5313"/>
                    <p:cNvSpPr>
                      <a:spLocks noChangeShapeType="1"/>
                    </p:cNvSpPr>
                    <p:nvPr/>
                  </p:nvSpPr>
                  <p:spPr bwMode="auto">
                    <a:xfrm flipV="1">
                      <a:off x="3514" y="225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5" name="Line 5314"/>
                    <p:cNvSpPr>
                      <a:spLocks noChangeShapeType="1"/>
                    </p:cNvSpPr>
                    <p:nvPr/>
                  </p:nvSpPr>
                  <p:spPr bwMode="auto">
                    <a:xfrm flipV="1">
                      <a:off x="3514" y="22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6" name="Line 5315"/>
                    <p:cNvSpPr>
                      <a:spLocks noChangeShapeType="1"/>
                    </p:cNvSpPr>
                    <p:nvPr/>
                  </p:nvSpPr>
                  <p:spPr bwMode="auto">
                    <a:xfrm flipV="1">
                      <a:off x="3514" y="223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7" name="Line 5316"/>
                    <p:cNvSpPr>
                      <a:spLocks noChangeShapeType="1"/>
                    </p:cNvSpPr>
                    <p:nvPr/>
                  </p:nvSpPr>
                  <p:spPr bwMode="auto">
                    <a:xfrm flipV="1">
                      <a:off x="3514" y="222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8" name="Line 5317"/>
                    <p:cNvSpPr>
                      <a:spLocks noChangeShapeType="1"/>
                    </p:cNvSpPr>
                    <p:nvPr/>
                  </p:nvSpPr>
                  <p:spPr bwMode="auto">
                    <a:xfrm flipV="1">
                      <a:off x="3514" y="221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9" name="Line 5318"/>
                    <p:cNvSpPr>
                      <a:spLocks noChangeShapeType="1"/>
                    </p:cNvSpPr>
                    <p:nvPr/>
                  </p:nvSpPr>
                  <p:spPr bwMode="auto">
                    <a:xfrm flipV="1">
                      <a:off x="3514" y="220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0" name="Line 5319"/>
                    <p:cNvSpPr>
                      <a:spLocks noChangeShapeType="1"/>
                    </p:cNvSpPr>
                    <p:nvPr/>
                  </p:nvSpPr>
                  <p:spPr bwMode="auto">
                    <a:xfrm flipV="1">
                      <a:off x="3514" y="219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1" name="Line 5320"/>
                    <p:cNvSpPr>
                      <a:spLocks noChangeShapeType="1"/>
                    </p:cNvSpPr>
                    <p:nvPr/>
                  </p:nvSpPr>
                  <p:spPr bwMode="auto">
                    <a:xfrm flipV="1">
                      <a:off x="3514" y="218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2" name="Line 5321"/>
                    <p:cNvSpPr>
                      <a:spLocks noChangeShapeType="1"/>
                    </p:cNvSpPr>
                    <p:nvPr/>
                  </p:nvSpPr>
                  <p:spPr bwMode="auto">
                    <a:xfrm flipV="1">
                      <a:off x="3514" y="217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3" name="Line 5322"/>
                    <p:cNvSpPr>
                      <a:spLocks noChangeShapeType="1"/>
                    </p:cNvSpPr>
                    <p:nvPr/>
                  </p:nvSpPr>
                  <p:spPr bwMode="auto">
                    <a:xfrm flipV="1">
                      <a:off x="3514" y="216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4" name="Line 5323"/>
                    <p:cNvSpPr>
                      <a:spLocks noChangeShapeType="1"/>
                    </p:cNvSpPr>
                    <p:nvPr/>
                  </p:nvSpPr>
                  <p:spPr bwMode="auto">
                    <a:xfrm flipV="1">
                      <a:off x="3514" y="216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5" name="Line 5324"/>
                    <p:cNvSpPr>
                      <a:spLocks noChangeShapeType="1"/>
                    </p:cNvSpPr>
                    <p:nvPr/>
                  </p:nvSpPr>
                  <p:spPr bwMode="auto">
                    <a:xfrm flipV="1">
                      <a:off x="3514" y="214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6" name="Line 5325"/>
                    <p:cNvSpPr>
                      <a:spLocks noChangeShapeType="1"/>
                    </p:cNvSpPr>
                    <p:nvPr/>
                  </p:nvSpPr>
                  <p:spPr bwMode="auto">
                    <a:xfrm flipV="1">
                      <a:off x="3514" y="214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7" name="Line 5326"/>
                    <p:cNvSpPr>
                      <a:spLocks noChangeShapeType="1"/>
                    </p:cNvSpPr>
                    <p:nvPr/>
                  </p:nvSpPr>
                  <p:spPr bwMode="auto">
                    <a:xfrm flipV="1">
                      <a:off x="3514" y="213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8" name="Line 5327"/>
                    <p:cNvSpPr>
                      <a:spLocks noChangeShapeType="1"/>
                    </p:cNvSpPr>
                    <p:nvPr/>
                  </p:nvSpPr>
                  <p:spPr bwMode="auto">
                    <a:xfrm flipV="1">
                      <a:off x="3514" y="2121"/>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39" name="Line 5328"/>
                    <p:cNvSpPr>
                      <a:spLocks noChangeShapeType="1"/>
                    </p:cNvSpPr>
                    <p:nvPr/>
                  </p:nvSpPr>
                  <p:spPr bwMode="auto">
                    <a:xfrm flipV="1">
                      <a:off x="3514" y="211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0" name="Line 5329"/>
                    <p:cNvSpPr>
                      <a:spLocks noChangeShapeType="1"/>
                    </p:cNvSpPr>
                    <p:nvPr/>
                  </p:nvSpPr>
                  <p:spPr bwMode="auto">
                    <a:xfrm flipV="1">
                      <a:off x="3514" y="210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1" name="Line 5330"/>
                    <p:cNvSpPr>
                      <a:spLocks noChangeShapeType="1"/>
                    </p:cNvSpPr>
                    <p:nvPr/>
                  </p:nvSpPr>
                  <p:spPr bwMode="auto">
                    <a:xfrm flipV="1">
                      <a:off x="3514" y="2094"/>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2" name="Line 5331"/>
                    <p:cNvSpPr>
                      <a:spLocks noChangeShapeType="1"/>
                    </p:cNvSpPr>
                    <p:nvPr/>
                  </p:nvSpPr>
                  <p:spPr bwMode="auto">
                    <a:xfrm flipV="1">
                      <a:off x="3514" y="208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3" name="Line 5332"/>
                    <p:cNvSpPr>
                      <a:spLocks noChangeShapeType="1"/>
                    </p:cNvSpPr>
                    <p:nvPr/>
                  </p:nvSpPr>
                  <p:spPr bwMode="auto">
                    <a:xfrm flipV="1">
                      <a:off x="3514" y="208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4" name="Line 5333"/>
                    <p:cNvSpPr>
                      <a:spLocks noChangeShapeType="1"/>
                    </p:cNvSpPr>
                    <p:nvPr/>
                  </p:nvSpPr>
                  <p:spPr bwMode="auto">
                    <a:xfrm flipV="1">
                      <a:off x="3514" y="2067"/>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5" name="Line 5334"/>
                    <p:cNvSpPr>
                      <a:spLocks noChangeShapeType="1"/>
                    </p:cNvSpPr>
                    <p:nvPr/>
                  </p:nvSpPr>
                  <p:spPr bwMode="auto">
                    <a:xfrm flipV="1">
                      <a:off x="3514" y="206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6" name="Line 5335"/>
                    <p:cNvSpPr>
                      <a:spLocks noChangeShapeType="1"/>
                    </p:cNvSpPr>
                    <p:nvPr/>
                  </p:nvSpPr>
                  <p:spPr bwMode="auto">
                    <a:xfrm flipV="1">
                      <a:off x="3514" y="205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7" name="Line 5336"/>
                    <p:cNvSpPr>
                      <a:spLocks noChangeShapeType="1"/>
                    </p:cNvSpPr>
                    <p:nvPr/>
                  </p:nvSpPr>
                  <p:spPr bwMode="auto">
                    <a:xfrm flipV="1">
                      <a:off x="3514" y="204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8" name="Line 5337"/>
                    <p:cNvSpPr>
                      <a:spLocks noChangeShapeType="1"/>
                    </p:cNvSpPr>
                    <p:nvPr/>
                  </p:nvSpPr>
                  <p:spPr bwMode="auto">
                    <a:xfrm flipV="1">
                      <a:off x="3514" y="203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49" name="Line 5338"/>
                    <p:cNvSpPr>
                      <a:spLocks noChangeShapeType="1"/>
                    </p:cNvSpPr>
                    <p:nvPr/>
                  </p:nvSpPr>
                  <p:spPr bwMode="auto">
                    <a:xfrm flipV="1">
                      <a:off x="3514" y="202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0" name="Line 5339"/>
                    <p:cNvSpPr>
                      <a:spLocks noChangeShapeType="1"/>
                    </p:cNvSpPr>
                    <p:nvPr/>
                  </p:nvSpPr>
                  <p:spPr bwMode="auto">
                    <a:xfrm flipV="1">
                      <a:off x="3514" y="201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51" name="Line 5340"/>
                    <p:cNvSpPr>
                      <a:spLocks noChangeShapeType="1"/>
                    </p:cNvSpPr>
                    <p:nvPr/>
                  </p:nvSpPr>
                  <p:spPr bwMode="auto">
                    <a:xfrm flipV="1">
                      <a:off x="3514" y="200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36" name="Line 5342"/>
                  <p:cNvSpPr>
                    <a:spLocks noChangeShapeType="1"/>
                  </p:cNvSpPr>
                  <p:nvPr/>
                </p:nvSpPr>
                <p:spPr bwMode="auto">
                  <a:xfrm flipV="1">
                    <a:off x="2983" y="131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7" name="Line 5343"/>
                  <p:cNvSpPr>
                    <a:spLocks noChangeShapeType="1"/>
                  </p:cNvSpPr>
                  <p:nvPr/>
                </p:nvSpPr>
                <p:spPr bwMode="auto">
                  <a:xfrm flipV="1">
                    <a:off x="2983" y="130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8" name="Line 5344"/>
                  <p:cNvSpPr>
                    <a:spLocks noChangeShapeType="1"/>
                  </p:cNvSpPr>
                  <p:nvPr/>
                </p:nvSpPr>
                <p:spPr bwMode="auto">
                  <a:xfrm flipV="1">
                    <a:off x="2983" y="129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9" name="Line 5345"/>
                  <p:cNvSpPr>
                    <a:spLocks noChangeShapeType="1"/>
                  </p:cNvSpPr>
                  <p:nvPr/>
                </p:nvSpPr>
                <p:spPr bwMode="auto">
                  <a:xfrm flipV="1">
                    <a:off x="2983" y="129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0" name="Line 5346"/>
                  <p:cNvSpPr>
                    <a:spLocks noChangeShapeType="1"/>
                  </p:cNvSpPr>
                  <p:nvPr/>
                </p:nvSpPr>
                <p:spPr bwMode="auto">
                  <a:xfrm flipV="1">
                    <a:off x="2983" y="127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 name="Line 5347"/>
                  <p:cNvSpPr>
                    <a:spLocks noChangeShapeType="1"/>
                  </p:cNvSpPr>
                  <p:nvPr/>
                </p:nvSpPr>
                <p:spPr bwMode="auto">
                  <a:xfrm flipV="1">
                    <a:off x="2983" y="127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2" name="Line 5348"/>
                  <p:cNvSpPr>
                    <a:spLocks noChangeShapeType="1"/>
                  </p:cNvSpPr>
                  <p:nvPr/>
                </p:nvSpPr>
                <p:spPr bwMode="auto">
                  <a:xfrm flipV="1">
                    <a:off x="2983" y="126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3" name="Line 5349"/>
                  <p:cNvSpPr>
                    <a:spLocks noChangeShapeType="1"/>
                  </p:cNvSpPr>
                  <p:nvPr/>
                </p:nvSpPr>
                <p:spPr bwMode="auto">
                  <a:xfrm flipV="1">
                    <a:off x="2983" y="125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4" name="Line 5350"/>
                  <p:cNvSpPr>
                    <a:spLocks noChangeShapeType="1"/>
                  </p:cNvSpPr>
                  <p:nvPr/>
                </p:nvSpPr>
                <p:spPr bwMode="auto">
                  <a:xfrm flipV="1">
                    <a:off x="2983" y="124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5" name="Line 5351"/>
                  <p:cNvSpPr>
                    <a:spLocks noChangeShapeType="1"/>
                  </p:cNvSpPr>
                  <p:nvPr/>
                </p:nvSpPr>
                <p:spPr bwMode="auto">
                  <a:xfrm flipV="1">
                    <a:off x="2983" y="123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6" name="Line 5352"/>
                  <p:cNvSpPr>
                    <a:spLocks noChangeShapeType="1"/>
                  </p:cNvSpPr>
                  <p:nvPr/>
                </p:nvSpPr>
                <p:spPr bwMode="auto">
                  <a:xfrm flipV="1">
                    <a:off x="2983" y="122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7" name="Line 5353"/>
                  <p:cNvSpPr>
                    <a:spLocks noChangeShapeType="1"/>
                  </p:cNvSpPr>
                  <p:nvPr/>
                </p:nvSpPr>
                <p:spPr bwMode="auto">
                  <a:xfrm flipV="1">
                    <a:off x="2983" y="121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8" name="Line 5354"/>
                  <p:cNvSpPr>
                    <a:spLocks noChangeShapeType="1"/>
                  </p:cNvSpPr>
                  <p:nvPr/>
                </p:nvSpPr>
                <p:spPr bwMode="auto">
                  <a:xfrm flipV="1">
                    <a:off x="2983" y="121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9" name="Line 5355"/>
                  <p:cNvSpPr>
                    <a:spLocks noChangeShapeType="1"/>
                  </p:cNvSpPr>
                  <p:nvPr/>
                </p:nvSpPr>
                <p:spPr bwMode="auto">
                  <a:xfrm flipV="1">
                    <a:off x="2983" y="119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0" name="Line 5356"/>
                  <p:cNvSpPr>
                    <a:spLocks noChangeShapeType="1"/>
                  </p:cNvSpPr>
                  <p:nvPr/>
                </p:nvSpPr>
                <p:spPr bwMode="auto">
                  <a:xfrm flipV="1">
                    <a:off x="2983" y="119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1" name="Line 5357"/>
                  <p:cNvSpPr>
                    <a:spLocks noChangeShapeType="1"/>
                  </p:cNvSpPr>
                  <p:nvPr/>
                </p:nvSpPr>
                <p:spPr bwMode="auto">
                  <a:xfrm flipV="1">
                    <a:off x="2983" y="118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2" name="Line 5358"/>
                  <p:cNvSpPr>
                    <a:spLocks noChangeShapeType="1"/>
                  </p:cNvSpPr>
                  <p:nvPr/>
                </p:nvSpPr>
                <p:spPr bwMode="auto">
                  <a:xfrm flipV="1">
                    <a:off x="2983" y="117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3" name="Line 5359"/>
                  <p:cNvSpPr>
                    <a:spLocks noChangeShapeType="1"/>
                  </p:cNvSpPr>
                  <p:nvPr/>
                </p:nvSpPr>
                <p:spPr bwMode="auto">
                  <a:xfrm flipV="1">
                    <a:off x="2983" y="116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4" name="Line 5360"/>
                  <p:cNvSpPr>
                    <a:spLocks noChangeShapeType="1"/>
                  </p:cNvSpPr>
                  <p:nvPr/>
                </p:nvSpPr>
                <p:spPr bwMode="auto">
                  <a:xfrm flipV="1">
                    <a:off x="2983" y="115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5" name="Line 5361"/>
                  <p:cNvSpPr>
                    <a:spLocks noChangeShapeType="1"/>
                  </p:cNvSpPr>
                  <p:nvPr/>
                </p:nvSpPr>
                <p:spPr bwMode="auto">
                  <a:xfrm flipV="1">
                    <a:off x="2983" y="114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6" name="Line 5362"/>
                  <p:cNvSpPr>
                    <a:spLocks noChangeShapeType="1"/>
                  </p:cNvSpPr>
                  <p:nvPr/>
                </p:nvSpPr>
                <p:spPr bwMode="auto">
                  <a:xfrm flipV="1">
                    <a:off x="2983" y="113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7" name="Line 5363"/>
                  <p:cNvSpPr>
                    <a:spLocks noChangeShapeType="1"/>
                  </p:cNvSpPr>
                  <p:nvPr/>
                </p:nvSpPr>
                <p:spPr bwMode="auto">
                  <a:xfrm flipV="1">
                    <a:off x="2983" y="113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8" name="Line 5364"/>
                  <p:cNvSpPr>
                    <a:spLocks noChangeShapeType="1"/>
                  </p:cNvSpPr>
                  <p:nvPr/>
                </p:nvSpPr>
                <p:spPr bwMode="auto">
                  <a:xfrm flipV="1">
                    <a:off x="2983" y="111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59" name="Line 5365"/>
                  <p:cNvSpPr>
                    <a:spLocks noChangeShapeType="1"/>
                  </p:cNvSpPr>
                  <p:nvPr/>
                </p:nvSpPr>
                <p:spPr bwMode="auto">
                  <a:xfrm flipV="1">
                    <a:off x="2983" y="111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0" name="Line 5366"/>
                  <p:cNvSpPr>
                    <a:spLocks noChangeShapeType="1"/>
                  </p:cNvSpPr>
                  <p:nvPr/>
                </p:nvSpPr>
                <p:spPr bwMode="auto">
                  <a:xfrm flipV="1">
                    <a:off x="2983" y="110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 name="Line 5367"/>
                  <p:cNvSpPr>
                    <a:spLocks noChangeShapeType="1"/>
                  </p:cNvSpPr>
                  <p:nvPr/>
                </p:nvSpPr>
                <p:spPr bwMode="auto">
                  <a:xfrm flipV="1">
                    <a:off x="2983" y="109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 name="Line 5368"/>
                  <p:cNvSpPr>
                    <a:spLocks noChangeShapeType="1"/>
                  </p:cNvSpPr>
                  <p:nvPr/>
                </p:nvSpPr>
                <p:spPr bwMode="auto">
                  <a:xfrm flipV="1">
                    <a:off x="2983" y="108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 name="Line 5369"/>
                  <p:cNvSpPr>
                    <a:spLocks noChangeShapeType="1"/>
                  </p:cNvSpPr>
                  <p:nvPr/>
                </p:nvSpPr>
                <p:spPr bwMode="auto">
                  <a:xfrm flipV="1">
                    <a:off x="2983" y="107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 name="Line 5370"/>
                  <p:cNvSpPr>
                    <a:spLocks noChangeShapeType="1"/>
                  </p:cNvSpPr>
                  <p:nvPr/>
                </p:nvSpPr>
                <p:spPr bwMode="auto">
                  <a:xfrm flipV="1">
                    <a:off x="2983" y="1062"/>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 name="Line 5371"/>
                  <p:cNvSpPr>
                    <a:spLocks noChangeShapeType="1"/>
                  </p:cNvSpPr>
                  <p:nvPr/>
                </p:nvSpPr>
                <p:spPr bwMode="auto">
                  <a:xfrm flipV="1">
                    <a:off x="2983" y="105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 name="Line 5372"/>
                  <p:cNvSpPr>
                    <a:spLocks noChangeShapeType="1"/>
                  </p:cNvSpPr>
                  <p:nvPr/>
                </p:nvSpPr>
                <p:spPr bwMode="auto">
                  <a:xfrm flipV="1">
                    <a:off x="2983" y="104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 name="Line 5373"/>
                  <p:cNvSpPr>
                    <a:spLocks noChangeShapeType="1"/>
                  </p:cNvSpPr>
                  <p:nvPr/>
                </p:nvSpPr>
                <p:spPr bwMode="auto">
                  <a:xfrm flipV="1">
                    <a:off x="2983" y="1035"/>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 name="Line 5374"/>
                  <p:cNvSpPr>
                    <a:spLocks noChangeShapeType="1"/>
                  </p:cNvSpPr>
                  <p:nvPr/>
                </p:nvSpPr>
                <p:spPr bwMode="auto">
                  <a:xfrm flipV="1">
                    <a:off x="2983" y="102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 name="Line 5375"/>
                  <p:cNvSpPr>
                    <a:spLocks noChangeShapeType="1"/>
                  </p:cNvSpPr>
                  <p:nvPr/>
                </p:nvSpPr>
                <p:spPr bwMode="auto">
                  <a:xfrm flipV="1">
                    <a:off x="2983" y="102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 name="Line 5376"/>
                  <p:cNvSpPr>
                    <a:spLocks noChangeShapeType="1"/>
                  </p:cNvSpPr>
                  <p:nvPr/>
                </p:nvSpPr>
                <p:spPr bwMode="auto">
                  <a:xfrm flipV="1">
                    <a:off x="2983" y="1008"/>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 name="Line 5377"/>
                  <p:cNvSpPr>
                    <a:spLocks noChangeShapeType="1"/>
                  </p:cNvSpPr>
                  <p:nvPr/>
                </p:nvSpPr>
                <p:spPr bwMode="auto">
                  <a:xfrm flipV="1">
                    <a:off x="2983" y="100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 name="Line 5378"/>
                  <p:cNvSpPr>
                    <a:spLocks noChangeShapeType="1"/>
                  </p:cNvSpPr>
                  <p:nvPr/>
                </p:nvSpPr>
                <p:spPr bwMode="auto">
                  <a:xfrm flipV="1">
                    <a:off x="2983" y="99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 name="Line 5379"/>
                  <p:cNvSpPr>
                    <a:spLocks noChangeShapeType="1"/>
                  </p:cNvSpPr>
                  <p:nvPr/>
                </p:nvSpPr>
                <p:spPr bwMode="auto">
                  <a:xfrm flipV="1">
                    <a:off x="2983" y="98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 name="Line 5380"/>
                  <p:cNvSpPr>
                    <a:spLocks noChangeShapeType="1"/>
                  </p:cNvSpPr>
                  <p:nvPr/>
                </p:nvSpPr>
                <p:spPr bwMode="auto">
                  <a:xfrm flipV="1">
                    <a:off x="2983" y="97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 name="Line 5381"/>
                  <p:cNvSpPr>
                    <a:spLocks noChangeShapeType="1"/>
                  </p:cNvSpPr>
                  <p:nvPr/>
                </p:nvSpPr>
                <p:spPr bwMode="auto">
                  <a:xfrm flipV="1">
                    <a:off x="2983" y="96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 name="Line 5382"/>
                  <p:cNvSpPr>
                    <a:spLocks noChangeShapeType="1"/>
                  </p:cNvSpPr>
                  <p:nvPr/>
                </p:nvSpPr>
                <p:spPr bwMode="auto">
                  <a:xfrm flipV="1">
                    <a:off x="2983" y="95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 name="Line 5383"/>
                  <p:cNvSpPr>
                    <a:spLocks noChangeShapeType="1"/>
                  </p:cNvSpPr>
                  <p:nvPr/>
                </p:nvSpPr>
                <p:spPr bwMode="auto">
                  <a:xfrm flipV="1">
                    <a:off x="2983" y="947"/>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 name="Line 5384"/>
                  <p:cNvSpPr>
                    <a:spLocks noChangeShapeType="1"/>
                  </p:cNvSpPr>
                  <p:nvPr/>
                </p:nvSpPr>
                <p:spPr bwMode="auto">
                  <a:xfrm flipV="1">
                    <a:off x="2983" y="940"/>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 name="Line 5385"/>
                  <p:cNvSpPr>
                    <a:spLocks noChangeShapeType="1"/>
                  </p:cNvSpPr>
                  <p:nvPr/>
                </p:nvSpPr>
                <p:spPr bwMode="auto">
                  <a:xfrm flipV="1">
                    <a:off x="2983" y="927"/>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 name="Line 5386"/>
                  <p:cNvSpPr>
                    <a:spLocks noChangeShapeType="1"/>
                  </p:cNvSpPr>
                  <p:nvPr/>
                </p:nvSpPr>
                <p:spPr bwMode="auto">
                  <a:xfrm flipV="1">
                    <a:off x="2983" y="92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 name="Line 5387"/>
                  <p:cNvSpPr>
                    <a:spLocks noChangeShapeType="1"/>
                  </p:cNvSpPr>
                  <p:nvPr/>
                </p:nvSpPr>
                <p:spPr bwMode="auto">
                  <a:xfrm flipV="1">
                    <a:off x="2983" y="913"/>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 name="Line 5388"/>
                  <p:cNvSpPr>
                    <a:spLocks noChangeShapeType="1"/>
                  </p:cNvSpPr>
                  <p:nvPr/>
                </p:nvSpPr>
                <p:spPr bwMode="auto">
                  <a:xfrm flipV="1">
                    <a:off x="2983" y="900"/>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 name="Line 5389"/>
                  <p:cNvSpPr>
                    <a:spLocks noChangeShapeType="1"/>
                  </p:cNvSpPr>
                  <p:nvPr/>
                </p:nvSpPr>
                <p:spPr bwMode="auto">
                  <a:xfrm flipV="1">
                    <a:off x="2983" y="89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 name="Line 5390"/>
                  <p:cNvSpPr>
                    <a:spLocks noChangeShapeType="1"/>
                  </p:cNvSpPr>
                  <p:nvPr/>
                </p:nvSpPr>
                <p:spPr bwMode="auto">
                  <a:xfrm flipV="1">
                    <a:off x="2983" y="886"/>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 name="Line 5391"/>
                  <p:cNvSpPr>
                    <a:spLocks noChangeShapeType="1"/>
                  </p:cNvSpPr>
                  <p:nvPr/>
                </p:nvSpPr>
                <p:spPr bwMode="auto">
                  <a:xfrm flipV="1">
                    <a:off x="2983" y="873"/>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 name="Line 5392"/>
                  <p:cNvSpPr>
                    <a:spLocks noChangeShapeType="1"/>
                  </p:cNvSpPr>
                  <p:nvPr/>
                </p:nvSpPr>
                <p:spPr bwMode="auto">
                  <a:xfrm flipV="1">
                    <a:off x="2983" y="866"/>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 name="Line 5393"/>
                  <p:cNvSpPr>
                    <a:spLocks noChangeShapeType="1"/>
                  </p:cNvSpPr>
                  <p:nvPr/>
                </p:nvSpPr>
                <p:spPr bwMode="auto">
                  <a:xfrm flipV="1">
                    <a:off x="2983" y="85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 name="Line 5394"/>
                  <p:cNvSpPr>
                    <a:spLocks noChangeShapeType="1"/>
                  </p:cNvSpPr>
                  <p:nvPr/>
                </p:nvSpPr>
                <p:spPr bwMode="auto">
                  <a:xfrm flipV="1">
                    <a:off x="2983" y="846"/>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 name="Line 5395"/>
                  <p:cNvSpPr>
                    <a:spLocks noChangeShapeType="1"/>
                  </p:cNvSpPr>
                  <p:nvPr/>
                </p:nvSpPr>
                <p:spPr bwMode="auto">
                  <a:xfrm flipV="1">
                    <a:off x="2983" y="839"/>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0" name="Line 5396"/>
                  <p:cNvSpPr>
                    <a:spLocks noChangeShapeType="1"/>
                  </p:cNvSpPr>
                  <p:nvPr/>
                </p:nvSpPr>
                <p:spPr bwMode="auto">
                  <a:xfrm flipV="1">
                    <a:off x="2983" y="83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 name="Line 5397"/>
                  <p:cNvSpPr>
                    <a:spLocks noChangeShapeType="1"/>
                  </p:cNvSpPr>
                  <p:nvPr/>
                </p:nvSpPr>
                <p:spPr bwMode="auto">
                  <a:xfrm flipV="1">
                    <a:off x="2983" y="819"/>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 name="Line 5398"/>
                  <p:cNvSpPr>
                    <a:spLocks noChangeShapeType="1"/>
                  </p:cNvSpPr>
                  <p:nvPr/>
                </p:nvSpPr>
                <p:spPr bwMode="auto">
                  <a:xfrm flipV="1">
                    <a:off x="2983" y="812"/>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 name="Line 5399"/>
                  <p:cNvSpPr>
                    <a:spLocks noChangeShapeType="1"/>
                  </p:cNvSpPr>
                  <p:nvPr/>
                </p:nvSpPr>
                <p:spPr bwMode="auto">
                  <a:xfrm flipV="1">
                    <a:off x="2983" y="80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4" name="Line 5400"/>
                  <p:cNvSpPr>
                    <a:spLocks noChangeShapeType="1"/>
                  </p:cNvSpPr>
                  <p:nvPr/>
                </p:nvSpPr>
                <p:spPr bwMode="auto">
                  <a:xfrm flipV="1">
                    <a:off x="2983" y="79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5" name="Line 5401"/>
                  <p:cNvSpPr>
                    <a:spLocks noChangeShapeType="1"/>
                  </p:cNvSpPr>
                  <p:nvPr/>
                </p:nvSpPr>
                <p:spPr bwMode="auto">
                  <a:xfrm flipV="1">
                    <a:off x="2983" y="785"/>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6" name="Line 5402"/>
                  <p:cNvSpPr>
                    <a:spLocks noChangeShapeType="1"/>
                  </p:cNvSpPr>
                  <p:nvPr/>
                </p:nvSpPr>
                <p:spPr bwMode="auto">
                  <a:xfrm flipV="1">
                    <a:off x="2983" y="77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7" name="Line 5403"/>
                  <p:cNvSpPr>
                    <a:spLocks noChangeShapeType="1"/>
                  </p:cNvSpPr>
                  <p:nvPr/>
                </p:nvSpPr>
                <p:spPr bwMode="auto">
                  <a:xfrm flipV="1">
                    <a:off x="2983" y="76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8" name="Line 5404"/>
                  <p:cNvSpPr>
                    <a:spLocks noChangeShapeType="1"/>
                  </p:cNvSpPr>
                  <p:nvPr/>
                </p:nvSpPr>
                <p:spPr bwMode="auto">
                  <a:xfrm flipV="1">
                    <a:off x="2983" y="758"/>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9" name="Line 5405"/>
                  <p:cNvSpPr>
                    <a:spLocks noChangeShapeType="1"/>
                  </p:cNvSpPr>
                  <p:nvPr/>
                </p:nvSpPr>
                <p:spPr bwMode="auto">
                  <a:xfrm flipV="1">
                    <a:off x="2983" y="75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0" name="Line 5406"/>
                  <p:cNvSpPr>
                    <a:spLocks noChangeShapeType="1"/>
                  </p:cNvSpPr>
                  <p:nvPr/>
                </p:nvSpPr>
                <p:spPr bwMode="auto">
                  <a:xfrm flipV="1">
                    <a:off x="2983" y="73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1" name="Line 5407"/>
                  <p:cNvSpPr>
                    <a:spLocks noChangeShapeType="1"/>
                  </p:cNvSpPr>
                  <p:nvPr/>
                </p:nvSpPr>
                <p:spPr bwMode="auto">
                  <a:xfrm flipV="1">
                    <a:off x="2983" y="73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2" name="Line 5408"/>
                  <p:cNvSpPr>
                    <a:spLocks noChangeShapeType="1"/>
                  </p:cNvSpPr>
                  <p:nvPr/>
                </p:nvSpPr>
                <p:spPr bwMode="auto">
                  <a:xfrm flipV="1">
                    <a:off x="2983" y="72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3" name="Line 5409"/>
                  <p:cNvSpPr>
                    <a:spLocks noChangeShapeType="1"/>
                  </p:cNvSpPr>
                  <p:nvPr/>
                </p:nvSpPr>
                <p:spPr bwMode="auto">
                  <a:xfrm flipV="1">
                    <a:off x="2983" y="71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4" name="Line 5410"/>
                  <p:cNvSpPr>
                    <a:spLocks noChangeShapeType="1"/>
                  </p:cNvSpPr>
                  <p:nvPr/>
                </p:nvSpPr>
                <p:spPr bwMode="auto">
                  <a:xfrm flipV="1">
                    <a:off x="2983" y="70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5" name="Line 5411"/>
                  <p:cNvSpPr>
                    <a:spLocks noChangeShapeType="1"/>
                  </p:cNvSpPr>
                  <p:nvPr/>
                </p:nvSpPr>
                <p:spPr bwMode="auto">
                  <a:xfrm flipV="1">
                    <a:off x="2983" y="69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6" name="Line 5412"/>
                  <p:cNvSpPr>
                    <a:spLocks noChangeShapeType="1"/>
                  </p:cNvSpPr>
                  <p:nvPr/>
                </p:nvSpPr>
                <p:spPr bwMode="auto">
                  <a:xfrm flipV="1">
                    <a:off x="2983" y="683"/>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7" name="Line 5413"/>
                  <p:cNvSpPr>
                    <a:spLocks noChangeShapeType="1"/>
                  </p:cNvSpPr>
                  <p:nvPr/>
                </p:nvSpPr>
                <p:spPr bwMode="auto">
                  <a:xfrm flipV="1">
                    <a:off x="2983" y="67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8" name="Line 5414"/>
                  <p:cNvSpPr>
                    <a:spLocks noChangeShapeType="1"/>
                  </p:cNvSpPr>
                  <p:nvPr/>
                </p:nvSpPr>
                <p:spPr bwMode="auto">
                  <a:xfrm flipV="1">
                    <a:off x="2983" y="67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09" name="Line 5415"/>
                  <p:cNvSpPr>
                    <a:spLocks noChangeShapeType="1"/>
                  </p:cNvSpPr>
                  <p:nvPr/>
                </p:nvSpPr>
                <p:spPr bwMode="auto">
                  <a:xfrm flipV="1">
                    <a:off x="2983" y="656"/>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0" name="Line 5416"/>
                  <p:cNvSpPr>
                    <a:spLocks noChangeShapeType="1"/>
                  </p:cNvSpPr>
                  <p:nvPr/>
                </p:nvSpPr>
                <p:spPr bwMode="auto">
                  <a:xfrm flipV="1">
                    <a:off x="2983" y="649"/>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1" name="Line 5417"/>
                  <p:cNvSpPr>
                    <a:spLocks noChangeShapeType="1"/>
                  </p:cNvSpPr>
                  <p:nvPr/>
                </p:nvSpPr>
                <p:spPr bwMode="auto">
                  <a:xfrm flipV="1">
                    <a:off x="2983" y="643"/>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2" name="Line 5418"/>
                  <p:cNvSpPr>
                    <a:spLocks noChangeShapeType="1"/>
                  </p:cNvSpPr>
                  <p:nvPr/>
                </p:nvSpPr>
                <p:spPr bwMode="auto">
                  <a:xfrm flipV="1">
                    <a:off x="2983" y="629"/>
                    <a:ext cx="1" cy="10"/>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3" name="Line 5419"/>
                  <p:cNvSpPr>
                    <a:spLocks noChangeShapeType="1"/>
                  </p:cNvSpPr>
                  <p:nvPr/>
                </p:nvSpPr>
                <p:spPr bwMode="auto">
                  <a:xfrm flipV="1">
                    <a:off x="2983" y="622"/>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4" name="Line 5420"/>
                  <p:cNvSpPr>
                    <a:spLocks noChangeShapeType="1"/>
                  </p:cNvSpPr>
                  <p:nvPr/>
                </p:nvSpPr>
                <p:spPr bwMode="auto">
                  <a:xfrm flipV="1">
                    <a:off x="2983" y="61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5" name="Line 5421"/>
                  <p:cNvSpPr>
                    <a:spLocks noChangeShapeType="1"/>
                  </p:cNvSpPr>
                  <p:nvPr/>
                </p:nvSpPr>
                <p:spPr bwMode="auto">
                  <a:xfrm flipV="1">
                    <a:off x="2983" y="602"/>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6" name="Line 5422"/>
                  <p:cNvSpPr>
                    <a:spLocks noChangeShapeType="1"/>
                  </p:cNvSpPr>
                  <p:nvPr/>
                </p:nvSpPr>
                <p:spPr bwMode="auto">
                  <a:xfrm flipV="1">
                    <a:off x="2983" y="595"/>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7" name="Line 5423"/>
                  <p:cNvSpPr>
                    <a:spLocks noChangeShapeType="1"/>
                  </p:cNvSpPr>
                  <p:nvPr/>
                </p:nvSpPr>
                <p:spPr bwMode="auto">
                  <a:xfrm flipV="1">
                    <a:off x="2983" y="58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8" name="Line 5424"/>
                  <p:cNvSpPr>
                    <a:spLocks noChangeShapeType="1"/>
                  </p:cNvSpPr>
                  <p:nvPr/>
                </p:nvSpPr>
                <p:spPr bwMode="auto">
                  <a:xfrm flipV="1">
                    <a:off x="2983" y="575"/>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19" name="Line 5425"/>
                  <p:cNvSpPr>
                    <a:spLocks noChangeShapeType="1"/>
                  </p:cNvSpPr>
                  <p:nvPr/>
                </p:nvSpPr>
                <p:spPr bwMode="auto">
                  <a:xfrm flipV="1">
                    <a:off x="2983" y="568"/>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0" name="Line 5426"/>
                  <p:cNvSpPr>
                    <a:spLocks noChangeShapeType="1"/>
                  </p:cNvSpPr>
                  <p:nvPr/>
                </p:nvSpPr>
                <p:spPr bwMode="auto">
                  <a:xfrm flipV="1">
                    <a:off x="2983" y="561"/>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 name="Line 5427"/>
                  <p:cNvSpPr>
                    <a:spLocks noChangeShapeType="1"/>
                  </p:cNvSpPr>
                  <p:nvPr/>
                </p:nvSpPr>
                <p:spPr bwMode="auto">
                  <a:xfrm flipV="1">
                    <a:off x="2983" y="548"/>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2" name="Line 5428"/>
                  <p:cNvSpPr>
                    <a:spLocks noChangeShapeType="1"/>
                  </p:cNvSpPr>
                  <p:nvPr/>
                </p:nvSpPr>
                <p:spPr bwMode="auto">
                  <a:xfrm flipV="1">
                    <a:off x="2983" y="541"/>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 name="Line 5429"/>
                  <p:cNvSpPr>
                    <a:spLocks noChangeShapeType="1"/>
                  </p:cNvSpPr>
                  <p:nvPr/>
                </p:nvSpPr>
                <p:spPr bwMode="auto">
                  <a:xfrm flipV="1">
                    <a:off x="2983" y="534"/>
                    <a:ext cx="1" cy="3"/>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4" name="Line 5430"/>
                  <p:cNvSpPr>
                    <a:spLocks noChangeShapeType="1"/>
                  </p:cNvSpPr>
                  <p:nvPr/>
                </p:nvSpPr>
                <p:spPr bwMode="auto">
                  <a:xfrm flipV="1">
                    <a:off x="2983" y="521"/>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5" name="Line 5431"/>
                  <p:cNvSpPr>
                    <a:spLocks noChangeShapeType="1"/>
                  </p:cNvSpPr>
                  <p:nvPr/>
                </p:nvSpPr>
                <p:spPr bwMode="auto">
                  <a:xfrm flipV="1">
                    <a:off x="2983" y="514"/>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6" name="Line 5432"/>
                  <p:cNvSpPr>
                    <a:spLocks noChangeShapeType="1"/>
                  </p:cNvSpPr>
                  <p:nvPr/>
                </p:nvSpPr>
                <p:spPr bwMode="auto">
                  <a:xfrm flipV="1">
                    <a:off x="2983" y="50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7" name="Line 5433"/>
                  <p:cNvSpPr>
                    <a:spLocks noChangeShapeType="1"/>
                  </p:cNvSpPr>
                  <p:nvPr/>
                </p:nvSpPr>
                <p:spPr bwMode="auto">
                  <a:xfrm flipV="1">
                    <a:off x="2983" y="494"/>
                    <a:ext cx="1" cy="9"/>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 name="Line 5434"/>
                  <p:cNvSpPr>
                    <a:spLocks noChangeShapeType="1"/>
                  </p:cNvSpPr>
                  <p:nvPr/>
                </p:nvSpPr>
                <p:spPr bwMode="auto">
                  <a:xfrm flipV="1">
                    <a:off x="2983" y="487"/>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9" name="Line 5435"/>
                  <p:cNvSpPr>
                    <a:spLocks noChangeShapeType="1"/>
                  </p:cNvSpPr>
                  <p:nvPr/>
                </p:nvSpPr>
                <p:spPr bwMode="auto">
                  <a:xfrm flipV="1">
                    <a:off x="2983" y="480"/>
                    <a:ext cx="1" cy="2"/>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0" name="Line 5436"/>
                  <p:cNvSpPr>
                    <a:spLocks noChangeShapeType="1"/>
                  </p:cNvSpPr>
                  <p:nvPr/>
                </p:nvSpPr>
                <p:spPr bwMode="auto">
                  <a:xfrm flipV="1">
                    <a:off x="2983" y="469"/>
                    <a:ext cx="1" cy="7"/>
                  </a:xfrm>
                  <a:prstGeom prst="line">
                    <a:avLst/>
                  </a:prstGeom>
                  <a:grpFill/>
                  <a:ln w="4763">
                    <a:solidFill>
                      <a:srgbClr val="000000"/>
                    </a:solidFill>
                    <a:prstDash val="sysDashDotDot"/>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1" name="Rectangle 5437"/>
                  <p:cNvSpPr>
                    <a:spLocks noChangeArrowheads="1"/>
                  </p:cNvSpPr>
                  <p:nvPr/>
                </p:nvSpPr>
                <p:spPr bwMode="auto">
                  <a:xfrm>
                    <a:off x="2931" y="258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3</a:t>
                    </a:r>
                    <a:endParaRPr lang="en-GB" altLang="de-DE" dirty="0">
                      <a:cs typeface="Arial" panose="020B0604020202020204" pitchFamily="34" charset="0"/>
                    </a:endParaRPr>
                  </a:p>
                </p:txBody>
              </p:sp>
              <p:sp>
                <p:nvSpPr>
                  <p:cNvPr id="132" name="Line 5438"/>
                  <p:cNvSpPr>
                    <a:spLocks noChangeShapeType="1"/>
                  </p:cNvSpPr>
                  <p:nvPr/>
                </p:nvSpPr>
                <p:spPr bwMode="auto">
                  <a:xfrm>
                    <a:off x="3278" y="2534"/>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3" name="Line 5439"/>
                  <p:cNvSpPr>
                    <a:spLocks noChangeShapeType="1"/>
                  </p:cNvSpPr>
                  <p:nvPr/>
                </p:nvSpPr>
                <p:spPr bwMode="auto">
                  <a:xfrm flipV="1">
                    <a:off x="3278" y="425"/>
                    <a:ext cx="1" cy="44"/>
                  </a:xfrm>
                  <a:prstGeom prst="line">
                    <a:avLst/>
                  </a:prstGeom>
                  <a:grpFill/>
                  <a:ln w="22225">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4" name="Rectangle 5440"/>
                  <p:cNvSpPr>
                    <a:spLocks noChangeArrowheads="1"/>
                  </p:cNvSpPr>
                  <p:nvPr/>
                </p:nvSpPr>
                <p:spPr bwMode="auto">
                  <a:xfrm>
                    <a:off x="3226" y="2588"/>
                    <a:ext cx="4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36" name="Freeform 5442"/>
                  <p:cNvSpPr>
                    <a:spLocks/>
                  </p:cNvSpPr>
                  <p:nvPr/>
                </p:nvSpPr>
                <p:spPr bwMode="auto">
                  <a:xfrm>
                    <a:off x="928" y="573"/>
                    <a:ext cx="2329" cy="1960"/>
                  </a:xfrm>
                  <a:custGeom>
                    <a:avLst/>
                    <a:gdLst>
                      <a:gd name="T0" fmla="*/ 0 w 4659"/>
                      <a:gd name="T1" fmla="*/ 31 h 3920"/>
                      <a:gd name="T2" fmla="*/ 1 w 4659"/>
                      <a:gd name="T3" fmla="*/ 31 h 3920"/>
                      <a:gd name="T4" fmla="*/ 1 w 4659"/>
                      <a:gd name="T5" fmla="*/ 31 h 3920"/>
                      <a:gd name="T6" fmla="*/ 2 w 4659"/>
                      <a:gd name="T7" fmla="*/ 31 h 3920"/>
                      <a:gd name="T8" fmla="*/ 2 w 4659"/>
                      <a:gd name="T9" fmla="*/ 31 h 3920"/>
                      <a:gd name="T10" fmla="*/ 3 w 4659"/>
                      <a:gd name="T11" fmla="*/ 31 h 3920"/>
                      <a:gd name="T12" fmla="*/ 4 w 4659"/>
                      <a:gd name="T13" fmla="*/ 31 h 3920"/>
                      <a:gd name="T14" fmla="*/ 4 w 4659"/>
                      <a:gd name="T15" fmla="*/ 31 h 3920"/>
                      <a:gd name="T16" fmla="*/ 5 w 4659"/>
                      <a:gd name="T17" fmla="*/ 31 h 3920"/>
                      <a:gd name="T18" fmla="*/ 5 w 4659"/>
                      <a:gd name="T19" fmla="*/ 30 h 3920"/>
                      <a:gd name="T20" fmla="*/ 6 w 4659"/>
                      <a:gd name="T21" fmla="*/ 30 h 3920"/>
                      <a:gd name="T22" fmla="*/ 7 w 4659"/>
                      <a:gd name="T23" fmla="*/ 30 h 3920"/>
                      <a:gd name="T24" fmla="*/ 7 w 4659"/>
                      <a:gd name="T25" fmla="*/ 29 h 3920"/>
                      <a:gd name="T26" fmla="*/ 8 w 4659"/>
                      <a:gd name="T27" fmla="*/ 28 h 3920"/>
                      <a:gd name="T28" fmla="*/ 9 w 4659"/>
                      <a:gd name="T29" fmla="*/ 27 h 3920"/>
                      <a:gd name="T30" fmla="*/ 9 w 4659"/>
                      <a:gd name="T31" fmla="*/ 26 h 3920"/>
                      <a:gd name="T32" fmla="*/ 10 w 4659"/>
                      <a:gd name="T33" fmla="*/ 25 h 3920"/>
                      <a:gd name="T34" fmla="*/ 10 w 4659"/>
                      <a:gd name="T35" fmla="*/ 23 h 3920"/>
                      <a:gd name="T36" fmla="*/ 11 w 4659"/>
                      <a:gd name="T37" fmla="*/ 21 h 3920"/>
                      <a:gd name="T38" fmla="*/ 12 w 4659"/>
                      <a:gd name="T39" fmla="*/ 19 h 3920"/>
                      <a:gd name="T40" fmla="*/ 12 w 4659"/>
                      <a:gd name="T41" fmla="*/ 17 h 3920"/>
                      <a:gd name="T42" fmla="*/ 13 w 4659"/>
                      <a:gd name="T43" fmla="*/ 14 h 3920"/>
                      <a:gd name="T44" fmla="*/ 13 w 4659"/>
                      <a:gd name="T45" fmla="*/ 12 h 3920"/>
                      <a:gd name="T46" fmla="*/ 14 w 4659"/>
                      <a:gd name="T47" fmla="*/ 9 h 3920"/>
                      <a:gd name="T48" fmla="*/ 15 w 4659"/>
                      <a:gd name="T49" fmla="*/ 7 h 3920"/>
                      <a:gd name="T50" fmla="*/ 15 w 4659"/>
                      <a:gd name="T51" fmla="*/ 5 h 3920"/>
                      <a:gd name="T52" fmla="*/ 16 w 4659"/>
                      <a:gd name="T53" fmla="*/ 3 h 3920"/>
                      <a:gd name="T54" fmla="*/ 17 w 4659"/>
                      <a:gd name="T55" fmla="*/ 2 h 3920"/>
                      <a:gd name="T56" fmla="*/ 17 w 4659"/>
                      <a:gd name="T57" fmla="*/ 1 h 3920"/>
                      <a:gd name="T58" fmla="*/ 18 w 4659"/>
                      <a:gd name="T59" fmla="*/ 0 h 3920"/>
                      <a:gd name="T60" fmla="*/ 18 w 4659"/>
                      <a:gd name="T61" fmla="*/ 1 h 3920"/>
                      <a:gd name="T62" fmla="*/ 19 w 4659"/>
                      <a:gd name="T63" fmla="*/ 1 h 3920"/>
                      <a:gd name="T64" fmla="*/ 20 w 4659"/>
                      <a:gd name="T65" fmla="*/ 3 h 3920"/>
                      <a:gd name="T66" fmla="*/ 20 w 4659"/>
                      <a:gd name="T67" fmla="*/ 4 h 3920"/>
                      <a:gd name="T68" fmla="*/ 21 w 4659"/>
                      <a:gd name="T69" fmla="*/ 6 h 3920"/>
                      <a:gd name="T70" fmla="*/ 21 w 4659"/>
                      <a:gd name="T71" fmla="*/ 9 h 3920"/>
                      <a:gd name="T72" fmla="*/ 22 w 4659"/>
                      <a:gd name="T73" fmla="*/ 11 h 3920"/>
                      <a:gd name="T74" fmla="*/ 23 w 4659"/>
                      <a:gd name="T75" fmla="*/ 14 h 3920"/>
                      <a:gd name="T76" fmla="*/ 23 w 4659"/>
                      <a:gd name="T77" fmla="*/ 16 h 3920"/>
                      <a:gd name="T78" fmla="*/ 24 w 4659"/>
                      <a:gd name="T79" fmla="*/ 18 h 3920"/>
                      <a:gd name="T80" fmla="*/ 25 w 4659"/>
                      <a:gd name="T81" fmla="*/ 21 h 3920"/>
                      <a:gd name="T82" fmla="*/ 25 w 4659"/>
                      <a:gd name="T83" fmla="*/ 22 h 3920"/>
                      <a:gd name="T84" fmla="*/ 26 w 4659"/>
                      <a:gd name="T85" fmla="*/ 24 h 3920"/>
                      <a:gd name="T86" fmla="*/ 26 w 4659"/>
                      <a:gd name="T87" fmla="*/ 26 h 3920"/>
                      <a:gd name="T88" fmla="*/ 27 w 4659"/>
                      <a:gd name="T89" fmla="*/ 27 h 3920"/>
                      <a:gd name="T90" fmla="*/ 28 w 4659"/>
                      <a:gd name="T91" fmla="*/ 28 h 3920"/>
                      <a:gd name="T92" fmla="*/ 28 w 4659"/>
                      <a:gd name="T93" fmla="*/ 29 h 3920"/>
                      <a:gd name="T94" fmla="*/ 29 w 4659"/>
                      <a:gd name="T95" fmla="*/ 29 h 3920"/>
                      <a:gd name="T96" fmla="*/ 29 w 4659"/>
                      <a:gd name="T97" fmla="*/ 30 h 3920"/>
                      <a:gd name="T98" fmla="*/ 30 w 4659"/>
                      <a:gd name="T99" fmla="*/ 30 h 3920"/>
                      <a:gd name="T100" fmla="*/ 31 w 4659"/>
                      <a:gd name="T101" fmla="*/ 31 h 3920"/>
                      <a:gd name="T102" fmla="*/ 31 w 4659"/>
                      <a:gd name="T103" fmla="*/ 31 h 3920"/>
                      <a:gd name="T104" fmla="*/ 32 w 4659"/>
                      <a:gd name="T105" fmla="*/ 31 h 3920"/>
                      <a:gd name="T106" fmla="*/ 33 w 4659"/>
                      <a:gd name="T107" fmla="*/ 31 h 3920"/>
                      <a:gd name="T108" fmla="*/ 33 w 4659"/>
                      <a:gd name="T109" fmla="*/ 31 h 3920"/>
                      <a:gd name="T110" fmla="*/ 34 w 4659"/>
                      <a:gd name="T111" fmla="*/ 31 h 3920"/>
                      <a:gd name="T112" fmla="*/ 34 w 4659"/>
                      <a:gd name="T113" fmla="*/ 31 h 3920"/>
                      <a:gd name="T114" fmla="*/ 35 w 4659"/>
                      <a:gd name="T115" fmla="*/ 31 h 3920"/>
                      <a:gd name="T116" fmla="*/ 36 w 4659"/>
                      <a:gd name="T117" fmla="*/ 31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grpFill/>
                  <a:ln w="22225">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7" name="Freeform 5443"/>
                  <p:cNvSpPr>
                    <a:spLocks/>
                  </p:cNvSpPr>
                  <p:nvPr/>
                </p:nvSpPr>
                <p:spPr bwMode="auto">
                  <a:xfrm>
                    <a:off x="3257" y="2533"/>
                    <a:ext cx="21" cy="1"/>
                  </a:xfrm>
                  <a:custGeom>
                    <a:avLst/>
                    <a:gdLst>
                      <a:gd name="T0" fmla="*/ 0 w 40"/>
                      <a:gd name="T1" fmla="*/ 0 h 1"/>
                      <a:gd name="T2" fmla="*/ 1 w 40"/>
                      <a:gd name="T3" fmla="*/ 0 h 1"/>
                      <a:gd name="T4" fmla="*/ 1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grpFill/>
                  <a:ln w="22225">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9" name="Line 5445"/>
                  <p:cNvSpPr>
                    <a:spLocks noChangeShapeType="1"/>
                  </p:cNvSpPr>
                  <p:nvPr/>
                </p:nvSpPr>
                <p:spPr bwMode="auto">
                  <a:xfrm>
                    <a:off x="2393" y="1322"/>
                    <a:ext cx="1" cy="1216"/>
                  </a:xfrm>
                  <a:prstGeom prst="line">
                    <a:avLst/>
                  </a:prstGeom>
                  <a:grpFill/>
                  <a:ln w="222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0" name="AutoShape 5446"/>
                  <p:cNvSpPr>
                    <a:spLocks/>
                  </p:cNvSpPr>
                  <p:nvPr/>
                </p:nvSpPr>
                <p:spPr bwMode="auto">
                  <a:xfrm rot="16200000">
                    <a:off x="2180" y="2459"/>
                    <a:ext cx="269" cy="421"/>
                  </a:xfrm>
                  <a:prstGeom prst="leftBrace">
                    <a:avLst>
                      <a:gd name="adj1" fmla="val 37010"/>
                      <a:gd name="adj2" fmla="val 46171"/>
                    </a:avLst>
                  </a:prstGeom>
                  <a:grpFill/>
                  <a:ln w="1905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147" name="Text Box 5453"/>
                  <p:cNvSpPr txBox="1">
                    <a:spLocks noChangeArrowheads="1"/>
                  </p:cNvSpPr>
                  <p:nvPr/>
                </p:nvSpPr>
                <p:spPr bwMode="auto">
                  <a:xfrm>
                    <a:off x="1882" y="3022"/>
                    <a:ext cx="544" cy="23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GB" altLang="de-DE" dirty="0">
                      <a:solidFill>
                        <a:srgbClr val="FF0000"/>
                      </a:solidFill>
                      <a:cs typeface="Arial" panose="020B0604020202020204" pitchFamily="34" charset="0"/>
                    </a:endParaRPr>
                  </a:p>
                </p:txBody>
              </p:sp>
            </p:grpSp>
            <p:sp>
              <p:nvSpPr>
                <p:cNvPr id="20" name="Line 5470"/>
                <p:cNvSpPr>
                  <a:spLocks noChangeShapeType="1"/>
                </p:cNvSpPr>
                <p:nvPr/>
              </p:nvSpPr>
              <p:spPr bwMode="auto">
                <a:xfrm flipH="1">
                  <a:off x="2398" y="2043"/>
                  <a:ext cx="195" cy="394"/>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1" name="Line 5471"/>
                <p:cNvSpPr>
                  <a:spLocks noChangeShapeType="1"/>
                </p:cNvSpPr>
                <p:nvPr/>
              </p:nvSpPr>
              <p:spPr bwMode="auto">
                <a:xfrm flipH="1">
                  <a:off x="2512" y="2232"/>
                  <a:ext cx="150" cy="298"/>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2" name="Line 5472"/>
                <p:cNvSpPr>
                  <a:spLocks noChangeShapeType="1"/>
                </p:cNvSpPr>
                <p:nvPr/>
              </p:nvSpPr>
              <p:spPr bwMode="auto">
                <a:xfrm flipH="1">
                  <a:off x="2704" y="2397"/>
                  <a:ext cx="66" cy="139"/>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23" name="Line 5473"/>
                <p:cNvSpPr>
                  <a:spLocks noChangeShapeType="1"/>
                </p:cNvSpPr>
                <p:nvPr/>
              </p:nvSpPr>
              <p:spPr bwMode="auto">
                <a:xfrm flipH="1">
                  <a:off x="2914" y="2499"/>
                  <a:ext cx="15" cy="31"/>
                </a:xfrm>
                <a:prstGeom prst="line">
                  <a:avLst/>
                </a:prstGeom>
                <a:grp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grpSp>
        </p:grpSp>
      </p:grpSp>
      <p:sp>
        <p:nvSpPr>
          <p:cNvPr id="2752" name="TextBox 2751"/>
          <p:cNvSpPr txBox="1"/>
          <p:nvPr/>
        </p:nvSpPr>
        <p:spPr>
          <a:xfrm>
            <a:off x="42304" y="42945"/>
            <a:ext cx="120565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you </a:t>
            </a:r>
            <a:r>
              <a:rPr lang="en-GB" sz="2400" dirty="0">
                <a:solidFill>
                  <a:srgbClr val="C00000"/>
                </a:solidFill>
                <a:latin typeface="Arial" panose="020B0604020202020204" pitchFamily="34" charset="0"/>
                <a:cs typeface="Arial" panose="020B0604020202020204" pitchFamily="34" charset="0"/>
              </a:rPr>
              <a:t>have</a:t>
            </a:r>
            <a:r>
              <a:rPr lang="en-GB" sz="2400" dirty="0">
                <a:latin typeface="Arial" panose="020B0604020202020204" pitchFamily="34" charset="0"/>
                <a:cs typeface="Arial" panose="020B0604020202020204" pitchFamily="34" charset="0"/>
              </a:rPr>
              <a:t> the data from testing your material, then you need not any more depend on this assumed shape-of-distribution. Then you are already in the </a:t>
            </a:r>
            <a:r>
              <a:rPr lang="en-GB" sz="2400" dirty="0">
                <a:solidFill>
                  <a:srgbClr val="C00000"/>
                </a:solidFill>
                <a:latin typeface="Arial" panose="020B0604020202020204" pitchFamily="34" charset="0"/>
                <a:cs typeface="Arial" panose="020B0604020202020204" pitchFamily="34" charset="0"/>
              </a:rPr>
              <a:t>Post-Test</a:t>
            </a:r>
            <a:r>
              <a:rPr lang="en-GB" sz="2400" dirty="0">
                <a:latin typeface="Arial" panose="020B0604020202020204" pitchFamily="34" charset="0"/>
                <a:cs typeface="Arial" panose="020B0604020202020204" pitchFamily="34" charset="0"/>
              </a:rPr>
              <a:t> situation.</a:t>
            </a:r>
          </a:p>
        </p:txBody>
      </p:sp>
      <p:grpSp>
        <p:nvGrpSpPr>
          <p:cNvPr id="3" name="Group 2"/>
          <p:cNvGrpSpPr/>
          <p:nvPr/>
        </p:nvGrpSpPr>
        <p:grpSpPr>
          <a:xfrm>
            <a:off x="2982022" y="1715587"/>
            <a:ext cx="3240155" cy="3072963"/>
            <a:chOff x="2982022" y="1715587"/>
            <a:chExt cx="3240155" cy="3072963"/>
          </a:xfrm>
        </p:grpSpPr>
        <p:sp>
          <p:nvSpPr>
            <p:cNvPr id="2800" name="Rectangle 60"/>
            <p:cNvSpPr>
              <a:spLocks noChangeArrowheads="1"/>
            </p:cNvSpPr>
            <p:nvPr/>
          </p:nvSpPr>
          <p:spPr bwMode="auto">
            <a:xfrm>
              <a:off x="2982022" y="4173956"/>
              <a:ext cx="203313"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1" name="Rectangle 61"/>
            <p:cNvSpPr>
              <a:spLocks noChangeArrowheads="1"/>
            </p:cNvSpPr>
            <p:nvPr/>
          </p:nvSpPr>
          <p:spPr bwMode="auto">
            <a:xfrm>
              <a:off x="3185335" y="4173956"/>
              <a:ext cx="200740"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2" name="Rectangle 62"/>
            <p:cNvSpPr>
              <a:spLocks noChangeArrowheads="1"/>
            </p:cNvSpPr>
            <p:nvPr/>
          </p:nvSpPr>
          <p:spPr bwMode="auto">
            <a:xfrm>
              <a:off x="3386075" y="4173956"/>
              <a:ext cx="203313"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3" name="Rectangle 63"/>
            <p:cNvSpPr>
              <a:spLocks noChangeArrowheads="1"/>
            </p:cNvSpPr>
            <p:nvPr/>
          </p:nvSpPr>
          <p:spPr bwMode="auto">
            <a:xfrm>
              <a:off x="3589390" y="4173956"/>
              <a:ext cx="200740"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4" name="Rectangle 64"/>
            <p:cNvSpPr>
              <a:spLocks noChangeArrowheads="1"/>
            </p:cNvSpPr>
            <p:nvPr/>
          </p:nvSpPr>
          <p:spPr bwMode="auto">
            <a:xfrm>
              <a:off x="3790131" y="4173956"/>
              <a:ext cx="203313"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5" name="Rectangle 65"/>
            <p:cNvSpPr>
              <a:spLocks noChangeArrowheads="1"/>
            </p:cNvSpPr>
            <p:nvPr/>
          </p:nvSpPr>
          <p:spPr bwMode="auto">
            <a:xfrm>
              <a:off x="3993444" y="2944772"/>
              <a:ext cx="203313" cy="1843777"/>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6" name="Rectangle 66"/>
            <p:cNvSpPr>
              <a:spLocks noChangeArrowheads="1"/>
            </p:cNvSpPr>
            <p:nvPr/>
          </p:nvSpPr>
          <p:spPr bwMode="auto">
            <a:xfrm>
              <a:off x="4196759" y="2944772"/>
              <a:ext cx="203313" cy="1843777"/>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7" name="Rectangle 67"/>
            <p:cNvSpPr>
              <a:spLocks noChangeArrowheads="1"/>
            </p:cNvSpPr>
            <p:nvPr/>
          </p:nvSpPr>
          <p:spPr bwMode="auto">
            <a:xfrm>
              <a:off x="4400072" y="4173956"/>
              <a:ext cx="200740"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8" name="Rectangle 68"/>
            <p:cNvSpPr>
              <a:spLocks noChangeArrowheads="1"/>
            </p:cNvSpPr>
            <p:nvPr/>
          </p:nvSpPr>
          <p:spPr bwMode="auto">
            <a:xfrm>
              <a:off x="4600812" y="2330180"/>
              <a:ext cx="203313" cy="2458370"/>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09" name="Rectangle 69"/>
            <p:cNvSpPr>
              <a:spLocks noChangeArrowheads="1"/>
            </p:cNvSpPr>
            <p:nvPr/>
          </p:nvSpPr>
          <p:spPr bwMode="auto">
            <a:xfrm>
              <a:off x="4804128" y="1715587"/>
              <a:ext cx="200740" cy="307296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0" name="Rectangle 70"/>
            <p:cNvSpPr>
              <a:spLocks noChangeArrowheads="1"/>
            </p:cNvSpPr>
            <p:nvPr/>
          </p:nvSpPr>
          <p:spPr bwMode="auto">
            <a:xfrm>
              <a:off x="5004868" y="2944772"/>
              <a:ext cx="203313" cy="1843777"/>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1" name="Rectangle 71"/>
            <p:cNvSpPr>
              <a:spLocks noChangeArrowheads="1"/>
            </p:cNvSpPr>
            <p:nvPr/>
          </p:nvSpPr>
          <p:spPr bwMode="auto">
            <a:xfrm>
              <a:off x="5208181" y="4173956"/>
              <a:ext cx="200740" cy="614592"/>
            </a:xfrm>
            <a:prstGeom prst="rect">
              <a:avLst/>
            </a:prstGeom>
            <a:solidFill>
              <a:schemeClr val="bg1"/>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2" name="Rectangle 72"/>
            <p:cNvSpPr>
              <a:spLocks noChangeArrowheads="1"/>
            </p:cNvSpPr>
            <p:nvPr/>
          </p:nvSpPr>
          <p:spPr bwMode="auto">
            <a:xfrm>
              <a:off x="5408921" y="2330180"/>
              <a:ext cx="203313" cy="2458370"/>
            </a:xfrm>
            <a:prstGeom prst="rect">
              <a:avLst/>
            </a:prstGeom>
            <a:solidFill>
              <a:srgbClr val="FFFFFF"/>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3" name="Rectangle 73"/>
            <p:cNvSpPr>
              <a:spLocks noChangeArrowheads="1"/>
            </p:cNvSpPr>
            <p:nvPr/>
          </p:nvSpPr>
          <p:spPr bwMode="auto">
            <a:xfrm>
              <a:off x="5612237" y="2944772"/>
              <a:ext cx="203313" cy="1843777"/>
            </a:xfrm>
            <a:prstGeom prst="rect">
              <a:avLst/>
            </a:prstGeom>
            <a:solidFill>
              <a:srgbClr val="0000FF"/>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4" name="Rectangle 74"/>
            <p:cNvSpPr>
              <a:spLocks noChangeArrowheads="1"/>
            </p:cNvSpPr>
            <p:nvPr/>
          </p:nvSpPr>
          <p:spPr bwMode="auto">
            <a:xfrm>
              <a:off x="5815549" y="4173956"/>
              <a:ext cx="203313" cy="614592"/>
            </a:xfrm>
            <a:prstGeom prst="rect">
              <a:avLst/>
            </a:prstGeom>
            <a:solidFill>
              <a:srgbClr val="0000FF"/>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15" name="Rectangle 75"/>
            <p:cNvSpPr>
              <a:spLocks noChangeArrowheads="1"/>
            </p:cNvSpPr>
            <p:nvPr/>
          </p:nvSpPr>
          <p:spPr bwMode="auto">
            <a:xfrm>
              <a:off x="6018864" y="4173956"/>
              <a:ext cx="203313" cy="614592"/>
            </a:xfrm>
            <a:prstGeom prst="rect">
              <a:avLst/>
            </a:prstGeom>
            <a:solidFill>
              <a:srgbClr val="0000FF"/>
            </a:solidFill>
            <a:ln w="222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2755" name="TextBox 2754"/>
          <p:cNvSpPr txBox="1"/>
          <p:nvPr/>
        </p:nvSpPr>
        <p:spPr>
          <a:xfrm>
            <a:off x="42304" y="5956459"/>
            <a:ext cx="828299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Selection Differential: S; Predicted S Pre-Test: </a:t>
            </a:r>
            <a:r>
              <a:rPr lang="en-GB" dirty="0" err="1">
                <a:solidFill>
                  <a:schemeClr val="tx1">
                    <a:lumMod val="50000"/>
                    <a:lumOff val="50000"/>
                  </a:schemeClr>
                </a:solidFill>
                <a:latin typeface="Arial" panose="020B0604020202020204" pitchFamily="34" charset="0"/>
                <a:cs typeface="Arial" panose="020B0604020202020204" pitchFamily="34" charset="0"/>
              </a:rPr>
              <a:t>S</a:t>
            </a:r>
            <a:r>
              <a:rPr lang="en-GB" baseline="-25000" dirty="0" err="1">
                <a:solidFill>
                  <a:schemeClr val="tx1">
                    <a:lumMod val="50000"/>
                    <a:lumOff val="50000"/>
                  </a:schemeClr>
                </a:solidFill>
                <a:latin typeface="Arial" panose="020B0604020202020204" pitchFamily="34" charset="0"/>
                <a:cs typeface="Arial" panose="020B0604020202020204" pitchFamily="34" charset="0"/>
              </a:rPr>
              <a:t>Pre</a:t>
            </a:r>
            <a:r>
              <a:rPr lang="en-GB" baseline="-25000" dirty="0">
                <a:solidFill>
                  <a:schemeClr val="tx1">
                    <a:lumMod val="50000"/>
                    <a:lumOff val="50000"/>
                  </a:schemeClr>
                </a:solidFill>
                <a:latin typeface="Arial" panose="020B0604020202020204" pitchFamily="34" charset="0"/>
                <a:cs typeface="Arial" panose="020B0604020202020204" pitchFamily="34" charset="0"/>
              </a:rPr>
              <a:t>-Test</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l-GR" dirty="0">
                <a:solidFill>
                  <a:schemeClr val="tx1">
                    <a:lumMod val="50000"/>
                    <a:lumOff val="50000"/>
                  </a:schemeClr>
                </a:solidFill>
                <a:latin typeface="Arial" panose="020B0604020202020204" pitchFamily="34" charset="0"/>
                <a:cs typeface="Arial" panose="020B0604020202020204" pitchFamily="34" charset="0"/>
              </a:rPr>
              <a:t>σ</a:t>
            </a:r>
            <a:r>
              <a:rPr lang="de-DE" baseline="-25000" dirty="0">
                <a:solidFill>
                  <a:schemeClr val="tx1">
                    <a:lumMod val="50000"/>
                    <a:lumOff val="50000"/>
                  </a:schemeClr>
                </a:solidFill>
                <a:latin typeface="Arial" panose="020B0604020202020204" pitchFamily="34" charset="0"/>
                <a:cs typeface="Arial" panose="020B0604020202020204" pitchFamily="34" charset="0"/>
              </a:rPr>
              <a:t>P</a:t>
            </a:r>
            <a:r>
              <a:rPr lang="en-GB" dirty="0">
                <a:solidFill>
                  <a:schemeClr val="tx1">
                    <a:lumMod val="50000"/>
                    <a:lumOff val="50000"/>
                  </a:schemeClr>
                </a:solidFill>
                <a:latin typeface="Arial" panose="020B0604020202020204" pitchFamily="34" charset="0"/>
                <a:cs typeface="Arial" panose="020B0604020202020204" pitchFamily="34" charset="0"/>
              </a:rPr>
              <a:t>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Realized </a:t>
            </a:r>
            <a:r>
              <a:rPr lang="en-GB" dirty="0">
                <a:latin typeface="Arial" panose="020B0604020202020204" pitchFamily="34" charset="0"/>
                <a:cs typeface="Arial" panose="020B0604020202020204" pitchFamily="34" charset="0"/>
              </a:rPr>
              <a:t>Selection Differential Post-Test: </a:t>
            </a:r>
            <a:r>
              <a:rPr lang="en-GB" dirty="0" err="1">
                <a:solidFill>
                  <a:srgbClr val="0000FF"/>
                </a:solidFill>
                <a:latin typeface="Arial" panose="020B0604020202020204" pitchFamily="34" charset="0"/>
                <a:cs typeface="Arial" panose="020B0604020202020204" pitchFamily="34" charset="0"/>
              </a:rPr>
              <a:t>S</a:t>
            </a:r>
            <a:r>
              <a:rPr lang="en-GB" baseline="-25000" dirty="0" err="1">
                <a:solidFill>
                  <a:srgbClr val="0000FF"/>
                </a:solidFill>
                <a:latin typeface="Arial" panose="020B0604020202020204" pitchFamily="34" charset="0"/>
                <a:cs typeface="Arial" panose="020B0604020202020204" pitchFamily="34" charset="0"/>
              </a:rPr>
              <a:t>Post</a:t>
            </a:r>
            <a:r>
              <a:rPr lang="en-GB" baseline="-25000" dirty="0">
                <a:solidFill>
                  <a:srgbClr val="0000FF"/>
                </a:solidFill>
                <a:latin typeface="Arial" panose="020B0604020202020204" pitchFamily="34" charset="0"/>
                <a:cs typeface="Arial" panose="020B0604020202020204" pitchFamily="34" charset="0"/>
              </a:rPr>
              <a:t>-Test</a:t>
            </a:r>
            <a:r>
              <a:rPr lang="en-GB" dirty="0">
                <a:solidFill>
                  <a:srgbClr val="0000FF"/>
                </a:solidFill>
                <a:latin typeface="Arial" panose="020B0604020202020204" pitchFamily="34" charset="0"/>
                <a:cs typeface="Arial" panose="020B0604020202020204" pitchFamily="34" charset="0"/>
              </a:rPr>
              <a:t> = µ</a:t>
            </a:r>
            <a:r>
              <a:rPr lang="en-GB" baseline="-25000" dirty="0">
                <a:solidFill>
                  <a:srgbClr val="0000FF"/>
                </a:solidFill>
                <a:latin typeface="Arial" panose="020B0604020202020204" pitchFamily="34" charset="0"/>
                <a:cs typeface="Arial" panose="020B0604020202020204" pitchFamily="34" charset="0"/>
              </a:rPr>
              <a:t>(selected fraction) </a:t>
            </a:r>
            <a:r>
              <a:rPr lang="en-GB" dirty="0">
                <a:latin typeface="Arial" panose="020B0604020202020204" pitchFamily="34" charset="0"/>
                <a:cs typeface="Arial" panose="020B0604020202020204" pitchFamily="34" charset="0"/>
              </a:rPr>
              <a:t>- µ</a:t>
            </a:r>
            <a:r>
              <a:rPr lang="en-GB" baseline="-25000" dirty="0">
                <a:latin typeface="Arial" panose="020B0604020202020204" pitchFamily="34" charset="0"/>
                <a:cs typeface="Arial" panose="020B0604020202020204" pitchFamily="34" charset="0"/>
              </a:rPr>
              <a:t>(before selection)</a:t>
            </a:r>
            <a:endParaRPr lang="en-GB" sz="800" baseline="-25000" dirty="0">
              <a:latin typeface="Arial" panose="020B0604020202020204" pitchFamily="34" charset="0"/>
              <a:cs typeface="Arial" panose="020B0604020202020204" pitchFamily="34" charset="0"/>
            </a:endParaRPr>
          </a:p>
          <a:p>
            <a:endParaRPr lang="en-GB" baseline="-25000" dirty="0">
              <a:latin typeface="Arial" panose="020B0604020202020204" pitchFamily="34" charset="0"/>
              <a:cs typeface="Arial" panose="020B0604020202020204" pitchFamily="34" charset="0"/>
            </a:endParaRPr>
          </a:p>
        </p:txBody>
      </p:sp>
      <p:cxnSp>
        <p:nvCxnSpPr>
          <p:cNvPr id="4" name="Straight Connector 3"/>
          <p:cNvCxnSpPr>
            <a:stCxn id="950" idx="0"/>
            <a:endCxn id="2808" idx="2"/>
          </p:cNvCxnSpPr>
          <p:nvPr/>
        </p:nvCxnSpPr>
        <p:spPr>
          <a:xfrm>
            <a:off x="4684515" y="1530018"/>
            <a:ext cx="17954" cy="3258532"/>
          </a:xfrm>
          <a:prstGeom prst="line">
            <a:avLst/>
          </a:prstGeom>
          <a:ln w="19050">
            <a:solidFill>
              <a:schemeClr val="tx1"/>
            </a:solidFill>
            <a:prstDash val="dash"/>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756" name="Straight Connector 2755"/>
          <p:cNvCxnSpPr/>
          <p:nvPr/>
        </p:nvCxnSpPr>
        <p:spPr>
          <a:xfrm>
            <a:off x="5860317" y="1509833"/>
            <a:ext cx="17954" cy="3258532"/>
          </a:xfrm>
          <a:prstGeom prst="line">
            <a:avLst/>
          </a:prstGeom>
          <a:ln w="190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94385" y="5075461"/>
            <a:ext cx="1095886" cy="369332"/>
          </a:xfrm>
          <a:prstGeom prst="rect">
            <a:avLst/>
          </a:prstGeom>
          <a:noFill/>
        </p:spPr>
        <p:txBody>
          <a:bodyPr wrap="square" rtlCol="0">
            <a:spAutoFit/>
          </a:bodyPr>
          <a:lstStyle/>
          <a:p>
            <a:r>
              <a:rPr lang="en-GB" dirty="0" err="1">
                <a:solidFill>
                  <a:srgbClr val="0000FF"/>
                </a:solidFill>
                <a:latin typeface="Arial" panose="020B0604020202020204" pitchFamily="34" charset="0"/>
                <a:cs typeface="Arial" panose="020B0604020202020204" pitchFamily="34" charset="0"/>
              </a:rPr>
              <a:t>S</a:t>
            </a:r>
            <a:r>
              <a:rPr lang="en-GB" baseline="-25000" dirty="0" err="1">
                <a:solidFill>
                  <a:srgbClr val="0000FF"/>
                </a:solidFill>
                <a:latin typeface="Arial" panose="020B0604020202020204" pitchFamily="34" charset="0"/>
                <a:cs typeface="Arial" panose="020B0604020202020204" pitchFamily="34" charset="0"/>
              </a:rPr>
              <a:t>Post</a:t>
            </a:r>
            <a:r>
              <a:rPr lang="en-GB" baseline="-25000" dirty="0">
                <a:solidFill>
                  <a:srgbClr val="0000FF"/>
                </a:solidFill>
                <a:latin typeface="Arial" panose="020B0604020202020204" pitchFamily="34" charset="0"/>
                <a:cs typeface="Arial" panose="020B0604020202020204" pitchFamily="34" charset="0"/>
              </a:rPr>
              <a:t>-Test</a:t>
            </a:r>
            <a:endParaRPr lang="en-GB" dirty="0"/>
          </a:p>
        </p:txBody>
      </p:sp>
      <p:sp>
        <p:nvSpPr>
          <p:cNvPr id="2757" name="TextBox 2756"/>
          <p:cNvSpPr txBox="1"/>
          <p:nvPr/>
        </p:nvSpPr>
        <p:spPr>
          <a:xfrm>
            <a:off x="8437027" y="978381"/>
            <a:ext cx="3625702" cy="57708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de-DE" dirty="0">
                <a:latin typeface="Arial" panose="020B0604020202020204" pitchFamily="34" charset="0"/>
                <a:cs typeface="Arial" panose="020B0604020202020204" pitchFamily="34" charset="0"/>
              </a:rPr>
              <a:t>After having tested your material, you realize the </a:t>
            </a:r>
            <a:r>
              <a:rPr lang="en-GB" altLang="de-DE" dirty="0">
                <a:solidFill>
                  <a:srgbClr val="C00000"/>
                </a:solidFill>
                <a:latin typeface="Arial" panose="020B0604020202020204" pitchFamily="34" charset="0"/>
                <a:cs typeface="Arial" panose="020B0604020202020204" pitchFamily="34" charset="0"/>
              </a:rPr>
              <a:t>Post-Test</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Selec-tion</a:t>
            </a:r>
            <a:r>
              <a:rPr lang="en-GB" altLang="de-DE" dirty="0">
                <a:latin typeface="Arial" panose="020B0604020202020204" pitchFamily="34" charset="0"/>
                <a:cs typeface="Arial" panose="020B0604020202020204" pitchFamily="34" charset="0"/>
              </a:rPr>
              <a:t> Differential: Focus at the difference between the </a:t>
            </a:r>
            <a:r>
              <a:rPr lang="en-GB" altLang="de-DE" dirty="0" err="1">
                <a:solidFill>
                  <a:srgbClr val="0000FF"/>
                </a:solidFill>
                <a:latin typeface="Arial" panose="020B0604020202020204" pitchFamily="34" charset="0"/>
                <a:cs typeface="Arial" panose="020B0604020202020204" pitchFamily="34" charset="0"/>
              </a:rPr>
              <a:t>perfor-mance</a:t>
            </a:r>
            <a:r>
              <a:rPr lang="en-GB" altLang="de-DE" dirty="0">
                <a:solidFill>
                  <a:srgbClr val="0000FF"/>
                </a:solidFill>
                <a:latin typeface="Arial" panose="020B0604020202020204" pitchFamily="34" charset="0"/>
                <a:cs typeface="Arial" panose="020B0604020202020204" pitchFamily="34" charset="0"/>
              </a:rPr>
              <a:t> of the selected entries </a:t>
            </a:r>
            <a:r>
              <a:rPr lang="en-GB" altLang="de-DE" dirty="0">
                <a:latin typeface="Arial" panose="020B0604020202020204" pitchFamily="34" charset="0"/>
                <a:cs typeface="Arial" panose="020B0604020202020204" pitchFamily="34" charset="0"/>
              </a:rPr>
              <a:t>and the mean performance of the entire (un-selected) material. </a:t>
            </a:r>
            <a:endParaRPr lang="en-GB" altLang="de-DE" sz="1200" dirty="0">
              <a:latin typeface="Arial" panose="020B0604020202020204" pitchFamily="34" charset="0"/>
              <a:cs typeface="Arial" panose="020B0604020202020204" pitchFamily="34" charset="0"/>
            </a:endParaRPr>
          </a:p>
          <a:p>
            <a:pPr>
              <a:spcBef>
                <a:spcPct val="50000"/>
              </a:spcBef>
            </a:pP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solidFill>
                  <a:schemeClr val="tx1">
                    <a:lumMod val="50000"/>
                    <a:lumOff val="50000"/>
                  </a:schemeClr>
                </a:solidFill>
                <a:latin typeface="Arial" panose="020B0604020202020204" pitchFamily="34" charset="0"/>
                <a:cs typeface="Arial" panose="020B0604020202020204" pitchFamily="34" charset="0"/>
              </a:rPr>
              <a:t>This difference has to be </a:t>
            </a:r>
            <a:r>
              <a:rPr lang="en-GB" altLang="de-DE" dirty="0">
                <a:solidFill>
                  <a:srgbClr val="0000FF"/>
                </a:solidFill>
                <a:latin typeface="Arial" panose="020B0604020202020204" pitchFamily="34" charset="0"/>
                <a:cs typeface="Arial" panose="020B0604020202020204" pitchFamily="34" charset="0"/>
              </a:rPr>
              <a:t>multiplied by h² </a:t>
            </a:r>
            <a:r>
              <a:rPr lang="en-GB" altLang="de-DE" dirty="0">
                <a:solidFill>
                  <a:schemeClr val="tx1">
                    <a:lumMod val="50000"/>
                    <a:lumOff val="50000"/>
                  </a:schemeClr>
                </a:solidFill>
                <a:latin typeface="Arial" panose="020B0604020202020204" pitchFamily="34" charset="0"/>
                <a:cs typeface="Arial" panose="020B0604020202020204" pitchFamily="34" charset="0"/>
              </a:rPr>
              <a:t>to show the </a:t>
            </a:r>
            <a:r>
              <a:rPr lang="en-GB" altLang="de-DE" dirty="0">
                <a:solidFill>
                  <a:srgbClr val="C00000"/>
                </a:solidFill>
                <a:latin typeface="Arial" panose="020B0604020202020204" pitchFamily="34" charset="0"/>
                <a:cs typeface="Arial" panose="020B0604020202020204" pitchFamily="34" charset="0"/>
              </a:rPr>
              <a:t>Post-Test</a:t>
            </a:r>
            <a:r>
              <a:rPr lang="en-GB" altLang="de-DE" dirty="0">
                <a:solidFill>
                  <a:schemeClr val="tx1">
                    <a:lumMod val="50000"/>
                    <a:lumOff val="50000"/>
                  </a:schemeClr>
                </a:solidFill>
                <a:latin typeface="Arial" panose="020B0604020202020204" pitchFamily="34" charset="0"/>
                <a:cs typeface="Arial" panose="020B0604020202020204" pitchFamily="34" charset="0"/>
              </a:rPr>
              <a:t> </a:t>
            </a:r>
            <a:r>
              <a:rPr lang="en-GB"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a:t>
            </a:r>
            <a:r>
              <a:rPr lang="en-GB" altLang="de-DE" dirty="0">
                <a:solidFill>
                  <a:schemeClr val="tx1">
                    <a:lumMod val="50000"/>
                    <a:lumOff val="50000"/>
                  </a:schemeClr>
                </a:solidFill>
                <a:latin typeface="Arial" panose="020B0604020202020204" pitchFamily="34" charset="0"/>
                <a:cs typeface="Arial" panose="020B0604020202020204" pitchFamily="34" charset="0"/>
              </a:rPr>
              <a:t>. ... which is still a prediction: Since you employ h².</a:t>
            </a:r>
          </a:p>
          <a:p>
            <a:pPr>
              <a:spcBef>
                <a:spcPct val="50000"/>
              </a:spcBef>
            </a:pPr>
            <a:r>
              <a:rPr lang="en-GB" altLang="de-DE" dirty="0">
                <a:solidFill>
                  <a:schemeClr val="tx1">
                    <a:lumMod val="50000"/>
                    <a:lumOff val="50000"/>
                  </a:schemeClr>
                </a:solidFill>
                <a:latin typeface="Arial" panose="020B0604020202020204" pitchFamily="34" charset="0"/>
                <a:cs typeface="Arial" panose="020B0604020202020204" pitchFamily="34" charset="0"/>
              </a:rPr>
              <a:t>The eventually </a:t>
            </a:r>
            <a:r>
              <a:rPr lang="en-GB" altLang="de-DE" spc="-50"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Realized</a:t>
            </a:r>
            <a:r>
              <a:rPr lang="en-GB" altLang="de-DE" spc="-50" dirty="0">
                <a:latin typeface="Arial" panose="020B0604020202020204" pitchFamily="34" charset="0"/>
                <a:cs typeface="Arial" panose="020B0604020202020204" pitchFamily="34" charset="0"/>
              </a:rPr>
              <a:t> </a:t>
            </a:r>
            <a:r>
              <a:rPr lang="en-GB" altLang="de-DE" spc="-50" dirty="0">
                <a:solidFill>
                  <a:schemeClr val="tx1">
                    <a:lumMod val="50000"/>
                    <a:lumOff val="50000"/>
                  </a:schemeClr>
                </a:solidFill>
                <a:latin typeface="Arial" panose="020B0604020202020204" pitchFamily="34" charset="0"/>
                <a:cs typeface="Arial" panose="020B0604020202020204" pitchFamily="34" charset="0"/>
              </a:rPr>
              <a:t>Response</a:t>
            </a:r>
            <a:r>
              <a:rPr lang="en-GB" altLang="de-DE" dirty="0">
                <a:solidFill>
                  <a:schemeClr val="tx1">
                    <a:lumMod val="50000"/>
                    <a:lumOff val="50000"/>
                  </a:schemeClr>
                </a:solidFill>
                <a:latin typeface="Arial" panose="020B0604020202020204" pitchFamily="34" charset="0"/>
                <a:cs typeface="Arial" panose="020B0604020202020204" pitchFamily="34" charset="0"/>
              </a:rPr>
              <a:t> to selection is only visible </a:t>
            </a:r>
            <a:r>
              <a:rPr lang="en-GB" altLang="de-DE" dirty="0">
                <a:latin typeface="Arial" panose="020B0604020202020204" pitchFamily="34" charset="0"/>
                <a:cs typeface="Arial" panose="020B0604020202020204" pitchFamily="34" charset="0"/>
              </a:rPr>
              <a:t>after</a:t>
            </a:r>
            <a:r>
              <a:rPr lang="en-GB" altLang="de-DE" dirty="0">
                <a:solidFill>
                  <a:schemeClr val="tx1">
                    <a:lumMod val="50000"/>
                    <a:lumOff val="50000"/>
                  </a:schemeClr>
                </a:solidFill>
                <a:latin typeface="Arial" panose="020B0604020202020204" pitchFamily="34" charset="0"/>
                <a:cs typeface="Arial" panose="020B0604020202020204" pitchFamily="34" charset="0"/>
              </a:rPr>
              <a:t> testing the selected fraction </a:t>
            </a:r>
            <a:r>
              <a:rPr lang="en-GB" altLang="de-DE" dirty="0">
                <a:latin typeface="Arial" panose="020B0604020202020204" pitchFamily="34" charset="0"/>
                <a:cs typeface="Arial" panose="020B0604020202020204" pitchFamily="34" charset="0"/>
              </a:rPr>
              <a:t>again</a:t>
            </a:r>
            <a:r>
              <a:rPr lang="en-GB" altLang="de-DE" dirty="0">
                <a:solidFill>
                  <a:schemeClr val="tx1">
                    <a:lumMod val="50000"/>
                    <a:lumOff val="50000"/>
                  </a:schemeClr>
                </a:solidFill>
                <a:latin typeface="Arial" panose="020B0604020202020204" pitchFamily="34" charset="0"/>
                <a:cs typeface="Arial" panose="020B0604020202020204" pitchFamily="34" charset="0"/>
              </a:rPr>
              <a:t>, in true world (Target Area of Marketing); farmers’ fields.</a:t>
            </a:r>
            <a:r>
              <a:rPr lang="en-GB" altLang="de-DE" sz="1200" dirty="0">
                <a:solidFill>
                  <a:schemeClr val="tx1">
                    <a:lumMod val="50000"/>
                    <a:lumOff val="50000"/>
                  </a:schemeClr>
                </a:solidFill>
                <a:latin typeface="Arial" panose="020B0604020202020204" pitchFamily="34" charset="0"/>
                <a:cs typeface="Arial" panose="020B0604020202020204" pitchFamily="34" charset="0"/>
              </a:rPr>
              <a:t> </a:t>
            </a:r>
          </a:p>
          <a:p>
            <a:pPr>
              <a:spcBef>
                <a:spcPct val="50000"/>
              </a:spcBef>
            </a:pPr>
            <a:r>
              <a:rPr lang="en-GB" altLang="de-DE" dirty="0">
                <a:solidFill>
                  <a:schemeClr val="tx1">
                    <a:lumMod val="50000"/>
                    <a:lumOff val="50000"/>
                  </a:schemeClr>
                </a:solidFill>
                <a:latin typeface="Arial" panose="020B0604020202020204" pitchFamily="34" charset="0"/>
                <a:cs typeface="Arial" panose="020B0604020202020204" pitchFamily="34" charset="0"/>
              </a:rPr>
              <a:t>This then ... shows the truth about your work.</a:t>
            </a:r>
          </a:p>
        </p:txBody>
      </p:sp>
      <p:sp>
        <p:nvSpPr>
          <p:cNvPr id="2754"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31</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1360233" y="5048985"/>
            <a:ext cx="3063671"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Normalized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phenotypic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data</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5766316" y="5075461"/>
            <a:ext cx="2363620"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Histogram</a:t>
            </a:r>
            <a:r>
              <a:rPr lang="de-DE" dirty="0">
                <a:latin typeface="Arial" panose="020B0604020202020204" pitchFamily="34" charset="0"/>
                <a:cs typeface="Arial" panose="020B0604020202020204" pitchFamily="34" charset="0"/>
              </a:rPr>
              <a:t>: real-</a:t>
            </a:r>
            <a:r>
              <a:rPr lang="de-DE" dirty="0" err="1">
                <a:latin typeface="Arial" panose="020B0604020202020204" pitchFamily="34" charset="0"/>
                <a:cs typeface="Arial" panose="020B0604020202020204" pitchFamily="34" charset="0"/>
              </a:rPr>
              <a:t>data</a:t>
            </a:r>
            <a:endParaRPr lang="en-GB" dirty="0"/>
          </a:p>
        </p:txBody>
      </p:sp>
      <p:sp>
        <p:nvSpPr>
          <p:cNvPr id="8" name="TextBox 7"/>
          <p:cNvSpPr txBox="1"/>
          <p:nvPr/>
        </p:nvSpPr>
        <p:spPr>
          <a:xfrm>
            <a:off x="3916751" y="830578"/>
            <a:ext cx="1532551" cy="369332"/>
          </a:xfrm>
          <a:prstGeom prst="rect">
            <a:avLst/>
          </a:prstGeom>
          <a:solidFill>
            <a:schemeClr val="bg1"/>
          </a:solidFill>
          <a:ln w="12700">
            <a:solidFill>
              <a:schemeClr val="tx1"/>
            </a:solidFill>
            <a:prstDash val="dash"/>
          </a:ln>
          <a:effectLst>
            <a:outerShdw blurRad="50800" dist="38100" dir="2700000" algn="tl" rotWithShape="0">
              <a:prstClr val="black">
                <a:alpha val="40000"/>
              </a:prstClr>
            </a:outerShdw>
          </a:effectLst>
        </p:spPr>
        <p:txBody>
          <a:bodyPr wrap="square" rtlCol="0" anchor="ctr">
            <a:spAutoFit/>
          </a:bodyPr>
          <a:lstStyle/>
          <a:p>
            <a:r>
              <a:rPr lang="en-GB" dirty="0">
                <a:latin typeface="Arial" panose="020B0604020202020204" pitchFamily="34" charset="0"/>
                <a:cs typeface="Arial" panose="020B0604020202020204" pitchFamily="34" charset="0"/>
              </a:rPr>
              <a:t>µ</a:t>
            </a:r>
            <a:r>
              <a:rPr lang="en-GB" baseline="-25000" dirty="0">
                <a:latin typeface="Arial" panose="020B0604020202020204" pitchFamily="34" charset="0"/>
                <a:cs typeface="Arial" panose="020B0604020202020204" pitchFamily="34" charset="0"/>
              </a:rPr>
              <a:t>(before selection)</a:t>
            </a:r>
          </a:p>
        </p:txBody>
      </p:sp>
      <p:cxnSp>
        <p:nvCxnSpPr>
          <p:cNvPr id="11" name="Straight Arrow Connector 10"/>
          <p:cNvCxnSpPr>
            <a:stCxn id="8" idx="2"/>
            <a:endCxn id="1121" idx="0"/>
          </p:cNvCxnSpPr>
          <p:nvPr/>
        </p:nvCxnSpPr>
        <p:spPr>
          <a:xfrm>
            <a:off x="4683027" y="1199910"/>
            <a:ext cx="1487" cy="318995"/>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58" name="TextBox 2757"/>
          <p:cNvSpPr txBox="1"/>
          <p:nvPr/>
        </p:nvSpPr>
        <p:spPr>
          <a:xfrm>
            <a:off x="5852245" y="842113"/>
            <a:ext cx="1532551" cy="369332"/>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txBody>
          <a:bodyPr wrap="square" rtlCol="0" anchor="ctr">
            <a:spAutoFit/>
          </a:bodyPr>
          <a:lstStyle/>
          <a:p>
            <a:r>
              <a:rPr lang="en-GB" dirty="0">
                <a:solidFill>
                  <a:srgbClr val="0000FF"/>
                </a:solidFill>
                <a:latin typeface="Arial" panose="020B0604020202020204" pitchFamily="34" charset="0"/>
                <a:cs typeface="Arial" panose="020B0604020202020204" pitchFamily="34" charset="0"/>
              </a:rPr>
              <a:t>µ</a:t>
            </a:r>
            <a:r>
              <a:rPr lang="en-GB" baseline="-25000" dirty="0">
                <a:solidFill>
                  <a:srgbClr val="0000FF"/>
                </a:solidFill>
                <a:latin typeface="Arial" panose="020B0604020202020204" pitchFamily="34" charset="0"/>
                <a:cs typeface="Arial" panose="020B0604020202020204" pitchFamily="34" charset="0"/>
              </a:rPr>
              <a:t>(after selection</a:t>
            </a:r>
            <a:r>
              <a:rPr lang="en-GB" baseline="-25000" dirty="0">
                <a:latin typeface="Arial" panose="020B0604020202020204" pitchFamily="34" charset="0"/>
                <a:cs typeface="Arial" panose="020B0604020202020204" pitchFamily="34" charset="0"/>
              </a:rPr>
              <a:t>)</a:t>
            </a:r>
          </a:p>
        </p:txBody>
      </p:sp>
      <p:cxnSp>
        <p:nvCxnSpPr>
          <p:cNvPr id="2759" name="Straight Arrow Connector 2758"/>
          <p:cNvCxnSpPr>
            <a:stCxn id="2758" idx="1"/>
          </p:cNvCxnSpPr>
          <p:nvPr/>
        </p:nvCxnSpPr>
        <p:spPr>
          <a:xfrm flipH="1">
            <a:off x="5851181" y="1026779"/>
            <a:ext cx="1064" cy="509589"/>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760" name="Rectangle 2759"/>
          <p:cNvSpPr/>
          <p:nvPr/>
        </p:nvSpPr>
        <p:spPr>
          <a:xfrm>
            <a:off x="1378279" y="1530018"/>
            <a:ext cx="2710999" cy="646331"/>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de-DE" dirty="0">
                <a:latin typeface="Arial" panose="020B0604020202020204" pitchFamily="34" charset="0"/>
                <a:cs typeface="Arial" panose="020B0604020202020204" pitchFamily="34" charset="0"/>
              </a:rPr>
              <a:t>N=34 inbred </a:t>
            </a:r>
            <a:r>
              <a:rPr lang="de-DE" dirty="0" err="1">
                <a:latin typeface="Arial" panose="020B0604020202020204" pitchFamily="34" charset="0"/>
                <a:cs typeface="Arial" panose="020B0604020202020204" pitchFamily="34" charset="0"/>
              </a:rPr>
              <a:t>lines</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https://s.gwdg.de/lb9Gys</a:t>
            </a:r>
          </a:p>
        </p:txBody>
      </p:sp>
      <p:sp>
        <p:nvSpPr>
          <p:cNvPr id="2761" name="Right Triangle 276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3739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UNPLAB-h²_GxE_Ch-5[</a:t>
            </a:r>
            <a:r>
              <a:rPr lang="de-DE" dirty="0" err="1"/>
              <a:t>BreedersEquation</a:t>
            </a:r>
            <a:r>
              <a:rPr lang="de-DE" dirty="0"/>
              <a:t>]</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32</a:t>
            </a:fld>
            <a:endParaRPr lang="en-US" sz="2400" dirty="0">
              <a:latin typeface="Arial" panose="020B0604020202020204" pitchFamily="34" charset="0"/>
              <a:cs typeface="Arial" panose="020B0604020202020204" pitchFamily="34" charset="0"/>
            </a:endParaRPr>
          </a:p>
        </p:txBody>
      </p:sp>
      <p:sp>
        <p:nvSpPr>
          <p:cNvPr id="5" name="AutoShape 2" descr="Generiertes Bild">
            <a:extLst>
              <a:ext uri="{FF2B5EF4-FFF2-40B4-BE49-F238E27FC236}">
                <a16:creationId xmlns:a16="http://schemas.microsoft.com/office/drawing/2014/main" id="{BD888171-C9BD-4753-95F8-F515C22ABE8F}"/>
              </a:ext>
            </a:extLst>
          </p:cNvPr>
          <p:cNvSpPr>
            <a:spLocks noChangeAspect="1" noChangeArrowheads="1"/>
          </p:cNvSpPr>
          <p:nvPr/>
        </p:nvSpPr>
        <p:spPr bwMode="auto">
          <a:xfrm>
            <a:off x="5943600" y="3276600"/>
            <a:ext cx="158256" cy="1582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C7D4972B-14D5-4C55-9C67-6D0B583052F1}"/>
              </a:ext>
            </a:extLst>
          </p:cNvPr>
          <p:cNvPicPr>
            <a:picLocks noChangeAspect="1"/>
          </p:cNvPicPr>
          <p:nvPr/>
        </p:nvPicPr>
        <p:blipFill>
          <a:blip r:embed="rId2"/>
          <a:stretch>
            <a:fillRect/>
          </a:stretch>
        </p:blipFill>
        <p:spPr>
          <a:xfrm>
            <a:off x="106530" y="491974"/>
            <a:ext cx="4948192" cy="3298795"/>
          </a:xfrm>
          <a:prstGeom prst="rect">
            <a:avLst/>
          </a:prstGeom>
          <a:effectLst>
            <a:outerShdw blurRad="63500" sx="102000" sy="102000" algn="ctr" rotWithShape="0">
              <a:prstClr val="black">
                <a:alpha val="40000"/>
              </a:prstClr>
            </a:outerShdw>
          </a:effectLst>
        </p:spPr>
      </p:pic>
      <p:sp>
        <p:nvSpPr>
          <p:cNvPr id="10" name="Right Triangle 9">
            <a:extLst>
              <a:ext uri="{FF2B5EF4-FFF2-40B4-BE49-F238E27FC236}">
                <a16:creationId xmlns:a16="http://schemas.microsoft.com/office/drawing/2014/main" id="{A21AC35F-FEEC-4610-B738-18B18EB22F71}"/>
              </a:ext>
            </a:extLst>
          </p:cNvPr>
          <p:cNvSpPr/>
          <p:nvPr/>
        </p:nvSpPr>
        <p:spPr>
          <a:xfrm>
            <a:off x="2406" y="6582066"/>
            <a:ext cx="104090" cy="112098"/>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14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5403" y="747380"/>
            <a:ext cx="10553184" cy="6035676"/>
            <a:chOff x="115037" y="747380"/>
            <a:chExt cx="10553184" cy="6035676"/>
          </a:xfrm>
        </p:grpSpPr>
        <p:sp>
          <p:nvSpPr>
            <p:cNvPr id="3" name="Rectangle 2"/>
            <p:cNvSpPr/>
            <p:nvPr/>
          </p:nvSpPr>
          <p:spPr>
            <a:xfrm>
              <a:off x="261531" y="797442"/>
              <a:ext cx="8063762" cy="598561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6" name="Group 5483"/>
            <p:cNvGrpSpPr>
              <a:grpSpLocks/>
            </p:cNvGrpSpPr>
            <p:nvPr/>
          </p:nvGrpSpPr>
          <p:grpSpPr bwMode="auto">
            <a:xfrm>
              <a:off x="115037" y="747380"/>
              <a:ext cx="10553184" cy="5191125"/>
              <a:chOff x="204" y="-17"/>
              <a:chExt cx="3746" cy="3270"/>
            </a:xfrm>
          </p:grpSpPr>
          <p:grpSp>
            <p:nvGrpSpPr>
              <p:cNvPr id="7" name="Group 2929"/>
              <p:cNvGrpSpPr>
                <a:grpSpLocks/>
              </p:cNvGrpSpPr>
              <p:nvPr/>
            </p:nvGrpSpPr>
            <p:grpSpPr bwMode="auto">
              <a:xfrm>
                <a:off x="204" y="-17"/>
                <a:ext cx="3746" cy="2994"/>
                <a:chOff x="1007" y="663"/>
                <a:chExt cx="3746" cy="2994"/>
              </a:xfrm>
            </p:grpSpPr>
            <p:sp>
              <p:nvSpPr>
                <p:cNvPr id="2535" name="Rectangle 2729"/>
                <p:cNvSpPr>
                  <a:spLocks noChangeArrowheads="1"/>
                </p:cNvSpPr>
                <p:nvPr/>
              </p:nvSpPr>
              <p:spPr bwMode="auto">
                <a:xfrm>
                  <a:off x="1007" y="663"/>
                  <a:ext cx="3746" cy="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de-DE" dirty="0">
                    <a:cs typeface="Arial" panose="020B0604020202020204" pitchFamily="34" charset="0"/>
                  </a:endParaRPr>
                </a:p>
              </p:txBody>
            </p:sp>
            <p:sp>
              <p:nvSpPr>
                <p:cNvPr id="2536" name="Line 2730"/>
                <p:cNvSpPr>
                  <a:spLocks noChangeShapeType="1"/>
                </p:cNvSpPr>
                <p:nvPr/>
              </p:nvSpPr>
              <p:spPr bwMode="auto">
                <a:xfrm flipV="1">
                  <a:off x="144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7" name="Line 2731"/>
                <p:cNvSpPr>
                  <a:spLocks noChangeShapeType="1"/>
                </p:cNvSpPr>
                <p:nvPr/>
              </p:nvSpPr>
              <p:spPr bwMode="auto">
                <a:xfrm flipV="1">
                  <a:off x="380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8" name="Line 2732"/>
                <p:cNvSpPr>
                  <a:spLocks noChangeShapeType="1"/>
                </p:cNvSpPr>
                <p:nvPr/>
              </p:nvSpPr>
              <p:spPr bwMode="auto">
                <a:xfrm flipH="1">
                  <a:off x="1405" y="321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9" name="Line 2733"/>
                <p:cNvSpPr>
                  <a:spLocks noChangeShapeType="1"/>
                </p:cNvSpPr>
                <p:nvPr/>
              </p:nvSpPr>
              <p:spPr bwMode="auto">
                <a:xfrm>
                  <a:off x="3809" y="3214"/>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0" name="Rectangle 2734"/>
                <p:cNvSpPr>
                  <a:spLocks noChangeArrowheads="1"/>
                </p:cNvSpPr>
                <p:nvPr/>
              </p:nvSpPr>
              <p:spPr bwMode="auto">
                <a:xfrm>
                  <a:off x="1204" y="3162"/>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0.0</a:t>
                  </a:r>
                  <a:endParaRPr lang="en-GB" altLang="de-DE" dirty="0">
                    <a:cs typeface="Arial" panose="020B0604020202020204" pitchFamily="34" charset="0"/>
                  </a:endParaRPr>
                </a:p>
              </p:txBody>
            </p:sp>
            <p:sp>
              <p:nvSpPr>
                <p:cNvPr id="2541" name="Line 2735"/>
                <p:cNvSpPr>
                  <a:spLocks noChangeShapeType="1"/>
                </p:cNvSpPr>
                <p:nvPr/>
              </p:nvSpPr>
              <p:spPr bwMode="auto">
                <a:xfrm flipH="1">
                  <a:off x="1405" y="2722"/>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2" name="Line 2736"/>
                <p:cNvSpPr>
                  <a:spLocks noChangeShapeType="1"/>
                </p:cNvSpPr>
                <p:nvPr/>
              </p:nvSpPr>
              <p:spPr bwMode="auto">
                <a:xfrm>
                  <a:off x="3809" y="2722"/>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3" name="Line 2737"/>
                <p:cNvSpPr>
                  <a:spLocks noChangeShapeType="1"/>
                </p:cNvSpPr>
                <p:nvPr/>
              </p:nvSpPr>
              <p:spPr bwMode="auto">
                <a:xfrm>
                  <a:off x="144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4" name="Line 2738"/>
                <p:cNvSpPr>
                  <a:spLocks noChangeShapeType="1"/>
                </p:cNvSpPr>
                <p:nvPr/>
              </p:nvSpPr>
              <p:spPr bwMode="auto">
                <a:xfrm>
                  <a:off x="14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5" name="Line 2739"/>
                <p:cNvSpPr>
                  <a:spLocks noChangeShapeType="1"/>
                </p:cNvSpPr>
                <p:nvPr/>
              </p:nvSpPr>
              <p:spPr bwMode="auto">
                <a:xfrm>
                  <a:off x="147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6" name="Line 2740"/>
                <p:cNvSpPr>
                  <a:spLocks noChangeShapeType="1"/>
                </p:cNvSpPr>
                <p:nvPr/>
              </p:nvSpPr>
              <p:spPr bwMode="auto">
                <a:xfrm>
                  <a:off x="147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7" name="Line 2741"/>
                <p:cNvSpPr>
                  <a:spLocks noChangeShapeType="1"/>
                </p:cNvSpPr>
                <p:nvPr/>
              </p:nvSpPr>
              <p:spPr bwMode="auto">
                <a:xfrm>
                  <a:off x="14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8" name="Line 2742"/>
                <p:cNvSpPr>
                  <a:spLocks noChangeShapeType="1"/>
                </p:cNvSpPr>
                <p:nvPr/>
              </p:nvSpPr>
              <p:spPr bwMode="auto">
                <a:xfrm>
                  <a:off x="14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9" name="Line 2743"/>
                <p:cNvSpPr>
                  <a:spLocks noChangeShapeType="1"/>
                </p:cNvSpPr>
                <p:nvPr/>
              </p:nvSpPr>
              <p:spPr bwMode="auto">
                <a:xfrm>
                  <a:off x="150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0" name="Line 2744"/>
                <p:cNvSpPr>
                  <a:spLocks noChangeShapeType="1"/>
                </p:cNvSpPr>
                <p:nvPr/>
              </p:nvSpPr>
              <p:spPr bwMode="auto">
                <a:xfrm>
                  <a:off x="151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1" name="Line 2745"/>
                <p:cNvSpPr>
                  <a:spLocks noChangeShapeType="1"/>
                </p:cNvSpPr>
                <p:nvPr/>
              </p:nvSpPr>
              <p:spPr bwMode="auto">
                <a:xfrm>
                  <a:off x="152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2" name="Line 2746"/>
                <p:cNvSpPr>
                  <a:spLocks noChangeShapeType="1"/>
                </p:cNvSpPr>
                <p:nvPr/>
              </p:nvSpPr>
              <p:spPr bwMode="auto">
                <a:xfrm>
                  <a:off x="153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3" name="Line 2747"/>
                <p:cNvSpPr>
                  <a:spLocks noChangeShapeType="1"/>
                </p:cNvSpPr>
                <p:nvPr/>
              </p:nvSpPr>
              <p:spPr bwMode="auto">
                <a:xfrm>
                  <a:off x="154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4" name="Line 2748"/>
                <p:cNvSpPr>
                  <a:spLocks noChangeShapeType="1"/>
                </p:cNvSpPr>
                <p:nvPr/>
              </p:nvSpPr>
              <p:spPr bwMode="auto">
                <a:xfrm>
                  <a:off x="155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5" name="Line 2749"/>
                <p:cNvSpPr>
                  <a:spLocks noChangeShapeType="1"/>
                </p:cNvSpPr>
                <p:nvPr/>
              </p:nvSpPr>
              <p:spPr bwMode="auto">
                <a:xfrm>
                  <a:off x="155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6" name="Line 2750"/>
                <p:cNvSpPr>
                  <a:spLocks noChangeShapeType="1"/>
                </p:cNvSpPr>
                <p:nvPr/>
              </p:nvSpPr>
              <p:spPr bwMode="auto">
                <a:xfrm>
                  <a:off x="157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7" name="Line 2751"/>
                <p:cNvSpPr>
                  <a:spLocks noChangeShapeType="1"/>
                </p:cNvSpPr>
                <p:nvPr/>
              </p:nvSpPr>
              <p:spPr bwMode="auto">
                <a:xfrm>
                  <a:off x="157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8" name="Line 2752"/>
                <p:cNvSpPr>
                  <a:spLocks noChangeShapeType="1"/>
                </p:cNvSpPr>
                <p:nvPr/>
              </p:nvSpPr>
              <p:spPr bwMode="auto">
                <a:xfrm>
                  <a:off x="158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9" name="Line 2753"/>
                <p:cNvSpPr>
                  <a:spLocks noChangeShapeType="1"/>
                </p:cNvSpPr>
                <p:nvPr/>
              </p:nvSpPr>
              <p:spPr bwMode="auto">
                <a:xfrm>
                  <a:off x="15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0" name="Line 2754"/>
                <p:cNvSpPr>
                  <a:spLocks noChangeShapeType="1"/>
                </p:cNvSpPr>
                <p:nvPr/>
              </p:nvSpPr>
              <p:spPr bwMode="auto">
                <a:xfrm>
                  <a:off x="160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1" name="Line 2755"/>
                <p:cNvSpPr>
                  <a:spLocks noChangeShapeType="1"/>
                </p:cNvSpPr>
                <p:nvPr/>
              </p:nvSpPr>
              <p:spPr bwMode="auto">
                <a:xfrm>
                  <a:off x="161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2" name="Line 2756"/>
                <p:cNvSpPr>
                  <a:spLocks noChangeShapeType="1"/>
                </p:cNvSpPr>
                <p:nvPr/>
              </p:nvSpPr>
              <p:spPr bwMode="auto">
                <a:xfrm>
                  <a:off x="16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3" name="Line 2757"/>
                <p:cNvSpPr>
                  <a:spLocks noChangeShapeType="1"/>
                </p:cNvSpPr>
                <p:nvPr/>
              </p:nvSpPr>
              <p:spPr bwMode="auto">
                <a:xfrm>
                  <a:off x="163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4" name="Line 2758"/>
                <p:cNvSpPr>
                  <a:spLocks noChangeShapeType="1"/>
                </p:cNvSpPr>
                <p:nvPr/>
              </p:nvSpPr>
              <p:spPr bwMode="auto">
                <a:xfrm>
                  <a:off x="163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5" name="Line 2759"/>
                <p:cNvSpPr>
                  <a:spLocks noChangeShapeType="1"/>
                </p:cNvSpPr>
                <p:nvPr/>
              </p:nvSpPr>
              <p:spPr bwMode="auto">
                <a:xfrm>
                  <a:off x="16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6" name="Line 2760"/>
                <p:cNvSpPr>
                  <a:spLocks noChangeShapeType="1"/>
                </p:cNvSpPr>
                <p:nvPr/>
              </p:nvSpPr>
              <p:spPr bwMode="auto">
                <a:xfrm>
                  <a:off x="166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7" name="Line 2761"/>
                <p:cNvSpPr>
                  <a:spLocks noChangeShapeType="1"/>
                </p:cNvSpPr>
                <p:nvPr/>
              </p:nvSpPr>
              <p:spPr bwMode="auto">
                <a:xfrm>
                  <a:off x="166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8" name="Line 2762"/>
                <p:cNvSpPr>
                  <a:spLocks noChangeShapeType="1"/>
                </p:cNvSpPr>
                <p:nvPr/>
              </p:nvSpPr>
              <p:spPr bwMode="auto">
                <a:xfrm>
                  <a:off x="16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9" name="Line 2763"/>
                <p:cNvSpPr>
                  <a:spLocks noChangeShapeType="1"/>
                </p:cNvSpPr>
                <p:nvPr/>
              </p:nvSpPr>
              <p:spPr bwMode="auto">
                <a:xfrm>
                  <a:off x="168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0" name="Line 2764"/>
                <p:cNvSpPr>
                  <a:spLocks noChangeShapeType="1"/>
                </p:cNvSpPr>
                <p:nvPr/>
              </p:nvSpPr>
              <p:spPr bwMode="auto">
                <a:xfrm>
                  <a:off x="169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1" name="Line 2765"/>
                <p:cNvSpPr>
                  <a:spLocks noChangeShapeType="1"/>
                </p:cNvSpPr>
                <p:nvPr/>
              </p:nvSpPr>
              <p:spPr bwMode="auto">
                <a:xfrm>
                  <a:off x="17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2" name="Line 2766"/>
                <p:cNvSpPr>
                  <a:spLocks noChangeShapeType="1"/>
                </p:cNvSpPr>
                <p:nvPr/>
              </p:nvSpPr>
              <p:spPr bwMode="auto">
                <a:xfrm>
                  <a:off x="171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3" name="Line 2767"/>
                <p:cNvSpPr>
                  <a:spLocks noChangeShapeType="1"/>
                </p:cNvSpPr>
                <p:nvPr/>
              </p:nvSpPr>
              <p:spPr bwMode="auto">
                <a:xfrm>
                  <a:off x="172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4" name="Line 2768"/>
                <p:cNvSpPr>
                  <a:spLocks noChangeShapeType="1"/>
                </p:cNvSpPr>
                <p:nvPr/>
              </p:nvSpPr>
              <p:spPr bwMode="auto">
                <a:xfrm>
                  <a:off x="17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5" name="Line 2769"/>
                <p:cNvSpPr>
                  <a:spLocks noChangeShapeType="1"/>
                </p:cNvSpPr>
                <p:nvPr/>
              </p:nvSpPr>
              <p:spPr bwMode="auto">
                <a:xfrm>
                  <a:off x="174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6" name="Line 2770"/>
                <p:cNvSpPr>
                  <a:spLocks noChangeShapeType="1"/>
                </p:cNvSpPr>
                <p:nvPr/>
              </p:nvSpPr>
              <p:spPr bwMode="auto">
                <a:xfrm>
                  <a:off x="17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7" name="Line 2771"/>
                <p:cNvSpPr>
                  <a:spLocks noChangeShapeType="1"/>
                </p:cNvSpPr>
                <p:nvPr/>
              </p:nvSpPr>
              <p:spPr bwMode="auto">
                <a:xfrm>
                  <a:off x="176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8" name="Line 2772"/>
                <p:cNvSpPr>
                  <a:spLocks noChangeShapeType="1"/>
                </p:cNvSpPr>
                <p:nvPr/>
              </p:nvSpPr>
              <p:spPr bwMode="auto">
                <a:xfrm>
                  <a:off x="176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9" name="Line 2773"/>
                <p:cNvSpPr>
                  <a:spLocks noChangeShapeType="1"/>
                </p:cNvSpPr>
                <p:nvPr/>
              </p:nvSpPr>
              <p:spPr bwMode="auto">
                <a:xfrm>
                  <a:off x="17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0" name="Line 2774"/>
                <p:cNvSpPr>
                  <a:spLocks noChangeShapeType="1"/>
                </p:cNvSpPr>
                <p:nvPr/>
              </p:nvSpPr>
              <p:spPr bwMode="auto">
                <a:xfrm>
                  <a:off x="178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1" name="Line 2775"/>
                <p:cNvSpPr>
                  <a:spLocks noChangeShapeType="1"/>
                </p:cNvSpPr>
                <p:nvPr/>
              </p:nvSpPr>
              <p:spPr bwMode="auto">
                <a:xfrm>
                  <a:off x="179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2" name="Line 2776"/>
                <p:cNvSpPr>
                  <a:spLocks noChangeShapeType="1"/>
                </p:cNvSpPr>
                <p:nvPr/>
              </p:nvSpPr>
              <p:spPr bwMode="auto">
                <a:xfrm>
                  <a:off x="18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3" name="Line 2777"/>
                <p:cNvSpPr>
                  <a:spLocks noChangeShapeType="1"/>
                </p:cNvSpPr>
                <p:nvPr/>
              </p:nvSpPr>
              <p:spPr bwMode="auto">
                <a:xfrm>
                  <a:off x="181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4" name="Line 2778"/>
                <p:cNvSpPr>
                  <a:spLocks noChangeShapeType="1"/>
                </p:cNvSpPr>
                <p:nvPr/>
              </p:nvSpPr>
              <p:spPr bwMode="auto">
                <a:xfrm>
                  <a:off x="182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5" name="Line 2779"/>
                <p:cNvSpPr>
                  <a:spLocks noChangeShapeType="1"/>
                </p:cNvSpPr>
                <p:nvPr/>
              </p:nvSpPr>
              <p:spPr bwMode="auto">
                <a:xfrm>
                  <a:off x="182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6" name="Line 2780"/>
                <p:cNvSpPr>
                  <a:spLocks noChangeShapeType="1"/>
                </p:cNvSpPr>
                <p:nvPr/>
              </p:nvSpPr>
              <p:spPr bwMode="auto">
                <a:xfrm>
                  <a:off x="18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7" name="Line 2781"/>
                <p:cNvSpPr>
                  <a:spLocks noChangeShapeType="1"/>
                </p:cNvSpPr>
                <p:nvPr/>
              </p:nvSpPr>
              <p:spPr bwMode="auto">
                <a:xfrm>
                  <a:off x="184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8" name="Line 2782"/>
                <p:cNvSpPr>
                  <a:spLocks noChangeShapeType="1"/>
                </p:cNvSpPr>
                <p:nvPr/>
              </p:nvSpPr>
              <p:spPr bwMode="auto">
                <a:xfrm>
                  <a:off x="185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9" name="Line 2783"/>
                <p:cNvSpPr>
                  <a:spLocks noChangeShapeType="1"/>
                </p:cNvSpPr>
                <p:nvPr/>
              </p:nvSpPr>
              <p:spPr bwMode="auto">
                <a:xfrm>
                  <a:off x="18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0" name="Line 2784"/>
                <p:cNvSpPr>
                  <a:spLocks noChangeShapeType="1"/>
                </p:cNvSpPr>
                <p:nvPr/>
              </p:nvSpPr>
              <p:spPr bwMode="auto">
                <a:xfrm>
                  <a:off x="18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1" name="Line 2785"/>
                <p:cNvSpPr>
                  <a:spLocks noChangeShapeType="1"/>
                </p:cNvSpPr>
                <p:nvPr/>
              </p:nvSpPr>
              <p:spPr bwMode="auto">
                <a:xfrm>
                  <a:off x="188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2" name="Line 2786"/>
                <p:cNvSpPr>
                  <a:spLocks noChangeShapeType="1"/>
                </p:cNvSpPr>
                <p:nvPr/>
              </p:nvSpPr>
              <p:spPr bwMode="auto">
                <a:xfrm>
                  <a:off x="189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3" name="Line 2787"/>
                <p:cNvSpPr>
                  <a:spLocks noChangeShapeType="1"/>
                </p:cNvSpPr>
                <p:nvPr/>
              </p:nvSpPr>
              <p:spPr bwMode="auto">
                <a:xfrm>
                  <a:off x="190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4" name="Line 2788"/>
                <p:cNvSpPr>
                  <a:spLocks noChangeShapeType="1"/>
                </p:cNvSpPr>
                <p:nvPr/>
              </p:nvSpPr>
              <p:spPr bwMode="auto">
                <a:xfrm>
                  <a:off x="191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5" name="Line 2789"/>
                <p:cNvSpPr>
                  <a:spLocks noChangeShapeType="1"/>
                </p:cNvSpPr>
                <p:nvPr/>
              </p:nvSpPr>
              <p:spPr bwMode="auto">
                <a:xfrm>
                  <a:off x="192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6" name="Line 2790"/>
                <p:cNvSpPr>
                  <a:spLocks noChangeShapeType="1"/>
                </p:cNvSpPr>
                <p:nvPr/>
              </p:nvSpPr>
              <p:spPr bwMode="auto">
                <a:xfrm>
                  <a:off x="193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7" name="Line 2791"/>
                <p:cNvSpPr>
                  <a:spLocks noChangeShapeType="1"/>
                </p:cNvSpPr>
                <p:nvPr/>
              </p:nvSpPr>
              <p:spPr bwMode="auto">
                <a:xfrm>
                  <a:off x="193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8" name="Line 2792"/>
                <p:cNvSpPr>
                  <a:spLocks noChangeShapeType="1"/>
                </p:cNvSpPr>
                <p:nvPr/>
              </p:nvSpPr>
              <p:spPr bwMode="auto">
                <a:xfrm>
                  <a:off x="195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9" name="Line 2793"/>
                <p:cNvSpPr>
                  <a:spLocks noChangeShapeType="1"/>
                </p:cNvSpPr>
                <p:nvPr/>
              </p:nvSpPr>
              <p:spPr bwMode="auto">
                <a:xfrm>
                  <a:off x="195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0" name="Line 2794"/>
                <p:cNvSpPr>
                  <a:spLocks noChangeShapeType="1"/>
                </p:cNvSpPr>
                <p:nvPr/>
              </p:nvSpPr>
              <p:spPr bwMode="auto">
                <a:xfrm>
                  <a:off x="196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1" name="Line 2795"/>
                <p:cNvSpPr>
                  <a:spLocks noChangeShapeType="1"/>
                </p:cNvSpPr>
                <p:nvPr/>
              </p:nvSpPr>
              <p:spPr bwMode="auto">
                <a:xfrm>
                  <a:off x="19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2" name="Line 2796"/>
                <p:cNvSpPr>
                  <a:spLocks noChangeShapeType="1"/>
                </p:cNvSpPr>
                <p:nvPr/>
              </p:nvSpPr>
              <p:spPr bwMode="auto">
                <a:xfrm>
                  <a:off x="198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3" name="Line 2797"/>
                <p:cNvSpPr>
                  <a:spLocks noChangeShapeType="1"/>
                </p:cNvSpPr>
                <p:nvPr/>
              </p:nvSpPr>
              <p:spPr bwMode="auto">
                <a:xfrm>
                  <a:off x="199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4" name="Line 2798"/>
                <p:cNvSpPr>
                  <a:spLocks noChangeShapeType="1"/>
                </p:cNvSpPr>
                <p:nvPr/>
              </p:nvSpPr>
              <p:spPr bwMode="auto">
                <a:xfrm>
                  <a:off x="20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5" name="Line 2799"/>
                <p:cNvSpPr>
                  <a:spLocks noChangeShapeType="1"/>
                </p:cNvSpPr>
                <p:nvPr/>
              </p:nvSpPr>
              <p:spPr bwMode="auto">
                <a:xfrm>
                  <a:off x="201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6" name="Line 2800"/>
                <p:cNvSpPr>
                  <a:spLocks noChangeShapeType="1"/>
                </p:cNvSpPr>
                <p:nvPr/>
              </p:nvSpPr>
              <p:spPr bwMode="auto">
                <a:xfrm>
                  <a:off x="201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7" name="Line 2801"/>
                <p:cNvSpPr>
                  <a:spLocks noChangeShapeType="1"/>
                </p:cNvSpPr>
                <p:nvPr/>
              </p:nvSpPr>
              <p:spPr bwMode="auto">
                <a:xfrm>
                  <a:off x="20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8" name="Line 2802"/>
                <p:cNvSpPr>
                  <a:spLocks noChangeShapeType="1"/>
                </p:cNvSpPr>
                <p:nvPr/>
              </p:nvSpPr>
              <p:spPr bwMode="auto">
                <a:xfrm>
                  <a:off x="203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9" name="Line 2803"/>
                <p:cNvSpPr>
                  <a:spLocks noChangeShapeType="1"/>
                </p:cNvSpPr>
                <p:nvPr/>
              </p:nvSpPr>
              <p:spPr bwMode="auto">
                <a:xfrm>
                  <a:off x="204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0" name="Line 2804"/>
                <p:cNvSpPr>
                  <a:spLocks noChangeShapeType="1"/>
                </p:cNvSpPr>
                <p:nvPr/>
              </p:nvSpPr>
              <p:spPr bwMode="auto">
                <a:xfrm>
                  <a:off x="20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1" name="Line 2805"/>
                <p:cNvSpPr>
                  <a:spLocks noChangeShapeType="1"/>
                </p:cNvSpPr>
                <p:nvPr/>
              </p:nvSpPr>
              <p:spPr bwMode="auto">
                <a:xfrm>
                  <a:off x="206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2" name="Line 2806"/>
                <p:cNvSpPr>
                  <a:spLocks noChangeShapeType="1"/>
                </p:cNvSpPr>
                <p:nvPr/>
              </p:nvSpPr>
              <p:spPr bwMode="auto">
                <a:xfrm>
                  <a:off x="207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3" name="Line 2807"/>
                <p:cNvSpPr>
                  <a:spLocks noChangeShapeType="1"/>
                </p:cNvSpPr>
                <p:nvPr/>
              </p:nvSpPr>
              <p:spPr bwMode="auto">
                <a:xfrm>
                  <a:off x="20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4" name="Line 2808"/>
                <p:cNvSpPr>
                  <a:spLocks noChangeShapeType="1"/>
                </p:cNvSpPr>
                <p:nvPr/>
              </p:nvSpPr>
              <p:spPr bwMode="auto">
                <a:xfrm>
                  <a:off x="209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5" name="Line 2809"/>
                <p:cNvSpPr>
                  <a:spLocks noChangeShapeType="1"/>
                </p:cNvSpPr>
                <p:nvPr/>
              </p:nvSpPr>
              <p:spPr bwMode="auto">
                <a:xfrm>
                  <a:off x="209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6" name="Line 2810"/>
                <p:cNvSpPr>
                  <a:spLocks noChangeShapeType="1"/>
                </p:cNvSpPr>
                <p:nvPr/>
              </p:nvSpPr>
              <p:spPr bwMode="auto">
                <a:xfrm>
                  <a:off x="21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7" name="Line 2811"/>
                <p:cNvSpPr>
                  <a:spLocks noChangeShapeType="1"/>
                </p:cNvSpPr>
                <p:nvPr/>
              </p:nvSpPr>
              <p:spPr bwMode="auto">
                <a:xfrm>
                  <a:off x="212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8" name="Line 2812"/>
                <p:cNvSpPr>
                  <a:spLocks noChangeShapeType="1"/>
                </p:cNvSpPr>
                <p:nvPr/>
              </p:nvSpPr>
              <p:spPr bwMode="auto">
                <a:xfrm>
                  <a:off x="21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9" name="Line 2813"/>
                <p:cNvSpPr>
                  <a:spLocks noChangeShapeType="1"/>
                </p:cNvSpPr>
                <p:nvPr/>
              </p:nvSpPr>
              <p:spPr bwMode="auto">
                <a:xfrm>
                  <a:off x="214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0" name="Line 2814"/>
                <p:cNvSpPr>
                  <a:spLocks noChangeShapeType="1"/>
                </p:cNvSpPr>
                <p:nvPr/>
              </p:nvSpPr>
              <p:spPr bwMode="auto">
                <a:xfrm>
                  <a:off x="214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1" name="Line 2815"/>
                <p:cNvSpPr>
                  <a:spLocks noChangeShapeType="1"/>
                </p:cNvSpPr>
                <p:nvPr/>
              </p:nvSpPr>
              <p:spPr bwMode="auto">
                <a:xfrm>
                  <a:off x="21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2" name="Line 2816"/>
                <p:cNvSpPr>
                  <a:spLocks noChangeShapeType="1"/>
                </p:cNvSpPr>
                <p:nvPr/>
              </p:nvSpPr>
              <p:spPr bwMode="auto">
                <a:xfrm>
                  <a:off x="216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3" name="Line 2817"/>
                <p:cNvSpPr>
                  <a:spLocks noChangeShapeType="1"/>
                </p:cNvSpPr>
                <p:nvPr/>
              </p:nvSpPr>
              <p:spPr bwMode="auto">
                <a:xfrm>
                  <a:off x="217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4" name="Line 2818"/>
                <p:cNvSpPr>
                  <a:spLocks noChangeShapeType="1"/>
                </p:cNvSpPr>
                <p:nvPr/>
              </p:nvSpPr>
              <p:spPr bwMode="auto">
                <a:xfrm>
                  <a:off x="21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5" name="Line 2819"/>
                <p:cNvSpPr>
                  <a:spLocks noChangeShapeType="1"/>
                </p:cNvSpPr>
                <p:nvPr/>
              </p:nvSpPr>
              <p:spPr bwMode="auto">
                <a:xfrm>
                  <a:off x="219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6" name="Line 2820"/>
                <p:cNvSpPr>
                  <a:spLocks noChangeShapeType="1"/>
                </p:cNvSpPr>
                <p:nvPr/>
              </p:nvSpPr>
              <p:spPr bwMode="auto">
                <a:xfrm>
                  <a:off x="220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7" name="Line 2821"/>
                <p:cNvSpPr>
                  <a:spLocks noChangeShapeType="1"/>
                </p:cNvSpPr>
                <p:nvPr/>
              </p:nvSpPr>
              <p:spPr bwMode="auto">
                <a:xfrm>
                  <a:off x="220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8" name="Line 2822"/>
                <p:cNvSpPr>
                  <a:spLocks noChangeShapeType="1"/>
                </p:cNvSpPr>
                <p:nvPr/>
              </p:nvSpPr>
              <p:spPr bwMode="auto">
                <a:xfrm>
                  <a:off x="22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9" name="Line 2823"/>
                <p:cNvSpPr>
                  <a:spLocks noChangeShapeType="1"/>
                </p:cNvSpPr>
                <p:nvPr/>
              </p:nvSpPr>
              <p:spPr bwMode="auto">
                <a:xfrm>
                  <a:off x="222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0" name="Line 2824"/>
                <p:cNvSpPr>
                  <a:spLocks noChangeShapeType="1"/>
                </p:cNvSpPr>
                <p:nvPr/>
              </p:nvSpPr>
              <p:spPr bwMode="auto">
                <a:xfrm>
                  <a:off x="223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1" name="Line 2825"/>
                <p:cNvSpPr>
                  <a:spLocks noChangeShapeType="1"/>
                </p:cNvSpPr>
                <p:nvPr/>
              </p:nvSpPr>
              <p:spPr bwMode="auto">
                <a:xfrm>
                  <a:off x="22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2" name="Line 2826"/>
                <p:cNvSpPr>
                  <a:spLocks noChangeShapeType="1"/>
                </p:cNvSpPr>
                <p:nvPr/>
              </p:nvSpPr>
              <p:spPr bwMode="auto">
                <a:xfrm>
                  <a:off x="22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3" name="Line 2827"/>
                <p:cNvSpPr>
                  <a:spLocks noChangeShapeType="1"/>
                </p:cNvSpPr>
                <p:nvPr/>
              </p:nvSpPr>
              <p:spPr bwMode="auto">
                <a:xfrm>
                  <a:off x="226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4" name="Line 2828"/>
                <p:cNvSpPr>
                  <a:spLocks noChangeShapeType="1"/>
                </p:cNvSpPr>
                <p:nvPr/>
              </p:nvSpPr>
              <p:spPr bwMode="auto">
                <a:xfrm>
                  <a:off x="227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5" name="Line 2829"/>
                <p:cNvSpPr>
                  <a:spLocks noChangeShapeType="1"/>
                </p:cNvSpPr>
                <p:nvPr/>
              </p:nvSpPr>
              <p:spPr bwMode="auto">
                <a:xfrm>
                  <a:off x="228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6" name="Line 2830"/>
                <p:cNvSpPr>
                  <a:spLocks noChangeShapeType="1"/>
                </p:cNvSpPr>
                <p:nvPr/>
              </p:nvSpPr>
              <p:spPr bwMode="auto">
                <a:xfrm>
                  <a:off x="228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7" name="Line 2831"/>
                <p:cNvSpPr>
                  <a:spLocks noChangeShapeType="1"/>
                </p:cNvSpPr>
                <p:nvPr/>
              </p:nvSpPr>
              <p:spPr bwMode="auto">
                <a:xfrm>
                  <a:off x="230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8" name="Line 2832"/>
                <p:cNvSpPr>
                  <a:spLocks noChangeShapeType="1"/>
                </p:cNvSpPr>
                <p:nvPr/>
              </p:nvSpPr>
              <p:spPr bwMode="auto">
                <a:xfrm>
                  <a:off x="230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9" name="Line 2833"/>
                <p:cNvSpPr>
                  <a:spLocks noChangeShapeType="1"/>
                </p:cNvSpPr>
                <p:nvPr/>
              </p:nvSpPr>
              <p:spPr bwMode="auto">
                <a:xfrm>
                  <a:off x="231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0" name="Line 2834"/>
                <p:cNvSpPr>
                  <a:spLocks noChangeShapeType="1"/>
                </p:cNvSpPr>
                <p:nvPr/>
              </p:nvSpPr>
              <p:spPr bwMode="auto">
                <a:xfrm>
                  <a:off x="232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1" name="Line 2835"/>
                <p:cNvSpPr>
                  <a:spLocks noChangeShapeType="1"/>
                </p:cNvSpPr>
                <p:nvPr/>
              </p:nvSpPr>
              <p:spPr bwMode="auto">
                <a:xfrm>
                  <a:off x="233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2" name="Line 2836"/>
                <p:cNvSpPr>
                  <a:spLocks noChangeShapeType="1"/>
                </p:cNvSpPr>
                <p:nvPr/>
              </p:nvSpPr>
              <p:spPr bwMode="auto">
                <a:xfrm>
                  <a:off x="234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3" name="Line 2837"/>
                <p:cNvSpPr>
                  <a:spLocks noChangeShapeType="1"/>
                </p:cNvSpPr>
                <p:nvPr/>
              </p:nvSpPr>
              <p:spPr bwMode="auto">
                <a:xfrm>
                  <a:off x="23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4" name="Line 2838"/>
                <p:cNvSpPr>
                  <a:spLocks noChangeShapeType="1"/>
                </p:cNvSpPr>
                <p:nvPr/>
              </p:nvSpPr>
              <p:spPr bwMode="auto">
                <a:xfrm>
                  <a:off x="236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5" name="Line 2839"/>
                <p:cNvSpPr>
                  <a:spLocks noChangeShapeType="1"/>
                </p:cNvSpPr>
                <p:nvPr/>
              </p:nvSpPr>
              <p:spPr bwMode="auto">
                <a:xfrm>
                  <a:off x="237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6" name="Line 2840"/>
                <p:cNvSpPr>
                  <a:spLocks noChangeShapeType="1"/>
                </p:cNvSpPr>
                <p:nvPr/>
              </p:nvSpPr>
              <p:spPr bwMode="auto">
                <a:xfrm>
                  <a:off x="23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7" name="Line 2841"/>
                <p:cNvSpPr>
                  <a:spLocks noChangeShapeType="1"/>
                </p:cNvSpPr>
                <p:nvPr/>
              </p:nvSpPr>
              <p:spPr bwMode="auto">
                <a:xfrm>
                  <a:off x="239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8" name="Line 2842"/>
                <p:cNvSpPr>
                  <a:spLocks noChangeShapeType="1"/>
                </p:cNvSpPr>
                <p:nvPr/>
              </p:nvSpPr>
              <p:spPr bwMode="auto">
                <a:xfrm>
                  <a:off x="239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9" name="Line 2843"/>
                <p:cNvSpPr>
                  <a:spLocks noChangeShapeType="1"/>
                </p:cNvSpPr>
                <p:nvPr/>
              </p:nvSpPr>
              <p:spPr bwMode="auto">
                <a:xfrm>
                  <a:off x="24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0" name="Line 2844"/>
                <p:cNvSpPr>
                  <a:spLocks noChangeShapeType="1"/>
                </p:cNvSpPr>
                <p:nvPr/>
              </p:nvSpPr>
              <p:spPr bwMode="auto">
                <a:xfrm>
                  <a:off x="241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1" name="Line 2845"/>
                <p:cNvSpPr>
                  <a:spLocks noChangeShapeType="1"/>
                </p:cNvSpPr>
                <p:nvPr/>
              </p:nvSpPr>
              <p:spPr bwMode="auto">
                <a:xfrm>
                  <a:off x="242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2" name="Line 2846"/>
                <p:cNvSpPr>
                  <a:spLocks noChangeShapeType="1"/>
                </p:cNvSpPr>
                <p:nvPr/>
              </p:nvSpPr>
              <p:spPr bwMode="auto">
                <a:xfrm>
                  <a:off x="24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3" name="Line 2847"/>
                <p:cNvSpPr>
                  <a:spLocks noChangeShapeType="1"/>
                </p:cNvSpPr>
                <p:nvPr/>
              </p:nvSpPr>
              <p:spPr bwMode="auto">
                <a:xfrm>
                  <a:off x="244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4" name="Line 2848"/>
                <p:cNvSpPr>
                  <a:spLocks noChangeShapeType="1"/>
                </p:cNvSpPr>
                <p:nvPr/>
              </p:nvSpPr>
              <p:spPr bwMode="auto">
                <a:xfrm>
                  <a:off x="245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5" name="Line 2849"/>
                <p:cNvSpPr>
                  <a:spLocks noChangeShapeType="1"/>
                </p:cNvSpPr>
                <p:nvPr/>
              </p:nvSpPr>
              <p:spPr bwMode="auto">
                <a:xfrm>
                  <a:off x="24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6" name="Line 2850"/>
                <p:cNvSpPr>
                  <a:spLocks noChangeShapeType="1"/>
                </p:cNvSpPr>
                <p:nvPr/>
              </p:nvSpPr>
              <p:spPr bwMode="auto">
                <a:xfrm>
                  <a:off x="247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7" name="Line 2851"/>
                <p:cNvSpPr>
                  <a:spLocks noChangeShapeType="1"/>
                </p:cNvSpPr>
                <p:nvPr/>
              </p:nvSpPr>
              <p:spPr bwMode="auto">
                <a:xfrm>
                  <a:off x="247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8" name="Line 2852"/>
                <p:cNvSpPr>
                  <a:spLocks noChangeShapeType="1"/>
                </p:cNvSpPr>
                <p:nvPr/>
              </p:nvSpPr>
              <p:spPr bwMode="auto">
                <a:xfrm>
                  <a:off x="24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9" name="Line 2853"/>
                <p:cNvSpPr>
                  <a:spLocks noChangeShapeType="1"/>
                </p:cNvSpPr>
                <p:nvPr/>
              </p:nvSpPr>
              <p:spPr bwMode="auto">
                <a:xfrm>
                  <a:off x="249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0" name="Line 2854"/>
                <p:cNvSpPr>
                  <a:spLocks noChangeShapeType="1"/>
                </p:cNvSpPr>
                <p:nvPr/>
              </p:nvSpPr>
              <p:spPr bwMode="auto">
                <a:xfrm>
                  <a:off x="250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1" name="Line 2855"/>
                <p:cNvSpPr>
                  <a:spLocks noChangeShapeType="1"/>
                </p:cNvSpPr>
                <p:nvPr/>
              </p:nvSpPr>
              <p:spPr bwMode="auto">
                <a:xfrm>
                  <a:off x="25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2" name="Line 2856"/>
                <p:cNvSpPr>
                  <a:spLocks noChangeShapeType="1"/>
                </p:cNvSpPr>
                <p:nvPr/>
              </p:nvSpPr>
              <p:spPr bwMode="auto">
                <a:xfrm>
                  <a:off x="252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3" name="Line 2857"/>
                <p:cNvSpPr>
                  <a:spLocks noChangeShapeType="1"/>
                </p:cNvSpPr>
                <p:nvPr/>
              </p:nvSpPr>
              <p:spPr bwMode="auto">
                <a:xfrm>
                  <a:off x="253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4" name="Line 2858"/>
                <p:cNvSpPr>
                  <a:spLocks noChangeShapeType="1"/>
                </p:cNvSpPr>
                <p:nvPr/>
              </p:nvSpPr>
              <p:spPr bwMode="auto">
                <a:xfrm>
                  <a:off x="254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5" name="Line 2859"/>
                <p:cNvSpPr>
                  <a:spLocks noChangeShapeType="1"/>
                </p:cNvSpPr>
                <p:nvPr/>
              </p:nvSpPr>
              <p:spPr bwMode="auto">
                <a:xfrm>
                  <a:off x="255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6" name="Line 2860"/>
                <p:cNvSpPr>
                  <a:spLocks noChangeShapeType="1"/>
                </p:cNvSpPr>
                <p:nvPr/>
              </p:nvSpPr>
              <p:spPr bwMode="auto">
                <a:xfrm>
                  <a:off x="255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7" name="Line 2861"/>
                <p:cNvSpPr>
                  <a:spLocks noChangeShapeType="1"/>
                </p:cNvSpPr>
                <p:nvPr/>
              </p:nvSpPr>
              <p:spPr bwMode="auto">
                <a:xfrm>
                  <a:off x="257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8" name="Line 2862"/>
                <p:cNvSpPr>
                  <a:spLocks noChangeShapeType="1"/>
                </p:cNvSpPr>
                <p:nvPr/>
              </p:nvSpPr>
              <p:spPr bwMode="auto">
                <a:xfrm>
                  <a:off x="258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9" name="Line 2863"/>
                <p:cNvSpPr>
                  <a:spLocks noChangeShapeType="1"/>
                </p:cNvSpPr>
                <p:nvPr/>
              </p:nvSpPr>
              <p:spPr bwMode="auto">
                <a:xfrm>
                  <a:off x="2586"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0" name="Line 2864"/>
                <p:cNvSpPr>
                  <a:spLocks noChangeShapeType="1"/>
                </p:cNvSpPr>
                <p:nvPr/>
              </p:nvSpPr>
              <p:spPr bwMode="auto">
                <a:xfrm>
                  <a:off x="260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1" name="Line 2865"/>
                <p:cNvSpPr>
                  <a:spLocks noChangeShapeType="1"/>
                </p:cNvSpPr>
                <p:nvPr/>
              </p:nvSpPr>
              <p:spPr bwMode="auto">
                <a:xfrm>
                  <a:off x="260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2" name="Line 2866"/>
                <p:cNvSpPr>
                  <a:spLocks noChangeShapeType="1"/>
                </p:cNvSpPr>
                <p:nvPr/>
              </p:nvSpPr>
              <p:spPr bwMode="auto">
                <a:xfrm>
                  <a:off x="261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3" name="Line 2867"/>
                <p:cNvSpPr>
                  <a:spLocks noChangeShapeType="1"/>
                </p:cNvSpPr>
                <p:nvPr/>
              </p:nvSpPr>
              <p:spPr bwMode="auto">
                <a:xfrm>
                  <a:off x="26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4" name="Line 2868"/>
                <p:cNvSpPr>
                  <a:spLocks noChangeShapeType="1"/>
                </p:cNvSpPr>
                <p:nvPr/>
              </p:nvSpPr>
              <p:spPr bwMode="auto">
                <a:xfrm>
                  <a:off x="263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5" name="Line 2869"/>
                <p:cNvSpPr>
                  <a:spLocks noChangeShapeType="1"/>
                </p:cNvSpPr>
                <p:nvPr/>
              </p:nvSpPr>
              <p:spPr bwMode="auto">
                <a:xfrm>
                  <a:off x="264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6" name="Line 2870"/>
                <p:cNvSpPr>
                  <a:spLocks noChangeShapeType="1"/>
                </p:cNvSpPr>
                <p:nvPr/>
              </p:nvSpPr>
              <p:spPr bwMode="auto">
                <a:xfrm>
                  <a:off x="265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7" name="Line 2871"/>
                <p:cNvSpPr>
                  <a:spLocks noChangeShapeType="1"/>
                </p:cNvSpPr>
                <p:nvPr/>
              </p:nvSpPr>
              <p:spPr bwMode="auto">
                <a:xfrm>
                  <a:off x="266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8" name="Line 2872"/>
                <p:cNvSpPr>
                  <a:spLocks noChangeShapeType="1"/>
                </p:cNvSpPr>
                <p:nvPr/>
              </p:nvSpPr>
              <p:spPr bwMode="auto">
                <a:xfrm>
                  <a:off x="266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9" name="Line 2873"/>
                <p:cNvSpPr>
                  <a:spLocks noChangeShapeType="1"/>
                </p:cNvSpPr>
                <p:nvPr/>
              </p:nvSpPr>
              <p:spPr bwMode="auto">
                <a:xfrm>
                  <a:off x="268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0" name="Line 2874"/>
                <p:cNvSpPr>
                  <a:spLocks noChangeShapeType="1"/>
                </p:cNvSpPr>
                <p:nvPr/>
              </p:nvSpPr>
              <p:spPr bwMode="auto">
                <a:xfrm>
                  <a:off x="268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1" name="Line 2875"/>
                <p:cNvSpPr>
                  <a:spLocks noChangeShapeType="1"/>
                </p:cNvSpPr>
                <p:nvPr/>
              </p:nvSpPr>
              <p:spPr bwMode="auto">
                <a:xfrm>
                  <a:off x="269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2" name="Line 2876"/>
                <p:cNvSpPr>
                  <a:spLocks noChangeShapeType="1"/>
                </p:cNvSpPr>
                <p:nvPr/>
              </p:nvSpPr>
              <p:spPr bwMode="auto">
                <a:xfrm>
                  <a:off x="270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3" name="Line 2877"/>
                <p:cNvSpPr>
                  <a:spLocks noChangeShapeType="1"/>
                </p:cNvSpPr>
                <p:nvPr/>
              </p:nvSpPr>
              <p:spPr bwMode="auto">
                <a:xfrm>
                  <a:off x="271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4" name="Line 2878"/>
                <p:cNvSpPr>
                  <a:spLocks noChangeShapeType="1"/>
                </p:cNvSpPr>
                <p:nvPr/>
              </p:nvSpPr>
              <p:spPr bwMode="auto">
                <a:xfrm>
                  <a:off x="272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5" name="Line 2879"/>
                <p:cNvSpPr>
                  <a:spLocks noChangeShapeType="1"/>
                </p:cNvSpPr>
                <p:nvPr/>
              </p:nvSpPr>
              <p:spPr bwMode="auto">
                <a:xfrm>
                  <a:off x="27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6" name="Line 2880"/>
                <p:cNvSpPr>
                  <a:spLocks noChangeShapeType="1"/>
                </p:cNvSpPr>
                <p:nvPr/>
              </p:nvSpPr>
              <p:spPr bwMode="auto">
                <a:xfrm>
                  <a:off x="274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7" name="Line 2881"/>
                <p:cNvSpPr>
                  <a:spLocks noChangeShapeType="1"/>
                </p:cNvSpPr>
                <p:nvPr/>
              </p:nvSpPr>
              <p:spPr bwMode="auto">
                <a:xfrm>
                  <a:off x="274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8" name="Line 2882"/>
                <p:cNvSpPr>
                  <a:spLocks noChangeShapeType="1"/>
                </p:cNvSpPr>
                <p:nvPr/>
              </p:nvSpPr>
              <p:spPr bwMode="auto">
                <a:xfrm>
                  <a:off x="27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9" name="Line 2883"/>
                <p:cNvSpPr>
                  <a:spLocks noChangeShapeType="1"/>
                </p:cNvSpPr>
                <p:nvPr/>
              </p:nvSpPr>
              <p:spPr bwMode="auto">
                <a:xfrm>
                  <a:off x="276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0" name="Line 2884"/>
                <p:cNvSpPr>
                  <a:spLocks noChangeShapeType="1"/>
                </p:cNvSpPr>
                <p:nvPr/>
              </p:nvSpPr>
              <p:spPr bwMode="auto">
                <a:xfrm>
                  <a:off x="277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1" name="Line 2885"/>
                <p:cNvSpPr>
                  <a:spLocks noChangeShapeType="1"/>
                </p:cNvSpPr>
                <p:nvPr/>
              </p:nvSpPr>
              <p:spPr bwMode="auto">
                <a:xfrm>
                  <a:off x="27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2" name="Line 2886"/>
                <p:cNvSpPr>
                  <a:spLocks noChangeShapeType="1"/>
                </p:cNvSpPr>
                <p:nvPr/>
              </p:nvSpPr>
              <p:spPr bwMode="auto">
                <a:xfrm>
                  <a:off x="279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3" name="Line 2887"/>
                <p:cNvSpPr>
                  <a:spLocks noChangeShapeType="1"/>
                </p:cNvSpPr>
                <p:nvPr/>
              </p:nvSpPr>
              <p:spPr bwMode="auto">
                <a:xfrm>
                  <a:off x="280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4" name="Line 2888"/>
                <p:cNvSpPr>
                  <a:spLocks noChangeShapeType="1"/>
                </p:cNvSpPr>
                <p:nvPr/>
              </p:nvSpPr>
              <p:spPr bwMode="auto">
                <a:xfrm>
                  <a:off x="28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5" name="Line 2889"/>
                <p:cNvSpPr>
                  <a:spLocks noChangeShapeType="1"/>
                </p:cNvSpPr>
                <p:nvPr/>
              </p:nvSpPr>
              <p:spPr bwMode="auto">
                <a:xfrm>
                  <a:off x="282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6" name="Line 2890"/>
                <p:cNvSpPr>
                  <a:spLocks noChangeShapeType="1"/>
                </p:cNvSpPr>
                <p:nvPr/>
              </p:nvSpPr>
              <p:spPr bwMode="auto">
                <a:xfrm>
                  <a:off x="283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7" name="Line 2891"/>
                <p:cNvSpPr>
                  <a:spLocks noChangeShapeType="1"/>
                </p:cNvSpPr>
                <p:nvPr/>
              </p:nvSpPr>
              <p:spPr bwMode="auto">
                <a:xfrm>
                  <a:off x="28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8" name="Line 2892"/>
                <p:cNvSpPr>
                  <a:spLocks noChangeShapeType="1"/>
                </p:cNvSpPr>
                <p:nvPr/>
              </p:nvSpPr>
              <p:spPr bwMode="auto">
                <a:xfrm>
                  <a:off x="285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9" name="Line 2893"/>
                <p:cNvSpPr>
                  <a:spLocks noChangeShapeType="1"/>
                </p:cNvSpPr>
                <p:nvPr/>
              </p:nvSpPr>
              <p:spPr bwMode="auto">
                <a:xfrm>
                  <a:off x="285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0" name="Line 2894"/>
                <p:cNvSpPr>
                  <a:spLocks noChangeShapeType="1"/>
                </p:cNvSpPr>
                <p:nvPr/>
              </p:nvSpPr>
              <p:spPr bwMode="auto">
                <a:xfrm>
                  <a:off x="28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1" name="Line 2895"/>
                <p:cNvSpPr>
                  <a:spLocks noChangeShapeType="1"/>
                </p:cNvSpPr>
                <p:nvPr/>
              </p:nvSpPr>
              <p:spPr bwMode="auto">
                <a:xfrm>
                  <a:off x="287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2" name="Line 2896"/>
                <p:cNvSpPr>
                  <a:spLocks noChangeShapeType="1"/>
                </p:cNvSpPr>
                <p:nvPr/>
              </p:nvSpPr>
              <p:spPr bwMode="auto">
                <a:xfrm>
                  <a:off x="288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3" name="Line 2897"/>
                <p:cNvSpPr>
                  <a:spLocks noChangeShapeType="1"/>
                </p:cNvSpPr>
                <p:nvPr/>
              </p:nvSpPr>
              <p:spPr bwMode="auto">
                <a:xfrm>
                  <a:off x="28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4" name="Line 2898"/>
                <p:cNvSpPr>
                  <a:spLocks noChangeShapeType="1"/>
                </p:cNvSpPr>
                <p:nvPr/>
              </p:nvSpPr>
              <p:spPr bwMode="auto">
                <a:xfrm>
                  <a:off x="290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5" name="Line 2899"/>
                <p:cNvSpPr>
                  <a:spLocks noChangeShapeType="1"/>
                </p:cNvSpPr>
                <p:nvPr/>
              </p:nvSpPr>
              <p:spPr bwMode="auto">
                <a:xfrm>
                  <a:off x="291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6" name="Line 2900"/>
                <p:cNvSpPr>
                  <a:spLocks noChangeShapeType="1"/>
                </p:cNvSpPr>
                <p:nvPr/>
              </p:nvSpPr>
              <p:spPr bwMode="auto">
                <a:xfrm>
                  <a:off x="292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7" name="Line 2901"/>
                <p:cNvSpPr>
                  <a:spLocks noChangeShapeType="1"/>
                </p:cNvSpPr>
                <p:nvPr/>
              </p:nvSpPr>
              <p:spPr bwMode="auto">
                <a:xfrm>
                  <a:off x="293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8" name="Line 2902"/>
                <p:cNvSpPr>
                  <a:spLocks noChangeShapeType="1"/>
                </p:cNvSpPr>
                <p:nvPr/>
              </p:nvSpPr>
              <p:spPr bwMode="auto">
                <a:xfrm>
                  <a:off x="293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9" name="Line 2903"/>
                <p:cNvSpPr>
                  <a:spLocks noChangeShapeType="1"/>
                </p:cNvSpPr>
                <p:nvPr/>
              </p:nvSpPr>
              <p:spPr bwMode="auto">
                <a:xfrm>
                  <a:off x="295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0" name="Line 2904"/>
                <p:cNvSpPr>
                  <a:spLocks noChangeShapeType="1"/>
                </p:cNvSpPr>
                <p:nvPr/>
              </p:nvSpPr>
              <p:spPr bwMode="auto">
                <a:xfrm>
                  <a:off x="295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1" name="Line 2905"/>
                <p:cNvSpPr>
                  <a:spLocks noChangeShapeType="1"/>
                </p:cNvSpPr>
                <p:nvPr/>
              </p:nvSpPr>
              <p:spPr bwMode="auto">
                <a:xfrm>
                  <a:off x="2965"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2" name="Line 2906"/>
                <p:cNvSpPr>
                  <a:spLocks noChangeShapeType="1"/>
                </p:cNvSpPr>
                <p:nvPr/>
              </p:nvSpPr>
              <p:spPr bwMode="auto">
                <a:xfrm>
                  <a:off x="297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3" name="Line 2907"/>
                <p:cNvSpPr>
                  <a:spLocks noChangeShapeType="1"/>
                </p:cNvSpPr>
                <p:nvPr/>
              </p:nvSpPr>
              <p:spPr bwMode="auto">
                <a:xfrm>
                  <a:off x="298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4" name="Line 2908"/>
                <p:cNvSpPr>
                  <a:spLocks noChangeShapeType="1"/>
                </p:cNvSpPr>
                <p:nvPr/>
              </p:nvSpPr>
              <p:spPr bwMode="auto">
                <a:xfrm>
                  <a:off x="2992"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5" name="Line 2909"/>
                <p:cNvSpPr>
                  <a:spLocks noChangeShapeType="1"/>
                </p:cNvSpPr>
                <p:nvPr/>
              </p:nvSpPr>
              <p:spPr bwMode="auto">
                <a:xfrm>
                  <a:off x="300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6" name="Line 2910"/>
                <p:cNvSpPr>
                  <a:spLocks noChangeShapeType="1"/>
                </p:cNvSpPr>
                <p:nvPr/>
              </p:nvSpPr>
              <p:spPr bwMode="auto">
                <a:xfrm>
                  <a:off x="301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7" name="Line 2911"/>
                <p:cNvSpPr>
                  <a:spLocks noChangeShapeType="1"/>
                </p:cNvSpPr>
                <p:nvPr/>
              </p:nvSpPr>
              <p:spPr bwMode="auto">
                <a:xfrm>
                  <a:off x="3019"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8" name="Line 2912"/>
                <p:cNvSpPr>
                  <a:spLocks noChangeShapeType="1"/>
                </p:cNvSpPr>
                <p:nvPr/>
              </p:nvSpPr>
              <p:spPr bwMode="auto">
                <a:xfrm>
                  <a:off x="303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9" name="Line 2913"/>
                <p:cNvSpPr>
                  <a:spLocks noChangeShapeType="1"/>
                </p:cNvSpPr>
                <p:nvPr/>
              </p:nvSpPr>
              <p:spPr bwMode="auto">
                <a:xfrm>
                  <a:off x="304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0" name="Line 2914"/>
                <p:cNvSpPr>
                  <a:spLocks noChangeShapeType="1"/>
                </p:cNvSpPr>
                <p:nvPr/>
              </p:nvSpPr>
              <p:spPr bwMode="auto">
                <a:xfrm>
                  <a:off x="304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1" name="Line 2915"/>
                <p:cNvSpPr>
                  <a:spLocks noChangeShapeType="1"/>
                </p:cNvSpPr>
                <p:nvPr/>
              </p:nvSpPr>
              <p:spPr bwMode="auto">
                <a:xfrm>
                  <a:off x="306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2" name="Line 2916"/>
                <p:cNvSpPr>
                  <a:spLocks noChangeShapeType="1"/>
                </p:cNvSpPr>
                <p:nvPr/>
              </p:nvSpPr>
              <p:spPr bwMode="auto">
                <a:xfrm>
                  <a:off x="306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3" name="Line 2917"/>
                <p:cNvSpPr>
                  <a:spLocks noChangeShapeType="1"/>
                </p:cNvSpPr>
                <p:nvPr/>
              </p:nvSpPr>
              <p:spPr bwMode="auto">
                <a:xfrm>
                  <a:off x="307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4" name="Line 2918"/>
                <p:cNvSpPr>
                  <a:spLocks noChangeShapeType="1"/>
                </p:cNvSpPr>
                <p:nvPr/>
              </p:nvSpPr>
              <p:spPr bwMode="auto">
                <a:xfrm>
                  <a:off x="308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5" name="Line 2919"/>
                <p:cNvSpPr>
                  <a:spLocks noChangeShapeType="1"/>
                </p:cNvSpPr>
                <p:nvPr/>
              </p:nvSpPr>
              <p:spPr bwMode="auto">
                <a:xfrm>
                  <a:off x="309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6" name="Line 2920"/>
                <p:cNvSpPr>
                  <a:spLocks noChangeShapeType="1"/>
                </p:cNvSpPr>
                <p:nvPr/>
              </p:nvSpPr>
              <p:spPr bwMode="auto">
                <a:xfrm>
                  <a:off x="310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7" name="Line 2921"/>
                <p:cNvSpPr>
                  <a:spLocks noChangeShapeType="1"/>
                </p:cNvSpPr>
                <p:nvPr/>
              </p:nvSpPr>
              <p:spPr bwMode="auto">
                <a:xfrm>
                  <a:off x="311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8" name="Line 2922"/>
                <p:cNvSpPr>
                  <a:spLocks noChangeShapeType="1"/>
                </p:cNvSpPr>
                <p:nvPr/>
              </p:nvSpPr>
              <p:spPr bwMode="auto">
                <a:xfrm>
                  <a:off x="312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9" name="Line 2923"/>
                <p:cNvSpPr>
                  <a:spLocks noChangeShapeType="1"/>
                </p:cNvSpPr>
                <p:nvPr/>
              </p:nvSpPr>
              <p:spPr bwMode="auto">
                <a:xfrm>
                  <a:off x="312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0" name="Line 2924"/>
                <p:cNvSpPr>
                  <a:spLocks noChangeShapeType="1"/>
                </p:cNvSpPr>
                <p:nvPr/>
              </p:nvSpPr>
              <p:spPr bwMode="auto">
                <a:xfrm>
                  <a:off x="314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1" name="Line 2925"/>
                <p:cNvSpPr>
                  <a:spLocks noChangeShapeType="1"/>
                </p:cNvSpPr>
                <p:nvPr/>
              </p:nvSpPr>
              <p:spPr bwMode="auto">
                <a:xfrm>
                  <a:off x="3148"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2" name="Line 2926"/>
                <p:cNvSpPr>
                  <a:spLocks noChangeShapeType="1"/>
                </p:cNvSpPr>
                <p:nvPr/>
              </p:nvSpPr>
              <p:spPr bwMode="auto">
                <a:xfrm>
                  <a:off x="315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3" name="Line 2927"/>
                <p:cNvSpPr>
                  <a:spLocks noChangeShapeType="1"/>
                </p:cNvSpPr>
                <p:nvPr/>
              </p:nvSpPr>
              <p:spPr bwMode="auto">
                <a:xfrm>
                  <a:off x="316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4" name="Line 2928"/>
                <p:cNvSpPr>
                  <a:spLocks noChangeShapeType="1"/>
                </p:cNvSpPr>
                <p:nvPr/>
              </p:nvSpPr>
              <p:spPr bwMode="auto">
                <a:xfrm>
                  <a:off x="317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9" name="Group 5458"/>
              <p:cNvGrpSpPr>
                <a:grpSpLocks/>
              </p:cNvGrpSpPr>
              <p:nvPr/>
            </p:nvGrpSpPr>
            <p:grpSpPr bwMode="auto">
              <a:xfrm>
                <a:off x="290" y="424"/>
                <a:ext cx="2759" cy="2829"/>
                <a:chOff x="562" y="424"/>
                <a:chExt cx="2759" cy="2829"/>
              </a:xfrm>
            </p:grpSpPr>
            <p:grpSp>
              <p:nvGrpSpPr>
                <p:cNvPr id="16" name="Group 3130"/>
                <p:cNvGrpSpPr>
                  <a:grpSpLocks/>
                </p:cNvGrpSpPr>
                <p:nvPr/>
              </p:nvGrpSpPr>
              <p:grpSpPr bwMode="auto">
                <a:xfrm>
                  <a:off x="673" y="1551"/>
                  <a:ext cx="2648" cy="614"/>
                  <a:chOff x="1204" y="2231"/>
                  <a:chExt cx="2648" cy="614"/>
                </a:xfrm>
              </p:grpSpPr>
              <p:sp>
                <p:nvSpPr>
                  <p:cNvPr id="2335" name="Line 2930"/>
                  <p:cNvSpPr>
                    <a:spLocks noChangeShapeType="1"/>
                  </p:cNvSpPr>
                  <p:nvPr/>
                </p:nvSpPr>
                <p:spPr bwMode="auto">
                  <a:xfrm>
                    <a:off x="318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6" name="Line 2931"/>
                  <p:cNvSpPr>
                    <a:spLocks noChangeShapeType="1"/>
                  </p:cNvSpPr>
                  <p:nvPr/>
                </p:nvSpPr>
                <p:spPr bwMode="auto">
                  <a:xfrm>
                    <a:off x="319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7" name="Line 2932"/>
                  <p:cNvSpPr>
                    <a:spLocks noChangeShapeType="1"/>
                  </p:cNvSpPr>
                  <p:nvPr/>
                </p:nvSpPr>
                <p:spPr bwMode="auto">
                  <a:xfrm>
                    <a:off x="320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8" name="Line 2933"/>
                  <p:cNvSpPr>
                    <a:spLocks noChangeShapeType="1"/>
                  </p:cNvSpPr>
                  <p:nvPr/>
                </p:nvSpPr>
                <p:spPr bwMode="auto">
                  <a:xfrm>
                    <a:off x="320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9" name="Line 2934"/>
                  <p:cNvSpPr>
                    <a:spLocks noChangeShapeType="1"/>
                  </p:cNvSpPr>
                  <p:nvPr/>
                </p:nvSpPr>
                <p:spPr bwMode="auto">
                  <a:xfrm>
                    <a:off x="322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0" name="Line 2935"/>
                  <p:cNvSpPr>
                    <a:spLocks noChangeShapeType="1"/>
                  </p:cNvSpPr>
                  <p:nvPr/>
                </p:nvSpPr>
                <p:spPr bwMode="auto">
                  <a:xfrm>
                    <a:off x="323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1" name="Line 2936"/>
                  <p:cNvSpPr>
                    <a:spLocks noChangeShapeType="1"/>
                  </p:cNvSpPr>
                  <p:nvPr/>
                </p:nvSpPr>
                <p:spPr bwMode="auto">
                  <a:xfrm>
                    <a:off x="323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2" name="Line 2937"/>
                  <p:cNvSpPr>
                    <a:spLocks noChangeShapeType="1"/>
                  </p:cNvSpPr>
                  <p:nvPr/>
                </p:nvSpPr>
                <p:spPr bwMode="auto">
                  <a:xfrm>
                    <a:off x="325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3" name="Line 2938"/>
                  <p:cNvSpPr>
                    <a:spLocks noChangeShapeType="1"/>
                  </p:cNvSpPr>
                  <p:nvPr/>
                </p:nvSpPr>
                <p:spPr bwMode="auto">
                  <a:xfrm>
                    <a:off x="325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4" name="Line 2939"/>
                  <p:cNvSpPr>
                    <a:spLocks noChangeShapeType="1"/>
                  </p:cNvSpPr>
                  <p:nvPr/>
                </p:nvSpPr>
                <p:spPr bwMode="auto">
                  <a:xfrm>
                    <a:off x="326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5" name="Line 2940"/>
                  <p:cNvSpPr>
                    <a:spLocks noChangeShapeType="1"/>
                  </p:cNvSpPr>
                  <p:nvPr/>
                </p:nvSpPr>
                <p:spPr bwMode="auto">
                  <a:xfrm>
                    <a:off x="327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6" name="Line 2941"/>
                  <p:cNvSpPr>
                    <a:spLocks noChangeShapeType="1"/>
                  </p:cNvSpPr>
                  <p:nvPr/>
                </p:nvSpPr>
                <p:spPr bwMode="auto">
                  <a:xfrm>
                    <a:off x="328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7" name="Line 2942"/>
                  <p:cNvSpPr>
                    <a:spLocks noChangeShapeType="1"/>
                  </p:cNvSpPr>
                  <p:nvPr/>
                </p:nvSpPr>
                <p:spPr bwMode="auto">
                  <a:xfrm>
                    <a:off x="329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8" name="Line 2943"/>
                  <p:cNvSpPr>
                    <a:spLocks noChangeShapeType="1"/>
                  </p:cNvSpPr>
                  <p:nvPr/>
                </p:nvSpPr>
                <p:spPr bwMode="auto">
                  <a:xfrm>
                    <a:off x="330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9" name="Line 2944"/>
                  <p:cNvSpPr>
                    <a:spLocks noChangeShapeType="1"/>
                  </p:cNvSpPr>
                  <p:nvPr/>
                </p:nvSpPr>
                <p:spPr bwMode="auto">
                  <a:xfrm>
                    <a:off x="331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0" name="Line 2945"/>
                  <p:cNvSpPr>
                    <a:spLocks noChangeShapeType="1"/>
                  </p:cNvSpPr>
                  <p:nvPr/>
                </p:nvSpPr>
                <p:spPr bwMode="auto">
                  <a:xfrm>
                    <a:off x="331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1" name="Line 2946"/>
                  <p:cNvSpPr>
                    <a:spLocks noChangeShapeType="1"/>
                  </p:cNvSpPr>
                  <p:nvPr/>
                </p:nvSpPr>
                <p:spPr bwMode="auto">
                  <a:xfrm>
                    <a:off x="333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2" name="Line 2947"/>
                  <p:cNvSpPr>
                    <a:spLocks noChangeShapeType="1"/>
                  </p:cNvSpPr>
                  <p:nvPr/>
                </p:nvSpPr>
                <p:spPr bwMode="auto">
                  <a:xfrm>
                    <a:off x="333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3" name="Line 2948"/>
                  <p:cNvSpPr>
                    <a:spLocks noChangeShapeType="1"/>
                  </p:cNvSpPr>
                  <p:nvPr/>
                </p:nvSpPr>
                <p:spPr bwMode="auto">
                  <a:xfrm>
                    <a:off x="3344"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4" name="Line 2949"/>
                  <p:cNvSpPr>
                    <a:spLocks noChangeShapeType="1"/>
                  </p:cNvSpPr>
                  <p:nvPr/>
                </p:nvSpPr>
                <p:spPr bwMode="auto">
                  <a:xfrm>
                    <a:off x="335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5" name="Line 2950"/>
                  <p:cNvSpPr>
                    <a:spLocks noChangeShapeType="1"/>
                  </p:cNvSpPr>
                  <p:nvPr/>
                </p:nvSpPr>
                <p:spPr bwMode="auto">
                  <a:xfrm>
                    <a:off x="336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6" name="Line 2951"/>
                  <p:cNvSpPr>
                    <a:spLocks noChangeShapeType="1"/>
                  </p:cNvSpPr>
                  <p:nvPr/>
                </p:nvSpPr>
                <p:spPr bwMode="auto">
                  <a:xfrm>
                    <a:off x="3371"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7" name="Line 2952"/>
                  <p:cNvSpPr>
                    <a:spLocks noChangeShapeType="1"/>
                  </p:cNvSpPr>
                  <p:nvPr/>
                </p:nvSpPr>
                <p:spPr bwMode="auto">
                  <a:xfrm>
                    <a:off x="3385"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8" name="Line 2953"/>
                  <p:cNvSpPr>
                    <a:spLocks noChangeShapeType="1"/>
                  </p:cNvSpPr>
                  <p:nvPr/>
                </p:nvSpPr>
                <p:spPr bwMode="auto">
                  <a:xfrm>
                    <a:off x="339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9" name="Line 2954"/>
                  <p:cNvSpPr>
                    <a:spLocks noChangeShapeType="1"/>
                  </p:cNvSpPr>
                  <p:nvPr/>
                </p:nvSpPr>
                <p:spPr bwMode="auto">
                  <a:xfrm>
                    <a:off x="3398"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0" name="Line 2955"/>
                  <p:cNvSpPr>
                    <a:spLocks noChangeShapeType="1"/>
                  </p:cNvSpPr>
                  <p:nvPr/>
                </p:nvSpPr>
                <p:spPr bwMode="auto">
                  <a:xfrm>
                    <a:off x="3412"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1" name="Line 2956"/>
                  <p:cNvSpPr>
                    <a:spLocks noChangeShapeType="1"/>
                  </p:cNvSpPr>
                  <p:nvPr/>
                </p:nvSpPr>
                <p:spPr bwMode="auto">
                  <a:xfrm>
                    <a:off x="341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2" name="Line 2957"/>
                  <p:cNvSpPr>
                    <a:spLocks noChangeShapeType="1"/>
                  </p:cNvSpPr>
                  <p:nvPr/>
                </p:nvSpPr>
                <p:spPr bwMode="auto">
                  <a:xfrm>
                    <a:off x="342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3" name="Line 2958"/>
                  <p:cNvSpPr>
                    <a:spLocks noChangeShapeType="1"/>
                  </p:cNvSpPr>
                  <p:nvPr/>
                </p:nvSpPr>
                <p:spPr bwMode="auto">
                  <a:xfrm>
                    <a:off x="3439"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4" name="Line 2959"/>
                  <p:cNvSpPr>
                    <a:spLocks noChangeShapeType="1"/>
                  </p:cNvSpPr>
                  <p:nvPr/>
                </p:nvSpPr>
                <p:spPr bwMode="auto">
                  <a:xfrm>
                    <a:off x="344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5" name="Line 2960"/>
                  <p:cNvSpPr>
                    <a:spLocks noChangeShapeType="1"/>
                  </p:cNvSpPr>
                  <p:nvPr/>
                </p:nvSpPr>
                <p:spPr bwMode="auto">
                  <a:xfrm>
                    <a:off x="3453"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6" name="Line 2961"/>
                  <p:cNvSpPr>
                    <a:spLocks noChangeShapeType="1"/>
                  </p:cNvSpPr>
                  <p:nvPr/>
                </p:nvSpPr>
                <p:spPr bwMode="auto">
                  <a:xfrm>
                    <a:off x="3466"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7" name="Line 2962"/>
                  <p:cNvSpPr>
                    <a:spLocks noChangeShapeType="1"/>
                  </p:cNvSpPr>
                  <p:nvPr/>
                </p:nvSpPr>
                <p:spPr bwMode="auto">
                  <a:xfrm>
                    <a:off x="347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8" name="Line 2963"/>
                  <p:cNvSpPr>
                    <a:spLocks noChangeShapeType="1"/>
                  </p:cNvSpPr>
                  <p:nvPr/>
                </p:nvSpPr>
                <p:spPr bwMode="auto">
                  <a:xfrm>
                    <a:off x="3480"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9" name="Line 2964"/>
                  <p:cNvSpPr>
                    <a:spLocks noChangeShapeType="1"/>
                  </p:cNvSpPr>
                  <p:nvPr/>
                </p:nvSpPr>
                <p:spPr bwMode="auto">
                  <a:xfrm>
                    <a:off x="3493"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0" name="Line 2965"/>
                  <p:cNvSpPr>
                    <a:spLocks noChangeShapeType="1"/>
                  </p:cNvSpPr>
                  <p:nvPr/>
                </p:nvSpPr>
                <p:spPr bwMode="auto">
                  <a:xfrm>
                    <a:off x="3500"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1" name="Line 2966"/>
                  <p:cNvSpPr>
                    <a:spLocks noChangeShapeType="1"/>
                  </p:cNvSpPr>
                  <p:nvPr/>
                </p:nvSpPr>
                <p:spPr bwMode="auto">
                  <a:xfrm>
                    <a:off x="3507"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2" name="Line 2967"/>
                  <p:cNvSpPr>
                    <a:spLocks noChangeShapeType="1"/>
                  </p:cNvSpPr>
                  <p:nvPr/>
                </p:nvSpPr>
                <p:spPr bwMode="auto">
                  <a:xfrm>
                    <a:off x="352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3" name="Line 2968"/>
                  <p:cNvSpPr>
                    <a:spLocks noChangeShapeType="1"/>
                  </p:cNvSpPr>
                  <p:nvPr/>
                </p:nvSpPr>
                <p:spPr bwMode="auto">
                  <a:xfrm>
                    <a:off x="3527"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4" name="Line 2969"/>
                  <p:cNvSpPr>
                    <a:spLocks noChangeShapeType="1"/>
                  </p:cNvSpPr>
                  <p:nvPr/>
                </p:nvSpPr>
                <p:spPr bwMode="auto">
                  <a:xfrm>
                    <a:off x="3534"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5" name="Line 2970"/>
                  <p:cNvSpPr>
                    <a:spLocks noChangeShapeType="1"/>
                  </p:cNvSpPr>
                  <p:nvPr/>
                </p:nvSpPr>
                <p:spPr bwMode="auto">
                  <a:xfrm>
                    <a:off x="354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6" name="Line 2971"/>
                  <p:cNvSpPr>
                    <a:spLocks noChangeShapeType="1"/>
                  </p:cNvSpPr>
                  <p:nvPr/>
                </p:nvSpPr>
                <p:spPr bwMode="auto">
                  <a:xfrm>
                    <a:off x="355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7" name="Line 2972"/>
                  <p:cNvSpPr>
                    <a:spLocks noChangeShapeType="1"/>
                  </p:cNvSpPr>
                  <p:nvPr/>
                </p:nvSpPr>
                <p:spPr bwMode="auto">
                  <a:xfrm>
                    <a:off x="3561"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8" name="Line 2973"/>
                  <p:cNvSpPr>
                    <a:spLocks noChangeShapeType="1"/>
                  </p:cNvSpPr>
                  <p:nvPr/>
                </p:nvSpPr>
                <p:spPr bwMode="auto">
                  <a:xfrm>
                    <a:off x="3575"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9" name="Line 2974"/>
                  <p:cNvSpPr>
                    <a:spLocks noChangeShapeType="1"/>
                  </p:cNvSpPr>
                  <p:nvPr/>
                </p:nvSpPr>
                <p:spPr bwMode="auto">
                  <a:xfrm>
                    <a:off x="358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0" name="Line 2975"/>
                  <p:cNvSpPr>
                    <a:spLocks noChangeShapeType="1"/>
                  </p:cNvSpPr>
                  <p:nvPr/>
                </p:nvSpPr>
                <p:spPr bwMode="auto">
                  <a:xfrm>
                    <a:off x="3588"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1" name="Line 2976"/>
                  <p:cNvSpPr>
                    <a:spLocks noChangeShapeType="1"/>
                  </p:cNvSpPr>
                  <p:nvPr/>
                </p:nvSpPr>
                <p:spPr bwMode="auto">
                  <a:xfrm>
                    <a:off x="3602"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2" name="Line 2977"/>
                  <p:cNvSpPr>
                    <a:spLocks noChangeShapeType="1"/>
                  </p:cNvSpPr>
                  <p:nvPr/>
                </p:nvSpPr>
                <p:spPr bwMode="auto">
                  <a:xfrm>
                    <a:off x="360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3" name="Line 2978"/>
                  <p:cNvSpPr>
                    <a:spLocks noChangeShapeType="1"/>
                  </p:cNvSpPr>
                  <p:nvPr/>
                </p:nvSpPr>
                <p:spPr bwMode="auto">
                  <a:xfrm>
                    <a:off x="3615"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4" name="Line 2979"/>
                  <p:cNvSpPr>
                    <a:spLocks noChangeShapeType="1"/>
                  </p:cNvSpPr>
                  <p:nvPr/>
                </p:nvSpPr>
                <p:spPr bwMode="auto">
                  <a:xfrm>
                    <a:off x="3629"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5" name="Line 2980"/>
                  <p:cNvSpPr>
                    <a:spLocks noChangeShapeType="1"/>
                  </p:cNvSpPr>
                  <p:nvPr/>
                </p:nvSpPr>
                <p:spPr bwMode="auto">
                  <a:xfrm>
                    <a:off x="363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6" name="Line 2981"/>
                  <p:cNvSpPr>
                    <a:spLocks noChangeShapeType="1"/>
                  </p:cNvSpPr>
                  <p:nvPr/>
                </p:nvSpPr>
                <p:spPr bwMode="auto">
                  <a:xfrm>
                    <a:off x="3642"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7" name="Line 2982"/>
                  <p:cNvSpPr>
                    <a:spLocks noChangeShapeType="1"/>
                  </p:cNvSpPr>
                  <p:nvPr/>
                </p:nvSpPr>
                <p:spPr bwMode="auto">
                  <a:xfrm>
                    <a:off x="3656"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8" name="Line 2983"/>
                  <p:cNvSpPr>
                    <a:spLocks noChangeShapeType="1"/>
                  </p:cNvSpPr>
                  <p:nvPr/>
                </p:nvSpPr>
                <p:spPr bwMode="auto">
                  <a:xfrm>
                    <a:off x="366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9" name="Line 2984"/>
                  <p:cNvSpPr>
                    <a:spLocks noChangeShapeType="1"/>
                  </p:cNvSpPr>
                  <p:nvPr/>
                </p:nvSpPr>
                <p:spPr bwMode="auto">
                  <a:xfrm>
                    <a:off x="3669"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0" name="Line 2985"/>
                  <p:cNvSpPr>
                    <a:spLocks noChangeShapeType="1"/>
                  </p:cNvSpPr>
                  <p:nvPr/>
                </p:nvSpPr>
                <p:spPr bwMode="auto">
                  <a:xfrm>
                    <a:off x="3683"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1" name="Line 2986"/>
                  <p:cNvSpPr>
                    <a:spLocks noChangeShapeType="1"/>
                  </p:cNvSpPr>
                  <p:nvPr/>
                </p:nvSpPr>
                <p:spPr bwMode="auto">
                  <a:xfrm>
                    <a:off x="369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2" name="Line 2987"/>
                  <p:cNvSpPr>
                    <a:spLocks noChangeShapeType="1"/>
                  </p:cNvSpPr>
                  <p:nvPr/>
                </p:nvSpPr>
                <p:spPr bwMode="auto">
                  <a:xfrm>
                    <a:off x="3696" y="2722"/>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3" name="Line 2988"/>
                  <p:cNvSpPr>
                    <a:spLocks noChangeShapeType="1"/>
                  </p:cNvSpPr>
                  <p:nvPr/>
                </p:nvSpPr>
                <p:spPr bwMode="auto">
                  <a:xfrm>
                    <a:off x="3710"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4" name="Line 2989"/>
                  <p:cNvSpPr>
                    <a:spLocks noChangeShapeType="1"/>
                  </p:cNvSpPr>
                  <p:nvPr/>
                </p:nvSpPr>
                <p:spPr bwMode="auto">
                  <a:xfrm>
                    <a:off x="371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5" name="Line 2990"/>
                  <p:cNvSpPr>
                    <a:spLocks noChangeShapeType="1"/>
                  </p:cNvSpPr>
                  <p:nvPr/>
                </p:nvSpPr>
                <p:spPr bwMode="auto">
                  <a:xfrm>
                    <a:off x="3723"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6" name="Line 2991"/>
                  <p:cNvSpPr>
                    <a:spLocks noChangeShapeType="1"/>
                  </p:cNvSpPr>
                  <p:nvPr/>
                </p:nvSpPr>
                <p:spPr bwMode="auto">
                  <a:xfrm>
                    <a:off x="3737"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7" name="Line 2992"/>
                  <p:cNvSpPr>
                    <a:spLocks noChangeShapeType="1"/>
                  </p:cNvSpPr>
                  <p:nvPr/>
                </p:nvSpPr>
                <p:spPr bwMode="auto">
                  <a:xfrm>
                    <a:off x="3744"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8" name="Line 2993"/>
                  <p:cNvSpPr>
                    <a:spLocks noChangeShapeType="1"/>
                  </p:cNvSpPr>
                  <p:nvPr/>
                </p:nvSpPr>
                <p:spPr bwMode="auto">
                  <a:xfrm>
                    <a:off x="3750"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9" name="Line 2994"/>
                  <p:cNvSpPr>
                    <a:spLocks noChangeShapeType="1"/>
                  </p:cNvSpPr>
                  <p:nvPr/>
                </p:nvSpPr>
                <p:spPr bwMode="auto">
                  <a:xfrm>
                    <a:off x="3764"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0" name="Line 2995"/>
                  <p:cNvSpPr>
                    <a:spLocks noChangeShapeType="1"/>
                  </p:cNvSpPr>
                  <p:nvPr/>
                </p:nvSpPr>
                <p:spPr bwMode="auto">
                  <a:xfrm>
                    <a:off x="3771"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1" name="Line 2996"/>
                  <p:cNvSpPr>
                    <a:spLocks noChangeShapeType="1"/>
                  </p:cNvSpPr>
                  <p:nvPr/>
                </p:nvSpPr>
                <p:spPr bwMode="auto">
                  <a:xfrm>
                    <a:off x="3777" y="2722"/>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2" name="Line 2997"/>
                  <p:cNvSpPr>
                    <a:spLocks noChangeShapeType="1"/>
                  </p:cNvSpPr>
                  <p:nvPr/>
                </p:nvSpPr>
                <p:spPr bwMode="auto">
                  <a:xfrm>
                    <a:off x="3791" y="2722"/>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3" name="Line 2998"/>
                  <p:cNvSpPr>
                    <a:spLocks noChangeShapeType="1"/>
                  </p:cNvSpPr>
                  <p:nvPr/>
                </p:nvSpPr>
                <p:spPr bwMode="auto">
                  <a:xfrm>
                    <a:off x="3798" y="2722"/>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4" name="Line 2999"/>
                  <p:cNvSpPr>
                    <a:spLocks noChangeShapeType="1"/>
                  </p:cNvSpPr>
                  <p:nvPr/>
                </p:nvSpPr>
                <p:spPr bwMode="auto">
                  <a:xfrm>
                    <a:off x="3805" y="2722"/>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5" name="Rectangle 3000"/>
                  <p:cNvSpPr>
                    <a:spLocks noChangeArrowheads="1"/>
                  </p:cNvSpPr>
                  <p:nvPr/>
                </p:nvSpPr>
                <p:spPr bwMode="auto">
                  <a:xfrm>
                    <a:off x="1204" y="2671"/>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0.1</a:t>
                    </a:r>
                    <a:endParaRPr lang="en-GB" altLang="de-DE" dirty="0">
                      <a:cs typeface="Arial" panose="020B0604020202020204" pitchFamily="34" charset="0"/>
                    </a:endParaRPr>
                  </a:p>
                </p:txBody>
              </p:sp>
              <p:sp>
                <p:nvSpPr>
                  <p:cNvPr id="2406" name="Line 3001"/>
                  <p:cNvSpPr>
                    <a:spLocks noChangeShapeType="1"/>
                  </p:cNvSpPr>
                  <p:nvPr/>
                </p:nvSpPr>
                <p:spPr bwMode="auto">
                  <a:xfrm flipH="1">
                    <a:off x="1405" y="223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7" name="Line 3002"/>
                  <p:cNvSpPr>
                    <a:spLocks noChangeShapeType="1"/>
                  </p:cNvSpPr>
                  <p:nvPr/>
                </p:nvSpPr>
                <p:spPr bwMode="auto">
                  <a:xfrm>
                    <a:off x="3809" y="2231"/>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8" name="Line 3003"/>
                  <p:cNvSpPr>
                    <a:spLocks noChangeShapeType="1"/>
                  </p:cNvSpPr>
                  <p:nvPr/>
                </p:nvSpPr>
                <p:spPr bwMode="auto">
                  <a:xfrm>
                    <a:off x="144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9" name="Line 3004"/>
                  <p:cNvSpPr>
                    <a:spLocks noChangeShapeType="1"/>
                  </p:cNvSpPr>
                  <p:nvPr/>
                </p:nvSpPr>
                <p:spPr bwMode="auto">
                  <a:xfrm>
                    <a:off x="14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0" name="Line 3005"/>
                  <p:cNvSpPr>
                    <a:spLocks noChangeShapeType="1"/>
                  </p:cNvSpPr>
                  <p:nvPr/>
                </p:nvSpPr>
                <p:spPr bwMode="auto">
                  <a:xfrm>
                    <a:off x="147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1" name="Line 3006"/>
                  <p:cNvSpPr>
                    <a:spLocks noChangeShapeType="1"/>
                  </p:cNvSpPr>
                  <p:nvPr/>
                </p:nvSpPr>
                <p:spPr bwMode="auto">
                  <a:xfrm>
                    <a:off x="147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2" name="Line 3007"/>
                  <p:cNvSpPr>
                    <a:spLocks noChangeShapeType="1"/>
                  </p:cNvSpPr>
                  <p:nvPr/>
                </p:nvSpPr>
                <p:spPr bwMode="auto">
                  <a:xfrm>
                    <a:off x="14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3" name="Line 3008"/>
                  <p:cNvSpPr>
                    <a:spLocks noChangeShapeType="1"/>
                  </p:cNvSpPr>
                  <p:nvPr/>
                </p:nvSpPr>
                <p:spPr bwMode="auto">
                  <a:xfrm>
                    <a:off x="14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4" name="Line 3009"/>
                  <p:cNvSpPr>
                    <a:spLocks noChangeShapeType="1"/>
                  </p:cNvSpPr>
                  <p:nvPr/>
                </p:nvSpPr>
                <p:spPr bwMode="auto">
                  <a:xfrm>
                    <a:off x="150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5" name="Line 3010"/>
                  <p:cNvSpPr>
                    <a:spLocks noChangeShapeType="1"/>
                  </p:cNvSpPr>
                  <p:nvPr/>
                </p:nvSpPr>
                <p:spPr bwMode="auto">
                  <a:xfrm>
                    <a:off x="151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6" name="Line 3011"/>
                  <p:cNvSpPr>
                    <a:spLocks noChangeShapeType="1"/>
                  </p:cNvSpPr>
                  <p:nvPr/>
                </p:nvSpPr>
                <p:spPr bwMode="auto">
                  <a:xfrm>
                    <a:off x="152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7" name="Line 3012"/>
                  <p:cNvSpPr>
                    <a:spLocks noChangeShapeType="1"/>
                  </p:cNvSpPr>
                  <p:nvPr/>
                </p:nvSpPr>
                <p:spPr bwMode="auto">
                  <a:xfrm>
                    <a:off x="153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8" name="Line 3013"/>
                  <p:cNvSpPr>
                    <a:spLocks noChangeShapeType="1"/>
                  </p:cNvSpPr>
                  <p:nvPr/>
                </p:nvSpPr>
                <p:spPr bwMode="auto">
                  <a:xfrm>
                    <a:off x="154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9" name="Line 3014"/>
                  <p:cNvSpPr>
                    <a:spLocks noChangeShapeType="1"/>
                  </p:cNvSpPr>
                  <p:nvPr/>
                </p:nvSpPr>
                <p:spPr bwMode="auto">
                  <a:xfrm>
                    <a:off x="155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0" name="Line 3015"/>
                  <p:cNvSpPr>
                    <a:spLocks noChangeShapeType="1"/>
                  </p:cNvSpPr>
                  <p:nvPr/>
                </p:nvSpPr>
                <p:spPr bwMode="auto">
                  <a:xfrm>
                    <a:off x="155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1" name="Line 3016"/>
                  <p:cNvSpPr>
                    <a:spLocks noChangeShapeType="1"/>
                  </p:cNvSpPr>
                  <p:nvPr/>
                </p:nvSpPr>
                <p:spPr bwMode="auto">
                  <a:xfrm>
                    <a:off x="157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2" name="Line 3017"/>
                  <p:cNvSpPr>
                    <a:spLocks noChangeShapeType="1"/>
                  </p:cNvSpPr>
                  <p:nvPr/>
                </p:nvSpPr>
                <p:spPr bwMode="auto">
                  <a:xfrm>
                    <a:off x="157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3" name="Line 3018"/>
                  <p:cNvSpPr>
                    <a:spLocks noChangeShapeType="1"/>
                  </p:cNvSpPr>
                  <p:nvPr/>
                </p:nvSpPr>
                <p:spPr bwMode="auto">
                  <a:xfrm>
                    <a:off x="158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4" name="Line 3019"/>
                  <p:cNvSpPr>
                    <a:spLocks noChangeShapeType="1"/>
                  </p:cNvSpPr>
                  <p:nvPr/>
                </p:nvSpPr>
                <p:spPr bwMode="auto">
                  <a:xfrm>
                    <a:off x="15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5" name="Line 3020"/>
                  <p:cNvSpPr>
                    <a:spLocks noChangeShapeType="1"/>
                  </p:cNvSpPr>
                  <p:nvPr/>
                </p:nvSpPr>
                <p:spPr bwMode="auto">
                  <a:xfrm>
                    <a:off x="160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6" name="Line 3021"/>
                  <p:cNvSpPr>
                    <a:spLocks noChangeShapeType="1"/>
                  </p:cNvSpPr>
                  <p:nvPr/>
                </p:nvSpPr>
                <p:spPr bwMode="auto">
                  <a:xfrm>
                    <a:off x="161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7" name="Line 3022"/>
                  <p:cNvSpPr>
                    <a:spLocks noChangeShapeType="1"/>
                  </p:cNvSpPr>
                  <p:nvPr/>
                </p:nvSpPr>
                <p:spPr bwMode="auto">
                  <a:xfrm>
                    <a:off x="16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8" name="Line 3023"/>
                  <p:cNvSpPr>
                    <a:spLocks noChangeShapeType="1"/>
                  </p:cNvSpPr>
                  <p:nvPr/>
                </p:nvSpPr>
                <p:spPr bwMode="auto">
                  <a:xfrm>
                    <a:off x="163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9" name="Line 3024"/>
                  <p:cNvSpPr>
                    <a:spLocks noChangeShapeType="1"/>
                  </p:cNvSpPr>
                  <p:nvPr/>
                </p:nvSpPr>
                <p:spPr bwMode="auto">
                  <a:xfrm>
                    <a:off x="163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0" name="Line 3025"/>
                  <p:cNvSpPr>
                    <a:spLocks noChangeShapeType="1"/>
                  </p:cNvSpPr>
                  <p:nvPr/>
                </p:nvSpPr>
                <p:spPr bwMode="auto">
                  <a:xfrm>
                    <a:off x="16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1" name="Line 3026"/>
                  <p:cNvSpPr>
                    <a:spLocks noChangeShapeType="1"/>
                  </p:cNvSpPr>
                  <p:nvPr/>
                </p:nvSpPr>
                <p:spPr bwMode="auto">
                  <a:xfrm>
                    <a:off x="166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2" name="Line 3027"/>
                  <p:cNvSpPr>
                    <a:spLocks noChangeShapeType="1"/>
                  </p:cNvSpPr>
                  <p:nvPr/>
                </p:nvSpPr>
                <p:spPr bwMode="auto">
                  <a:xfrm>
                    <a:off x="166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3" name="Line 3028"/>
                  <p:cNvSpPr>
                    <a:spLocks noChangeShapeType="1"/>
                  </p:cNvSpPr>
                  <p:nvPr/>
                </p:nvSpPr>
                <p:spPr bwMode="auto">
                  <a:xfrm>
                    <a:off x="16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4" name="Line 3029"/>
                  <p:cNvSpPr>
                    <a:spLocks noChangeShapeType="1"/>
                  </p:cNvSpPr>
                  <p:nvPr/>
                </p:nvSpPr>
                <p:spPr bwMode="auto">
                  <a:xfrm>
                    <a:off x="168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5" name="Line 3030"/>
                  <p:cNvSpPr>
                    <a:spLocks noChangeShapeType="1"/>
                  </p:cNvSpPr>
                  <p:nvPr/>
                </p:nvSpPr>
                <p:spPr bwMode="auto">
                  <a:xfrm>
                    <a:off x="169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6" name="Line 3031"/>
                  <p:cNvSpPr>
                    <a:spLocks noChangeShapeType="1"/>
                  </p:cNvSpPr>
                  <p:nvPr/>
                </p:nvSpPr>
                <p:spPr bwMode="auto">
                  <a:xfrm>
                    <a:off x="17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7" name="Line 3032"/>
                  <p:cNvSpPr>
                    <a:spLocks noChangeShapeType="1"/>
                  </p:cNvSpPr>
                  <p:nvPr/>
                </p:nvSpPr>
                <p:spPr bwMode="auto">
                  <a:xfrm>
                    <a:off x="171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8" name="Line 3033"/>
                  <p:cNvSpPr>
                    <a:spLocks noChangeShapeType="1"/>
                  </p:cNvSpPr>
                  <p:nvPr/>
                </p:nvSpPr>
                <p:spPr bwMode="auto">
                  <a:xfrm>
                    <a:off x="172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9" name="Line 3034"/>
                  <p:cNvSpPr>
                    <a:spLocks noChangeShapeType="1"/>
                  </p:cNvSpPr>
                  <p:nvPr/>
                </p:nvSpPr>
                <p:spPr bwMode="auto">
                  <a:xfrm>
                    <a:off x="17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0" name="Line 3035"/>
                  <p:cNvSpPr>
                    <a:spLocks noChangeShapeType="1"/>
                  </p:cNvSpPr>
                  <p:nvPr/>
                </p:nvSpPr>
                <p:spPr bwMode="auto">
                  <a:xfrm>
                    <a:off x="174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1" name="Line 3036"/>
                  <p:cNvSpPr>
                    <a:spLocks noChangeShapeType="1"/>
                  </p:cNvSpPr>
                  <p:nvPr/>
                </p:nvSpPr>
                <p:spPr bwMode="auto">
                  <a:xfrm>
                    <a:off x="17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2" name="Line 3037"/>
                  <p:cNvSpPr>
                    <a:spLocks noChangeShapeType="1"/>
                  </p:cNvSpPr>
                  <p:nvPr/>
                </p:nvSpPr>
                <p:spPr bwMode="auto">
                  <a:xfrm>
                    <a:off x="176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3" name="Line 3038"/>
                  <p:cNvSpPr>
                    <a:spLocks noChangeShapeType="1"/>
                  </p:cNvSpPr>
                  <p:nvPr/>
                </p:nvSpPr>
                <p:spPr bwMode="auto">
                  <a:xfrm>
                    <a:off x="176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4" name="Line 3039"/>
                  <p:cNvSpPr>
                    <a:spLocks noChangeShapeType="1"/>
                  </p:cNvSpPr>
                  <p:nvPr/>
                </p:nvSpPr>
                <p:spPr bwMode="auto">
                  <a:xfrm>
                    <a:off x="17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5" name="Line 3040"/>
                  <p:cNvSpPr>
                    <a:spLocks noChangeShapeType="1"/>
                  </p:cNvSpPr>
                  <p:nvPr/>
                </p:nvSpPr>
                <p:spPr bwMode="auto">
                  <a:xfrm>
                    <a:off x="178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6" name="Line 3041"/>
                  <p:cNvSpPr>
                    <a:spLocks noChangeShapeType="1"/>
                  </p:cNvSpPr>
                  <p:nvPr/>
                </p:nvSpPr>
                <p:spPr bwMode="auto">
                  <a:xfrm>
                    <a:off x="179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7" name="Line 3042"/>
                  <p:cNvSpPr>
                    <a:spLocks noChangeShapeType="1"/>
                  </p:cNvSpPr>
                  <p:nvPr/>
                </p:nvSpPr>
                <p:spPr bwMode="auto">
                  <a:xfrm>
                    <a:off x="18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8" name="Line 3043"/>
                  <p:cNvSpPr>
                    <a:spLocks noChangeShapeType="1"/>
                  </p:cNvSpPr>
                  <p:nvPr/>
                </p:nvSpPr>
                <p:spPr bwMode="auto">
                  <a:xfrm>
                    <a:off x="181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9" name="Line 3044"/>
                  <p:cNvSpPr>
                    <a:spLocks noChangeShapeType="1"/>
                  </p:cNvSpPr>
                  <p:nvPr/>
                </p:nvSpPr>
                <p:spPr bwMode="auto">
                  <a:xfrm>
                    <a:off x="182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0" name="Line 3045"/>
                  <p:cNvSpPr>
                    <a:spLocks noChangeShapeType="1"/>
                  </p:cNvSpPr>
                  <p:nvPr/>
                </p:nvSpPr>
                <p:spPr bwMode="auto">
                  <a:xfrm>
                    <a:off x="182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1" name="Line 3046"/>
                  <p:cNvSpPr>
                    <a:spLocks noChangeShapeType="1"/>
                  </p:cNvSpPr>
                  <p:nvPr/>
                </p:nvSpPr>
                <p:spPr bwMode="auto">
                  <a:xfrm>
                    <a:off x="18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2" name="Line 3047"/>
                  <p:cNvSpPr>
                    <a:spLocks noChangeShapeType="1"/>
                  </p:cNvSpPr>
                  <p:nvPr/>
                </p:nvSpPr>
                <p:spPr bwMode="auto">
                  <a:xfrm>
                    <a:off x="184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3" name="Line 3048"/>
                  <p:cNvSpPr>
                    <a:spLocks noChangeShapeType="1"/>
                  </p:cNvSpPr>
                  <p:nvPr/>
                </p:nvSpPr>
                <p:spPr bwMode="auto">
                  <a:xfrm>
                    <a:off x="185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4" name="Line 3049"/>
                  <p:cNvSpPr>
                    <a:spLocks noChangeShapeType="1"/>
                  </p:cNvSpPr>
                  <p:nvPr/>
                </p:nvSpPr>
                <p:spPr bwMode="auto">
                  <a:xfrm>
                    <a:off x="18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5" name="Line 3050"/>
                  <p:cNvSpPr>
                    <a:spLocks noChangeShapeType="1"/>
                  </p:cNvSpPr>
                  <p:nvPr/>
                </p:nvSpPr>
                <p:spPr bwMode="auto">
                  <a:xfrm>
                    <a:off x="18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6" name="Line 3051"/>
                  <p:cNvSpPr>
                    <a:spLocks noChangeShapeType="1"/>
                  </p:cNvSpPr>
                  <p:nvPr/>
                </p:nvSpPr>
                <p:spPr bwMode="auto">
                  <a:xfrm>
                    <a:off x="188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7" name="Line 3052"/>
                  <p:cNvSpPr>
                    <a:spLocks noChangeShapeType="1"/>
                  </p:cNvSpPr>
                  <p:nvPr/>
                </p:nvSpPr>
                <p:spPr bwMode="auto">
                  <a:xfrm>
                    <a:off x="189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8" name="Line 3053"/>
                  <p:cNvSpPr>
                    <a:spLocks noChangeShapeType="1"/>
                  </p:cNvSpPr>
                  <p:nvPr/>
                </p:nvSpPr>
                <p:spPr bwMode="auto">
                  <a:xfrm>
                    <a:off x="190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9" name="Line 3054"/>
                  <p:cNvSpPr>
                    <a:spLocks noChangeShapeType="1"/>
                  </p:cNvSpPr>
                  <p:nvPr/>
                </p:nvSpPr>
                <p:spPr bwMode="auto">
                  <a:xfrm>
                    <a:off x="191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0" name="Line 3055"/>
                  <p:cNvSpPr>
                    <a:spLocks noChangeShapeType="1"/>
                  </p:cNvSpPr>
                  <p:nvPr/>
                </p:nvSpPr>
                <p:spPr bwMode="auto">
                  <a:xfrm>
                    <a:off x="192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1" name="Line 3056"/>
                  <p:cNvSpPr>
                    <a:spLocks noChangeShapeType="1"/>
                  </p:cNvSpPr>
                  <p:nvPr/>
                </p:nvSpPr>
                <p:spPr bwMode="auto">
                  <a:xfrm>
                    <a:off x="193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2" name="Line 3057"/>
                  <p:cNvSpPr>
                    <a:spLocks noChangeShapeType="1"/>
                  </p:cNvSpPr>
                  <p:nvPr/>
                </p:nvSpPr>
                <p:spPr bwMode="auto">
                  <a:xfrm>
                    <a:off x="193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3" name="Line 3058"/>
                  <p:cNvSpPr>
                    <a:spLocks noChangeShapeType="1"/>
                  </p:cNvSpPr>
                  <p:nvPr/>
                </p:nvSpPr>
                <p:spPr bwMode="auto">
                  <a:xfrm>
                    <a:off x="195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4" name="Line 3059"/>
                  <p:cNvSpPr>
                    <a:spLocks noChangeShapeType="1"/>
                  </p:cNvSpPr>
                  <p:nvPr/>
                </p:nvSpPr>
                <p:spPr bwMode="auto">
                  <a:xfrm>
                    <a:off x="195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5" name="Line 3060"/>
                  <p:cNvSpPr>
                    <a:spLocks noChangeShapeType="1"/>
                  </p:cNvSpPr>
                  <p:nvPr/>
                </p:nvSpPr>
                <p:spPr bwMode="auto">
                  <a:xfrm>
                    <a:off x="196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6" name="Line 3061"/>
                  <p:cNvSpPr>
                    <a:spLocks noChangeShapeType="1"/>
                  </p:cNvSpPr>
                  <p:nvPr/>
                </p:nvSpPr>
                <p:spPr bwMode="auto">
                  <a:xfrm>
                    <a:off x="19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7" name="Line 3062"/>
                  <p:cNvSpPr>
                    <a:spLocks noChangeShapeType="1"/>
                  </p:cNvSpPr>
                  <p:nvPr/>
                </p:nvSpPr>
                <p:spPr bwMode="auto">
                  <a:xfrm>
                    <a:off x="198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8" name="Line 3063"/>
                  <p:cNvSpPr>
                    <a:spLocks noChangeShapeType="1"/>
                  </p:cNvSpPr>
                  <p:nvPr/>
                </p:nvSpPr>
                <p:spPr bwMode="auto">
                  <a:xfrm>
                    <a:off x="199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9" name="Line 3064"/>
                  <p:cNvSpPr>
                    <a:spLocks noChangeShapeType="1"/>
                  </p:cNvSpPr>
                  <p:nvPr/>
                </p:nvSpPr>
                <p:spPr bwMode="auto">
                  <a:xfrm>
                    <a:off x="20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0" name="Line 3065"/>
                  <p:cNvSpPr>
                    <a:spLocks noChangeShapeType="1"/>
                  </p:cNvSpPr>
                  <p:nvPr/>
                </p:nvSpPr>
                <p:spPr bwMode="auto">
                  <a:xfrm>
                    <a:off x="201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1" name="Line 3066"/>
                  <p:cNvSpPr>
                    <a:spLocks noChangeShapeType="1"/>
                  </p:cNvSpPr>
                  <p:nvPr/>
                </p:nvSpPr>
                <p:spPr bwMode="auto">
                  <a:xfrm>
                    <a:off x="201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2" name="Line 3067"/>
                  <p:cNvSpPr>
                    <a:spLocks noChangeShapeType="1"/>
                  </p:cNvSpPr>
                  <p:nvPr/>
                </p:nvSpPr>
                <p:spPr bwMode="auto">
                  <a:xfrm>
                    <a:off x="20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3" name="Line 3068"/>
                  <p:cNvSpPr>
                    <a:spLocks noChangeShapeType="1"/>
                  </p:cNvSpPr>
                  <p:nvPr/>
                </p:nvSpPr>
                <p:spPr bwMode="auto">
                  <a:xfrm>
                    <a:off x="203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4" name="Line 3069"/>
                  <p:cNvSpPr>
                    <a:spLocks noChangeShapeType="1"/>
                  </p:cNvSpPr>
                  <p:nvPr/>
                </p:nvSpPr>
                <p:spPr bwMode="auto">
                  <a:xfrm>
                    <a:off x="204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5" name="Line 3070"/>
                  <p:cNvSpPr>
                    <a:spLocks noChangeShapeType="1"/>
                  </p:cNvSpPr>
                  <p:nvPr/>
                </p:nvSpPr>
                <p:spPr bwMode="auto">
                  <a:xfrm>
                    <a:off x="20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6" name="Line 3071"/>
                  <p:cNvSpPr>
                    <a:spLocks noChangeShapeType="1"/>
                  </p:cNvSpPr>
                  <p:nvPr/>
                </p:nvSpPr>
                <p:spPr bwMode="auto">
                  <a:xfrm>
                    <a:off x="206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7" name="Line 3072"/>
                  <p:cNvSpPr>
                    <a:spLocks noChangeShapeType="1"/>
                  </p:cNvSpPr>
                  <p:nvPr/>
                </p:nvSpPr>
                <p:spPr bwMode="auto">
                  <a:xfrm>
                    <a:off x="207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8" name="Line 3073"/>
                  <p:cNvSpPr>
                    <a:spLocks noChangeShapeType="1"/>
                  </p:cNvSpPr>
                  <p:nvPr/>
                </p:nvSpPr>
                <p:spPr bwMode="auto">
                  <a:xfrm>
                    <a:off x="20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9" name="Line 3074"/>
                  <p:cNvSpPr>
                    <a:spLocks noChangeShapeType="1"/>
                  </p:cNvSpPr>
                  <p:nvPr/>
                </p:nvSpPr>
                <p:spPr bwMode="auto">
                  <a:xfrm>
                    <a:off x="209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0" name="Line 3075"/>
                  <p:cNvSpPr>
                    <a:spLocks noChangeShapeType="1"/>
                  </p:cNvSpPr>
                  <p:nvPr/>
                </p:nvSpPr>
                <p:spPr bwMode="auto">
                  <a:xfrm>
                    <a:off x="209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1" name="Line 3076"/>
                  <p:cNvSpPr>
                    <a:spLocks noChangeShapeType="1"/>
                  </p:cNvSpPr>
                  <p:nvPr/>
                </p:nvSpPr>
                <p:spPr bwMode="auto">
                  <a:xfrm>
                    <a:off x="21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2" name="Line 3077"/>
                  <p:cNvSpPr>
                    <a:spLocks noChangeShapeType="1"/>
                  </p:cNvSpPr>
                  <p:nvPr/>
                </p:nvSpPr>
                <p:spPr bwMode="auto">
                  <a:xfrm>
                    <a:off x="212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3" name="Line 3078"/>
                  <p:cNvSpPr>
                    <a:spLocks noChangeShapeType="1"/>
                  </p:cNvSpPr>
                  <p:nvPr/>
                </p:nvSpPr>
                <p:spPr bwMode="auto">
                  <a:xfrm>
                    <a:off x="21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4" name="Line 3079"/>
                  <p:cNvSpPr>
                    <a:spLocks noChangeShapeType="1"/>
                  </p:cNvSpPr>
                  <p:nvPr/>
                </p:nvSpPr>
                <p:spPr bwMode="auto">
                  <a:xfrm>
                    <a:off x="214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5" name="Line 3080"/>
                  <p:cNvSpPr>
                    <a:spLocks noChangeShapeType="1"/>
                  </p:cNvSpPr>
                  <p:nvPr/>
                </p:nvSpPr>
                <p:spPr bwMode="auto">
                  <a:xfrm>
                    <a:off x="214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6" name="Line 3081"/>
                  <p:cNvSpPr>
                    <a:spLocks noChangeShapeType="1"/>
                  </p:cNvSpPr>
                  <p:nvPr/>
                </p:nvSpPr>
                <p:spPr bwMode="auto">
                  <a:xfrm>
                    <a:off x="21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7" name="Line 3082"/>
                  <p:cNvSpPr>
                    <a:spLocks noChangeShapeType="1"/>
                  </p:cNvSpPr>
                  <p:nvPr/>
                </p:nvSpPr>
                <p:spPr bwMode="auto">
                  <a:xfrm>
                    <a:off x="216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8" name="Line 3083"/>
                  <p:cNvSpPr>
                    <a:spLocks noChangeShapeType="1"/>
                  </p:cNvSpPr>
                  <p:nvPr/>
                </p:nvSpPr>
                <p:spPr bwMode="auto">
                  <a:xfrm>
                    <a:off x="217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9" name="Line 3084"/>
                  <p:cNvSpPr>
                    <a:spLocks noChangeShapeType="1"/>
                  </p:cNvSpPr>
                  <p:nvPr/>
                </p:nvSpPr>
                <p:spPr bwMode="auto">
                  <a:xfrm>
                    <a:off x="21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0" name="Line 3085"/>
                  <p:cNvSpPr>
                    <a:spLocks noChangeShapeType="1"/>
                  </p:cNvSpPr>
                  <p:nvPr/>
                </p:nvSpPr>
                <p:spPr bwMode="auto">
                  <a:xfrm>
                    <a:off x="219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1" name="Line 3086"/>
                  <p:cNvSpPr>
                    <a:spLocks noChangeShapeType="1"/>
                  </p:cNvSpPr>
                  <p:nvPr/>
                </p:nvSpPr>
                <p:spPr bwMode="auto">
                  <a:xfrm>
                    <a:off x="220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2" name="Line 3087"/>
                  <p:cNvSpPr>
                    <a:spLocks noChangeShapeType="1"/>
                  </p:cNvSpPr>
                  <p:nvPr/>
                </p:nvSpPr>
                <p:spPr bwMode="auto">
                  <a:xfrm>
                    <a:off x="220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3" name="Line 3088"/>
                  <p:cNvSpPr>
                    <a:spLocks noChangeShapeType="1"/>
                  </p:cNvSpPr>
                  <p:nvPr/>
                </p:nvSpPr>
                <p:spPr bwMode="auto">
                  <a:xfrm>
                    <a:off x="22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4" name="Line 3089"/>
                  <p:cNvSpPr>
                    <a:spLocks noChangeShapeType="1"/>
                  </p:cNvSpPr>
                  <p:nvPr/>
                </p:nvSpPr>
                <p:spPr bwMode="auto">
                  <a:xfrm>
                    <a:off x="222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5" name="Line 3090"/>
                  <p:cNvSpPr>
                    <a:spLocks noChangeShapeType="1"/>
                  </p:cNvSpPr>
                  <p:nvPr/>
                </p:nvSpPr>
                <p:spPr bwMode="auto">
                  <a:xfrm>
                    <a:off x="223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6" name="Line 3091"/>
                  <p:cNvSpPr>
                    <a:spLocks noChangeShapeType="1"/>
                  </p:cNvSpPr>
                  <p:nvPr/>
                </p:nvSpPr>
                <p:spPr bwMode="auto">
                  <a:xfrm>
                    <a:off x="22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7" name="Line 3092"/>
                  <p:cNvSpPr>
                    <a:spLocks noChangeShapeType="1"/>
                  </p:cNvSpPr>
                  <p:nvPr/>
                </p:nvSpPr>
                <p:spPr bwMode="auto">
                  <a:xfrm>
                    <a:off x="22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8" name="Line 3093"/>
                  <p:cNvSpPr>
                    <a:spLocks noChangeShapeType="1"/>
                  </p:cNvSpPr>
                  <p:nvPr/>
                </p:nvSpPr>
                <p:spPr bwMode="auto">
                  <a:xfrm>
                    <a:off x="226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9" name="Line 3094"/>
                  <p:cNvSpPr>
                    <a:spLocks noChangeShapeType="1"/>
                  </p:cNvSpPr>
                  <p:nvPr/>
                </p:nvSpPr>
                <p:spPr bwMode="auto">
                  <a:xfrm>
                    <a:off x="227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0" name="Line 3095"/>
                  <p:cNvSpPr>
                    <a:spLocks noChangeShapeType="1"/>
                  </p:cNvSpPr>
                  <p:nvPr/>
                </p:nvSpPr>
                <p:spPr bwMode="auto">
                  <a:xfrm>
                    <a:off x="228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1" name="Line 3096"/>
                  <p:cNvSpPr>
                    <a:spLocks noChangeShapeType="1"/>
                  </p:cNvSpPr>
                  <p:nvPr/>
                </p:nvSpPr>
                <p:spPr bwMode="auto">
                  <a:xfrm>
                    <a:off x="228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2" name="Line 3097"/>
                  <p:cNvSpPr>
                    <a:spLocks noChangeShapeType="1"/>
                  </p:cNvSpPr>
                  <p:nvPr/>
                </p:nvSpPr>
                <p:spPr bwMode="auto">
                  <a:xfrm>
                    <a:off x="230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3" name="Line 3098"/>
                  <p:cNvSpPr>
                    <a:spLocks noChangeShapeType="1"/>
                  </p:cNvSpPr>
                  <p:nvPr/>
                </p:nvSpPr>
                <p:spPr bwMode="auto">
                  <a:xfrm>
                    <a:off x="230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4" name="Line 3099"/>
                  <p:cNvSpPr>
                    <a:spLocks noChangeShapeType="1"/>
                  </p:cNvSpPr>
                  <p:nvPr/>
                </p:nvSpPr>
                <p:spPr bwMode="auto">
                  <a:xfrm>
                    <a:off x="231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5" name="Line 3100"/>
                  <p:cNvSpPr>
                    <a:spLocks noChangeShapeType="1"/>
                  </p:cNvSpPr>
                  <p:nvPr/>
                </p:nvSpPr>
                <p:spPr bwMode="auto">
                  <a:xfrm>
                    <a:off x="232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6" name="Line 3101"/>
                  <p:cNvSpPr>
                    <a:spLocks noChangeShapeType="1"/>
                  </p:cNvSpPr>
                  <p:nvPr/>
                </p:nvSpPr>
                <p:spPr bwMode="auto">
                  <a:xfrm>
                    <a:off x="233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7" name="Line 3102"/>
                  <p:cNvSpPr>
                    <a:spLocks noChangeShapeType="1"/>
                  </p:cNvSpPr>
                  <p:nvPr/>
                </p:nvSpPr>
                <p:spPr bwMode="auto">
                  <a:xfrm>
                    <a:off x="234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8" name="Line 3103"/>
                  <p:cNvSpPr>
                    <a:spLocks noChangeShapeType="1"/>
                  </p:cNvSpPr>
                  <p:nvPr/>
                </p:nvSpPr>
                <p:spPr bwMode="auto">
                  <a:xfrm>
                    <a:off x="23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9" name="Line 3104"/>
                  <p:cNvSpPr>
                    <a:spLocks noChangeShapeType="1"/>
                  </p:cNvSpPr>
                  <p:nvPr/>
                </p:nvSpPr>
                <p:spPr bwMode="auto">
                  <a:xfrm>
                    <a:off x="236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0" name="Line 3105"/>
                  <p:cNvSpPr>
                    <a:spLocks noChangeShapeType="1"/>
                  </p:cNvSpPr>
                  <p:nvPr/>
                </p:nvSpPr>
                <p:spPr bwMode="auto">
                  <a:xfrm>
                    <a:off x="237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1" name="Line 3106"/>
                  <p:cNvSpPr>
                    <a:spLocks noChangeShapeType="1"/>
                  </p:cNvSpPr>
                  <p:nvPr/>
                </p:nvSpPr>
                <p:spPr bwMode="auto">
                  <a:xfrm>
                    <a:off x="23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2" name="Line 3107"/>
                  <p:cNvSpPr>
                    <a:spLocks noChangeShapeType="1"/>
                  </p:cNvSpPr>
                  <p:nvPr/>
                </p:nvSpPr>
                <p:spPr bwMode="auto">
                  <a:xfrm>
                    <a:off x="239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3" name="Line 3108"/>
                  <p:cNvSpPr>
                    <a:spLocks noChangeShapeType="1"/>
                  </p:cNvSpPr>
                  <p:nvPr/>
                </p:nvSpPr>
                <p:spPr bwMode="auto">
                  <a:xfrm>
                    <a:off x="239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4" name="Line 3109"/>
                  <p:cNvSpPr>
                    <a:spLocks noChangeShapeType="1"/>
                  </p:cNvSpPr>
                  <p:nvPr/>
                </p:nvSpPr>
                <p:spPr bwMode="auto">
                  <a:xfrm>
                    <a:off x="24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5" name="Line 3110"/>
                  <p:cNvSpPr>
                    <a:spLocks noChangeShapeType="1"/>
                  </p:cNvSpPr>
                  <p:nvPr/>
                </p:nvSpPr>
                <p:spPr bwMode="auto">
                  <a:xfrm>
                    <a:off x="241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6" name="Line 3111"/>
                  <p:cNvSpPr>
                    <a:spLocks noChangeShapeType="1"/>
                  </p:cNvSpPr>
                  <p:nvPr/>
                </p:nvSpPr>
                <p:spPr bwMode="auto">
                  <a:xfrm>
                    <a:off x="242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7" name="Line 3112"/>
                  <p:cNvSpPr>
                    <a:spLocks noChangeShapeType="1"/>
                  </p:cNvSpPr>
                  <p:nvPr/>
                </p:nvSpPr>
                <p:spPr bwMode="auto">
                  <a:xfrm>
                    <a:off x="24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8" name="Line 3113"/>
                  <p:cNvSpPr>
                    <a:spLocks noChangeShapeType="1"/>
                  </p:cNvSpPr>
                  <p:nvPr/>
                </p:nvSpPr>
                <p:spPr bwMode="auto">
                  <a:xfrm>
                    <a:off x="244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9" name="Line 3114"/>
                  <p:cNvSpPr>
                    <a:spLocks noChangeShapeType="1"/>
                  </p:cNvSpPr>
                  <p:nvPr/>
                </p:nvSpPr>
                <p:spPr bwMode="auto">
                  <a:xfrm>
                    <a:off x="245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0" name="Line 3115"/>
                  <p:cNvSpPr>
                    <a:spLocks noChangeShapeType="1"/>
                  </p:cNvSpPr>
                  <p:nvPr/>
                </p:nvSpPr>
                <p:spPr bwMode="auto">
                  <a:xfrm>
                    <a:off x="24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1" name="Line 3116"/>
                  <p:cNvSpPr>
                    <a:spLocks noChangeShapeType="1"/>
                  </p:cNvSpPr>
                  <p:nvPr/>
                </p:nvSpPr>
                <p:spPr bwMode="auto">
                  <a:xfrm>
                    <a:off x="247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2" name="Line 3117"/>
                  <p:cNvSpPr>
                    <a:spLocks noChangeShapeType="1"/>
                  </p:cNvSpPr>
                  <p:nvPr/>
                </p:nvSpPr>
                <p:spPr bwMode="auto">
                  <a:xfrm>
                    <a:off x="247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3" name="Line 3118"/>
                  <p:cNvSpPr>
                    <a:spLocks noChangeShapeType="1"/>
                  </p:cNvSpPr>
                  <p:nvPr/>
                </p:nvSpPr>
                <p:spPr bwMode="auto">
                  <a:xfrm>
                    <a:off x="24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4" name="Line 3119"/>
                  <p:cNvSpPr>
                    <a:spLocks noChangeShapeType="1"/>
                  </p:cNvSpPr>
                  <p:nvPr/>
                </p:nvSpPr>
                <p:spPr bwMode="auto">
                  <a:xfrm>
                    <a:off x="249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5" name="Line 3120"/>
                  <p:cNvSpPr>
                    <a:spLocks noChangeShapeType="1"/>
                  </p:cNvSpPr>
                  <p:nvPr/>
                </p:nvSpPr>
                <p:spPr bwMode="auto">
                  <a:xfrm>
                    <a:off x="250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6" name="Line 3121"/>
                  <p:cNvSpPr>
                    <a:spLocks noChangeShapeType="1"/>
                  </p:cNvSpPr>
                  <p:nvPr/>
                </p:nvSpPr>
                <p:spPr bwMode="auto">
                  <a:xfrm>
                    <a:off x="25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7" name="Line 3122"/>
                  <p:cNvSpPr>
                    <a:spLocks noChangeShapeType="1"/>
                  </p:cNvSpPr>
                  <p:nvPr/>
                </p:nvSpPr>
                <p:spPr bwMode="auto">
                  <a:xfrm>
                    <a:off x="252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8" name="Line 3123"/>
                  <p:cNvSpPr>
                    <a:spLocks noChangeShapeType="1"/>
                  </p:cNvSpPr>
                  <p:nvPr/>
                </p:nvSpPr>
                <p:spPr bwMode="auto">
                  <a:xfrm>
                    <a:off x="253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9" name="Line 3124"/>
                  <p:cNvSpPr>
                    <a:spLocks noChangeShapeType="1"/>
                  </p:cNvSpPr>
                  <p:nvPr/>
                </p:nvSpPr>
                <p:spPr bwMode="auto">
                  <a:xfrm>
                    <a:off x="254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0" name="Line 3125"/>
                  <p:cNvSpPr>
                    <a:spLocks noChangeShapeType="1"/>
                  </p:cNvSpPr>
                  <p:nvPr/>
                </p:nvSpPr>
                <p:spPr bwMode="auto">
                  <a:xfrm>
                    <a:off x="255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1" name="Line 3126"/>
                  <p:cNvSpPr>
                    <a:spLocks noChangeShapeType="1"/>
                  </p:cNvSpPr>
                  <p:nvPr/>
                </p:nvSpPr>
                <p:spPr bwMode="auto">
                  <a:xfrm>
                    <a:off x="255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2" name="Line 3127"/>
                  <p:cNvSpPr>
                    <a:spLocks noChangeShapeType="1"/>
                  </p:cNvSpPr>
                  <p:nvPr/>
                </p:nvSpPr>
                <p:spPr bwMode="auto">
                  <a:xfrm>
                    <a:off x="257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3" name="Line 3128"/>
                  <p:cNvSpPr>
                    <a:spLocks noChangeShapeType="1"/>
                  </p:cNvSpPr>
                  <p:nvPr/>
                </p:nvSpPr>
                <p:spPr bwMode="auto">
                  <a:xfrm>
                    <a:off x="258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4" name="Line 3129"/>
                  <p:cNvSpPr>
                    <a:spLocks noChangeShapeType="1"/>
                  </p:cNvSpPr>
                  <p:nvPr/>
                </p:nvSpPr>
                <p:spPr bwMode="auto">
                  <a:xfrm>
                    <a:off x="2586"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7" name="Group 3331"/>
                <p:cNvGrpSpPr>
                  <a:grpSpLocks/>
                </p:cNvGrpSpPr>
                <p:nvPr/>
              </p:nvGrpSpPr>
              <p:grpSpPr bwMode="auto">
                <a:xfrm>
                  <a:off x="673" y="1059"/>
                  <a:ext cx="2648" cy="615"/>
                  <a:chOff x="1204" y="1739"/>
                  <a:chExt cx="2648" cy="615"/>
                </a:xfrm>
              </p:grpSpPr>
              <p:sp>
                <p:nvSpPr>
                  <p:cNvPr id="2135" name="Line 3131"/>
                  <p:cNvSpPr>
                    <a:spLocks noChangeShapeType="1"/>
                  </p:cNvSpPr>
                  <p:nvPr/>
                </p:nvSpPr>
                <p:spPr bwMode="auto">
                  <a:xfrm>
                    <a:off x="260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6" name="Line 3132"/>
                  <p:cNvSpPr>
                    <a:spLocks noChangeShapeType="1"/>
                  </p:cNvSpPr>
                  <p:nvPr/>
                </p:nvSpPr>
                <p:spPr bwMode="auto">
                  <a:xfrm>
                    <a:off x="260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7" name="Line 3133"/>
                  <p:cNvSpPr>
                    <a:spLocks noChangeShapeType="1"/>
                  </p:cNvSpPr>
                  <p:nvPr/>
                </p:nvSpPr>
                <p:spPr bwMode="auto">
                  <a:xfrm>
                    <a:off x="261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8" name="Line 3134"/>
                  <p:cNvSpPr>
                    <a:spLocks noChangeShapeType="1"/>
                  </p:cNvSpPr>
                  <p:nvPr/>
                </p:nvSpPr>
                <p:spPr bwMode="auto">
                  <a:xfrm>
                    <a:off x="26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9" name="Line 3135"/>
                  <p:cNvSpPr>
                    <a:spLocks noChangeShapeType="1"/>
                  </p:cNvSpPr>
                  <p:nvPr/>
                </p:nvSpPr>
                <p:spPr bwMode="auto">
                  <a:xfrm>
                    <a:off x="263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0" name="Line 3136"/>
                  <p:cNvSpPr>
                    <a:spLocks noChangeShapeType="1"/>
                  </p:cNvSpPr>
                  <p:nvPr/>
                </p:nvSpPr>
                <p:spPr bwMode="auto">
                  <a:xfrm>
                    <a:off x="264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1" name="Line 3137"/>
                  <p:cNvSpPr>
                    <a:spLocks noChangeShapeType="1"/>
                  </p:cNvSpPr>
                  <p:nvPr/>
                </p:nvSpPr>
                <p:spPr bwMode="auto">
                  <a:xfrm>
                    <a:off x="265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2" name="Line 3138"/>
                  <p:cNvSpPr>
                    <a:spLocks noChangeShapeType="1"/>
                  </p:cNvSpPr>
                  <p:nvPr/>
                </p:nvSpPr>
                <p:spPr bwMode="auto">
                  <a:xfrm>
                    <a:off x="266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3" name="Line 3139"/>
                  <p:cNvSpPr>
                    <a:spLocks noChangeShapeType="1"/>
                  </p:cNvSpPr>
                  <p:nvPr/>
                </p:nvSpPr>
                <p:spPr bwMode="auto">
                  <a:xfrm>
                    <a:off x="266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4" name="Line 3140"/>
                  <p:cNvSpPr>
                    <a:spLocks noChangeShapeType="1"/>
                  </p:cNvSpPr>
                  <p:nvPr/>
                </p:nvSpPr>
                <p:spPr bwMode="auto">
                  <a:xfrm>
                    <a:off x="268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5" name="Line 3141"/>
                  <p:cNvSpPr>
                    <a:spLocks noChangeShapeType="1"/>
                  </p:cNvSpPr>
                  <p:nvPr/>
                </p:nvSpPr>
                <p:spPr bwMode="auto">
                  <a:xfrm>
                    <a:off x="268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6" name="Line 3142"/>
                  <p:cNvSpPr>
                    <a:spLocks noChangeShapeType="1"/>
                  </p:cNvSpPr>
                  <p:nvPr/>
                </p:nvSpPr>
                <p:spPr bwMode="auto">
                  <a:xfrm>
                    <a:off x="269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7" name="Line 3143"/>
                  <p:cNvSpPr>
                    <a:spLocks noChangeShapeType="1"/>
                  </p:cNvSpPr>
                  <p:nvPr/>
                </p:nvSpPr>
                <p:spPr bwMode="auto">
                  <a:xfrm>
                    <a:off x="270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8" name="Line 3144"/>
                  <p:cNvSpPr>
                    <a:spLocks noChangeShapeType="1"/>
                  </p:cNvSpPr>
                  <p:nvPr/>
                </p:nvSpPr>
                <p:spPr bwMode="auto">
                  <a:xfrm>
                    <a:off x="271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9" name="Line 3145"/>
                  <p:cNvSpPr>
                    <a:spLocks noChangeShapeType="1"/>
                  </p:cNvSpPr>
                  <p:nvPr/>
                </p:nvSpPr>
                <p:spPr bwMode="auto">
                  <a:xfrm>
                    <a:off x="272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0" name="Line 3146"/>
                  <p:cNvSpPr>
                    <a:spLocks noChangeShapeType="1"/>
                  </p:cNvSpPr>
                  <p:nvPr/>
                </p:nvSpPr>
                <p:spPr bwMode="auto">
                  <a:xfrm>
                    <a:off x="27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1" name="Line 3147"/>
                  <p:cNvSpPr>
                    <a:spLocks noChangeShapeType="1"/>
                  </p:cNvSpPr>
                  <p:nvPr/>
                </p:nvSpPr>
                <p:spPr bwMode="auto">
                  <a:xfrm>
                    <a:off x="274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2" name="Line 3148"/>
                  <p:cNvSpPr>
                    <a:spLocks noChangeShapeType="1"/>
                  </p:cNvSpPr>
                  <p:nvPr/>
                </p:nvSpPr>
                <p:spPr bwMode="auto">
                  <a:xfrm>
                    <a:off x="274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3" name="Line 3149"/>
                  <p:cNvSpPr>
                    <a:spLocks noChangeShapeType="1"/>
                  </p:cNvSpPr>
                  <p:nvPr/>
                </p:nvSpPr>
                <p:spPr bwMode="auto">
                  <a:xfrm>
                    <a:off x="27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4" name="Line 3150"/>
                  <p:cNvSpPr>
                    <a:spLocks noChangeShapeType="1"/>
                  </p:cNvSpPr>
                  <p:nvPr/>
                </p:nvSpPr>
                <p:spPr bwMode="auto">
                  <a:xfrm>
                    <a:off x="276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5" name="Line 3151"/>
                  <p:cNvSpPr>
                    <a:spLocks noChangeShapeType="1"/>
                  </p:cNvSpPr>
                  <p:nvPr/>
                </p:nvSpPr>
                <p:spPr bwMode="auto">
                  <a:xfrm>
                    <a:off x="277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6" name="Line 3152"/>
                  <p:cNvSpPr>
                    <a:spLocks noChangeShapeType="1"/>
                  </p:cNvSpPr>
                  <p:nvPr/>
                </p:nvSpPr>
                <p:spPr bwMode="auto">
                  <a:xfrm>
                    <a:off x="27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7" name="Line 3153"/>
                  <p:cNvSpPr>
                    <a:spLocks noChangeShapeType="1"/>
                  </p:cNvSpPr>
                  <p:nvPr/>
                </p:nvSpPr>
                <p:spPr bwMode="auto">
                  <a:xfrm>
                    <a:off x="279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8" name="Line 3154"/>
                  <p:cNvSpPr>
                    <a:spLocks noChangeShapeType="1"/>
                  </p:cNvSpPr>
                  <p:nvPr/>
                </p:nvSpPr>
                <p:spPr bwMode="auto">
                  <a:xfrm>
                    <a:off x="280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9" name="Line 3155"/>
                  <p:cNvSpPr>
                    <a:spLocks noChangeShapeType="1"/>
                  </p:cNvSpPr>
                  <p:nvPr/>
                </p:nvSpPr>
                <p:spPr bwMode="auto">
                  <a:xfrm>
                    <a:off x="28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0" name="Line 3156"/>
                  <p:cNvSpPr>
                    <a:spLocks noChangeShapeType="1"/>
                  </p:cNvSpPr>
                  <p:nvPr/>
                </p:nvSpPr>
                <p:spPr bwMode="auto">
                  <a:xfrm>
                    <a:off x="282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1" name="Line 3157"/>
                  <p:cNvSpPr>
                    <a:spLocks noChangeShapeType="1"/>
                  </p:cNvSpPr>
                  <p:nvPr/>
                </p:nvSpPr>
                <p:spPr bwMode="auto">
                  <a:xfrm>
                    <a:off x="283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2" name="Line 3158"/>
                  <p:cNvSpPr>
                    <a:spLocks noChangeShapeType="1"/>
                  </p:cNvSpPr>
                  <p:nvPr/>
                </p:nvSpPr>
                <p:spPr bwMode="auto">
                  <a:xfrm>
                    <a:off x="28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3" name="Line 3159"/>
                  <p:cNvSpPr>
                    <a:spLocks noChangeShapeType="1"/>
                  </p:cNvSpPr>
                  <p:nvPr/>
                </p:nvSpPr>
                <p:spPr bwMode="auto">
                  <a:xfrm>
                    <a:off x="285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4" name="Line 3160"/>
                  <p:cNvSpPr>
                    <a:spLocks noChangeShapeType="1"/>
                  </p:cNvSpPr>
                  <p:nvPr/>
                </p:nvSpPr>
                <p:spPr bwMode="auto">
                  <a:xfrm>
                    <a:off x="285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5" name="Line 3161"/>
                  <p:cNvSpPr>
                    <a:spLocks noChangeShapeType="1"/>
                  </p:cNvSpPr>
                  <p:nvPr/>
                </p:nvSpPr>
                <p:spPr bwMode="auto">
                  <a:xfrm>
                    <a:off x="28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6" name="Line 3162"/>
                  <p:cNvSpPr>
                    <a:spLocks noChangeShapeType="1"/>
                  </p:cNvSpPr>
                  <p:nvPr/>
                </p:nvSpPr>
                <p:spPr bwMode="auto">
                  <a:xfrm>
                    <a:off x="287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7" name="Line 3163"/>
                  <p:cNvSpPr>
                    <a:spLocks noChangeShapeType="1"/>
                  </p:cNvSpPr>
                  <p:nvPr/>
                </p:nvSpPr>
                <p:spPr bwMode="auto">
                  <a:xfrm>
                    <a:off x="288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8" name="Line 3164"/>
                  <p:cNvSpPr>
                    <a:spLocks noChangeShapeType="1"/>
                  </p:cNvSpPr>
                  <p:nvPr/>
                </p:nvSpPr>
                <p:spPr bwMode="auto">
                  <a:xfrm>
                    <a:off x="28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9" name="Line 3165"/>
                  <p:cNvSpPr>
                    <a:spLocks noChangeShapeType="1"/>
                  </p:cNvSpPr>
                  <p:nvPr/>
                </p:nvSpPr>
                <p:spPr bwMode="auto">
                  <a:xfrm>
                    <a:off x="290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0" name="Line 3166"/>
                  <p:cNvSpPr>
                    <a:spLocks noChangeShapeType="1"/>
                  </p:cNvSpPr>
                  <p:nvPr/>
                </p:nvSpPr>
                <p:spPr bwMode="auto">
                  <a:xfrm>
                    <a:off x="291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1" name="Line 3167"/>
                  <p:cNvSpPr>
                    <a:spLocks noChangeShapeType="1"/>
                  </p:cNvSpPr>
                  <p:nvPr/>
                </p:nvSpPr>
                <p:spPr bwMode="auto">
                  <a:xfrm>
                    <a:off x="292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2" name="Line 3168"/>
                  <p:cNvSpPr>
                    <a:spLocks noChangeShapeType="1"/>
                  </p:cNvSpPr>
                  <p:nvPr/>
                </p:nvSpPr>
                <p:spPr bwMode="auto">
                  <a:xfrm>
                    <a:off x="293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3" name="Line 3169"/>
                  <p:cNvSpPr>
                    <a:spLocks noChangeShapeType="1"/>
                  </p:cNvSpPr>
                  <p:nvPr/>
                </p:nvSpPr>
                <p:spPr bwMode="auto">
                  <a:xfrm>
                    <a:off x="293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4" name="Line 3170"/>
                  <p:cNvSpPr>
                    <a:spLocks noChangeShapeType="1"/>
                  </p:cNvSpPr>
                  <p:nvPr/>
                </p:nvSpPr>
                <p:spPr bwMode="auto">
                  <a:xfrm>
                    <a:off x="295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5" name="Line 3171"/>
                  <p:cNvSpPr>
                    <a:spLocks noChangeShapeType="1"/>
                  </p:cNvSpPr>
                  <p:nvPr/>
                </p:nvSpPr>
                <p:spPr bwMode="auto">
                  <a:xfrm>
                    <a:off x="295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6" name="Line 3172"/>
                  <p:cNvSpPr>
                    <a:spLocks noChangeShapeType="1"/>
                  </p:cNvSpPr>
                  <p:nvPr/>
                </p:nvSpPr>
                <p:spPr bwMode="auto">
                  <a:xfrm>
                    <a:off x="2965"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7" name="Line 3173"/>
                  <p:cNvSpPr>
                    <a:spLocks noChangeShapeType="1"/>
                  </p:cNvSpPr>
                  <p:nvPr/>
                </p:nvSpPr>
                <p:spPr bwMode="auto">
                  <a:xfrm>
                    <a:off x="297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8" name="Line 3174"/>
                  <p:cNvSpPr>
                    <a:spLocks noChangeShapeType="1"/>
                  </p:cNvSpPr>
                  <p:nvPr/>
                </p:nvSpPr>
                <p:spPr bwMode="auto">
                  <a:xfrm>
                    <a:off x="298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9" name="Line 3175"/>
                  <p:cNvSpPr>
                    <a:spLocks noChangeShapeType="1"/>
                  </p:cNvSpPr>
                  <p:nvPr/>
                </p:nvSpPr>
                <p:spPr bwMode="auto">
                  <a:xfrm>
                    <a:off x="2992"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0" name="Line 3176"/>
                  <p:cNvSpPr>
                    <a:spLocks noChangeShapeType="1"/>
                  </p:cNvSpPr>
                  <p:nvPr/>
                </p:nvSpPr>
                <p:spPr bwMode="auto">
                  <a:xfrm>
                    <a:off x="300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1" name="Line 3177"/>
                  <p:cNvSpPr>
                    <a:spLocks noChangeShapeType="1"/>
                  </p:cNvSpPr>
                  <p:nvPr/>
                </p:nvSpPr>
                <p:spPr bwMode="auto">
                  <a:xfrm>
                    <a:off x="301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2" name="Line 3178"/>
                  <p:cNvSpPr>
                    <a:spLocks noChangeShapeType="1"/>
                  </p:cNvSpPr>
                  <p:nvPr/>
                </p:nvSpPr>
                <p:spPr bwMode="auto">
                  <a:xfrm>
                    <a:off x="3019"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3" name="Line 3179"/>
                  <p:cNvSpPr>
                    <a:spLocks noChangeShapeType="1"/>
                  </p:cNvSpPr>
                  <p:nvPr/>
                </p:nvSpPr>
                <p:spPr bwMode="auto">
                  <a:xfrm>
                    <a:off x="303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4" name="Line 3180"/>
                  <p:cNvSpPr>
                    <a:spLocks noChangeShapeType="1"/>
                  </p:cNvSpPr>
                  <p:nvPr/>
                </p:nvSpPr>
                <p:spPr bwMode="auto">
                  <a:xfrm>
                    <a:off x="304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5" name="Line 3181"/>
                  <p:cNvSpPr>
                    <a:spLocks noChangeShapeType="1"/>
                  </p:cNvSpPr>
                  <p:nvPr/>
                </p:nvSpPr>
                <p:spPr bwMode="auto">
                  <a:xfrm>
                    <a:off x="304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6" name="Line 3182"/>
                  <p:cNvSpPr>
                    <a:spLocks noChangeShapeType="1"/>
                  </p:cNvSpPr>
                  <p:nvPr/>
                </p:nvSpPr>
                <p:spPr bwMode="auto">
                  <a:xfrm>
                    <a:off x="306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7" name="Line 3183"/>
                  <p:cNvSpPr>
                    <a:spLocks noChangeShapeType="1"/>
                  </p:cNvSpPr>
                  <p:nvPr/>
                </p:nvSpPr>
                <p:spPr bwMode="auto">
                  <a:xfrm>
                    <a:off x="306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8" name="Line 3184"/>
                  <p:cNvSpPr>
                    <a:spLocks noChangeShapeType="1"/>
                  </p:cNvSpPr>
                  <p:nvPr/>
                </p:nvSpPr>
                <p:spPr bwMode="auto">
                  <a:xfrm>
                    <a:off x="307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9" name="Line 3185"/>
                  <p:cNvSpPr>
                    <a:spLocks noChangeShapeType="1"/>
                  </p:cNvSpPr>
                  <p:nvPr/>
                </p:nvSpPr>
                <p:spPr bwMode="auto">
                  <a:xfrm>
                    <a:off x="308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0" name="Line 3186"/>
                  <p:cNvSpPr>
                    <a:spLocks noChangeShapeType="1"/>
                  </p:cNvSpPr>
                  <p:nvPr/>
                </p:nvSpPr>
                <p:spPr bwMode="auto">
                  <a:xfrm>
                    <a:off x="309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1" name="Line 3187"/>
                  <p:cNvSpPr>
                    <a:spLocks noChangeShapeType="1"/>
                  </p:cNvSpPr>
                  <p:nvPr/>
                </p:nvSpPr>
                <p:spPr bwMode="auto">
                  <a:xfrm>
                    <a:off x="310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2" name="Line 3188"/>
                  <p:cNvSpPr>
                    <a:spLocks noChangeShapeType="1"/>
                  </p:cNvSpPr>
                  <p:nvPr/>
                </p:nvSpPr>
                <p:spPr bwMode="auto">
                  <a:xfrm>
                    <a:off x="311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3" name="Line 3189"/>
                  <p:cNvSpPr>
                    <a:spLocks noChangeShapeType="1"/>
                  </p:cNvSpPr>
                  <p:nvPr/>
                </p:nvSpPr>
                <p:spPr bwMode="auto">
                  <a:xfrm>
                    <a:off x="312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4" name="Line 3190"/>
                  <p:cNvSpPr>
                    <a:spLocks noChangeShapeType="1"/>
                  </p:cNvSpPr>
                  <p:nvPr/>
                </p:nvSpPr>
                <p:spPr bwMode="auto">
                  <a:xfrm>
                    <a:off x="312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5" name="Line 3191"/>
                  <p:cNvSpPr>
                    <a:spLocks noChangeShapeType="1"/>
                  </p:cNvSpPr>
                  <p:nvPr/>
                </p:nvSpPr>
                <p:spPr bwMode="auto">
                  <a:xfrm>
                    <a:off x="314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6" name="Line 3192"/>
                  <p:cNvSpPr>
                    <a:spLocks noChangeShapeType="1"/>
                  </p:cNvSpPr>
                  <p:nvPr/>
                </p:nvSpPr>
                <p:spPr bwMode="auto">
                  <a:xfrm>
                    <a:off x="3148"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7" name="Line 3193"/>
                  <p:cNvSpPr>
                    <a:spLocks noChangeShapeType="1"/>
                  </p:cNvSpPr>
                  <p:nvPr/>
                </p:nvSpPr>
                <p:spPr bwMode="auto">
                  <a:xfrm>
                    <a:off x="315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8" name="Line 3194"/>
                  <p:cNvSpPr>
                    <a:spLocks noChangeShapeType="1"/>
                  </p:cNvSpPr>
                  <p:nvPr/>
                </p:nvSpPr>
                <p:spPr bwMode="auto">
                  <a:xfrm>
                    <a:off x="316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9" name="Line 3195"/>
                  <p:cNvSpPr>
                    <a:spLocks noChangeShapeType="1"/>
                  </p:cNvSpPr>
                  <p:nvPr/>
                </p:nvSpPr>
                <p:spPr bwMode="auto">
                  <a:xfrm>
                    <a:off x="317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0" name="Line 3196"/>
                  <p:cNvSpPr>
                    <a:spLocks noChangeShapeType="1"/>
                  </p:cNvSpPr>
                  <p:nvPr/>
                </p:nvSpPr>
                <p:spPr bwMode="auto">
                  <a:xfrm>
                    <a:off x="318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1" name="Line 3197"/>
                  <p:cNvSpPr>
                    <a:spLocks noChangeShapeType="1"/>
                  </p:cNvSpPr>
                  <p:nvPr/>
                </p:nvSpPr>
                <p:spPr bwMode="auto">
                  <a:xfrm>
                    <a:off x="319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2" name="Line 3198"/>
                  <p:cNvSpPr>
                    <a:spLocks noChangeShapeType="1"/>
                  </p:cNvSpPr>
                  <p:nvPr/>
                </p:nvSpPr>
                <p:spPr bwMode="auto">
                  <a:xfrm>
                    <a:off x="320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3" name="Line 3199"/>
                  <p:cNvSpPr>
                    <a:spLocks noChangeShapeType="1"/>
                  </p:cNvSpPr>
                  <p:nvPr/>
                </p:nvSpPr>
                <p:spPr bwMode="auto">
                  <a:xfrm>
                    <a:off x="320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4" name="Line 3200"/>
                  <p:cNvSpPr>
                    <a:spLocks noChangeShapeType="1"/>
                  </p:cNvSpPr>
                  <p:nvPr/>
                </p:nvSpPr>
                <p:spPr bwMode="auto">
                  <a:xfrm>
                    <a:off x="322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5" name="Line 3201"/>
                  <p:cNvSpPr>
                    <a:spLocks noChangeShapeType="1"/>
                  </p:cNvSpPr>
                  <p:nvPr/>
                </p:nvSpPr>
                <p:spPr bwMode="auto">
                  <a:xfrm>
                    <a:off x="323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6" name="Line 3202"/>
                  <p:cNvSpPr>
                    <a:spLocks noChangeShapeType="1"/>
                  </p:cNvSpPr>
                  <p:nvPr/>
                </p:nvSpPr>
                <p:spPr bwMode="auto">
                  <a:xfrm>
                    <a:off x="323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7" name="Line 3203"/>
                  <p:cNvSpPr>
                    <a:spLocks noChangeShapeType="1"/>
                  </p:cNvSpPr>
                  <p:nvPr/>
                </p:nvSpPr>
                <p:spPr bwMode="auto">
                  <a:xfrm>
                    <a:off x="325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8" name="Line 3204"/>
                  <p:cNvSpPr>
                    <a:spLocks noChangeShapeType="1"/>
                  </p:cNvSpPr>
                  <p:nvPr/>
                </p:nvSpPr>
                <p:spPr bwMode="auto">
                  <a:xfrm>
                    <a:off x="325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9" name="Line 3205"/>
                  <p:cNvSpPr>
                    <a:spLocks noChangeShapeType="1"/>
                  </p:cNvSpPr>
                  <p:nvPr/>
                </p:nvSpPr>
                <p:spPr bwMode="auto">
                  <a:xfrm>
                    <a:off x="326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0" name="Line 3206"/>
                  <p:cNvSpPr>
                    <a:spLocks noChangeShapeType="1"/>
                  </p:cNvSpPr>
                  <p:nvPr/>
                </p:nvSpPr>
                <p:spPr bwMode="auto">
                  <a:xfrm>
                    <a:off x="327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1" name="Line 3207"/>
                  <p:cNvSpPr>
                    <a:spLocks noChangeShapeType="1"/>
                  </p:cNvSpPr>
                  <p:nvPr/>
                </p:nvSpPr>
                <p:spPr bwMode="auto">
                  <a:xfrm>
                    <a:off x="328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2" name="Line 3208"/>
                  <p:cNvSpPr>
                    <a:spLocks noChangeShapeType="1"/>
                  </p:cNvSpPr>
                  <p:nvPr/>
                </p:nvSpPr>
                <p:spPr bwMode="auto">
                  <a:xfrm>
                    <a:off x="329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3" name="Line 3209"/>
                  <p:cNvSpPr>
                    <a:spLocks noChangeShapeType="1"/>
                  </p:cNvSpPr>
                  <p:nvPr/>
                </p:nvSpPr>
                <p:spPr bwMode="auto">
                  <a:xfrm>
                    <a:off x="330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4" name="Line 3210"/>
                  <p:cNvSpPr>
                    <a:spLocks noChangeShapeType="1"/>
                  </p:cNvSpPr>
                  <p:nvPr/>
                </p:nvSpPr>
                <p:spPr bwMode="auto">
                  <a:xfrm>
                    <a:off x="331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5" name="Line 3211"/>
                  <p:cNvSpPr>
                    <a:spLocks noChangeShapeType="1"/>
                  </p:cNvSpPr>
                  <p:nvPr/>
                </p:nvSpPr>
                <p:spPr bwMode="auto">
                  <a:xfrm>
                    <a:off x="331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6" name="Line 3212"/>
                  <p:cNvSpPr>
                    <a:spLocks noChangeShapeType="1"/>
                  </p:cNvSpPr>
                  <p:nvPr/>
                </p:nvSpPr>
                <p:spPr bwMode="auto">
                  <a:xfrm>
                    <a:off x="333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7" name="Line 3213"/>
                  <p:cNvSpPr>
                    <a:spLocks noChangeShapeType="1"/>
                  </p:cNvSpPr>
                  <p:nvPr/>
                </p:nvSpPr>
                <p:spPr bwMode="auto">
                  <a:xfrm>
                    <a:off x="333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8" name="Line 3214"/>
                  <p:cNvSpPr>
                    <a:spLocks noChangeShapeType="1"/>
                  </p:cNvSpPr>
                  <p:nvPr/>
                </p:nvSpPr>
                <p:spPr bwMode="auto">
                  <a:xfrm>
                    <a:off x="3344"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9" name="Line 3215"/>
                  <p:cNvSpPr>
                    <a:spLocks noChangeShapeType="1"/>
                  </p:cNvSpPr>
                  <p:nvPr/>
                </p:nvSpPr>
                <p:spPr bwMode="auto">
                  <a:xfrm>
                    <a:off x="335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0" name="Line 3216"/>
                  <p:cNvSpPr>
                    <a:spLocks noChangeShapeType="1"/>
                  </p:cNvSpPr>
                  <p:nvPr/>
                </p:nvSpPr>
                <p:spPr bwMode="auto">
                  <a:xfrm>
                    <a:off x="336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1" name="Line 3217"/>
                  <p:cNvSpPr>
                    <a:spLocks noChangeShapeType="1"/>
                  </p:cNvSpPr>
                  <p:nvPr/>
                </p:nvSpPr>
                <p:spPr bwMode="auto">
                  <a:xfrm>
                    <a:off x="3371"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2" name="Line 3218"/>
                  <p:cNvSpPr>
                    <a:spLocks noChangeShapeType="1"/>
                  </p:cNvSpPr>
                  <p:nvPr/>
                </p:nvSpPr>
                <p:spPr bwMode="auto">
                  <a:xfrm>
                    <a:off x="3385"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3" name="Line 3219"/>
                  <p:cNvSpPr>
                    <a:spLocks noChangeShapeType="1"/>
                  </p:cNvSpPr>
                  <p:nvPr/>
                </p:nvSpPr>
                <p:spPr bwMode="auto">
                  <a:xfrm>
                    <a:off x="339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4" name="Line 3220"/>
                  <p:cNvSpPr>
                    <a:spLocks noChangeShapeType="1"/>
                  </p:cNvSpPr>
                  <p:nvPr/>
                </p:nvSpPr>
                <p:spPr bwMode="auto">
                  <a:xfrm>
                    <a:off x="3398"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5" name="Line 3221"/>
                  <p:cNvSpPr>
                    <a:spLocks noChangeShapeType="1"/>
                  </p:cNvSpPr>
                  <p:nvPr/>
                </p:nvSpPr>
                <p:spPr bwMode="auto">
                  <a:xfrm>
                    <a:off x="3412"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6" name="Line 3222"/>
                  <p:cNvSpPr>
                    <a:spLocks noChangeShapeType="1"/>
                  </p:cNvSpPr>
                  <p:nvPr/>
                </p:nvSpPr>
                <p:spPr bwMode="auto">
                  <a:xfrm>
                    <a:off x="341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7" name="Line 3223"/>
                  <p:cNvSpPr>
                    <a:spLocks noChangeShapeType="1"/>
                  </p:cNvSpPr>
                  <p:nvPr/>
                </p:nvSpPr>
                <p:spPr bwMode="auto">
                  <a:xfrm>
                    <a:off x="342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8" name="Line 3224"/>
                  <p:cNvSpPr>
                    <a:spLocks noChangeShapeType="1"/>
                  </p:cNvSpPr>
                  <p:nvPr/>
                </p:nvSpPr>
                <p:spPr bwMode="auto">
                  <a:xfrm>
                    <a:off x="3439"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9" name="Line 3225"/>
                  <p:cNvSpPr>
                    <a:spLocks noChangeShapeType="1"/>
                  </p:cNvSpPr>
                  <p:nvPr/>
                </p:nvSpPr>
                <p:spPr bwMode="auto">
                  <a:xfrm>
                    <a:off x="344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0" name="Line 3226"/>
                  <p:cNvSpPr>
                    <a:spLocks noChangeShapeType="1"/>
                  </p:cNvSpPr>
                  <p:nvPr/>
                </p:nvSpPr>
                <p:spPr bwMode="auto">
                  <a:xfrm>
                    <a:off x="3453"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1" name="Line 3227"/>
                  <p:cNvSpPr>
                    <a:spLocks noChangeShapeType="1"/>
                  </p:cNvSpPr>
                  <p:nvPr/>
                </p:nvSpPr>
                <p:spPr bwMode="auto">
                  <a:xfrm>
                    <a:off x="3466"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2" name="Line 3228"/>
                  <p:cNvSpPr>
                    <a:spLocks noChangeShapeType="1"/>
                  </p:cNvSpPr>
                  <p:nvPr/>
                </p:nvSpPr>
                <p:spPr bwMode="auto">
                  <a:xfrm>
                    <a:off x="347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3" name="Line 3229"/>
                  <p:cNvSpPr>
                    <a:spLocks noChangeShapeType="1"/>
                  </p:cNvSpPr>
                  <p:nvPr/>
                </p:nvSpPr>
                <p:spPr bwMode="auto">
                  <a:xfrm>
                    <a:off x="3480"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4" name="Line 3230"/>
                  <p:cNvSpPr>
                    <a:spLocks noChangeShapeType="1"/>
                  </p:cNvSpPr>
                  <p:nvPr/>
                </p:nvSpPr>
                <p:spPr bwMode="auto">
                  <a:xfrm>
                    <a:off x="3493"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5" name="Line 3231"/>
                  <p:cNvSpPr>
                    <a:spLocks noChangeShapeType="1"/>
                  </p:cNvSpPr>
                  <p:nvPr/>
                </p:nvSpPr>
                <p:spPr bwMode="auto">
                  <a:xfrm>
                    <a:off x="3500"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6" name="Line 3232"/>
                  <p:cNvSpPr>
                    <a:spLocks noChangeShapeType="1"/>
                  </p:cNvSpPr>
                  <p:nvPr/>
                </p:nvSpPr>
                <p:spPr bwMode="auto">
                  <a:xfrm>
                    <a:off x="3507"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7" name="Line 3233"/>
                  <p:cNvSpPr>
                    <a:spLocks noChangeShapeType="1"/>
                  </p:cNvSpPr>
                  <p:nvPr/>
                </p:nvSpPr>
                <p:spPr bwMode="auto">
                  <a:xfrm>
                    <a:off x="352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8" name="Line 3234"/>
                  <p:cNvSpPr>
                    <a:spLocks noChangeShapeType="1"/>
                  </p:cNvSpPr>
                  <p:nvPr/>
                </p:nvSpPr>
                <p:spPr bwMode="auto">
                  <a:xfrm>
                    <a:off x="3527"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9" name="Line 3235"/>
                  <p:cNvSpPr>
                    <a:spLocks noChangeShapeType="1"/>
                  </p:cNvSpPr>
                  <p:nvPr/>
                </p:nvSpPr>
                <p:spPr bwMode="auto">
                  <a:xfrm>
                    <a:off x="3534"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0" name="Line 3236"/>
                  <p:cNvSpPr>
                    <a:spLocks noChangeShapeType="1"/>
                  </p:cNvSpPr>
                  <p:nvPr/>
                </p:nvSpPr>
                <p:spPr bwMode="auto">
                  <a:xfrm>
                    <a:off x="354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1" name="Line 3237"/>
                  <p:cNvSpPr>
                    <a:spLocks noChangeShapeType="1"/>
                  </p:cNvSpPr>
                  <p:nvPr/>
                </p:nvSpPr>
                <p:spPr bwMode="auto">
                  <a:xfrm>
                    <a:off x="355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2" name="Line 3238"/>
                  <p:cNvSpPr>
                    <a:spLocks noChangeShapeType="1"/>
                  </p:cNvSpPr>
                  <p:nvPr/>
                </p:nvSpPr>
                <p:spPr bwMode="auto">
                  <a:xfrm>
                    <a:off x="3561"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3" name="Line 3239"/>
                  <p:cNvSpPr>
                    <a:spLocks noChangeShapeType="1"/>
                  </p:cNvSpPr>
                  <p:nvPr/>
                </p:nvSpPr>
                <p:spPr bwMode="auto">
                  <a:xfrm>
                    <a:off x="3575"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4" name="Line 3240"/>
                  <p:cNvSpPr>
                    <a:spLocks noChangeShapeType="1"/>
                  </p:cNvSpPr>
                  <p:nvPr/>
                </p:nvSpPr>
                <p:spPr bwMode="auto">
                  <a:xfrm>
                    <a:off x="358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5" name="Line 3241"/>
                  <p:cNvSpPr>
                    <a:spLocks noChangeShapeType="1"/>
                  </p:cNvSpPr>
                  <p:nvPr/>
                </p:nvSpPr>
                <p:spPr bwMode="auto">
                  <a:xfrm>
                    <a:off x="3588"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6" name="Line 3242"/>
                  <p:cNvSpPr>
                    <a:spLocks noChangeShapeType="1"/>
                  </p:cNvSpPr>
                  <p:nvPr/>
                </p:nvSpPr>
                <p:spPr bwMode="auto">
                  <a:xfrm>
                    <a:off x="3602"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7" name="Line 3243"/>
                  <p:cNvSpPr>
                    <a:spLocks noChangeShapeType="1"/>
                  </p:cNvSpPr>
                  <p:nvPr/>
                </p:nvSpPr>
                <p:spPr bwMode="auto">
                  <a:xfrm>
                    <a:off x="360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8" name="Line 3244"/>
                  <p:cNvSpPr>
                    <a:spLocks noChangeShapeType="1"/>
                  </p:cNvSpPr>
                  <p:nvPr/>
                </p:nvSpPr>
                <p:spPr bwMode="auto">
                  <a:xfrm>
                    <a:off x="3615"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9" name="Line 3245"/>
                  <p:cNvSpPr>
                    <a:spLocks noChangeShapeType="1"/>
                  </p:cNvSpPr>
                  <p:nvPr/>
                </p:nvSpPr>
                <p:spPr bwMode="auto">
                  <a:xfrm>
                    <a:off x="3629"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0" name="Line 3246"/>
                  <p:cNvSpPr>
                    <a:spLocks noChangeShapeType="1"/>
                  </p:cNvSpPr>
                  <p:nvPr/>
                </p:nvSpPr>
                <p:spPr bwMode="auto">
                  <a:xfrm>
                    <a:off x="363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1" name="Line 3247"/>
                  <p:cNvSpPr>
                    <a:spLocks noChangeShapeType="1"/>
                  </p:cNvSpPr>
                  <p:nvPr/>
                </p:nvSpPr>
                <p:spPr bwMode="auto">
                  <a:xfrm>
                    <a:off x="3642"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2" name="Line 3248"/>
                  <p:cNvSpPr>
                    <a:spLocks noChangeShapeType="1"/>
                  </p:cNvSpPr>
                  <p:nvPr/>
                </p:nvSpPr>
                <p:spPr bwMode="auto">
                  <a:xfrm>
                    <a:off x="3656"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3" name="Line 3249"/>
                  <p:cNvSpPr>
                    <a:spLocks noChangeShapeType="1"/>
                  </p:cNvSpPr>
                  <p:nvPr/>
                </p:nvSpPr>
                <p:spPr bwMode="auto">
                  <a:xfrm>
                    <a:off x="366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4" name="Line 3250"/>
                  <p:cNvSpPr>
                    <a:spLocks noChangeShapeType="1"/>
                  </p:cNvSpPr>
                  <p:nvPr/>
                </p:nvSpPr>
                <p:spPr bwMode="auto">
                  <a:xfrm>
                    <a:off x="3669"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5" name="Line 3251"/>
                  <p:cNvSpPr>
                    <a:spLocks noChangeShapeType="1"/>
                  </p:cNvSpPr>
                  <p:nvPr/>
                </p:nvSpPr>
                <p:spPr bwMode="auto">
                  <a:xfrm>
                    <a:off x="3683"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6" name="Line 3252"/>
                  <p:cNvSpPr>
                    <a:spLocks noChangeShapeType="1"/>
                  </p:cNvSpPr>
                  <p:nvPr/>
                </p:nvSpPr>
                <p:spPr bwMode="auto">
                  <a:xfrm>
                    <a:off x="369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7" name="Line 3253"/>
                  <p:cNvSpPr>
                    <a:spLocks noChangeShapeType="1"/>
                  </p:cNvSpPr>
                  <p:nvPr/>
                </p:nvSpPr>
                <p:spPr bwMode="auto">
                  <a:xfrm>
                    <a:off x="3696" y="2231"/>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8" name="Line 3254"/>
                  <p:cNvSpPr>
                    <a:spLocks noChangeShapeType="1"/>
                  </p:cNvSpPr>
                  <p:nvPr/>
                </p:nvSpPr>
                <p:spPr bwMode="auto">
                  <a:xfrm>
                    <a:off x="3710"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9" name="Line 3255"/>
                  <p:cNvSpPr>
                    <a:spLocks noChangeShapeType="1"/>
                  </p:cNvSpPr>
                  <p:nvPr/>
                </p:nvSpPr>
                <p:spPr bwMode="auto">
                  <a:xfrm>
                    <a:off x="371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0" name="Line 3256"/>
                  <p:cNvSpPr>
                    <a:spLocks noChangeShapeType="1"/>
                  </p:cNvSpPr>
                  <p:nvPr/>
                </p:nvSpPr>
                <p:spPr bwMode="auto">
                  <a:xfrm>
                    <a:off x="3723"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1" name="Line 3257"/>
                  <p:cNvSpPr>
                    <a:spLocks noChangeShapeType="1"/>
                  </p:cNvSpPr>
                  <p:nvPr/>
                </p:nvSpPr>
                <p:spPr bwMode="auto">
                  <a:xfrm>
                    <a:off x="3737"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2" name="Line 3258"/>
                  <p:cNvSpPr>
                    <a:spLocks noChangeShapeType="1"/>
                  </p:cNvSpPr>
                  <p:nvPr/>
                </p:nvSpPr>
                <p:spPr bwMode="auto">
                  <a:xfrm>
                    <a:off x="3744"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3" name="Line 3259"/>
                  <p:cNvSpPr>
                    <a:spLocks noChangeShapeType="1"/>
                  </p:cNvSpPr>
                  <p:nvPr/>
                </p:nvSpPr>
                <p:spPr bwMode="auto">
                  <a:xfrm>
                    <a:off x="3750"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4" name="Line 3260"/>
                  <p:cNvSpPr>
                    <a:spLocks noChangeShapeType="1"/>
                  </p:cNvSpPr>
                  <p:nvPr/>
                </p:nvSpPr>
                <p:spPr bwMode="auto">
                  <a:xfrm>
                    <a:off x="3764"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5" name="Line 3261"/>
                  <p:cNvSpPr>
                    <a:spLocks noChangeShapeType="1"/>
                  </p:cNvSpPr>
                  <p:nvPr/>
                </p:nvSpPr>
                <p:spPr bwMode="auto">
                  <a:xfrm>
                    <a:off x="3771"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6" name="Line 3262"/>
                  <p:cNvSpPr>
                    <a:spLocks noChangeShapeType="1"/>
                  </p:cNvSpPr>
                  <p:nvPr/>
                </p:nvSpPr>
                <p:spPr bwMode="auto">
                  <a:xfrm>
                    <a:off x="3777" y="2231"/>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7" name="Line 3263"/>
                  <p:cNvSpPr>
                    <a:spLocks noChangeShapeType="1"/>
                  </p:cNvSpPr>
                  <p:nvPr/>
                </p:nvSpPr>
                <p:spPr bwMode="auto">
                  <a:xfrm>
                    <a:off x="3791" y="2231"/>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8" name="Line 3264"/>
                  <p:cNvSpPr>
                    <a:spLocks noChangeShapeType="1"/>
                  </p:cNvSpPr>
                  <p:nvPr/>
                </p:nvSpPr>
                <p:spPr bwMode="auto">
                  <a:xfrm>
                    <a:off x="3798" y="2231"/>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9" name="Line 3265"/>
                  <p:cNvSpPr>
                    <a:spLocks noChangeShapeType="1"/>
                  </p:cNvSpPr>
                  <p:nvPr/>
                </p:nvSpPr>
                <p:spPr bwMode="auto">
                  <a:xfrm>
                    <a:off x="3805" y="2231"/>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0" name="Rectangle 3266"/>
                  <p:cNvSpPr>
                    <a:spLocks noChangeArrowheads="1"/>
                  </p:cNvSpPr>
                  <p:nvPr/>
                </p:nvSpPr>
                <p:spPr bwMode="auto">
                  <a:xfrm>
                    <a:off x="1204" y="2180"/>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0.2</a:t>
                    </a:r>
                    <a:endParaRPr lang="en-GB" altLang="de-DE" dirty="0">
                      <a:cs typeface="Arial" panose="020B0604020202020204" pitchFamily="34" charset="0"/>
                    </a:endParaRPr>
                  </a:p>
                </p:txBody>
              </p:sp>
              <p:sp>
                <p:nvSpPr>
                  <p:cNvPr id="2271" name="Line 3267"/>
                  <p:cNvSpPr>
                    <a:spLocks noChangeShapeType="1"/>
                  </p:cNvSpPr>
                  <p:nvPr/>
                </p:nvSpPr>
                <p:spPr bwMode="auto">
                  <a:xfrm flipH="1">
                    <a:off x="1405" y="173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2" name="Line 3268"/>
                  <p:cNvSpPr>
                    <a:spLocks noChangeShapeType="1"/>
                  </p:cNvSpPr>
                  <p:nvPr/>
                </p:nvSpPr>
                <p:spPr bwMode="auto">
                  <a:xfrm>
                    <a:off x="3809" y="1739"/>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3" name="Line 3269"/>
                  <p:cNvSpPr>
                    <a:spLocks noChangeShapeType="1"/>
                  </p:cNvSpPr>
                  <p:nvPr/>
                </p:nvSpPr>
                <p:spPr bwMode="auto">
                  <a:xfrm>
                    <a:off x="144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4" name="Line 3270"/>
                  <p:cNvSpPr>
                    <a:spLocks noChangeShapeType="1"/>
                  </p:cNvSpPr>
                  <p:nvPr/>
                </p:nvSpPr>
                <p:spPr bwMode="auto">
                  <a:xfrm>
                    <a:off x="14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5" name="Line 3271"/>
                  <p:cNvSpPr>
                    <a:spLocks noChangeShapeType="1"/>
                  </p:cNvSpPr>
                  <p:nvPr/>
                </p:nvSpPr>
                <p:spPr bwMode="auto">
                  <a:xfrm>
                    <a:off x="147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6" name="Line 3272"/>
                  <p:cNvSpPr>
                    <a:spLocks noChangeShapeType="1"/>
                  </p:cNvSpPr>
                  <p:nvPr/>
                </p:nvSpPr>
                <p:spPr bwMode="auto">
                  <a:xfrm>
                    <a:off x="147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7" name="Line 3273"/>
                  <p:cNvSpPr>
                    <a:spLocks noChangeShapeType="1"/>
                  </p:cNvSpPr>
                  <p:nvPr/>
                </p:nvSpPr>
                <p:spPr bwMode="auto">
                  <a:xfrm>
                    <a:off x="14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8" name="Line 3274"/>
                  <p:cNvSpPr>
                    <a:spLocks noChangeShapeType="1"/>
                  </p:cNvSpPr>
                  <p:nvPr/>
                </p:nvSpPr>
                <p:spPr bwMode="auto">
                  <a:xfrm>
                    <a:off x="14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9" name="Line 3275"/>
                  <p:cNvSpPr>
                    <a:spLocks noChangeShapeType="1"/>
                  </p:cNvSpPr>
                  <p:nvPr/>
                </p:nvSpPr>
                <p:spPr bwMode="auto">
                  <a:xfrm>
                    <a:off x="150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0" name="Line 3276"/>
                  <p:cNvSpPr>
                    <a:spLocks noChangeShapeType="1"/>
                  </p:cNvSpPr>
                  <p:nvPr/>
                </p:nvSpPr>
                <p:spPr bwMode="auto">
                  <a:xfrm>
                    <a:off x="151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1" name="Line 3277"/>
                  <p:cNvSpPr>
                    <a:spLocks noChangeShapeType="1"/>
                  </p:cNvSpPr>
                  <p:nvPr/>
                </p:nvSpPr>
                <p:spPr bwMode="auto">
                  <a:xfrm>
                    <a:off x="152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2" name="Line 3278"/>
                  <p:cNvSpPr>
                    <a:spLocks noChangeShapeType="1"/>
                  </p:cNvSpPr>
                  <p:nvPr/>
                </p:nvSpPr>
                <p:spPr bwMode="auto">
                  <a:xfrm>
                    <a:off x="153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3" name="Line 3279"/>
                  <p:cNvSpPr>
                    <a:spLocks noChangeShapeType="1"/>
                  </p:cNvSpPr>
                  <p:nvPr/>
                </p:nvSpPr>
                <p:spPr bwMode="auto">
                  <a:xfrm>
                    <a:off x="154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4" name="Line 3280"/>
                  <p:cNvSpPr>
                    <a:spLocks noChangeShapeType="1"/>
                  </p:cNvSpPr>
                  <p:nvPr/>
                </p:nvSpPr>
                <p:spPr bwMode="auto">
                  <a:xfrm>
                    <a:off x="155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5" name="Line 3281"/>
                  <p:cNvSpPr>
                    <a:spLocks noChangeShapeType="1"/>
                  </p:cNvSpPr>
                  <p:nvPr/>
                </p:nvSpPr>
                <p:spPr bwMode="auto">
                  <a:xfrm>
                    <a:off x="155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6" name="Line 3282"/>
                  <p:cNvSpPr>
                    <a:spLocks noChangeShapeType="1"/>
                  </p:cNvSpPr>
                  <p:nvPr/>
                </p:nvSpPr>
                <p:spPr bwMode="auto">
                  <a:xfrm>
                    <a:off x="157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7" name="Line 3283"/>
                  <p:cNvSpPr>
                    <a:spLocks noChangeShapeType="1"/>
                  </p:cNvSpPr>
                  <p:nvPr/>
                </p:nvSpPr>
                <p:spPr bwMode="auto">
                  <a:xfrm>
                    <a:off x="157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8" name="Line 3284"/>
                  <p:cNvSpPr>
                    <a:spLocks noChangeShapeType="1"/>
                  </p:cNvSpPr>
                  <p:nvPr/>
                </p:nvSpPr>
                <p:spPr bwMode="auto">
                  <a:xfrm>
                    <a:off x="158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9" name="Line 3285"/>
                  <p:cNvSpPr>
                    <a:spLocks noChangeShapeType="1"/>
                  </p:cNvSpPr>
                  <p:nvPr/>
                </p:nvSpPr>
                <p:spPr bwMode="auto">
                  <a:xfrm>
                    <a:off x="15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0" name="Line 3286"/>
                  <p:cNvSpPr>
                    <a:spLocks noChangeShapeType="1"/>
                  </p:cNvSpPr>
                  <p:nvPr/>
                </p:nvSpPr>
                <p:spPr bwMode="auto">
                  <a:xfrm>
                    <a:off x="160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1" name="Line 3287"/>
                  <p:cNvSpPr>
                    <a:spLocks noChangeShapeType="1"/>
                  </p:cNvSpPr>
                  <p:nvPr/>
                </p:nvSpPr>
                <p:spPr bwMode="auto">
                  <a:xfrm>
                    <a:off x="161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2" name="Line 3288"/>
                  <p:cNvSpPr>
                    <a:spLocks noChangeShapeType="1"/>
                  </p:cNvSpPr>
                  <p:nvPr/>
                </p:nvSpPr>
                <p:spPr bwMode="auto">
                  <a:xfrm>
                    <a:off x="16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3" name="Line 3289"/>
                  <p:cNvSpPr>
                    <a:spLocks noChangeShapeType="1"/>
                  </p:cNvSpPr>
                  <p:nvPr/>
                </p:nvSpPr>
                <p:spPr bwMode="auto">
                  <a:xfrm>
                    <a:off x="163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4" name="Line 3290"/>
                  <p:cNvSpPr>
                    <a:spLocks noChangeShapeType="1"/>
                  </p:cNvSpPr>
                  <p:nvPr/>
                </p:nvSpPr>
                <p:spPr bwMode="auto">
                  <a:xfrm>
                    <a:off x="163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5" name="Line 3291"/>
                  <p:cNvSpPr>
                    <a:spLocks noChangeShapeType="1"/>
                  </p:cNvSpPr>
                  <p:nvPr/>
                </p:nvSpPr>
                <p:spPr bwMode="auto">
                  <a:xfrm>
                    <a:off x="16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6" name="Line 3292"/>
                  <p:cNvSpPr>
                    <a:spLocks noChangeShapeType="1"/>
                  </p:cNvSpPr>
                  <p:nvPr/>
                </p:nvSpPr>
                <p:spPr bwMode="auto">
                  <a:xfrm>
                    <a:off x="166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7" name="Line 3293"/>
                  <p:cNvSpPr>
                    <a:spLocks noChangeShapeType="1"/>
                  </p:cNvSpPr>
                  <p:nvPr/>
                </p:nvSpPr>
                <p:spPr bwMode="auto">
                  <a:xfrm>
                    <a:off x="166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8" name="Line 3294"/>
                  <p:cNvSpPr>
                    <a:spLocks noChangeShapeType="1"/>
                  </p:cNvSpPr>
                  <p:nvPr/>
                </p:nvSpPr>
                <p:spPr bwMode="auto">
                  <a:xfrm>
                    <a:off x="16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9" name="Line 3295"/>
                  <p:cNvSpPr>
                    <a:spLocks noChangeShapeType="1"/>
                  </p:cNvSpPr>
                  <p:nvPr/>
                </p:nvSpPr>
                <p:spPr bwMode="auto">
                  <a:xfrm>
                    <a:off x="168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0" name="Line 3296"/>
                  <p:cNvSpPr>
                    <a:spLocks noChangeShapeType="1"/>
                  </p:cNvSpPr>
                  <p:nvPr/>
                </p:nvSpPr>
                <p:spPr bwMode="auto">
                  <a:xfrm>
                    <a:off x="169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1" name="Line 3297"/>
                  <p:cNvSpPr>
                    <a:spLocks noChangeShapeType="1"/>
                  </p:cNvSpPr>
                  <p:nvPr/>
                </p:nvSpPr>
                <p:spPr bwMode="auto">
                  <a:xfrm>
                    <a:off x="17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2" name="Line 3298"/>
                  <p:cNvSpPr>
                    <a:spLocks noChangeShapeType="1"/>
                  </p:cNvSpPr>
                  <p:nvPr/>
                </p:nvSpPr>
                <p:spPr bwMode="auto">
                  <a:xfrm>
                    <a:off x="171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3" name="Line 3299"/>
                  <p:cNvSpPr>
                    <a:spLocks noChangeShapeType="1"/>
                  </p:cNvSpPr>
                  <p:nvPr/>
                </p:nvSpPr>
                <p:spPr bwMode="auto">
                  <a:xfrm>
                    <a:off x="172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4" name="Line 3300"/>
                  <p:cNvSpPr>
                    <a:spLocks noChangeShapeType="1"/>
                  </p:cNvSpPr>
                  <p:nvPr/>
                </p:nvSpPr>
                <p:spPr bwMode="auto">
                  <a:xfrm>
                    <a:off x="17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5" name="Line 3301"/>
                  <p:cNvSpPr>
                    <a:spLocks noChangeShapeType="1"/>
                  </p:cNvSpPr>
                  <p:nvPr/>
                </p:nvSpPr>
                <p:spPr bwMode="auto">
                  <a:xfrm>
                    <a:off x="174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6" name="Line 3302"/>
                  <p:cNvSpPr>
                    <a:spLocks noChangeShapeType="1"/>
                  </p:cNvSpPr>
                  <p:nvPr/>
                </p:nvSpPr>
                <p:spPr bwMode="auto">
                  <a:xfrm>
                    <a:off x="17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7" name="Line 3303"/>
                  <p:cNvSpPr>
                    <a:spLocks noChangeShapeType="1"/>
                  </p:cNvSpPr>
                  <p:nvPr/>
                </p:nvSpPr>
                <p:spPr bwMode="auto">
                  <a:xfrm>
                    <a:off x="176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8" name="Line 3304"/>
                  <p:cNvSpPr>
                    <a:spLocks noChangeShapeType="1"/>
                  </p:cNvSpPr>
                  <p:nvPr/>
                </p:nvSpPr>
                <p:spPr bwMode="auto">
                  <a:xfrm>
                    <a:off x="176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9" name="Line 3305"/>
                  <p:cNvSpPr>
                    <a:spLocks noChangeShapeType="1"/>
                  </p:cNvSpPr>
                  <p:nvPr/>
                </p:nvSpPr>
                <p:spPr bwMode="auto">
                  <a:xfrm>
                    <a:off x="17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0" name="Line 3306"/>
                  <p:cNvSpPr>
                    <a:spLocks noChangeShapeType="1"/>
                  </p:cNvSpPr>
                  <p:nvPr/>
                </p:nvSpPr>
                <p:spPr bwMode="auto">
                  <a:xfrm>
                    <a:off x="178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1" name="Line 3307"/>
                  <p:cNvSpPr>
                    <a:spLocks noChangeShapeType="1"/>
                  </p:cNvSpPr>
                  <p:nvPr/>
                </p:nvSpPr>
                <p:spPr bwMode="auto">
                  <a:xfrm>
                    <a:off x="179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2" name="Line 3308"/>
                  <p:cNvSpPr>
                    <a:spLocks noChangeShapeType="1"/>
                  </p:cNvSpPr>
                  <p:nvPr/>
                </p:nvSpPr>
                <p:spPr bwMode="auto">
                  <a:xfrm>
                    <a:off x="18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3" name="Line 3309"/>
                  <p:cNvSpPr>
                    <a:spLocks noChangeShapeType="1"/>
                  </p:cNvSpPr>
                  <p:nvPr/>
                </p:nvSpPr>
                <p:spPr bwMode="auto">
                  <a:xfrm>
                    <a:off x="181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4" name="Line 3310"/>
                  <p:cNvSpPr>
                    <a:spLocks noChangeShapeType="1"/>
                  </p:cNvSpPr>
                  <p:nvPr/>
                </p:nvSpPr>
                <p:spPr bwMode="auto">
                  <a:xfrm>
                    <a:off x="182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5" name="Line 3311"/>
                  <p:cNvSpPr>
                    <a:spLocks noChangeShapeType="1"/>
                  </p:cNvSpPr>
                  <p:nvPr/>
                </p:nvSpPr>
                <p:spPr bwMode="auto">
                  <a:xfrm>
                    <a:off x="182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6" name="Line 3312"/>
                  <p:cNvSpPr>
                    <a:spLocks noChangeShapeType="1"/>
                  </p:cNvSpPr>
                  <p:nvPr/>
                </p:nvSpPr>
                <p:spPr bwMode="auto">
                  <a:xfrm>
                    <a:off x="18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7" name="Line 3313"/>
                  <p:cNvSpPr>
                    <a:spLocks noChangeShapeType="1"/>
                  </p:cNvSpPr>
                  <p:nvPr/>
                </p:nvSpPr>
                <p:spPr bwMode="auto">
                  <a:xfrm>
                    <a:off x="184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8" name="Line 3314"/>
                  <p:cNvSpPr>
                    <a:spLocks noChangeShapeType="1"/>
                  </p:cNvSpPr>
                  <p:nvPr/>
                </p:nvSpPr>
                <p:spPr bwMode="auto">
                  <a:xfrm>
                    <a:off x="185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9" name="Line 3315"/>
                  <p:cNvSpPr>
                    <a:spLocks noChangeShapeType="1"/>
                  </p:cNvSpPr>
                  <p:nvPr/>
                </p:nvSpPr>
                <p:spPr bwMode="auto">
                  <a:xfrm>
                    <a:off x="18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0" name="Line 3316"/>
                  <p:cNvSpPr>
                    <a:spLocks noChangeShapeType="1"/>
                  </p:cNvSpPr>
                  <p:nvPr/>
                </p:nvSpPr>
                <p:spPr bwMode="auto">
                  <a:xfrm>
                    <a:off x="18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1" name="Line 3317"/>
                  <p:cNvSpPr>
                    <a:spLocks noChangeShapeType="1"/>
                  </p:cNvSpPr>
                  <p:nvPr/>
                </p:nvSpPr>
                <p:spPr bwMode="auto">
                  <a:xfrm>
                    <a:off x="188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2" name="Line 3318"/>
                  <p:cNvSpPr>
                    <a:spLocks noChangeShapeType="1"/>
                  </p:cNvSpPr>
                  <p:nvPr/>
                </p:nvSpPr>
                <p:spPr bwMode="auto">
                  <a:xfrm>
                    <a:off x="189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3" name="Line 3319"/>
                  <p:cNvSpPr>
                    <a:spLocks noChangeShapeType="1"/>
                  </p:cNvSpPr>
                  <p:nvPr/>
                </p:nvSpPr>
                <p:spPr bwMode="auto">
                  <a:xfrm>
                    <a:off x="190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4" name="Line 3320"/>
                  <p:cNvSpPr>
                    <a:spLocks noChangeShapeType="1"/>
                  </p:cNvSpPr>
                  <p:nvPr/>
                </p:nvSpPr>
                <p:spPr bwMode="auto">
                  <a:xfrm>
                    <a:off x="191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5" name="Line 3321"/>
                  <p:cNvSpPr>
                    <a:spLocks noChangeShapeType="1"/>
                  </p:cNvSpPr>
                  <p:nvPr/>
                </p:nvSpPr>
                <p:spPr bwMode="auto">
                  <a:xfrm>
                    <a:off x="192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6" name="Line 3322"/>
                  <p:cNvSpPr>
                    <a:spLocks noChangeShapeType="1"/>
                  </p:cNvSpPr>
                  <p:nvPr/>
                </p:nvSpPr>
                <p:spPr bwMode="auto">
                  <a:xfrm>
                    <a:off x="193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7" name="Line 3323"/>
                  <p:cNvSpPr>
                    <a:spLocks noChangeShapeType="1"/>
                  </p:cNvSpPr>
                  <p:nvPr/>
                </p:nvSpPr>
                <p:spPr bwMode="auto">
                  <a:xfrm>
                    <a:off x="193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8" name="Line 3324"/>
                  <p:cNvSpPr>
                    <a:spLocks noChangeShapeType="1"/>
                  </p:cNvSpPr>
                  <p:nvPr/>
                </p:nvSpPr>
                <p:spPr bwMode="auto">
                  <a:xfrm>
                    <a:off x="195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9" name="Line 3325"/>
                  <p:cNvSpPr>
                    <a:spLocks noChangeShapeType="1"/>
                  </p:cNvSpPr>
                  <p:nvPr/>
                </p:nvSpPr>
                <p:spPr bwMode="auto">
                  <a:xfrm>
                    <a:off x="195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0" name="Line 3326"/>
                  <p:cNvSpPr>
                    <a:spLocks noChangeShapeType="1"/>
                  </p:cNvSpPr>
                  <p:nvPr/>
                </p:nvSpPr>
                <p:spPr bwMode="auto">
                  <a:xfrm>
                    <a:off x="196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1" name="Line 3327"/>
                  <p:cNvSpPr>
                    <a:spLocks noChangeShapeType="1"/>
                  </p:cNvSpPr>
                  <p:nvPr/>
                </p:nvSpPr>
                <p:spPr bwMode="auto">
                  <a:xfrm>
                    <a:off x="19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2" name="Line 3328"/>
                  <p:cNvSpPr>
                    <a:spLocks noChangeShapeType="1"/>
                  </p:cNvSpPr>
                  <p:nvPr/>
                </p:nvSpPr>
                <p:spPr bwMode="auto">
                  <a:xfrm>
                    <a:off x="198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3" name="Line 3329"/>
                  <p:cNvSpPr>
                    <a:spLocks noChangeShapeType="1"/>
                  </p:cNvSpPr>
                  <p:nvPr/>
                </p:nvSpPr>
                <p:spPr bwMode="auto">
                  <a:xfrm>
                    <a:off x="199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4" name="Line 3330"/>
                  <p:cNvSpPr>
                    <a:spLocks noChangeShapeType="1"/>
                  </p:cNvSpPr>
                  <p:nvPr/>
                </p:nvSpPr>
                <p:spPr bwMode="auto">
                  <a:xfrm>
                    <a:off x="20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8" name="Group 3532"/>
                <p:cNvGrpSpPr>
                  <a:grpSpLocks/>
                </p:cNvGrpSpPr>
                <p:nvPr/>
              </p:nvGrpSpPr>
              <p:grpSpPr bwMode="auto">
                <a:xfrm>
                  <a:off x="1481" y="1059"/>
                  <a:ext cx="1797" cy="1"/>
                  <a:chOff x="2012" y="1739"/>
                  <a:chExt cx="1797" cy="1"/>
                </a:xfrm>
              </p:grpSpPr>
              <p:sp>
                <p:nvSpPr>
                  <p:cNvPr id="1935" name="Line 3332"/>
                  <p:cNvSpPr>
                    <a:spLocks noChangeShapeType="1"/>
                  </p:cNvSpPr>
                  <p:nvPr/>
                </p:nvSpPr>
                <p:spPr bwMode="auto">
                  <a:xfrm>
                    <a:off x="201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6" name="Line 3333"/>
                  <p:cNvSpPr>
                    <a:spLocks noChangeShapeType="1"/>
                  </p:cNvSpPr>
                  <p:nvPr/>
                </p:nvSpPr>
                <p:spPr bwMode="auto">
                  <a:xfrm>
                    <a:off x="201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7" name="Line 3334"/>
                  <p:cNvSpPr>
                    <a:spLocks noChangeShapeType="1"/>
                  </p:cNvSpPr>
                  <p:nvPr/>
                </p:nvSpPr>
                <p:spPr bwMode="auto">
                  <a:xfrm>
                    <a:off x="20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8" name="Line 3335"/>
                  <p:cNvSpPr>
                    <a:spLocks noChangeShapeType="1"/>
                  </p:cNvSpPr>
                  <p:nvPr/>
                </p:nvSpPr>
                <p:spPr bwMode="auto">
                  <a:xfrm>
                    <a:off x="203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9" name="Line 3336"/>
                  <p:cNvSpPr>
                    <a:spLocks noChangeShapeType="1"/>
                  </p:cNvSpPr>
                  <p:nvPr/>
                </p:nvSpPr>
                <p:spPr bwMode="auto">
                  <a:xfrm>
                    <a:off x="204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0" name="Line 3337"/>
                  <p:cNvSpPr>
                    <a:spLocks noChangeShapeType="1"/>
                  </p:cNvSpPr>
                  <p:nvPr/>
                </p:nvSpPr>
                <p:spPr bwMode="auto">
                  <a:xfrm>
                    <a:off x="20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1" name="Line 3338"/>
                  <p:cNvSpPr>
                    <a:spLocks noChangeShapeType="1"/>
                  </p:cNvSpPr>
                  <p:nvPr/>
                </p:nvSpPr>
                <p:spPr bwMode="auto">
                  <a:xfrm>
                    <a:off x="206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2" name="Line 3339"/>
                  <p:cNvSpPr>
                    <a:spLocks noChangeShapeType="1"/>
                  </p:cNvSpPr>
                  <p:nvPr/>
                </p:nvSpPr>
                <p:spPr bwMode="auto">
                  <a:xfrm>
                    <a:off x="207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3" name="Line 3340"/>
                  <p:cNvSpPr>
                    <a:spLocks noChangeShapeType="1"/>
                  </p:cNvSpPr>
                  <p:nvPr/>
                </p:nvSpPr>
                <p:spPr bwMode="auto">
                  <a:xfrm>
                    <a:off x="20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4" name="Line 3341"/>
                  <p:cNvSpPr>
                    <a:spLocks noChangeShapeType="1"/>
                  </p:cNvSpPr>
                  <p:nvPr/>
                </p:nvSpPr>
                <p:spPr bwMode="auto">
                  <a:xfrm>
                    <a:off x="209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5" name="Line 3342"/>
                  <p:cNvSpPr>
                    <a:spLocks noChangeShapeType="1"/>
                  </p:cNvSpPr>
                  <p:nvPr/>
                </p:nvSpPr>
                <p:spPr bwMode="auto">
                  <a:xfrm>
                    <a:off x="209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6" name="Line 3343"/>
                  <p:cNvSpPr>
                    <a:spLocks noChangeShapeType="1"/>
                  </p:cNvSpPr>
                  <p:nvPr/>
                </p:nvSpPr>
                <p:spPr bwMode="auto">
                  <a:xfrm>
                    <a:off x="21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7" name="Line 3344"/>
                  <p:cNvSpPr>
                    <a:spLocks noChangeShapeType="1"/>
                  </p:cNvSpPr>
                  <p:nvPr/>
                </p:nvSpPr>
                <p:spPr bwMode="auto">
                  <a:xfrm>
                    <a:off x="212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8" name="Line 3345"/>
                  <p:cNvSpPr>
                    <a:spLocks noChangeShapeType="1"/>
                  </p:cNvSpPr>
                  <p:nvPr/>
                </p:nvSpPr>
                <p:spPr bwMode="auto">
                  <a:xfrm>
                    <a:off x="21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9" name="Line 3346"/>
                  <p:cNvSpPr>
                    <a:spLocks noChangeShapeType="1"/>
                  </p:cNvSpPr>
                  <p:nvPr/>
                </p:nvSpPr>
                <p:spPr bwMode="auto">
                  <a:xfrm>
                    <a:off x="214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0" name="Line 3347"/>
                  <p:cNvSpPr>
                    <a:spLocks noChangeShapeType="1"/>
                  </p:cNvSpPr>
                  <p:nvPr/>
                </p:nvSpPr>
                <p:spPr bwMode="auto">
                  <a:xfrm>
                    <a:off x="214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1" name="Line 3348"/>
                  <p:cNvSpPr>
                    <a:spLocks noChangeShapeType="1"/>
                  </p:cNvSpPr>
                  <p:nvPr/>
                </p:nvSpPr>
                <p:spPr bwMode="auto">
                  <a:xfrm>
                    <a:off x="21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2" name="Line 3349"/>
                  <p:cNvSpPr>
                    <a:spLocks noChangeShapeType="1"/>
                  </p:cNvSpPr>
                  <p:nvPr/>
                </p:nvSpPr>
                <p:spPr bwMode="auto">
                  <a:xfrm>
                    <a:off x="216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3" name="Line 3350"/>
                  <p:cNvSpPr>
                    <a:spLocks noChangeShapeType="1"/>
                  </p:cNvSpPr>
                  <p:nvPr/>
                </p:nvSpPr>
                <p:spPr bwMode="auto">
                  <a:xfrm>
                    <a:off x="217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4" name="Line 3351"/>
                  <p:cNvSpPr>
                    <a:spLocks noChangeShapeType="1"/>
                  </p:cNvSpPr>
                  <p:nvPr/>
                </p:nvSpPr>
                <p:spPr bwMode="auto">
                  <a:xfrm>
                    <a:off x="21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5" name="Line 3352"/>
                  <p:cNvSpPr>
                    <a:spLocks noChangeShapeType="1"/>
                  </p:cNvSpPr>
                  <p:nvPr/>
                </p:nvSpPr>
                <p:spPr bwMode="auto">
                  <a:xfrm>
                    <a:off x="219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6" name="Line 3353"/>
                  <p:cNvSpPr>
                    <a:spLocks noChangeShapeType="1"/>
                  </p:cNvSpPr>
                  <p:nvPr/>
                </p:nvSpPr>
                <p:spPr bwMode="auto">
                  <a:xfrm>
                    <a:off x="220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7" name="Line 3354"/>
                  <p:cNvSpPr>
                    <a:spLocks noChangeShapeType="1"/>
                  </p:cNvSpPr>
                  <p:nvPr/>
                </p:nvSpPr>
                <p:spPr bwMode="auto">
                  <a:xfrm>
                    <a:off x="220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8" name="Line 3355"/>
                  <p:cNvSpPr>
                    <a:spLocks noChangeShapeType="1"/>
                  </p:cNvSpPr>
                  <p:nvPr/>
                </p:nvSpPr>
                <p:spPr bwMode="auto">
                  <a:xfrm>
                    <a:off x="22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9" name="Line 3356"/>
                  <p:cNvSpPr>
                    <a:spLocks noChangeShapeType="1"/>
                  </p:cNvSpPr>
                  <p:nvPr/>
                </p:nvSpPr>
                <p:spPr bwMode="auto">
                  <a:xfrm>
                    <a:off x="222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0" name="Line 3357"/>
                  <p:cNvSpPr>
                    <a:spLocks noChangeShapeType="1"/>
                  </p:cNvSpPr>
                  <p:nvPr/>
                </p:nvSpPr>
                <p:spPr bwMode="auto">
                  <a:xfrm>
                    <a:off x="223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1" name="Line 3358"/>
                  <p:cNvSpPr>
                    <a:spLocks noChangeShapeType="1"/>
                  </p:cNvSpPr>
                  <p:nvPr/>
                </p:nvSpPr>
                <p:spPr bwMode="auto">
                  <a:xfrm>
                    <a:off x="22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2" name="Line 3359"/>
                  <p:cNvSpPr>
                    <a:spLocks noChangeShapeType="1"/>
                  </p:cNvSpPr>
                  <p:nvPr/>
                </p:nvSpPr>
                <p:spPr bwMode="auto">
                  <a:xfrm>
                    <a:off x="22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3" name="Line 3360"/>
                  <p:cNvSpPr>
                    <a:spLocks noChangeShapeType="1"/>
                  </p:cNvSpPr>
                  <p:nvPr/>
                </p:nvSpPr>
                <p:spPr bwMode="auto">
                  <a:xfrm>
                    <a:off x="226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4" name="Line 3361"/>
                  <p:cNvSpPr>
                    <a:spLocks noChangeShapeType="1"/>
                  </p:cNvSpPr>
                  <p:nvPr/>
                </p:nvSpPr>
                <p:spPr bwMode="auto">
                  <a:xfrm>
                    <a:off x="227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5" name="Line 3362"/>
                  <p:cNvSpPr>
                    <a:spLocks noChangeShapeType="1"/>
                  </p:cNvSpPr>
                  <p:nvPr/>
                </p:nvSpPr>
                <p:spPr bwMode="auto">
                  <a:xfrm>
                    <a:off x="228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6" name="Line 3363"/>
                  <p:cNvSpPr>
                    <a:spLocks noChangeShapeType="1"/>
                  </p:cNvSpPr>
                  <p:nvPr/>
                </p:nvSpPr>
                <p:spPr bwMode="auto">
                  <a:xfrm>
                    <a:off x="228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7" name="Line 3364"/>
                  <p:cNvSpPr>
                    <a:spLocks noChangeShapeType="1"/>
                  </p:cNvSpPr>
                  <p:nvPr/>
                </p:nvSpPr>
                <p:spPr bwMode="auto">
                  <a:xfrm>
                    <a:off x="230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8" name="Line 3365"/>
                  <p:cNvSpPr>
                    <a:spLocks noChangeShapeType="1"/>
                  </p:cNvSpPr>
                  <p:nvPr/>
                </p:nvSpPr>
                <p:spPr bwMode="auto">
                  <a:xfrm>
                    <a:off x="230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9" name="Line 3366"/>
                  <p:cNvSpPr>
                    <a:spLocks noChangeShapeType="1"/>
                  </p:cNvSpPr>
                  <p:nvPr/>
                </p:nvSpPr>
                <p:spPr bwMode="auto">
                  <a:xfrm>
                    <a:off x="231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0" name="Line 3367"/>
                  <p:cNvSpPr>
                    <a:spLocks noChangeShapeType="1"/>
                  </p:cNvSpPr>
                  <p:nvPr/>
                </p:nvSpPr>
                <p:spPr bwMode="auto">
                  <a:xfrm>
                    <a:off x="232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1" name="Line 3368"/>
                  <p:cNvSpPr>
                    <a:spLocks noChangeShapeType="1"/>
                  </p:cNvSpPr>
                  <p:nvPr/>
                </p:nvSpPr>
                <p:spPr bwMode="auto">
                  <a:xfrm>
                    <a:off x="233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2" name="Line 3369"/>
                  <p:cNvSpPr>
                    <a:spLocks noChangeShapeType="1"/>
                  </p:cNvSpPr>
                  <p:nvPr/>
                </p:nvSpPr>
                <p:spPr bwMode="auto">
                  <a:xfrm>
                    <a:off x="234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3" name="Line 3370"/>
                  <p:cNvSpPr>
                    <a:spLocks noChangeShapeType="1"/>
                  </p:cNvSpPr>
                  <p:nvPr/>
                </p:nvSpPr>
                <p:spPr bwMode="auto">
                  <a:xfrm>
                    <a:off x="23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4" name="Line 3371"/>
                  <p:cNvSpPr>
                    <a:spLocks noChangeShapeType="1"/>
                  </p:cNvSpPr>
                  <p:nvPr/>
                </p:nvSpPr>
                <p:spPr bwMode="auto">
                  <a:xfrm>
                    <a:off x="236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5" name="Line 3372"/>
                  <p:cNvSpPr>
                    <a:spLocks noChangeShapeType="1"/>
                  </p:cNvSpPr>
                  <p:nvPr/>
                </p:nvSpPr>
                <p:spPr bwMode="auto">
                  <a:xfrm>
                    <a:off x="237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6" name="Line 3373"/>
                  <p:cNvSpPr>
                    <a:spLocks noChangeShapeType="1"/>
                  </p:cNvSpPr>
                  <p:nvPr/>
                </p:nvSpPr>
                <p:spPr bwMode="auto">
                  <a:xfrm>
                    <a:off x="23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7" name="Line 3374"/>
                  <p:cNvSpPr>
                    <a:spLocks noChangeShapeType="1"/>
                  </p:cNvSpPr>
                  <p:nvPr/>
                </p:nvSpPr>
                <p:spPr bwMode="auto">
                  <a:xfrm>
                    <a:off x="239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8" name="Line 3375"/>
                  <p:cNvSpPr>
                    <a:spLocks noChangeShapeType="1"/>
                  </p:cNvSpPr>
                  <p:nvPr/>
                </p:nvSpPr>
                <p:spPr bwMode="auto">
                  <a:xfrm>
                    <a:off x="239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9" name="Line 3376"/>
                  <p:cNvSpPr>
                    <a:spLocks noChangeShapeType="1"/>
                  </p:cNvSpPr>
                  <p:nvPr/>
                </p:nvSpPr>
                <p:spPr bwMode="auto">
                  <a:xfrm>
                    <a:off x="24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0" name="Line 3377"/>
                  <p:cNvSpPr>
                    <a:spLocks noChangeShapeType="1"/>
                  </p:cNvSpPr>
                  <p:nvPr/>
                </p:nvSpPr>
                <p:spPr bwMode="auto">
                  <a:xfrm>
                    <a:off x="241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1" name="Line 3378"/>
                  <p:cNvSpPr>
                    <a:spLocks noChangeShapeType="1"/>
                  </p:cNvSpPr>
                  <p:nvPr/>
                </p:nvSpPr>
                <p:spPr bwMode="auto">
                  <a:xfrm>
                    <a:off x="242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2" name="Line 3379"/>
                  <p:cNvSpPr>
                    <a:spLocks noChangeShapeType="1"/>
                  </p:cNvSpPr>
                  <p:nvPr/>
                </p:nvSpPr>
                <p:spPr bwMode="auto">
                  <a:xfrm>
                    <a:off x="24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3" name="Line 3380"/>
                  <p:cNvSpPr>
                    <a:spLocks noChangeShapeType="1"/>
                  </p:cNvSpPr>
                  <p:nvPr/>
                </p:nvSpPr>
                <p:spPr bwMode="auto">
                  <a:xfrm>
                    <a:off x="244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4" name="Line 3381"/>
                  <p:cNvSpPr>
                    <a:spLocks noChangeShapeType="1"/>
                  </p:cNvSpPr>
                  <p:nvPr/>
                </p:nvSpPr>
                <p:spPr bwMode="auto">
                  <a:xfrm>
                    <a:off x="245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5" name="Line 3382"/>
                  <p:cNvSpPr>
                    <a:spLocks noChangeShapeType="1"/>
                  </p:cNvSpPr>
                  <p:nvPr/>
                </p:nvSpPr>
                <p:spPr bwMode="auto">
                  <a:xfrm>
                    <a:off x="24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6" name="Line 3383"/>
                  <p:cNvSpPr>
                    <a:spLocks noChangeShapeType="1"/>
                  </p:cNvSpPr>
                  <p:nvPr/>
                </p:nvSpPr>
                <p:spPr bwMode="auto">
                  <a:xfrm>
                    <a:off x="247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7" name="Line 3384"/>
                  <p:cNvSpPr>
                    <a:spLocks noChangeShapeType="1"/>
                  </p:cNvSpPr>
                  <p:nvPr/>
                </p:nvSpPr>
                <p:spPr bwMode="auto">
                  <a:xfrm>
                    <a:off x="247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8" name="Line 3385"/>
                  <p:cNvSpPr>
                    <a:spLocks noChangeShapeType="1"/>
                  </p:cNvSpPr>
                  <p:nvPr/>
                </p:nvSpPr>
                <p:spPr bwMode="auto">
                  <a:xfrm>
                    <a:off x="24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9" name="Line 3386"/>
                  <p:cNvSpPr>
                    <a:spLocks noChangeShapeType="1"/>
                  </p:cNvSpPr>
                  <p:nvPr/>
                </p:nvSpPr>
                <p:spPr bwMode="auto">
                  <a:xfrm>
                    <a:off x="249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0" name="Line 3387"/>
                  <p:cNvSpPr>
                    <a:spLocks noChangeShapeType="1"/>
                  </p:cNvSpPr>
                  <p:nvPr/>
                </p:nvSpPr>
                <p:spPr bwMode="auto">
                  <a:xfrm>
                    <a:off x="250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1" name="Line 3388"/>
                  <p:cNvSpPr>
                    <a:spLocks noChangeShapeType="1"/>
                  </p:cNvSpPr>
                  <p:nvPr/>
                </p:nvSpPr>
                <p:spPr bwMode="auto">
                  <a:xfrm>
                    <a:off x="25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2" name="Line 3389"/>
                  <p:cNvSpPr>
                    <a:spLocks noChangeShapeType="1"/>
                  </p:cNvSpPr>
                  <p:nvPr/>
                </p:nvSpPr>
                <p:spPr bwMode="auto">
                  <a:xfrm>
                    <a:off x="252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3" name="Line 3390"/>
                  <p:cNvSpPr>
                    <a:spLocks noChangeShapeType="1"/>
                  </p:cNvSpPr>
                  <p:nvPr/>
                </p:nvSpPr>
                <p:spPr bwMode="auto">
                  <a:xfrm>
                    <a:off x="253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4" name="Line 3391"/>
                  <p:cNvSpPr>
                    <a:spLocks noChangeShapeType="1"/>
                  </p:cNvSpPr>
                  <p:nvPr/>
                </p:nvSpPr>
                <p:spPr bwMode="auto">
                  <a:xfrm>
                    <a:off x="254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5" name="Line 3392"/>
                  <p:cNvSpPr>
                    <a:spLocks noChangeShapeType="1"/>
                  </p:cNvSpPr>
                  <p:nvPr/>
                </p:nvSpPr>
                <p:spPr bwMode="auto">
                  <a:xfrm>
                    <a:off x="255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6" name="Line 3393"/>
                  <p:cNvSpPr>
                    <a:spLocks noChangeShapeType="1"/>
                  </p:cNvSpPr>
                  <p:nvPr/>
                </p:nvSpPr>
                <p:spPr bwMode="auto">
                  <a:xfrm>
                    <a:off x="255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7" name="Line 3394"/>
                  <p:cNvSpPr>
                    <a:spLocks noChangeShapeType="1"/>
                  </p:cNvSpPr>
                  <p:nvPr/>
                </p:nvSpPr>
                <p:spPr bwMode="auto">
                  <a:xfrm>
                    <a:off x="257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8" name="Line 3395"/>
                  <p:cNvSpPr>
                    <a:spLocks noChangeShapeType="1"/>
                  </p:cNvSpPr>
                  <p:nvPr/>
                </p:nvSpPr>
                <p:spPr bwMode="auto">
                  <a:xfrm>
                    <a:off x="258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9" name="Line 3396"/>
                  <p:cNvSpPr>
                    <a:spLocks noChangeShapeType="1"/>
                  </p:cNvSpPr>
                  <p:nvPr/>
                </p:nvSpPr>
                <p:spPr bwMode="auto">
                  <a:xfrm>
                    <a:off x="2586"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0" name="Line 3397"/>
                  <p:cNvSpPr>
                    <a:spLocks noChangeShapeType="1"/>
                  </p:cNvSpPr>
                  <p:nvPr/>
                </p:nvSpPr>
                <p:spPr bwMode="auto">
                  <a:xfrm>
                    <a:off x="260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1" name="Line 3398"/>
                  <p:cNvSpPr>
                    <a:spLocks noChangeShapeType="1"/>
                  </p:cNvSpPr>
                  <p:nvPr/>
                </p:nvSpPr>
                <p:spPr bwMode="auto">
                  <a:xfrm>
                    <a:off x="260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2" name="Line 3399"/>
                  <p:cNvSpPr>
                    <a:spLocks noChangeShapeType="1"/>
                  </p:cNvSpPr>
                  <p:nvPr/>
                </p:nvSpPr>
                <p:spPr bwMode="auto">
                  <a:xfrm>
                    <a:off x="261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3" name="Line 3400"/>
                  <p:cNvSpPr>
                    <a:spLocks noChangeShapeType="1"/>
                  </p:cNvSpPr>
                  <p:nvPr/>
                </p:nvSpPr>
                <p:spPr bwMode="auto">
                  <a:xfrm>
                    <a:off x="26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4" name="Line 3401"/>
                  <p:cNvSpPr>
                    <a:spLocks noChangeShapeType="1"/>
                  </p:cNvSpPr>
                  <p:nvPr/>
                </p:nvSpPr>
                <p:spPr bwMode="auto">
                  <a:xfrm>
                    <a:off x="263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5" name="Line 3402"/>
                  <p:cNvSpPr>
                    <a:spLocks noChangeShapeType="1"/>
                  </p:cNvSpPr>
                  <p:nvPr/>
                </p:nvSpPr>
                <p:spPr bwMode="auto">
                  <a:xfrm>
                    <a:off x="264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6" name="Line 3403"/>
                  <p:cNvSpPr>
                    <a:spLocks noChangeShapeType="1"/>
                  </p:cNvSpPr>
                  <p:nvPr/>
                </p:nvSpPr>
                <p:spPr bwMode="auto">
                  <a:xfrm>
                    <a:off x="265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7" name="Line 3404"/>
                  <p:cNvSpPr>
                    <a:spLocks noChangeShapeType="1"/>
                  </p:cNvSpPr>
                  <p:nvPr/>
                </p:nvSpPr>
                <p:spPr bwMode="auto">
                  <a:xfrm>
                    <a:off x="266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8" name="Line 3405"/>
                  <p:cNvSpPr>
                    <a:spLocks noChangeShapeType="1"/>
                  </p:cNvSpPr>
                  <p:nvPr/>
                </p:nvSpPr>
                <p:spPr bwMode="auto">
                  <a:xfrm>
                    <a:off x="266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9" name="Line 3406"/>
                  <p:cNvSpPr>
                    <a:spLocks noChangeShapeType="1"/>
                  </p:cNvSpPr>
                  <p:nvPr/>
                </p:nvSpPr>
                <p:spPr bwMode="auto">
                  <a:xfrm>
                    <a:off x="268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0" name="Line 3407"/>
                  <p:cNvSpPr>
                    <a:spLocks noChangeShapeType="1"/>
                  </p:cNvSpPr>
                  <p:nvPr/>
                </p:nvSpPr>
                <p:spPr bwMode="auto">
                  <a:xfrm>
                    <a:off x="268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1" name="Line 3408"/>
                  <p:cNvSpPr>
                    <a:spLocks noChangeShapeType="1"/>
                  </p:cNvSpPr>
                  <p:nvPr/>
                </p:nvSpPr>
                <p:spPr bwMode="auto">
                  <a:xfrm>
                    <a:off x="269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2" name="Line 3409"/>
                  <p:cNvSpPr>
                    <a:spLocks noChangeShapeType="1"/>
                  </p:cNvSpPr>
                  <p:nvPr/>
                </p:nvSpPr>
                <p:spPr bwMode="auto">
                  <a:xfrm>
                    <a:off x="270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3" name="Line 3410"/>
                  <p:cNvSpPr>
                    <a:spLocks noChangeShapeType="1"/>
                  </p:cNvSpPr>
                  <p:nvPr/>
                </p:nvSpPr>
                <p:spPr bwMode="auto">
                  <a:xfrm>
                    <a:off x="271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4" name="Line 3411"/>
                  <p:cNvSpPr>
                    <a:spLocks noChangeShapeType="1"/>
                  </p:cNvSpPr>
                  <p:nvPr/>
                </p:nvSpPr>
                <p:spPr bwMode="auto">
                  <a:xfrm>
                    <a:off x="272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5" name="Line 3412"/>
                  <p:cNvSpPr>
                    <a:spLocks noChangeShapeType="1"/>
                  </p:cNvSpPr>
                  <p:nvPr/>
                </p:nvSpPr>
                <p:spPr bwMode="auto">
                  <a:xfrm>
                    <a:off x="27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6" name="Line 3413"/>
                  <p:cNvSpPr>
                    <a:spLocks noChangeShapeType="1"/>
                  </p:cNvSpPr>
                  <p:nvPr/>
                </p:nvSpPr>
                <p:spPr bwMode="auto">
                  <a:xfrm>
                    <a:off x="274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7" name="Line 3414"/>
                  <p:cNvSpPr>
                    <a:spLocks noChangeShapeType="1"/>
                  </p:cNvSpPr>
                  <p:nvPr/>
                </p:nvSpPr>
                <p:spPr bwMode="auto">
                  <a:xfrm>
                    <a:off x="274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8" name="Line 3415"/>
                  <p:cNvSpPr>
                    <a:spLocks noChangeShapeType="1"/>
                  </p:cNvSpPr>
                  <p:nvPr/>
                </p:nvSpPr>
                <p:spPr bwMode="auto">
                  <a:xfrm>
                    <a:off x="27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9" name="Line 3416"/>
                  <p:cNvSpPr>
                    <a:spLocks noChangeShapeType="1"/>
                  </p:cNvSpPr>
                  <p:nvPr/>
                </p:nvSpPr>
                <p:spPr bwMode="auto">
                  <a:xfrm>
                    <a:off x="276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0" name="Line 3417"/>
                  <p:cNvSpPr>
                    <a:spLocks noChangeShapeType="1"/>
                  </p:cNvSpPr>
                  <p:nvPr/>
                </p:nvSpPr>
                <p:spPr bwMode="auto">
                  <a:xfrm>
                    <a:off x="277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1" name="Line 3418"/>
                  <p:cNvSpPr>
                    <a:spLocks noChangeShapeType="1"/>
                  </p:cNvSpPr>
                  <p:nvPr/>
                </p:nvSpPr>
                <p:spPr bwMode="auto">
                  <a:xfrm>
                    <a:off x="27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2" name="Line 3419"/>
                  <p:cNvSpPr>
                    <a:spLocks noChangeShapeType="1"/>
                  </p:cNvSpPr>
                  <p:nvPr/>
                </p:nvSpPr>
                <p:spPr bwMode="auto">
                  <a:xfrm>
                    <a:off x="279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3" name="Line 3420"/>
                  <p:cNvSpPr>
                    <a:spLocks noChangeShapeType="1"/>
                  </p:cNvSpPr>
                  <p:nvPr/>
                </p:nvSpPr>
                <p:spPr bwMode="auto">
                  <a:xfrm>
                    <a:off x="280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4" name="Line 3421"/>
                  <p:cNvSpPr>
                    <a:spLocks noChangeShapeType="1"/>
                  </p:cNvSpPr>
                  <p:nvPr/>
                </p:nvSpPr>
                <p:spPr bwMode="auto">
                  <a:xfrm>
                    <a:off x="28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5" name="Line 3422"/>
                  <p:cNvSpPr>
                    <a:spLocks noChangeShapeType="1"/>
                  </p:cNvSpPr>
                  <p:nvPr/>
                </p:nvSpPr>
                <p:spPr bwMode="auto">
                  <a:xfrm>
                    <a:off x="282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6" name="Line 3423"/>
                  <p:cNvSpPr>
                    <a:spLocks noChangeShapeType="1"/>
                  </p:cNvSpPr>
                  <p:nvPr/>
                </p:nvSpPr>
                <p:spPr bwMode="auto">
                  <a:xfrm>
                    <a:off x="283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7" name="Line 3424"/>
                  <p:cNvSpPr>
                    <a:spLocks noChangeShapeType="1"/>
                  </p:cNvSpPr>
                  <p:nvPr/>
                </p:nvSpPr>
                <p:spPr bwMode="auto">
                  <a:xfrm>
                    <a:off x="28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8" name="Line 3425"/>
                  <p:cNvSpPr>
                    <a:spLocks noChangeShapeType="1"/>
                  </p:cNvSpPr>
                  <p:nvPr/>
                </p:nvSpPr>
                <p:spPr bwMode="auto">
                  <a:xfrm>
                    <a:off x="285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9" name="Line 3426"/>
                  <p:cNvSpPr>
                    <a:spLocks noChangeShapeType="1"/>
                  </p:cNvSpPr>
                  <p:nvPr/>
                </p:nvSpPr>
                <p:spPr bwMode="auto">
                  <a:xfrm>
                    <a:off x="285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0" name="Line 3427"/>
                  <p:cNvSpPr>
                    <a:spLocks noChangeShapeType="1"/>
                  </p:cNvSpPr>
                  <p:nvPr/>
                </p:nvSpPr>
                <p:spPr bwMode="auto">
                  <a:xfrm>
                    <a:off x="28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1" name="Line 3428"/>
                  <p:cNvSpPr>
                    <a:spLocks noChangeShapeType="1"/>
                  </p:cNvSpPr>
                  <p:nvPr/>
                </p:nvSpPr>
                <p:spPr bwMode="auto">
                  <a:xfrm>
                    <a:off x="287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2" name="Line 3429"/>
                  <p:cNvSpPr>
                    <a:spLocks noChangeShapeType="1"/>
                  </p:cNvSpPr>
                  <p:nvPr/>
                </p:nvSpPr>
                <p:spPr bwMode="auto">
                  <a:xfrm>
                    <a:off x="288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3" name="Line 3430"/>
                  <p:cNvSpPr>
                    <a:spLocks noChangeShapeType="1"/>
                  </p:cNvSpPr>
                  <p:nvPr/>
                </p:nvSpPr>
                <p:spPr bwMode="auto">
                  <a:xfrm>
                    <a:off x="28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4" name="Line 3431"/>
                  <p:cNvSpPr>
                    <a:spLocks noChangeShapeType="1"/>
                  </p:cNvSpPr>
                  <p:nvPr/>
                </p:nvSpPr>
                <p:spPr bwMode="auto">
                  <a:xfrm>
                    <a:off x="290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5" name="Line 3432"/>
                  <p:cNvSpPr>
                    <a:spLocks noChangeShapeType="1"/>
                  </p:cNvSpPr>
                  <p:nvPr/>
                </p:nvSpPr>
                <p:spPr bwMode="auto">
                  <a:xfrm>
                    <a:off x="291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6" name="Line 3433"/>
                  <p:cNvSpPr>
                    <a:spLocks noChangeShapeType="1"/>
                  </p:cNvSpPr>
                  <p:nvPr/>
                </p:nvSpPr>
                <p:spPr bwMode="auto">
                  <a:xfrm>
                    <a:off x="292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7" name="Line 3434"/>
                  <p:cNvSpPr>
                    <a:spLocks noChangeShapeType="1"/>
                  </p:cNvSpPr>
                  <p:nvPr/>
                </p:nvSpPr>
                <p:spPr bwMode="auto">
                  <a:xfrm>
                    <a:off x="293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8" name="Line 3435"/>
                  <p:cNvSpPr>
                    <a:spLocks noChangeShapeType="1"/>
                  </p:cNvSpPr>
                  <p:nvPr/>
                </p:nvSpPr>
                <p:spPr bwMode="auto">
                  <a:xfrm>
                    <a:off x="293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9" name="Line 3436"/>
                  <p:cNvSpPr>
                    <a:spLocks noChangeShapeType="1"/>
                  </p:cNvSpPr>
                  <p:nvPr/>
                </p:nvSpPr>
                <p:spPr bwMode="auto">
                  <a:xfrm>
                    <a:off x="295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0" name="Line 3437"/>
                  <p:cNvSpPr>
                    <a:spLocks noChangeShapeType="1"/>
                  </p:cNvSpPr>
                  <p:nvPr/>
                </p:nvSpPr>
                <p:spPr bwMode="auto">
                  <a:xfrm>
                    <a:off x="295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1" name="Line 3438"/>
                  <p:cNvSpPr>
                    <a:spLocks noChangeShapeType="1"/>
                  </p:cNvSpPr>
                  <p:nvPr/>
                </p:nvSpPr>
                <p:spPr bwMode="auto">
                  <a:xfrm>
                    <a:off x="2965"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2" name="Line 3439"/>
                  <p:cNvSpPr>
                    <a:spLocks noChangeShapeType="1"/>
                  </p:cNvSpPr>
                  <p:nvPr/>
                </p:nvSpPr>
                <p:spPr bwMode="auto">
                  <a:xfrm>
                    <a:off x="297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3" name="Line 3440"/>
                  <p:cNvSpPr>
                    <a:spLocks noChangeShapeType="1"/>
                  </p:cNvSpPr>
                  <p:nvPr/>
                </p:nvSpPr>
                <p:spPr bwMode="auto">
                  <a:xfrm>
                    <a:off x="298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4" name="Line 3441"/>
                  <p:cNvSpPr>
                    <a:spLocks noChangeShapeType="1"/>
                  </p:cNvSpPr>
                  <p:nvPr/>
                </p:nvSpPr>
                <p:spPr bwMode="auto">
                  <a:xfrm>
                    <a:off x="2992"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5" name="Line 3442"/>
                  <p:cNvSpPr>
                    <a:spLocks noChangeShapeType="1"/>
                  </p:cNvSpPr>
                  <p:nvPr/>
                </p:nvSpPr>
                <p:spPr bwMode="auto">
                  <a:xfrm>
                    <a:off x="300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6" name="Line 3443"/>
                  <p:cNvSpPr>
                    <a:spLocks noChangeShapeType="1"/>
                  </p:cNvSpPr>
                  <p:nvPr/>
                </p:nvSpPr>
                <p:spPr bwMode="auto">
                  <a:xfrm>
                    <a:off x="301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7" name="Line 3444"/>
                  <p:cNvSpPr>
                    <a:spLocks noChangeShapeType="1"/>
                  </p:cNvSpPr>
                  <p:nvPr/>
                </p:nvSpPr>
                <p:spPr bwMode="auto">
                  <a:xfrm>
                    <a:off x="3019"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8" name="Line 3445"/>
                  <p:cNvSpPr>
                    <a:spLocks noChangeShapeType="1"/>
                  </p:cNvSpPr>
                  <p:nvPr/>
                </p:nvSpPr>
                <p:spPr bwMode="auto">
                  <a:xfrm>
                    <a:off x="303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9" name="Line 3446"/>
                  <p:cNvSpPr>
                    <a:spLocks noChangeShapeType="1"/>
                  </p:cNvSpPr>
                  <p:nvPr/>
                </p:nvSpPr>
                <p:spPr bwMode="auto">
                  <a:xfrm>
                    <a:off x="304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0" name="Line 3447"/>
                  <p:cNvSpPr>
                    <a:spLocks noChangeShapeType="1"/>
                  </p:cNvSpPr>
                  <p:nvPr/>
                </p:nvSpPr>
                <p:spPr bwMode="auto">
                  <a:xfrm>
                    <a:off x="304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1" name="Line 3448"/>
                  <p:cNvSpPr>
                    <a:spLocks noChangeShapeType="1"/>
                  </p:cNvSpPr>
                  <p:nvPr/>
                </p:nvSpPr>
                <p:spPr bwMode="auto">
                  <a:xfrm>
                    <a:off x="306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2" name="Line 3449"/>
                  <p:cNvSpPr>
                    <a:spLocks noChangeShapeType="1"/>
                  </p:cNvSpPr>
                  <p:nvPr/>
                </p:nvSpPr>
                <p:spPr bwMode="auto">
                  <a:xfrm>
                    <a:off x="306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3" name="Line 3450"/>
                  <p:cNvSpPr>
                    <a:spLocks noChangeShapeType="1"/>
                  </p:cNvSpPr>
                  <p:nvPr/>
                </p:nvSpPr>
                <p:spPr bwMode="auto">
                  <a:xfrm>
                    <a:off x="307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4" name="Line 3451"/>
                  <p:cNvSpPr>
                    <a:spLocks noChangeShapeType="1"/>
                  </p:cNvSpPr>
                  <p:nvPr/>
                </p:nvSpPr>
                <p:spPr bwMode="auto">
                  <a:xfrm>
                    <a:off x="308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5" name="Line 3452"/>
                  <p:cNvSpPr>
                    <a:spLocks noChangeShapeType="1"/>
                  </p:cNvSpPr>
                  <p:nvPr/>
                </p:nvSpPr>
                <p:spPr bwMode="auto">
                  <a:xfrm>
                    <a:off x="309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6" name="Line 3453"/>
                  <p:cNvSpPr>
                    <a:spLocks noChangeShapeType="1"/>
                  </p:cNvSpPr>
                  <p:nvPr/>
                </p:nvSpPr>
                <p:spPr bwMode="auto">
                  <a:xfrm>
                    <a:off x="310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7" name="Line 3454"/>
                  <p:cNvSpPr>
                    <a:spLocks noChangeShapeType="1"/>
                  </p:cNvSpPr>
                  <p:nvPr/>
                </p:nvSpPr>
                <p:spPr bwMode="auto">
                  <a:xfrm>
                    <a:off x="311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8" name="Line 3455"/>
                  <p:cNvSpPr>
                    <a:spLocks noChangeShapeType="1"/>
                  </p:cNvSpPr>
                  <p:nvPr/>
                </p:nvSpPr>
                <p:spPr bwMode="auto">
                  <a:xfrm>
                    <a:off x="312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9" name="Line 3456"/>
                  <p:cNvSpPr>
                    <a:spLocks noChangeShapeType="1"/>
                  </p:cNvSpPr>
                  <p:nvPr/>
                </p:nvSpPr>
                <p:spPr bwMode="auto">
                  <a:xfrm>
                    <a:off x="312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0" name="Line 3457"/>
                  <p:cNvSpPr>
                    <a:spLocks noChangeShapeType="1"/>
                  </p:cNvSpPr>
                  <p:nvPr/>
                </p:nvSpPr>
                <p:spPr bwMode="auto">
                  <a:xfrm>
                    <a:off x="314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1" name="Line 3458"/>
                  <p:cNvSpPr>
                    <a:spLocks noChangeShapeType="1"/>
                  </p:cNvSpPr>
                  <p:nvPr/>
                </p:nvSpPr>
                <p:spPr bwMode="auto">
                  <a:xfrm>
                    <a:off x="3148"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2" name="Line 3459"/>
                  <p:cNvSpPr>
                    <a:spLocks noChangeShapeType="1"/>
                  </p:cNvSpPr>
                  <p:nvPr/>
                </p:nvSpPr>
                <p:spPr bwMode="auto">
                  <a:xfrm>
                    <a:off x="315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3" name="Line 3460"/>
                  <p:cNvSpPr>
                    <a:spLocks noChangeShapeType="1"/>
                  </p:cNvSpPr>
                  <p:nvPr/>
                </p:nvSpPr>
                <p:spPr bwMode="auto">
                  <a:xfrm>
                    <a:off x="316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4" name="Line 3461"/>
                  <p:cNvSpPr>
                    <a:spLocks noChangeShapeType="1"/>
                  </p:cNvSpPr>
                  <p:nvPr/>
                </p:nvSpPr>
                <p:spPr bwMode="auto">
                  <a:xfrm>
                    <a:off x="317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5" name="Line 3462"/>
                  <p:cNvSpPr>
                    <a:spLocks noChangeShapeType="1"/>
                  </p:cNvSpPr>
                  <p:nvPr/>
                </p:nvSpPr>
                <p:spPr bwMode="auto">
                  <a:xfrm>
                    <a:off x="318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6" name="Line 3463"/>
                  <p:cNvSpPr>
                    <a:spLocks noChangeShapeType="1"/>
                  </p:cNvSpPr>
                  <p:nvPr/>
                </p:nvSpPr>
                <p:spPr bwMode="auto">
                  <a:xfrm>
                    <a:off x="319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7" name="Line 3464"/>
                  <p:cNvSpPr>
                    <a:spLocks noChangeShapeType="1"/>
                  </p:cNvSpPr>
                  <p:nvPr/>
                </p:nvSpPr>
                <p:spPr bwMode="auto">
                  <a:xfrm>
                    <a:off x="320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8" name="Line 3465"/>
                  <p:cNvSpPr>
                    <a:spLocks noChangeShapeType="1"/>
                  </p:cNvSpPr>
                  <p:nvPr/>
                </p:nvSpPr>
                <p:spPr bwMode="auto">
                  <a:xfrm>
                    <a:off x="320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9" name="Line 3466"/>
                  <p:cNvSpPr>
                    <a:spLocks noChangeShapeType="1"/>
                  </p:cNvSpPr>
                  <p:nvPr/>
                </p:nvSpPr>
                <p:spPr bwMode="auto">
                  <a:xfrm>
                    <a:off x="322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0" name="Line 3467"/>
                  <p:cNvSpPr>
                    <a:spLocks noChangeShapeType="1"/>
                  </p:cNvSpPr>
                  <p:nvPr/>
                </p:nvSpPr>
                <p:spPr bwMode="auto">
                  <a:xfrm>
                    <a:off x="323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1" name="Line 3468"/>
                  <p:cNvSpPr>
                    <a:spLocks noChangeShapeType="1"/>
                  </p:cNvSpPr>
                  <p:nvPr/>
                </p:nvSpPr>
                <p:spPr bwMode="auto">
                  <a:xfrm>
                    <a:off x="323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2" name="Line 3469"/>
                  <p:cNvSpPr>
                    <a:spLocks noChangeShapeType="1"/>
                  </p:cNvSpPr>
                  <p:nvPr/>
                </p:nvSpPr>
                <p:spPr bwMode="auto">
                  <a:xfrm>
                    <a:off x="325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3" name="Line 3470"/>
                  <p:cNvSpPr>
                    <a:spLocks noChangeShapeType="1"/>
                  </p:cNvSpPr>
                  <p:nvPr/>
                </p:nvSpPr>
                <p:spPr bwMode="auto">
                  <a:xfrm>
                    <a:off x="325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4" name="Line 3471"/>
                  <p:cNvSpPr>
                    <a:spLocks noChangeShapeType="1"/>
                  </p:cNvSpPr>
                  <p:nvPr/>
                </p:nvSpPr>
                <p:spPr bwMode="auto">
                  <a:xfrm>
                    <a:off x="326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5" name="Line 3472"/>
                  <p:cNvSpPr>
                    <a:spLocks noChangeShapeType="1"/>
                  </p:cNvSpPr>
                  <p:nvPr/>
                </p:nvSpPr>
                <p:spPr bwMode="auto">
                  <a:xfrm>
                    <a:off x="327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6" name="Line 3473"/>
                  <p:cNvSpPr>
                    <a:spLocks noChangeShapeType="1"/>
                  </p:cNvSpPr>
                  <p:nvPr/>
                </p:nvSpPr>
                <p:spPr bwMode="auto">
                  <a:xfrm>
                    <a:off x="328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7" name="Line 3474"/>
                  <p:cNvSpPr>
                    <a:spLocks noChangeShapeType="1"/>
                  </p:cNvSpPr>
                  <p:nvPr/>
                </p:nvSpPr>
                <p:spPr bwMode="auto">
                  <a:xfrm>
                    <a:off x="329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8" name="Line 3475"/>
                  <p:cNvSpPr>
                    <a:spLocks noChangeShapeType="1"/>
                  </p:cNvSpPr>
                  <p:nvPr/>
                </p:nvSpPr>
                <p:spPr bwMode="auto">
                  <a:xfrm>
                    <a:off x="330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9" name="Line 3476"/>
                  <p:cNvSpPr>
                    <a:spLocks noChangeShapeType="1"/>
                  </p:cNvSpPr>
                  <p:nvPr/>
                </p:nvSpPr>
                <p:spPr bwMode="auto">
                  <a:xfrm>
                    <a:off x="331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0" name="Line 3477"/>
                  <p:cNvSpPr>
                    <a:spLocks noChangeShapeType="1"/>
                  </p:cNvSpPr>
                  <p:nvPr/>
                </p:nvSpPr>
                <p:spPr bwMode="auto">
                  <a:xfrm>
                    <a:off x="331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1" name="Line 3478"/>
                  <p:cNvSpPr>
                    <a:spLocks noChangeShapeType="1"/>
                  </p:cNvSpPr>
                  <p:nvPr/>
                </p:nvSpPr>
                <p:spPr bwMode="auto">
                  <a:xfrm>
                    <a:off x="333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2" name="Line 3479"/>
                  <p:cNvSpPr>
                    <a:spLocks noChangeShapeType="1"/>
                  </p:cNvSpPr>
                  <p:nvPr/>
                </p:nvSpPr>
                <p:spPr bwMode="auto">
                  <a:xfrm>
                    <a:off x="333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3" name="Line 3480"/>
                  <p:cNvSpPr>
                    <a:spLocks noChangeShapeType="1"/>
                  </p:cNvSpPr>
                  <p:nvPr/>
                </p:nvSpPr>
                <p:spPr bwMode="auto">
                  <a:xfrm>
                    <a:off x="3344"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4" name="Line 3481"/>
                  <p:cNvSpPr>
                    <a:spLocks noChangeShapeType="1"/>
                  </p:cNvSpPr>
                  <p:nvPr/>
                </p:nvSpPr>
                <p:spPr bwMode="auto">
                  <a:xfrm>
                    <a:off x="335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5" name="Line 3482"/>
                  <p:cNvSpPr>
                    <a:spLocks noChangeShapeType="1"/>
                  </p:cNvSpPr>
                  <p:nvPr/>
                </p:nvSpPr>
                <p:spPr bwMode="auto">
                  <a:xfrm>
                    <a:off x="336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6" name="Line 3483"/>
                  <p:cNvSpPr>
                    <a:spLocks noChangeShapeType="1"/>
                  </p:cNvSpPr>
                  <p:nvPr/>
                </p:nvSpPr>
                <p:spPr bwMode="auto">
                  <a:xfrm>
                    <a:off x="3371"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7" name="Line 3484"/>
                  <p:cNvSpPr>
                    <a:spLocks noChangeShapeType="1"/>
                  </p:cNvSpPr>
                  <p:nvPr/>
                </p:nvSpPr>
                <p:spPr bwMode="auto">
                  <a:xfrm>
                    <a:off x="3385"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8" name="Line 3485"/>
                  <p:cNvSpPr>
                    <a:spLocks noChangeShapeType="1"/>
                  </p:cNvSpPr>
                  <p:nvPr/>
                </p:nvSpPr>
                <p:spPr bwMode="auto">
                  <a:xfrm>
                    <a:off x="339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9" name="Line 3486"/>
                  <p:cNvSpPr>
                    <a:spLocks noChangeShapeType="1"/>
                  </p:cNvSpPr>
                  <p:nvPr/>
                </p:nvSpPr>
                <p:spPr bwMode="auto">
                  <a:xfrm>
                    <a:off x="3398"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0" name="Line 3487"/>
                  <p:cNvSpPr>
                    <a:spLocks noChangeShapeType="1"/>
                  </p:cNvSpPr>
                  <p:nvPr/>
                </p:nvSpPr>
                <p:spPr bwMode="auto">
                  <a:xfrm>
                    <a:off x="3412"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1" name="Line 3488"/>
                  <p:cNvSpPr>
                    <a:spLocks noChangeShapeType="1"/>
                  </p:cNvSpPr>
                  <p:nvPr/>
                </p:nvSpPr>
                <p:spPr bwMode="auto">
                  <a:xfrm>
                    <a:off x="341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2" name="Line 3489"/>
                  <p:cNvSpPr>
                    <a:spLocks noChangeShapeType="1"/>
                  </p:cNvSpPr>
                  <p:nvPr/>
                </p:nvSpPr>
                <p:spPr bwMode="auto">
                  <a:xfrm>
                    <a:off x="342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3" name="Line 3490"/>
                  <p:cNvSpPr>
                    <a:spLocks noChangeShapeType="1"/>
                  </p:cNvSpPr>
                  <p:nvPr/>
                </p:nvSpPr>
                <p:spPr bwMode="auto">
                  <a:xfrm>
                    <a:off x="3439"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4" name="Line 3491"/>
                  <p:cNvSpPr>
                    <a:spLocks noChangeShapeType="1"/>
                  </p:cNvSpPr>
                  <p:nvPr/>
                </p:nvSpPr>
                <p:spPr bwMode="auto">
                  <a:xfrm>
                    <a:off x="344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5" name="Line 3492"/>
                  <p:cNvSpPr>
                    <a:spLocks noChangeShapeType="1"/>
                  </p:cNvSpPr>
                  <p:nvPr/>
                </p:nvSpPr>
                <p:spPr bwMode="auto">
                  <a:xfrm>
                    <a:off x="3453"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6" name="Line 3493"/>
                  <p:cNvSpPr>
                    <a:spLocks noChangeShapeType="1"/>
                  </p:cNvSpPr>
                  <p:nvPr/>
                </p:nvSpPr>
                <p:spPr bwMode="auto">
                  <a:xfrm>
                    <a:off x="3466"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7" name="Line 3494"/>
                  <p:cNvSpPr>
                    <a:spLocks noChangeShapeType="1"/>
                  </p:cNvSpPr>
                  <p:nvPr/>
                </p:nvSpPr>
                <p:spPr bwMode="auto">
                  <a:xfrm>
                    <a:off x="347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8" name="Line 3495"/>
                  <p:cNvSpPr>
                    <a:spLocks noChangeShapeType="1"/>
                  </p:cNvSpPr>
                  <p:nvPr/>
                </p:nvSpPr>
                <p:spPr bwMode="auto">
                  <a:xfrm>
                    <a:off x="3480"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9" name="Line 3496"/>
                  <p:cNvSpPr>
                    <a:spLocks noChangeShapeType="1"/>
                  </p:cNvSpPr>
                  <p:nvPr/>
                </p:nvSpPr>
                <p:spPr bwMode="auto">
                  <a:xfrm>
                    <a:off x="3493"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0" name="Line 3497"/>
                  <p:cNvSpPr>
                    <a:spLocks noChangeShapeType="1"/>
                  </p:cNvSpPr>
                  <p:nvPr/>
                </p:nvSpPr>
                <p:spPr bwMode="auto">
                  <a:xfrm>
                    <a:off x="3500"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1" name="Line 3498"/>
                  <p:cNvSpPr>
                    <a:spLocks noChangeShapeType="1"/>
                  </p:cNvSpPr>
                  <p:nvPr/>
                </p:nvSpPr>
                <p:spPr bwMode="auto">
                  <a:xfrm>
                    <a:off x="3507"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2" name="Line 3499"/>
                  <p:cNvSpPr>
                    <a:spLocks noChangeShapeType="1"/>
                  </p:cNvSpPr>
                  <p:nvPr/>
                </p:nvSpPr>
                <p:spPr bwMode="auto">
                  <a:xfrm>
                    <a:off x="352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3" name="Line 3500"/>
                  <p:cNvSpPr>
                    <a:spLocks noChangeShapeType="1"/>
                  </p:cNvSpPr>
                  <p:nvPr/>
                </p:nvSpPr>
                <p:spPr bwMode="auto">
                  <a:xfrm>
                    <a:off x="3527"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4" name="Line 3501"/>
                  <p:cNvSpPr>
                    <a:spLocks noChangeShapeType="1"/>
                  </p:cNvSpPr>
                  <p:nvPr/>
                </p:nvSpPr>
                <p:spPr bwMode="auto">
                  <a:xfrm>
                    <a:off x="3534"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5" name="Line 3502"/>
                  <p:cNvSpPr>
                    <a:spLocks noChangeShapeType="1"/>
                  </p:cNvSpPr>
                  <p:nvPr/>
                </p:nvSpPr>
                <p:spPr bwMode="auto">
                  <a:xfrm>
                    <a:off x="354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6" name="Line 3503"/>
                  <p:cNvSpPr>
                    <a:spLocks noChangeShapeType="1"/>
                  </p:cNvSpPr>
                  <p:nvPr/>
                </p:nvSpPr>
                <p:spPr bwMode="auto">
                  <a:xfrm>
                    <a:off x="355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7" name="Line 3504"/>
                  <p:cNvSpPr>
                    <a:spLocks noChangeShapeType="1"/>
                  </p:cNvSpPr>
                  <p:nvPr/>
                </p:nvSpPr>
                <p:spPr bwMode="auto">
                  <a:xfrm>
                    <a:off x="3561"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8" name="Line 3505"/>
                  <p:cNvSpPr>
                    <a:spLocks noChangeShapeType="1"/>
                  </p:cNvSpPr>
                  <p:nvPr/>
                </p:nvSpPr>
                <p:spPr bwMode="auto">
                  <a:xfrm>
                    <a:off x="3575"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9" name="Line 3506"/>
                  <p:cNvSpPr>
                    <a:spLocks noChangeShapeType="1"/>
                  </p:cNvSpPr>
                  <p:nvPr/>
                </p:nvSpPr>
                <p:spPr bwMode="auto">
                  <a:xfrm>
                    <a:off x="358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0" name="Line 3507"/>
                  <p:cNvSpPr>
                    <a:spLocks noChangeShapeType="1"/>
                  </p:cNvSpPr>
                  <p:nvPr/>
                </p:nvSpPr>
                <p:spPr bwMode="auto">
                  <a:xfrm>
                    <a:off x="3588"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1" name="Line 3508"/>
                  <p:cNvSpPr>
                    <a:spLocks noChangeShapeType="1"/>
                  </p:cNvSpPr>
                  <p:nvPr/>
                </p:nvSpPr>
                <p:spPr bwMode="auto">
                  <a:xfrm>
                    <a:off x="3602"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2" name="Line 3509"/>
                  <p:cNvSpPr>
                    <a:spLocks noChangeShapeType="1"/>
                  </p:cNvSpPr>
                  <p:nvPr/>
                </p:nvSpPr>
                <p:spPr bwMode="auto">
                  <a:xfrm>
                    <a:off x="360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3" name="Line 3510"/>
                  <p:cNvSpPr>
                    <a:spLocks noChangeShapeType="1"/>
                  </p:cNvSpPr>
                  <p:nvPr/>
                </p:nvSpPr>
                <p:spPr bwMode="auto">
                  <a:xfrm>
                    <a:off x="3615"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4" name="Line 3511"/>
                  <p:cNvSpPr>
                    <a:spLocks noChangeShapeType="1"/>
                  </p:cNvSpPr>
                  <p:nvPr/>
                </p:nvSpPr>
                <p:spPr bwMode="auto">
                  <a:xfrm>
                    <a:off x="3629"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5" name="Line 3512"/>
                  <p:cNvSpPr>
                    <a:spLocks noChangeShapeType="1"/>
                  </p:cNvSpPr>
                  <p:nvPr/>
                </p:nvSpPr>
                <p:spPr bwMode="auto">
                  <a:xfrm>
                    <a:off x="363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6" name="Line 3513"/>
                  <p:cNvSpPr>
                    <a:spLocks noChangeShapeType="1"/>
                  </p:cNvSpPr>
                  <p:nvPr/>
                </p:nvSpPr>
                <p:spPr bwMode="auto">
                  <a:xfrm>
                    <a:off x="3642"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7" name="Line 3514"/>
                  <p:cNvSpPr>
                    <a:spLocks noChangeShapeType="1"/>
                  </p:cNvSpPr>
                  <p:nvPr/>
                </p:nvSpPr>
                <p:spPr bwMode="auto">
                  <a:xfrm>
                    <a:off x="3656"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8" name="Line 3515"/>
                  <p:cNvSpPr>
                    <a:spLocks noChangeShapeType="1"/>
                  </p:cNvSpPr>
                  <p:nvPr/>
                </p:nvSpPr>
                <p:spPr bwMode="auto">
                  <a:xfrm>
                    <a:off x="366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9" name="Line 3516"/>
                  <p:cNvSpPr>
                    <a:spLocks noChangeShapeType="1"/>
                  </p:cNvSpPr>
                  <p:nvPr/>
                </p:nvSpPr>
                <p:spPr bwMode="auto">
                  <a:xfrm>
                    <a:off x="3669"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0" name="Line 3517"/>
                  <p:cNvSpPr>
                    <a:spLocks noChangeShapeType="1"/>
                  </p:cNvSpPr>
                  <p:nvPr/>
                </p:nvSpPr>
                <p:spPr bwMode="auto">
                  <a:xfrm>
                    <a:off x="3683"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1" name="Line 3518"/>
                  <p:cNvSpPr>
                    <a:spLocks noChangeShapeType="1"/>
                  </p:cNvSpPr>
                  <p:nvPr/>
                </p:nvSpPr>
                <p:spPr bwMode="auto">
                  <a:xfrm>
                    <a:off x="369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2" name="Line 3519"/>
                  <p:cNvSpPr>
                    <a:spLocks noChangeShapeType="1"/>
                  </p:cNvSpPr>
                  <p:nvPr/>
                </p:nvSpPr>
                <p:spPr bwMode="auto">
                  <a:xfrm>
                    <a:off x="3696" y="1739"/>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3" name="Line 3520"/>
                  <p:cNvSpPr>
                    <a:spLocks noChangeShapeType="1"/>
                  </p:cNvSpPr>
                  <p:nvPr/>
                </p:nvSpPr>
                <p:spPr bwMode="auto">
                  <a:xfrm>
                    <a:off x="3710"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4" name="Line 3521"/>
                  <p:cNvSpPr>
                    <a:spLocks noChangeShapeType="1"/>
                  </p:cNvSpPr>
                  <p:nvPr/>
                </p:nvSpPr>
                <p:spPr bwMode="auto">
                  <a:xfrm>
                    <a:off x="371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5" name="Line 3522"/>
                  <p:cNvSpPr>
                    <a:spLocks noChangeShapeType="1"/>
                  </p:cNvSpPr>
                  <p:nvPr/>
                </p:nvSpPr>
                <p:spPr bwMode="auto">
                  <a:xfrm>
                    <a:off x="3723"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6" name="Line 3523"/>
                  <p:cNvSpPr>
                    <a:spLocks noChangeShapeType="1"/>
                  </p:cNvSpPr>
                  <p:nvPr/>
                </p:nvSpPr>
                <p:spPr bwMode="auto">
                  <a:xfrm>
                    <a:off x="3737"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7" name="Line 3524"/>
                  <p:cNvSpPr>
                    <a:spLocks noChangeShapeType="1"/>
                  </p:cNvSpPr>
                  <p:nvPr/>
                </p:nvSpPr>
                <p:spPr bwMode="auto">
                  <a:xfrm>
                    <a:off x="3744"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8" name="Line 3525"/>
                  <p:cNvSpPr>
                    <a:spLocks noChangeShapeType="1"/>
                  </p:cNvSpPr>
                  <p:nvPr/>
                </p:nvSpPr>
                <p:spPr bwMode="auto">
                  <a:xfrm>
                    <a:off x="3750"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9" name="Line 3526"/>
                  <p:cNvSpPr>
                    <a:spLocks noChangeShapeType="1"/>
                  </p:cNvSpPr>
                  <p:nvPr/>
                </p:nvSpPr>
                <p:spPr bwMode="auto">
                  <a:xfrm>
                    <a:off x="3764"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0" name="Line 3527"/>
                  <p:cNvSpPr>
                    <a:spLocks noChangeShapeType="1"/>
                  </p:cNvSpPr>
                  <p:nvPr/>
                </p:nvSpPr>
                <p:spPr bwMode="auto">
                  <a:xfrm>
                    <a:off x="3771"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1" name="Line 3528"/>
                  <p:cNvSpPr>
                    <a:spLocks noChangeShapeType="1"/>
                  </p:cNvSpPr>
                  <p:nvPr/>
                </p:nvSpPr>
                <p:spPr bwMode="auto">
                  <a:xfrm>
                    <a:off x="3777" y="1739"/>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2" name="Line 3529"/>
                  <p:cNvSpPr>
                    <a:spLocks noChangeShapeType="1"/>
                  </p:cNvSpPr>
                  <p:nvPr/>
                </p:nvSpPr>
                <p:spPr bwMode="auto">
                  <a:xfrm>
                    <a:off x="3791" y="1739"/>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3" name="Line 3530"/>
                  <p:cNvSpPr>
                    <a:spLocks noChangeShapeType="1"/>
                  </p:cNvSpPr>
                  <p:nvPr/>
                </p:nvSpPr>
                <p:spPr bwMode="auto">
                  <a:xfrm>
                    <a:off x="3798" y="1739"/>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4" name="Line 3531"/>
                  <p:cNvSpPr>
                    <a:spLocks noChangeShapeType="1"/>
                  </p:cNvSpPr>
                  <p:nvPr/>
                </p:nvSpPr>
                <p:spPr bwMode="auto">
                  <a:xfrm>
                    <a:off x="3805" y="1739"/>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19" name="Group 3733"/>
                <p:cNvGrpSpPr>
                  <a:grpSpLocks/>
                </p:cNvGrpSpPr>
                <p:nvPr/>
              </p:nvGrpSpPr>
              <p:grpSpPr bwMode="auto">
                <a:xfrm>
                  <a:off x="673" y="568"/>
                  <a:ext cx="2648" cy="614"/>
                  <a:chOff x="1204" y="1248"/>
                  <a:chExt cx="2648" cy="614"/>
                </a:xfrm>
              </p:grpSpPr>
              <p:sp>
                <p:nvSpPr>
                  <p:cNvPr id="1735" name="Rectangle 3533"/>
                  <p:cNvSpPr>
                    <a:spLocks noChangeArrowheads="1"/>
                  </p:cNvSpPr>
                  <p:nvPr/>
                </p:nvSpPr>
                <p:spPr bwMode="auto">
                  <a:xfrm>
                    <a:off x="1204" y="1688"/>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0.3</a:t>
                    </a:r>
                    <a:endParaRPr lang="en-GB" altLang="de-DE" dirty="0">
                      <a:cs typeface="Arial" panose="020B0604020202020204" pitchFamily="34" charset="0"/>
                    </a:endParaRPr>
                  </a:p>
                </p:txBody>
              </p:sp>
              <p:sp>
                <p:nvSpPr>
                  <p:cNvPr id="1736" name="Line 3534"/>
                  <p:cNvSpPr>
                    <a:spLocks noChangeShapeType="1"/>
                  </p:cNvSpPr>
                  <p:nvPr/>
                </p:nvSpPr>
                <p:spPr bwMode="auto">
                  <a:xfrm flipH="1">
                    <a:off x="1405" y="1248"/>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7" name="Line 3535"/>
                  <p:cNvSpPr>
                    <a:spLocks noChangeShapeType="1"/>
                  </p:cNvSpPr>
                  <p:nvPr/>
                </p:nvSpPr>
                <p:spPr bwMode="auto">
                  <a:xfrm>
                    <a:off x="3809" y="1248"/>
                    <a:ext cx="43"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8" name="Line 3536"/>
                  <p:cNvSpPr>
                    <a:spLocks noChangeShapeType="1"/>
                  </p:cNvSpPr>
                  <p:nvPr/>
                </p:nvSpPr>
                <p:spPr bwMode="auto">
                  <a:xfrm>
                    <a:off x="144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9" name="Line 3537"/>
                  <p:cNvSpPr>
                    <a:spLocks noChangeShapeType="1"/>
                  </p:cNvSpPr>
                  <p:nvPr/>
                </p:nvSpPr>
                <p:spPr bwMode="auto">
                  <a:xfrm>
                    <a:off x="14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0" name="Line 3538"/>
                  <p:cNvSpPr>
                    <a:spLocks noChangeShapeType="1"/>
                  </p:cNvSpPr>
                  <p:nvPr/>
                </p:nvSpPr>
                <p:spPr bwMode="auto">
                  <a:xfrm>
                    <a:off x="147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1" name="Line 3539"/>
                  <p:cNvSpPr>
                    <a:spLocks noChangeShapeType="1"/>
                  </p:cNvSpPr>
                  <p:nvPr/>
                </p:nvSpPr>
                <p:spPr bwMode="auto">
                  <a:xfrm>
                    <a:off x="147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2" name="Line 3540"/>
                  <p:cNvSpPr>
                    <a:spLocks noChangeShapeType="1"/>
                  </p:cNvSpPr>
                  <p:nvPr/>
                </p:nvSpPr>
                <p:spPr bwMode="auto">
                  <a:xfrm>
                    <a:off x="14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3" name="Line 3541"/>
                  <p:cNvSpPr>
                    <a:spLocks noChangeShapeType="1"/>
                  </p:cNvSpPr>
                  <p:nvPr/>
                </p:nvSpPr>
                <p:spPr bwMode="auto">
                  <a:xfrm>
                    <a:off x="14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4" name="Line 3542"/>
                  <p:cNvSpPr>
                    <a:spLocks noChangeShapeType="1"/>
                  </p:cNvSpPr>
                  <p:nvPr/>
                </p:nvSpPr>
                <p:spPr bwMode="auto">
                  <a:xfrm>
                    <a:off x="150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5" name="Line 3543"/>
                  <p:cNvSpPr>
                    <a:spLocks noChangeShapeType="1"/>
                  </p:cNvSpPr>
                  <p:nvPr/>
                </p:nvSpPr>
                <p:spPr bwMode="auto">
                  <a:xfrm>
                    <a:off x="151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6" name="Line 3544"/>
                  <p:cNvSpPr>
                    <a:spLocks noChangeShapeType="1"/>
                  </p:cNvSpPr>
                  <p:nvPr/>
                </p:nvSpPr>
                <p:spPr bwMode="auto">
                  <a:xfrm>
                    <a:off x="152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7" name="Line 3545"/>
                  <p:cNvSpPr>
                    <a:spLocks noChangeShapeType="1"/>
                  </p:cNvSpPr>
                  <p:nvPr/>
                </p:nvSpPr>
                <p:spPr bwMode="auto">
                  <a:xfrm>
                    <a:off x="153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8" name="Line 3546"/>
                  <p:cNvSpPr>
                    <a:spLocks noChangeShapeType="1"/>
                  </p:cNvSpPr>
                  <p:nvPr/>
                </p:nvSpPr>
                <p:spPr bwMode="auto">
                  <a:xfrm>
                    <a:off x="154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9" name="Line 3547"/>
                  <p:cNvSpPr>
                    <a:spLocks noChangeShapeType="1"/>
                  </p:cNvSpPr>
                  <p:nvPr/>
                </p:nvSpPr>
                <p:spPr bwMode="auto">
                  <a:xfrm>
                    <a:off x="155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0" name="Line 3548"/>
                  <p:cNvSpPr>
                    <a:spLocks noChangeShapeType="1"/>
                  </p:cNvSpPr>
                  <p:nvPr/>
                </p:nvSpPr>
                <p:spPr bwMode="auto">
                  <a:xfrm>
                    <a:off x="155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1" name="Line 3549"/>
                  <p:cNvSpPr>
                    <a:spLocks noChangeShapeType="1"/>
                  </p:cNvSpPr>
                  <p:nvPr/>
                </p:nvSpPr>
                <p:spPr bwMode="auto">
                  <a:xfrm>
                    <a:off x="157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2" name="Line 3550"/>
                  <p:cNvSpPr>
                    <a:spLocks noChangeShapeType="1"/>
                  </p:cNvSpPr>
                  <p:nvPr/>
                </p:nvSpPr>
                <p:spPr bwMode="auto">
                  <a:xfrm>
                    <a:off x="157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3" name="Line 3551"/>
                  <p:cNvSpPr>
                    <a:spLocks noChangeShapeType="1"/>
                  </p:cNvSpPr>
                  <p:nvPr/>
                </p:nvSpPr>
                <p:spPr bwMode="auto">
                  <a:xfrm>
                    <a:off x="158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4" name="Line 3552"/>
                  <p:cNvSpPr>
                    <a:spLocks noChangeShapeType="1"/>
                  </p:cNvSpPr>
                  <p:nvPr/>
                </p:nvSpPr>
                <p:spPr bwMode="auto">
                  <a:xfrm>
                    <a:off x="15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5" name="Line 3553"/>
                  <p:cNvSpPr>
                    <a:spLocks noChangeShapeType="1"/>
                  </p:cNvSpPr>
                  <p:nvPr/>
                </p:nvSpPr>
                <p:spPr bwMode="auto">
                  <a:xfrm>
                    <a:off x="160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6" name="Line 3554"/>
                  <p:cNvSpPr>
                    <a:spLocks noChangeShapeType="1"/>
                  </p:cNvSpPr>
                  <p:nvPr/>
                </p:nvSpPr>
                <p:spPr bwMode="auto">
                  <a:xfrm>
                    <a:off x="161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7" name="Line 3555"/>
                  <p:cNvSpPr>
                    <a:spLocks noChangeShapeType="1"/>
                  </p:cNvSpPr>
                  <p:nvPr/>
                </p:nvSpPr>
                <p:spPr bwMode="auto">
                  <a:xfrm>
                    <a:off x="16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8" name="Line 3556"/>
                  <p:cNvSpPr>
                    <a:spLocks noChangeShapeType="1"/>
                  </p:cNvSpPr>
                  <p:nvPr/>
                </p:nvSpPr>
                <p:spPr bwMode="auto">
                  <a:xfrm>
                    <a:off x="163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9" name="Line 3557"/>
                  <p:cNvSpPr>
                    <a:spLocks noChangeShapeType="1"/>
                  </p:cNvSpPr>
                  <p:nvPr/>
                </p:nvSpPr>
                <p:spPr bwMode="auto">
                  <a:xfrm>
                    <a:off x="163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0" name="Line 3558"/>
                  <p:cNvSpPr>
                    <a:spLocks noChangeShapeType="1"/>
                  </p:cNvSpPr>
                  <p:nvPr/>
                </p:nvSpPr>
                <p:spPr bwMode="auto">
                  <a:xfrm>
                    <a:off x="16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1" name="Line 3559"/>
                  <p:cNvSpPr>
                    <a:spLocks noChangeShapeType="1"/>
                  </p:cNvSpPr>
                  <p:nvPr/>
                </p:nvSpPr>
                <p:spPr bwMode="auto">
                  <a:xfrm>
                    <a:off x="166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2" name="Line 3560"/>
                  <p:cNvSpPr>
                    <a:spLocks noChangeShapeType="1"/>
                  </p:cNvSpPr>
                  <p:nvPr/>
                </p:nvSpPr>
                <p:spPr bwMode="auto">
                  <a:xfrm>
                    <a:off x="166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3" name="Line 3561"/>
                  <p:cNvSpPr>
                    <a:spLocks noChangeShapeType="1"/>
                  </p:cNvSpPr>
                  <p:nvPr/>
                </p:nvSpPr>
                <p:spPr bwMode="auto">
                  <a:xfrm>
                    <a:off x="16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4" name="Line 3562"/>
                  <p:cNvSpPr>
                    <a:spLocks noChangeShapeType="1"/>
                  </p:cNvSpPr>
                  <p:nvPr/>
                </p:nvSpPr>
                <p:spPr bwMode="auto">
                  <a:xfrm>
                    <a:off x="168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5" name="Line 3563"/>
                  <p:cNvSpPr>
                    <a:spLocks noChangeShapeType="1"/>
                  </p:cNvSpPr>
                  <p:nvPr/>
                </p:nvSpPr>
                <p:spPr bwMode="auto">
                  <a:xfrm>
                    <a:off x="169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6" name="Line 3564"/>
                  <p:cNvSpPr>
                    <a:spLocks noChangeShapeType="1"/>
                  </p:cNvSpPr>
                  <p:nvPr/>
                </p:nvSpPr>
                <p:spPr bwMode="auto">
                  <a:xfrm>
                    <a:off x="17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7" name="Line 3565"/>
                  <p:cNvSpPr>
                    <a:spLocks noChangeShapeType="1"/>
                  </p:cNvSpPr>
                  <p:nvPr/>
                </p:nvSpPr>
                <p:spPr bwMode="auto">
                  <a:xfrm>
                    <a:off x="171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8" name="Line 3566"/>
                  <p:cNvSpPr>
                    <a:spLocks noChangeShapeType="1"/>
                  </p:cNvSpPr>
                  <p:nvPr/>
                </p:nvSpPr>
                <p:spPr bwMode="auto">
                  <a:xfrm>
                    <a:off x="172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9" name="Line 3567"/>
                  <p:cNvSpPr>
                    <a:spLocks noChangeShapeType="1"/>
                  </p:cNvSpPr>
                  <p:nvPr/>
                </p:nvSpPr>
                <p:spPr bwMode="auto">
                  <a:xfrm>
                    <a:off x="17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0" name="Line 3568"/>
                  <p:cNvSpPr>
                    <a:spLocks noChangeShapeType="1"/>
                  </p:cNvSpPr>
                  <p:nvPr/>
                </p:nvSpPr>
                <p:spPr bwMode="auto">
                  <a:xfrm>
                    <a:off x="174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1" name="Line 3569"/>
                  <p:cNvSpPr>
                    <a:spLocks noChangeShapeType="1"/>
                  </p:cNvSpPr>
                  <p:nvPr/>
                </p:nvSpPr>
                <p:spPr bwMode="auto">
                  <a:xfrm>
                    <a:off x="17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2" name="Line 3570"/>
                  <p:cNvSpPr>
                    <a:spLocks noChangeShapeType="1"/>
                  </p:cNvSpPr>
                  <p:nvPr/>
                </p:nvSpPr>
                <p:spPr bwMode="auto">
                  <a:xfrm>
                    <a:off x="176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3" name="Line 3571"/>
                  <p:cNvSpPr>
                    <a:spLocks noChangeShapeType="1"/>
                  </p:cNvSpPr>
                  <p:nvPr/>
                </p:nvSpPr>
                <p:spPr bwMode="auto">
                  <a:xfrm>
                    <a:off x="176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4" name="Line 3572"/>
                  <p:cNvSpPr>
                    <a:spLocks noChangeShapeType="1"/>
                  </p:cNvSpPr>
                  <p:nvPr/>
                </p:nvSpPr>
                <p:spPr bwMode="auto">
                  <a:xfrm>
                    <a:off x="17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5" name="Line 3573"/>
                  <p:cNvSpPr>
                    <a:spLocks noChangeShapeType="1"/>
                  </p:cNvSpPr>
                  <p:nvPr/>
                </p:nvSpPr>
                <p:spPr bwMode="auto">
                  <a:xfrm>
                    <a:off x="178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6" name="Line 3574"/>
                  <p:cNvSpPr>
                    <a:spLocks noChangeShapeType="1"/>
                  </p:cNvSpPr>
                  <p:nvPr/>
                </p:nvSpPr>
                <p:spPr bwMode="auto">
                  <a:xfrm>
                    <a:off x="179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7" name="Line 3575"/>
                  <p:cNvSpPr>
                    <a:spLocks noChangeShapeType="1"/>
                  </p:cNvSpPr>
                  <p:nvPr/>
                </p:nvSpPr>
                <p:spPr bwMode="auto">
                  <a:xfrm>
                    <a:off x="18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8" name="Line 3576"/>
                  <p:cNvSpPr>
                    <a:spLocks noChangeShapeType="1"/>
                  </p:cNvSpPr>
                  <p:nvPr/>
                </p:nvSpPr>
                <p:spPr bwMode="auto">
                  <a:xfrm>
                    <a:off x="181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9" name="Line 3577"/>
                  <p:cNvSpPr>
                    <a:spLocks noChangeShapeType="1"/>
                  </p:cNvSpPr>
                  <p:nvPr/>
                </p:nvSpPr>
                <p:spPr bwMode="auto">
                  <a:xfrm>
                    <a:off x="182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0" name="Line 3578"/>
                  <p:cNvSpPr>
                    <a:spLocks noChangeShapeType="1"/>
                  </p:cNvSpPr>
                  <p:nvPr/>
                </p:nvSpPr>
                <p:spPr bwMode="auto">
                  <a:xfrm>
                    <a:off x="182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1" name="Line 3579"/>
                  <p:cNvSpPr>
                    <a:spLocks noChangeShapeType="1"/>
                  </p:cNvSpPr>
                  <p:nvPr/>
                </p:nvSpPr>
                <p:spPr bwMode="auto">
                  <a:xfrm>
                    <a:off x="18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2" name="Line 3580"/>
                  <p:cNvSpPr>
                    <a:spLocks noChangeShapeType="1"/>
                  </p:cNvSpPr>
                  <p:nvPr/>
                </p:nvSpPr>
                <p:spPr bwMode="auto">
                  <a:xfrm>
                    <a:off x="184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3" name="Line 3581"/>
                  <p:cNvSpPr>
                    <a:spLocks noChangeShapeType="1"/>
                  </p:cNvSpPr>
                  <p:nvPr/>
                </p:nvSpPr>
                <p:spPr bwMode="auto">
                  <a:xfrm>
                    <a:off x="185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4" name="Line 3582"/>
                  <p:cNvSpPr>
                    <a:spLocks noChangeShapeType="1"/>
                  </p:cNvSpPr>
                  <p:nvPr/>
                </p:nvSpPr>
                <p:spPr bwMode="auto">
                  <a:xfrm>
                    <a:off x="18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5" name="Line 3583"/>
                  <p:cNvSpPr>
                    <a:spLocks noChangeShapeType="1"/>
                  </p:cNvSpPr>
                  <p:nvPr/>
                </p:nvSpPr>
                <p:spPr bwMode="auto">
                  <a:xfrm>
                    <a:off x="18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6" name="Line 3584"/>
                  <p:cNvSpPr>
                    <a:spLocks noChangeShapeType="1"/>
                  </p:cNvSpPr>
                  <p:nvPr/>
                </p:nvSpPr>
                <p:spPr bwMode="auto">
                  <a:xfrm>
                    <a:off x="188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7" name="Line 3585"/>
                  <p:cNvSpPr>
                    <a:spLocks noChangeShapeType="1"/>
                  </p:cNvSpPr>
                  <p:nvPr/>
                </p:nvSpPr>
                <p:spPr bwMode="auto">
                  <a:xfrm>
                    <a:off x="189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8" name="Line 3586"/>
                  <p:cNvSpPr>
                    <a:spLocks noChangeShapeType="1"/>
                  </p:cNvSpPr>
                  <p:nvPr/>
                </p:nvSpPr>
                <p:spPr bwMode="auto">
                  <a:xfrm>
                    <a:off x="190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9" name="Line 3587"/>
                  <p:cNvSpPr>
                    <a:spLocks noChangeShapeType="1"/>
                  </p:cNvSpPr>
                  <p:nvPr/>
                </p:nvSpPr>
                <p:spPr bwMode="auto">
                  <a:xfrm>
                    <a:off x="191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0" name="Line 3588"/>
                  <p:cNvSpPr>
                    <a:spLocks noChangeShapeType="1"/>
                  </p:cNvSpPr>
                  <p:nvPr/>
                </p:nvSpPr>
                <p:spPr bwMode="auto">
                  <a:xfrm>
                    <a:off x="192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1" name="Line 3589"/>
                  <p:cNvSpPr>
                    <a:spLocks noChangeShapeType="1"/>
                  </p:cNvSpPr>
                  <p:nvPr/>
                </p:nvSpPr>
                <p:spPr bwMode="auto">
                  <a:xfrm>
                    <a:off x="193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2" name="Line 3590"/>
                  <p:cNvSpPr>
                    <a:spLocks noChangeShapeType="1"/>
                  </p:cNvSpPr>
                  <p:nvPr/>
                </p:nvSpPr>
                <p:spPr bwMode="auto">
                  <a:xfrm>
                    <a:off x="193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3" name="Line 3591"/>
                  <p:cNvSpPr>
                    <a:spLocks noChangeShapeType="1"/>
                  </p:cNvSpPr>
                  <p:nvPr/>
                </p:nvSpPr>
                <p:spPr bwMode="auto">
                  <a:xfrm>
                    <a:off x="195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4" name="Line 3592"/>
                  <p:cNvSpPr>
                    <a:spLocks noChangeShapeType="1"/>
                  </p:cNvSpPr>
                  <p:nvPr/>
                </p:nvSpPr>
                <p:spPr bwMode="auto">
                  <a:xfrm>
                    <a:off x="195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5" name="Line 3593"/>
                  <p:cNvSpPr>
                    <a:spLocks noChangeShapeType="1"/>
                  </p:cNvSpPr>
                  <p:nvPr/>
                </p:nvSpPr>
                <p:spPr bwMode="auto">
                  <a:xfrm>
                    <a:off x="196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6" name="Line 3594"/>
                  <p:cNvSpPr>
                    <a:spLocks noChangeShapeType="1"/>
                  </p:cNvSpPr>
                  <p:nvPr/>
                </p:nvSpPr>
                <p:spPr bwMode="auto">
                  <a:xfrm>
                    <a:off x="19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7" name="Line 3595"/>
                  <p:cNvSpPr>
                    <a:spLocks noChangeShapeType="1"/>
                  </p:cNvSpPr>
                  <p:nvPr/>
                </p:nvSpPr>
                <p:spPr bwMode="auto">
                  <a:xfrm>
                    <a:off x="198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8" name="Line 3596"/>
                  <p:cNvSpPr>
                    <a:spLocks noChangeShapeType="1"/>
                  </p:cNvSpPr>
                  <p:nvPr/>
                </p:nvSpPr>
                <p:spPr bwMode="auto">
                  <a:xfrm>
                    <a:off x="199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9" name="Line 3597"/>
                  <p:cNvSpPr>
                    <a:spLocks noChangeShapeType="1"/>
                  </p:cNvSpPr>
                  <p:nvPr/>
                </p:nvSpPr>
                <p:spPr bwMode="auto">
                  <a:xfrm>
                    <a:off x="20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0" name="Line 3598"/>
                  <p:cNvSpPr>
                    <a:spLocks noChangeShapeType="1"/>
                  </p:cNvSpPr>
                  <p:nvPr/>
                </p:nvSpPr>
                <p:spPr bwMode="auto">
                  <a:xfrm>
                    <a:off x="201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1" name="Line 3599"/>
                  <p:cNvSpPr>
                    <a:spLocks noChangeShapeType="1"/>
                  </p:cNvSpPr>
                  <p:nvPr/>
                </p:nvSpPr>
                <p:spPr bwMode="auto">
                  <a:xfrm>
                    <a:off x="201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2" name="Line 3600"/>
                  <p:cNvSpPr>
                    <a:spLocks noChangeShapeType="1"/>
                  </p:cNvSpPr>
                  <p:nvPr/>
                </p:nvSpPr>
                <p:spPr bwMode="auto">
                  <a:xfrm>
                    <a:off x="20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3" name="Line 3601"/>
                  <p:cNvSpPr>
                    <a:spLocks noChangeShapeType="1"/>
                  </p:cNvSpPr>
                  <p:nvPr/>
                </p:nvSpPr>
                <p:spPr bwMode="auto">
                  <a:xfrm>
                    <a:off x="203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4" name="Line 3602"/>
                  <p:cNvSpPr>
                    <a:spLocks noChangeShapeType="1"/>
                  </p:cNvSpPr>
                  <p:nvPr/>
                </p:nvSpPr>
                <p:spPr bwMode="auto">
                  <a:xfrm>
                    <a:off x="204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5" name="Line 3603"/>
                  <p:cNvSpPr>
                    <a:spLocks noChangeShapeType="1"/>
                  </p:cNvSpPr>
                  <p:nvPr/>
                </p:nvSpPr>
                <p:spPr bwMode="auto">
                  <a:xfrm>
                    <a:off x="20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6" name="Line 3604"/>
                  <p:cNvSpPr>
                    <a:spLocks noChangeShapeType="1"/>
                  </p:cNvSpPr>
                  <p:nvPr/>
                </p:nvSpPr>
                <p:spPr bwMode="auto">
                  <a:xfrm>
                    <a:off x="206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7" name="Line 3605"/>
                  <p:cNvSpPr>
                    <a:spLocks noChangeShapeType="1"/>
                  </p:cNvSpPr>
                  <p:nvPr/>
                </p:nvSpPr>
                <p:spPr bwMode="auto">
                  <a:xfrm>
                    <a:off x="207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8" name="Line 3606"/>
                  <p:cNvSpPr>
                    <a:spLocks noChangeShapeType="1"/>
                  </p:cNvSpPr>
                  <p:nvPr/>
                </p:nvSpPr>
                <p:spPr bwMode="auto">
                  <a:xfrm>
                    <a:off x="20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9" name="Line 3607"/>
                  <p:cNvSpPr>
                    <a:spLocks noChangeShapeType="1"/>
                  </p:cNvSpPr>
                  <p:nvPr/>
                </p:nvSpPr>
                <p:spPr bwMode="auto">
                  <a:xfrm>
                    <a:off x="209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0" name="Line 3608"/>
                  <p:cNvSpPr>
                    <a:spLocks noChangeShapeType="1"/>
                  </p:cNvSpPr>
                  <p:nvPr/>
                </p:nvSpPr>
                <p:spPr bwMode="auto">
                  <a:xfrm>
                    <a:off x="209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1" name="Line 3609"/>
                  <p:cNvSpPr>
                    <a:spLocks noChangeShapeType="1"/>
                  </p:cNvSpPr>
                  <p:nvPr/>
                </p:nvSpPr>
                <p:spPr bwMode="auto">
                  <a:xfrm>
                    <a:off x="21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2" name="Line 3610"/>
                  <p:cNvSpPr>
                    <a:spLocks noChangeShapeType="1"/>
                  </p:cNvSpPr>
                  <p:nvPr/>
                </p:nvSpPr>
                <p:spPr bwMode="auto">
                  <a:xfrm>
                    <a:off x="212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3" name="Line 3611"/>
                  <p:cNvSpPr>
                    <a:spLocks noChangeShapeType="1"/>
                  </p:cNvSpPr>
                  <p:nvPr/>
                </p:nvSpPr>
                <p:spPr bwMode="auto">
                  <a:xfrm>
                    <a:off x="21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4" name="Line 3612"/>
                  <p:cNvSpPr>
                    <a:spLocks noChangeShapeType="1"/>
                  </p:cNvSpPr>
                  <p:nvPr/>
                </p:nvSpPr>
                <p:spPr bwMode="auto">
                  <a:xfrm>
                    <a:off x="214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5" name="Line 3613"/>
                  <p:cNvSpPr>
                    <a:spLocks noChangeShapeType="1"/>
                  </p:cNvSpPr>
                  <p:nvPr/>
                </p:nvSpPr>
                <p:spPr bwMode="auto">
                  <a:xfrm>
                    <a:off x="214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6" name="Line 3614"/>
                  <p:cNvSpPr>
                    <a:spLocks noChangeShapeType="1"/>
                  </p:cNvSpPr>
                  <p:nvPr/>
                </p:nvSpPr>
                <p:spPr bwMode="auto">
                  <a:xfrm>
                    <a:off x="21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7" name="Line 3615"/>
                  <p:cNvSpPr>
                    <a:spLocks noChangeShapeType="1"/>
                  </p:cNvSpPr>
                  <p:nvPr/>
                </p:nvSpPr>
                <p:spPr bwMode="auto">
                  <a:xfrm>
                    <a:off x="216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8" name="Line 3616"/>
                  <p:cNvSpPr>
                    <a:spLocks noChangeShapeType="1"/>
                  </p:cNvSpPr>
                  <p:nvPr/>
                </p:nvSpPr>
                <p:spPr bwMode="auto">
                  <a:xfrm>
                    <a:off x="217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9" name="Line 3617"/>
                  <p:cNvSpPr>
                    <a:spLocks noChangeShapeType="1"/>
                  </p:cNvSpPr>
                  <p:nvPr/>
                </p:nvSpPr>
                <p:spPr bwMode="auto">
                  <a:xfrm>
                    <a:off x="21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0" name="Line 3618"/>
                  <p:cNvSpPr>
                    <a:spLocks noChangeShapeType="1"/>
                  </p:cNvSpPr>
                  <p:nvPr/>
                </p:nvSpPr>
                <p:spPr bwMode="auto">
                  <a:xfrm>
                    <a:off x="219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1" name="Line 3619"/>
                  <p:cNvSpPr>
                    <a:spLocks noChangeShapeType="1"/>
                  </p:cNvSpPr>
                  <p:nvPr/>
                </p:nvSpPr>
                <p:spPr bwMode="auto">
                  <a:xfrm>
                    <a:off x="220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2" name="Line 3620"/>
                  <p:cNvSpPr>
                    <a:spLocks noChangeShapeType="1"/>
                  </p:cNvSpPr>
                  <p:nvPr/>
                </p:nvSpPr>
                <p:spPr bwMode="auto">
                  <a:xfrm>
                    <a:off x="220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3" name="Line 3621"/>
                  <p:cNvSpPr>
                    <a:spLocks noChangeShapeType="1"/>
                  </p:cNvSpPr>
                  <p:nvPr/>
                </p:nvSpPr>
                <p:spPr bwMode="auto">
                  <a:xfrm>
                    <a:off x="22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4" name="Line 3622"/>
                  <p:cNvSpPr>
                    <a:spLocks noChangeShapeType="1"/>
                  </p:cNvSpPr>
                  <p:nvPr/>
                </p:nvSpPr>
                <p:spPr bwMode="auto">
                  <a:xfrm>
                    <a:off x="222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5" name="Line 3623"/>
                  <p:cNvSpPr>
                    <a:spLocks noChangeShapeType="1"/>
                  </p:cNvSpPr>
                  <p:nvPr/>
                </p:nvSpPr>
                <p:spPr bwMode="auto">
                  <a:xfrm>
                    <a:off x="223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6" name="Line 3624"/>
                  <p:cNvSpPr>
                    <a:spLocks noChangeShapeType="1"/>
                  </p:cNvSpPr>
                  <p:nvPr/>
                </p:nvSpPr>
                <p:spPr bwMode="auto">
                  <a:xfrm>
                    <a:off x="22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7" name="Line 3625"/>
                  <p:cNvSpPr>
                    <a:spLocks noChangeShapeType="1"/>
                  </p:cNvSpPr>
                  <p:nvPr/>
                </p:nvSpPr>
                <p:spPr bwMode="auto">
                  <a:xfrm>
                    <a:off x="22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8" name="Line 3626"/>
                  <p:cNvSpPr>
                    <a:spLocks noChangeShapeType="1"/>
                  </p:cNvSpPr>
                  <p:nvPr/>
                </p:nvSpPr>
                <p:spPr bwMode="auto">
                  <a:xfrm>
                    <a:off x="226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9" name="Line 3627"/>
                  <p:cNvSpPr>
                    <a:spLocks noChangeShapeType="1"/>
                  </p:cNvSpPr>
                  <p:nvPr/>
                </p:nvSpPr>
                <p:spPr bwMode="auto">
                  <a:xfrm>
                    <a:off x="227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0" name="Line 3628"/>
                  <p:cNvSpPr>
                    <a:spLocks noChangeShapeType="1"/>
                  </p:cNvSpPr>
                  <p:nvPr/>
                </p:nvSpPr>
                <p:spPr bwMode="auto">
                  <a:xfrm>
                    <a:off x="228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1" name="Line 3629"/>
                  <p:cNvSpPr>
                    <a:spLocks noChangeShapeType="1"/>
                  </p:cNvSpPr>
                  <p:nvPr/>
                </p:nvSpPr>
                <p:spPr bwMode="auto">
                  <a:xfrm>
                    <a:off x="228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2" name="Line 3630"/>
                  <p:cNvSpPr>
                    <a:spLocks noChangeShapeType="1"/>
                  </p:cNvSpPr>
                  <p:nvPr/>
                </p:nvSpPr>
                <p:spPr bwMode="auto">
                  <a:xfrm>
                    <a:off x="230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3" name="Line 3631"/>
                  <p:cNvSpPr>
                    <a:spLocks noChangeShapeType="1"/>
                  </p:cNvSpPr>
                  <p:nvPr/>
                </p:nvSpPr>
                <p:spPr bwMode="auto">
                  <a:xfrm>
                    <a:off x="230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4" name="Line 3632"/>
                  <p:cNvSpPr>
                    <a:spLocks noChangeShapeType="1"/>
                  </p:cNvSpPr>
                  <p:nvPr/>
                </p:nvSpPr>
                <p:spPr bwMode="auto">
                  <a:xfrm>
                    <a:off x="231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5" name="Line 3633"/>
                  <p:cNvSpPr>
                    <a:spLocks noChangeShapeType="1"/>
                  </p:cNvSpPr>
                  <p:nvPr/>
                </p:nvSpPr>
                <p:spPr bwMode="auto">
                  <a:xfrm>
                    <a:off x="232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6" name="Line 3634"/>
                  <p:cNvSpPr>
                    <a:spLocks noChangeShapeType="1"/>
                  </p:cNvSpPr>
                  <p:nvPr/>
                </p:nvSpPr>
                <p:spPr bwMode="auto">
                  <a:xfrm>
                    <a:off x="233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7" name="Line 3635"/>
                  <p:cNvSpPr>
                    <a:spLocks noChangeShapeType="1"/>
                  </p:cNvSpPr>
                  <p:nvPr/>
                </p:nvSpPr>
                <p:spPr bwMode="auto">
                  <a:xfrm>
                    <a:off x="234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8" name="Line 3636"/>
                  <p:cNvSpPr>
                    <a:spLocks noChangeShapeType="1"/>
                  </p:cNvSpPr>
                  <p:nvPr/>
                </p:nvSpPr>
                <p:spPr bwMode="auto">
                  <a:xfrm>
                    <a:off x="23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9" name="Line 3637"/>
                  <p:cNvSpPr>
                    <a:spLocks noChangeShapeType="1"/>
                  </p:cNvSpPr>
                  <p:nvPr/>
                </p:nvSpPr>
                <p:spPr bwMode="auto">
                  <a:xfrm>
                    <a:off x="236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0" name="Line 3638"/>
                  <p:cNvSpPr>
                    <a:spLocks noChangeShapeType="1"/>
                  </p:cNvSpPr>
                  <p:nvPr/>
                </p:nvSpPr>
                <p:spPr bwMode="auto">
                  <a:xfrm>
                    <a:off x="237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1" name="Line 3639"/>
                  <p:cNvSpPr>
                    <a:spLocks noChangeShapeType="1"/>
                  </p:cNvSpPr>
                  <p:nvPr/>
                </p:nvSpPr>
                <p:spPr bwMode="auto">
                  <a:xfrm>
                    <a:off x="23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2" name="Line 3640"/>
                  <p:cNvSpPr>
                    <a:spLocks noChangeShapeType="1"/>
                  </p:cNvSpPr>
                  <p:nvPr/>
                </p:nvSpPr>
                <p:spPr bwMode="auto">
                  <a:xfrm>
                    <a:off x="239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3" name="Line 3641"/>
                  <p:cNvSpPr>
                    <a:spLocks noChangeShapeType="1"/>
                  </p:cNvSpPr>
                  <p:nvPr/>
                </p:nvSpPr>
                <p:spPr bwMode="auto">
                  <a:xfrm>
                    <a:off x="239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4" name="Line 3642"/>
                  <p:cNvSpPr>
                    <a:spLocks noChangeShapeType="1"/>
                  </p:cNvSpPr>
                  <p:nvPr/>
                </p:nvSpPr>
                <p:spPr bwMode="auto">
                  <a:xfrm>
                    <a:off x="24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5" name="Line 3643"/>
                  <p:cNvSpPr>
                    <a:spLocks noChangeShapeType="1"/>
                  </p:cNvSpPr>
                  <p:nvPr/>
                </p:nvSpPr>
                <p:spPr bwMode="auto">
                  <a:xfrm>
                    <a:off x="241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6" name="Line 3644"/>
                  <p:cNvSpPr>
                    <a:spLocks noChangeShapeType="1"/>
                  </p:cNvSpPr>
                  <p:nvPr/>
                </p:nvSpPr>
                <p:spPr bwMode="auto">
                  <a:xfrm>
                    <a:off x="242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7" name="Line 3645"/>
                  <p:cNvSpPr>
                    <a:spLocks noChangeShapeType="1"/>
                  </p:cNvSpPr>
                  <p:nvPr/>
                </p:nvSpPr>
                <p:spPr bwMode="auto">
                  <a:xfrm>
                    <a:off x="24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8" name="Line 3646"/>
                  <p:cNvSpPr>
                    <a:spLocks noChangeShapeType="1"/>
                  </p:cNvSpPr>
                  <p:nvPr/>
                </p:nvSpPr>
                <p:spPr bwMode="auto">
                  <a:xfrm>
                    <a:off x="244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9" name="Line 3647"/>
                  <p:cNvSpPr>
                    <a:spLocks noChangeShapeType="1"/>
                  </p:cNvSpPr>
                  <p:nvPr/>
                </p:nvSpPr>
                <p:spPr bwMode="auto">
                  <a:xfrm>
                    <a:off x="245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0" name="Line 3648"/>
                  <p:cNvSpPr>
                    <a:spLocks noChangeShapeType="1"/>
                  </p:cNvSpPr>
                  <p:nvPr/>
                </p:nvSpPr>
                <p:spPr bwMode="auto">
                  <a:xfrm>
                    <a:off x="24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1" name="Line 3649"/>
                  <p:cNvSpPr>
                    <a:spLocks noChangeShapeType="1"/>
                  </p:cNvSpPr>
                  <p:nvPr/>
                </p:nvSpPr>
                <p:spPr bwMode="auto">
                  <a:xfrm>
                    <a:off x="247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2" name="Line 3650"/>
                  <p:cNvSpPr>
                    <a:spLocks noChangeShapeType="1"/>
                  </p:cNvSpPr>
                  <p:nvPr/>
                </p:nvSpPr>
                <p:spPr bwMode="auto">
                  <a:xfrm>
                    <a:off x="247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3" name="Line 3651"/>
                  <p:cNvSpPr>
                    <a:spLocks noChangeShapeType="1"/>
                  </p:cNvSpPr>
                  <p:nvPr/>
                </p:nvSpPr>
                <p:spPr bwMode="auto">
                  <a:xfrm>
                    <a:off x="24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4" name="Line 3652"/>
                  <p:cNvSpPr>
                    <a:spLocks noChangeShapeType="1"/>
                  </p:cNvSpPr>
                  <p:nvPr/>
                </p:nvSpPr>
                <p:spPr bwMode="auto">
                  <a:xfrm>
                    <a:off x="249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5" name="Line 3653"/>
                  <p:cNvSpPr>
                    <a:spLocks noChangeShapeType="1"/>
                  </p:cNvSpPr>
                  <p:nvPr/>
                </p:nvSpPr>
                <p:spPr bwMode="auto">
                  <a:xfrm>
                    <a:off x="250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6" name="Line 3654"/>
                  <p:cNvSpPr>
                    <a:spLocks noChangeShapeType="1"/>
                  </p:cNvSpPr>
                  <p:nvPr/>
                </p:nvSpPr>
                <p:spPr bwMode="auto">
                  <a:xfrm>
                    <a:off x="25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7" name="Line 3655"/>
                  <p:cNvSpPr>
                    <a:spLocks noChangeShapeType="1"/>
                  </p:cNvSpPr>
                  <p:nvPr/>
                </p:nvSpPr>
                <p:spPr bwMode="auto">
                  <a:xfrm>
                    <a:off x="252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8" name="Line 3656"/>
                  <p:cNvSpPr>
                    <a:spLocks noChangeShapeType="1"/>
                  </p:cNvSpPr>
                  <p:nvPr/>
                </p:nvSpPr>
                <p:spPr bwMode="auto">
                  <a:xfrm>
                    <a:off x="253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9" name="Line 3657"/>
                  <p:cNvSpPr>
                    <a:spLocks noChangeShapeType="1"/>
                  </p:cNvSpPr>
                  <p:nvPr/>
                </p:nvSpPr>
                <p:spPr bwMode="auto">
                  <a:xfrm>
                    <a:off x="254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0" name="Line 3658"/>
                  <p:cNvSpPr>
                    <a:spLocks noChangeShapeType="1"/>
                  </p:cNvSpPr>
                  <p:nvPr/>
                </p:nvSpPr>
                <p:spPr bwMode="auto">
                  <a:xfrm>
                    <a:off x="255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1" name="Line 3659"/>
                  <p:cNvSpPr>
                    <a:spLocks noChangeShapeType="1"/>
                  </p:cNvSpPr>
                  <p:nvPr/>
                </p:nvSpPr>
                <p:spPr bwMode="auto">
                  <a:xfrm>
                    <a:off x="255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2" name="Line 3660"/>
                  <p:cNvSpPr>
                    <a:spLocks noChangeShapeType="1"/>
                  </p:cNvSpPr>
                  <p:nvPr/>
                </p:nvSpPr>
                <p:spPr bwMode="auto">
                  <a:xfrm>
                    <a:off x="257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3" name="Line 3661"/>
                  <p:cNvSpPr>
                    <a:spLocks noChangeShapeType="1"/>
                  </p:cNvSpPr>
                  <p:nvPr/>
                </p:nvSpPr>
                <p:spPr bwMode="auto">
                  <a:xfrm>
                    <a:off x="258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4" name="Line 3662"/>
                  <p:cNvSpPr>
                    <a:spLocks noChangeShapeType="1"/>
                  </p:cNvSpPr>
                  <p:nvPr/>
                </p:nvSpPr>
                <p:spPr bwMode="auto">
                  <a:xfrm>
                    <a:off x="2586"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5" name="Line 3663"/>
                  <p:cNvSpPr>
                    <a:spLocks noChangeShapeType="1"/>
                  </p:cNvSpPr>
                  <p:nvPr/>
                </p:nvSpPr>
                <p:spPr bwMode="auto">
                  <a:xfrm>
                    <a:off x="260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6" name="Line 3664"/>
                  <p:cNvSpPr>
                    <a:spLocks noChangeShapeType="1"/>
                  </p:cNvSpPr>
                  <p:nvPr/>
                </p:nvSpPr>
                <p:spPr bwMode="auto">
                  <a:xfrm>
                    <a:off x="260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7" name="Line 3665"/>
                  <p:cNvSpPr>
                    <a:spLocks noChangeShapeType="1"/>
                  </p:cNvSpPr>
                  <p:nvPr/>
                </p:nvSpPr>
                <p:spPr bwMode="auto">
                  <a:xfrm>
                    <a:off x="261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8" name="Line 3666"/>
                  <p:cNvSpPr>
                    <a:spLocks noChangeShapeType="1"/>
                  </p:cNvSpPr>
                  <p:nvPr/>
                </p:nvSpPr>
                <p:spPr bwMode="auto">
                  <a:xfrm>
                    <a:off x="26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9" name="Line 3667"/>
                  <p:cNvSpPr>
                    <a:spLocks noChangeShapeType="1"/>
                  </p:cNvSpPr>
                  <p:nvPr/>
                </p:nvSpPr>
                <p:spPr bwMode="auto">
                  <a:xfrm>
                    <a:off x="263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0" name="Line 3668"/>
                  <p:cNvSpPr>
                    <a:spLocks noChangeShapeType="1"/>
                  </p:cNvSpPr>
                  <p:nvPr/>
                </p:nvSpPr>
                <p:spPr bwMode="auto">
                  <a:xfrm>
                    <a:off x="264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1" name="Line 3669"/>
                  <p:cNvSpPr>
                    <a:spLocks noChangeShapeType="1"/>
                  </p:cNvSpPr>
                  <p:nvPr/>
                </p:nvSpPr>
                <p:spPr bwMode="auto">
                  <a:xfrm>
                    <a:off x="265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2" name="Line 3670"/>
                  <p:cNvSpPr>
                    <a:spLocks noChangeShapeType="1"/>
                  </p:cNvSpPr>
                  <p:nvPr/>
                </p:nvSpPr>
                <p:spPr bwMode="auto">
                  <a:xfrm>
                    <a:off x="266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3" name="Line 3671"/>
                  <p:cNvSpPr>
                    <a:spLocks noChangeShapeType="1"/>
                  </p:cNvSpPr>
                  <p:nvPr/>
                </p:nvSpPr>
                <p:spPr bwMode="auto">
                  <a:xfrm>
                    <a:off x="266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4" name="Line 3672"/>
                  <p:cNvSpPr>
                    <a:spLocks noChangeShapeType="1"/>
                  </p:cNvSpPr>
                  <p:nvPr/>
                </p:nvSpPr>
                <p:spPr bwMode="auto">
                  <a:xfrm>
                    <a:off x="268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5" name="Line 3673"/>
                  <p:cNvSpPr>
                    <a:spLocks noChangeShapeType="1"/>
                  </p:cNvSpPr>
                  <p:nvPr/>
                </p:nvSpPr>
                <p:spPr bwMode="auto">
                  <a:xfrm>
                    <a:off x="268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6" name="Line 3674"/>
                  <p:cNvSpPr>
                    <a:spLocks noChangeShapeType="1"/>
                  </p:cNvSpPr>
                  <p:nvPr/>
                </p:nvSpPr>
                <p:spPr bwMode="auto">
                  <a:xfrm>
                    <a:off x="269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7" name="Line 3675"/>
                  <p:cNvSpPr>
                    <a:spLocks noChangeShapeType="1"/>
                  </p:cNvSpPr>
                  <p:nvPr/>
                </p:nvSpPr>
                <p:spPr bwMode="auto">
                  <a:xfrm>
                    <a:off x="270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8" name="Line 3676"/>
                  <p:cNvSpPr>
                    <a:spLocks noChangeShapeType="1"/>
                  </p:cNvSpPr>
                  <p:nvPr/>
                </p:nvSpPr>
                <p:spPr bwMode="auto">
                  <a:xfrm>
                    <a:off x="271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9" name="Line 3677"/>
                  <p:cNvSpPr>
                    <a:spLocks noChangeShapeType="1"/>
                  </p:cNvSpPr>
                  <p:nvPr/>
                </p:nvSpPr>
                <p:spPr bwMode="auto">
                  <a:xfrm>
                    <a:off x="272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0" name="Line 3678"/>
                  <p:cNvSpPr>
                    <a:spLocks noChangeShapeType="1"/>
                  </p:cNvSpPr>
                  <p:nvPr/>
                </p:nvSpPr>
                <p:spPr bwMode="auto">
                  <a:xfrm>
                    <a:off x="27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1" name="Line 3679"/>
                  <p:cNvSpPr>
                    <a:spLocks noChangeShapeType="1"/>
                  </p:cNvSpPr>
                  <p:nvPr/>
                </p:nvSpPr>
                <p:spPr bwMode="auto">
                  <a:xfrm>
                    <a:off x="274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2" name="Line 3680"/>
                  <p:cNvSpPr>
                    <a:spLocks noChangeShapeType="1"/>
                  </p:cNvSpPr>
                  <p:nvPr/>
                </p:nvSpPr>
                <p:spPr bwMode="auto">
                  <a:xfrm>
                    <a:off x="274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3" name="Line 3681"/>
                  <p:cNvSpPr>
                    <a:spLocks noChangeShapeType="1"/>
                  </p:cNvSpPr>
                  <p:nvPr/>
                </p:nvSpPr>
                <p:spPr bwMode="auto">
                  <a:xfrm>
                    <a:off x="27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4" name="Line 3682"/>
                  <p:cNvSpPr>
                    <a:spLocks noChangeShapeType="1"/>
                  </p:cNvSpPr>
                  <p:nvPr/>
                </p:nvSpPr>
                <p:spPr bwMode="auto">
                  <a:xfrm>
                    <a:off x="276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5" name="Line 3683"/>
                  <p:cNvSpPr>
                    <a:spLocks noChangeShapeType="1"/>
                  </p:cNvSpPr>
                  <p:nvPr/>
                </p:nvSpPr>
                <p:spPr bwMode="auto">
                  <a:xfrm>
                    <a:off x="277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6" name="Line 3684"/>
                  <p:cNvSpPr>
                    <a:spLocks noChangeShapeType="1"/>
                  </p:cNvSpPr>
                  <p:nvPr/>
                </p:nvSpPr>
                <p:spPr bwMode="auto">
                  <a:xfrm>
                    <a:off x="27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7" name="Line 3685"/>
                  <p:cNvSpPr>
                    <a:spLocks noChangeShapeType="1"/>
                  </p:cNvSpPr>
                  <p:nvPr/>
                </p:nvSpPr>
                <p:spPr bwMode="auto">
                  <a:xfrm>
                    <a:off x="279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8" name="Line 3686"/>
                  <p:cNvSpPr>
                    <a:spLocks noChangeShapeType="1"/>
                  </p:cNvSpPr>
                  <p:nvPr/>
                </p:nvSpPr>
                <p:spPr bwMode="auto">
                  <a:xfrm>
                    <a:off x="280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9" name="Line 3687"/>
                  <p:cNvSpPr>
                    <a:spLocks noChangeShapeType="1"/>
                  </p:cNvSpPr>
                  <p:nvPr/>
                </p:nvSpPr>
                <p:spPr bwMode="auto">
                  <a:xfrm>
                    <a:off x="28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0" name="Line 3688"/>
                  <p:cNvSpPr>
                    <a:spLocks noChangeShapeType="1"/>
                  </p:cNvSpPr>
                  <p:nvPr/>
                </p:nvSpPr>
                <p:spPr bwMode="auto">
                  <a:xfrm>
                    <a:off x="282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1" name="Line 3689"/>
                  <p:cNvSpPr>
                    <a:spLocks noChangeShapeType="1"/>
                  </p:cNvSpPr>
                  <p:nvPr/>
                </p:nvSpPr>
                <p:spPr bwMode="auto">
                  <a:xfrm>
                    <a:off x="283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2" name="Line 3690"/>
                  <p:cNvSpPr>
                    <a:spLocks noChangeShapeType="1"/>
                  </p:cNvSpPr>
                  <p:nvPr/>
                </p:nvSpPr>
                <p:spPr bwMode="auto">
                  <a:xfrm>
                    <a:off x="28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3" name="Line 3691"/>
                  <p:cNvSpPr>
                    <a:spLocks noChangeShapeType="1"/>
                  </p:cNvSpPr>
                  <p:nvPr/>
                </p:nvSpPr>
                <p:spPr bwMode="auto">
                  <a:xfrm>
                    <a:off x="285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4" name="Line 3692"/>
                  <p:cNvSpPr>
                    <a:spLocks noChangeShapeType="1"/>
                  </p:cNvSpPr>
                  <p:nvPr/>
                </p:nvSpPr>
                <p:spPr bwMode="auto">
                  <a:xfrm>
                    <a:off x="285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5" name="Line 3693"/>
                  <p:cNvSpPr>
                    <a:spLocks noChangeShapeType="1"/>
                  </p:cNvSpPr>
                  <p:nvPr/>
                </p:nvSpPr>
                <p:spPr bwMode="auto">
                  <a:xfrm>
                    <a:off x="28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6" name="Line 3694"/>
                  <p:cNvSpPr>
                    <a:spLocks noChangeShapeType="1"/>
                  </p:cNvSpPr>
                  <p:nvPr/>
                </p:nvSpPr>
                <p:spPr bwMode="auto">
                  <a:xfrm>
                    <a:off x="287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7" name="Line 3695"/>
                  <p:cNvSpPr>
                    <a:spLocks noChangeShapeType="1"/>
                  </p:cNvSpPr>
                  <p:nvPr/>
                </p:nvSpPr>
                <p:spPr bwMode="auto">
                  <a:xfrm>
                    <a:off x="288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8" name="Line 3696"/>
                  <p:cNvSpPr>
                    <a:spLocks noChangeShapeType="1"/>
                  </p:cNvSpPr>
                  <p:nvPr/>
                </p:nvSpPr>
                <p:spPr bwMode="auto">
                  <a:xfrm>
                    <a:off x="28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9" name="Line 3697"/>
                  <p:cNvSpPr>
                    <a:spLocks noChangeShapeType="1"/>
                  </p:cNvSpPr>
                  <p:nvPr/>
                </p:nvSpPr>
                <p:spPr bwMode="auto">
                  <a:xfrm>
                    <a:off x="290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0" name="Line 3698"/>
                  <p:cNvSpPr>
                    <a:spLocks noChangeShapeType="1"/>
                  </p:cNvSpPr>
                  <p:nvPr/>
                </p:nvSpPr>
                <p:spPr bwMode="auto">
                  <a:xfrm>
                    <a:off x="291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1" name="Line 3699"/>
                  <p:cNvSpPr>
                    <a:spLocks noChangeShapeType="1"/>
                  </p:cNvSpPr>
                  <p:nvPr/>
                </p:nvSpPr>
                <p:spPr bwMode="auto">
                  <a:xfrm>
                    <a:off x="292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2" name="Line 3700"/>
                  <p:cNvSpPr>
                    <a:spLocks noChangeShapeType="1"/>
                  </p:cNvSpPr>
                  <p:nvPr/>
                </p:nvSpPr>
                <p:spPr bwMode="auto">
                  <a:xfrm>
                    <a:off x="293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3" name="Line 3701"/>
                  <p:cNvSpPr>
                    <a:spLocks noChangeShapeType="1"/>
                  </p:cNvSpPr>
                  <p:nvPr/>
                </p:nvSpPr>
                <p:spPr bwMode="auto">
                  <a:xfrm>
                    <a:off x="293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4" name="Line 3702"/>
                  <p:cNvSpPr>
                    <a:spLocks noChangeShapeType="1"/>
                  </p:cNvSpPr>
                  <p:nvPr/>
                </p:nvSpPr>
                <p:spPr bwMode="auto">
                  <a:xfrm>
                    <a:off x="295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5" name="Line 3703"/>
                  <p:cNvSpPr>
                    <a:spLocks noChangeShapeType="1"/>
                  </p:cNvSpPr>
                  <p:nvPr/>
                </p:nvSpPr>
                <p:spPr bwMode="auto">
                  <a:xfrm>
                    <a:off x="295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6" name="Line 3704"/>
                  <p:cNvSpPr>
                    <a:spLocks noChangeShapeType="1"/>
                  </p:cNvSpPr>
                  <p:nvPr/>
                </p:nvSpPr>
                <p:spPr bwMode="auto">
                  <a:xfrm>
                    <a:off x="2965"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7" name="Line 3705"/>
                  <p:cNvSpPr>
                    <a:spLocks noChangeShapeType="1"/>
                  </p:cNvSpPr>
                  <p:nvPr/>
                </p:nvSpPr>
                <p:spPr bwMode="auto">
                  <a:xfrm>
                    <a:off x="297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8" name="Line 3706"/>
                  <p:cNvSpPr>
                    <a:spLocks noChangeShapeType="1"/>
                  </p:cNvSpPr>
                  <p:nvPr/>
                </p:nvSpPr>
                <p:spPr bwMode="auto">
                  <a:xfrm>
                    <a:off x="298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9" name="Line 3707"/>
                  <p:cNvSpPr>
                    <a:spLocks noChangeShapeType="1"/>
                  </p:cNvSpPr>
                  <p:nvPr/>
                </p:nvSpPr>
                <p:spPr bwMode="auto">
                  <a:xfrm>
                    <a:off x="2992"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0" name="Line 3708"/>
                  <p:cNvSpPr>
                    <a:spLocks noChangeShapeType="1"/>
                  </p:cNvSpPr>
                  <p:nvPr/>
                </p:nvSpPr>
                <p:spPr bwMode="auto">
                  <a:xfrm>
                    <a:off x="300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1" name="Line 3709"/>
                  <p:cNvSpPr>
                    <a:spLocks noChangeShapeType="1"/>
                  </p:cNvSpPr>
                  <p:nvPr/>
                </p:nvSpPr>
                <p:spPr bwMode="auto">
                  <a:xfrm>
                    <a:off x="301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2" name="Line 3710"/>
                  <p:cNvSpPr>
                    <a:spLocks noChangeShapeType="1"/>
                  </p:cNvSpPr>
                  <p:nvPr/>
                </p:nvSpPr>
                <p:spPr bwMode="auto">
                  <a:xfrm>
                    <a:off x="3019"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3" name="Line 3711"/>
                  <p:cNvSpPr>
                    <a:spLocks noChangeShapeType="1"/>
                  </p:cNvSpPr>
                  <p:nvPr/>
                </p:nvSpPr>
                <p:spPr bwMode="auto">
                  <a:xfrm>
                    <a:off x="303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4" name="Line 3712"/>
                  <p:cNvSpPr>
                    <a:spLocks noChangeShapeType="1"/>
                  </p:cNvSpPr>
                  <p:nvPr/>
                </p:nvSpPr>
                <p:spPr bwMode="auto">
                  <a:xfrm>
                    <a:off x="304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5" name="Line 3713"/>
                  <p:cNvSpPr>
                    <a:spLocks noChangeShapeType="1"/>
                  </p:cNvSpPr>
                  <p:nvPr/>
                </p:nvSpPr>
                <p:spPr bwMode="auto">
                  <a:xfrm>
                    <a:off x="304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6" name="Line 3714"/>
                  <p:cNvSpPr>
                    <a:spLocks noChangeShapeType="1"/>
                  </p:cNvSpPr>
                  <p:nvPr/>
                </p:nvSpPr>
                <p:spPr bwMode="auto">
                  <a:xfrm>
                    <a:off x="306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7" name="Line 3715"/>
                  <p:cNvSpPr>
                    <a:spLocks noChangeShapeType="1"/>
                  </p:cNvSpPr>
                  <p:nvPr/>
                </p:nvSpPr>
                <p:spPr bwMode="auto">
                  <a:xfrm>
                    <a:off x="306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8" name="Line 3716"/>
                  <p:cNvSpPr>
                    <a:spLocks noChangeShapeType="1"/>
                  </p:cNvSpPr>
                  <p:nvPr/>
                </p:nvSpPr>
                <p:spPr bwMode="auto">
                  <a:xfrm>
                    <a:off x="307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9" name="Line 3717"/>
                  <p:cNvSpPr>
                    <a:spLocks noChangeShapeType="1"/>
                  </p:cNvSpPr>
                  <p:nvPr/>
                </p:nvSpPr>
                <p:spPr bwMode="auto">
                  <a:xfrm>
                    <a:off x="308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0" name="Line 3718"/>
                  <p:cNvSpPr>
                    <a:spLocks noChangeShapeType="1"/>
                  </p:cNvSpPr>
                  <p:nvPr/>
                </p:nvSpPr>
                <p:spPr bwMode="auto">
                  <a:xfrm>
                    <a:off x="309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1" name="Line 3719"/>
                  <p:cNvSpPr>
                    <a:spLocks noChangeShapeType="1"/>
                  </p:cNvSpPr>
                  <p:nvPr/>
                </p:nvSpPr>
                <p:spPr bwMode="auto">
                  <a:xfrm>
                    <a:off x="310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2" name="Line 3720"/>
                  <p:cNvSpPr>
                    <a:spLocks noChangeShapeType="1"/>
                  </p:cNvSpPr>
                  <p:nvPr/>
                </p:nvSpPr>
                <p:spPr bwMode="auto">
                  <a:xfrm>
                    <a:off x="311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3" name="Line 3721"/>
                  <p:cNvSpPr>
                    <a:spLocks noChangeShapeType="1"/>
                  </p:cNvSpPr>
                  <p:nvPr/>
                </p:nvSpPr>
                <p:spPr bwMode="auto">
                  <a:xfrm>
                    <a:off x="312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4" name="Line 3722"/>
                  <p:cNvSpPr>
                    <a:spLocks noChangeShapeType="1"/>
                  </p:cNvSpPr>
                  <p:nvPr/>
                </p:nvSpPr>
                <p:spPr bwMode="auto">
                  <a:xfrm>
                    <a:off x="312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5" name="Line 3723"/>
                  <p:cNvSpPr>
                    <a:spLocks noChangeShapeType="1"/>
                  </p:cNvSpPr>
                  <p:nvPr/>
                </p:nvSpPr>
                <p:spPr bwMode="auto">
                  <a:xfrm>
                    <a:off x="314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6" name="Line 3724"/>
                  <p:cNvSpPr>
                    <a:spLocks noChangeShapeType="1"/>
                  </p:cNvSpPr>
                  <p:nvPr/>
                </p:nvSpPr>
                <p:spPr bwMode="auto">
                  <a:xfrm>
                    <a:off x="3148"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7" name="Line 3725"/>
                  <p:cNvSpPr>
                    <a:spLocks noChangeShapeType="1"/>
                  </p:cNvSpPr>
                  <p:nvPr/>
                </p:nvSpPr>
                <p:spPr bwMode="auto">
                  <a:xfrm>
                    <a:off x="315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8" name="Line 3726"/>
                  <p:cNvSpPr>
                    <a:spLocks noChangeShapeType="1"/>
                  </p:cNvSpPr>
                  <p:nvPr/>
                </p:nvSpPr>
                <p:spPr bwMode="auto">
                  <a:xfrm>
                    <a:off x="316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9" name="Line 3727"/>
                  <p:cNvSpPr>
                    <a:spLocks noChangeShapeType="1"/>
                  </p:cNvSpPr>
                  <p:nvPr/>
                </p:nvSpPr>
                <p:spPr bwMode="auto">
                  <a:xfrm>
                    <a:off x="317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0" name="Line 3728"/>
                  <p:cNvSpPr>
                    <a:spLocks noChangeShapeType="1"/>
                  </p:cNvSpPr>
                  <p:nvPr/>
                </p:nvSpPr>
                <p:spPr bwMode="auto">
                  <a:xfrm>
                    <a:off x="318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1" name="Line 3729"/>
                  <p:cNvSpPr>
                    <a:spLocks noChangeShapeType="1"/>
                  </p:cNvSpPr>
                  <p:nvPr/>
                </p:nvSpPr>
                <p:spPr bwMode="auto">
                  <a:xfrm>
                    <a:off x="319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2" name="Line 3730"/>
                  <p:cNvSpPr>
                    <a:spLocks noChangeShapeType="1"/>
                  </p:cNvSpPr>
                  <p:nvPr/>
                </p:nvSpPr>
                <p:spPr bwMode="auto">
                  <a:xfrm>
                    <a:off x="320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3" name="Line 3731"/>
                  <p:cNvSpPr>
                    <a:spLocks noChangeShapeType="1"/>
                  </p:cNvSpPr>
                  <p:nvPr/>
                </p:nvSpPr>
                <p:spPr bwMode="auto">
                  <a:xfrm>
                    <a:off x="320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4" name="Line 3732"/>
                  <p:cNvSpPr>
                    <a:spLocks noChangeShapeType="1"/>
                  </p:cNvSpPr>
                  <p:nvPr/>
                </p:nvSpPr>
                <p:spPr bwMode="auto">
                  <a:xfrm>
                    <a:off x="322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0" name="Group 3934"/>
                <p:cNvGrpSpPr>
                  <a:grpSpLocks/>
                </p:cNvGrpSpPr>
                <p:nvPr/>
              </p:nvGrpSpPr>
              <p:grpSpPr bwMode="auto">
                <a:xfrm>
                  <a:off x="562" y="424"/>
                  <a:ext cx="2716" cy="2338"/>
                  <a:chOff x="1093" y="1104"/>
                  <a:chExt cx="2716" cy="2338"/>
                </a:xfrm>
              </p:grpSpPr>
              <p:sp>
                <p:nvSpPr>
                  <p:cNvPr id="1535" name="Line 3734"/>
                  <p:cNvSpPr>
                    <a:spLocks noChangeShapeType="1"/>
                  </p:cNvSpPr>
                  <p:nvPr/>
                </p:nvSpPr>
                <p:spPr bwMode="auto">
                  <a:xfrm>
                    <a:off x="323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6" name="Line 3735"/>
                  <p:cNvSpPr>
                    <a:spLocks noChangeShapeType="1"/>
                  </p:cNvSpPr>
                  <p:nvPr/>
                </p:nvSpPr>
                <p:spPr bwMode="auto">
                  <a:xfrm>
                    <a:off x="323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7" name="Line 3736"/>
                  <p:cNvSpPr>
                    <a:spLocks noChangeShapeType="1"/>
                  </p:cNvSpPr>
                  <p:nvPr/>
                </p:nvSpPr>
                <p:spPr bwMode="auto">
                  <a:xfrm>
                    <a:off x="325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8" name="Line 3737"/>
                  <p:cNvSpPr>
                    <a:spLocks noChangeShapeType="1"/>
                  </p:cNvSpPr>
                  <p:nvPr/>
                </p:nvSpPr>
                <p:spPr bwMode="auto">
                  <a:xfrm>
                    <a:off x="325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9" name="Line 3738"/>
                  <p:cNvSpPr>
                    <a:spLocks noChangeShapeType="1"/>
                  </p:cNvSpPr>
                  <p:nvPr/>
                </p:nvSpPr>
                <p:spPr bwMode="auto">
                  <a:xfrm>
                    <a:off x="326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0" name="Line 3739"/>
                  <p:cNvSpPr>
                    <a:spLocks noChangeShapeType="1"/>
                  </p:cNvSpPr>
                  <p:nvPr/>
                </p:nvSpPr>
                <p:spPr bwMode="auto">
                  <a:xfrm>
                    <a:off x="327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1" name="Line 3740"/>
                  <p:cNvSpPr>
                    <a:spLocks noChangeShapeType="1"/>
                  </p:cNvSpPr>
                  <p:nvPr/>
                </p:nvSpPr>
                <p:spPr bwMode="auto">
                  <a:xfrm>
                    <a:off x="328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2" name="Line 3741"/>
                  <p:cNvSpPr>
                    <a:spLocks noChangeShapeType="1"/>
                  </p:cNvSpPr>
                  <p:nvPr/>
                </p:nvSpPr>
                <p:spPr bwMode="auto">
                  <a:xfrm>
                    <a:off x="329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3" name="Line 3742"/>
                  <p:cNvSpPr>
                    <a:spLocks noChangeShapeType="1"/>
                  </p:cNvSpPr>
                  <p:nvPr/>
                </p:nvSpPr>
                <p:spPr bwMode="auto">
                  <a:xfrm>
                    <a:off x="330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4" name="Line 3743"/>
                  <p:cNvSpPr>
                    <a:spLocks noChangeShapeType="1"/>
                  </p:cNvSpPr>
                  <p:nvPr/>
                </p:nvSpPr>
                <p:spPr bwMode="auto">
                  <a:xfrm>
                    <a:off x="331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5" name="Line 3744"/>
                  <p:cNvSpPr>
                    <a:spLocks noChangeShapeType="1"/>
                  </p:cNvSpPr>
                  <p:nvPr/>
                </p:nvSpPr>
                <p:spPr bwMode="auto">
                  <a:xfrm>
                    <a:off x="331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6" name="Line 3745"/>
                  <p:cNvSpPr>
                    <a:spLocks noChangeShapeType="1"/>
                  </p:cNvSpPr>
                  <p:nvPr/>
                </p:nvSpPr>
                <p:spPr bwMode="auto">
                  <a:xfrm>
                    <a:off x="333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7" name="Line 3746"/>
                  <p:cNvSpPr>
                    <a:spLocks noChangeShapeType="1"/>
                  </p:cNvSpPr>
                  <p:nvPr/>
                </p:nvSpPr>
                <p:spPr bwMode="auto">
                  <a:xfrm>
                    <a:off x="333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8" name="Line 3747"/>
                  <p:cNvSpPr>
                    <a:spLocks noChangeShapeType="1"/>
                  </p:cNvSpPr>
                  <p:nvPr/>
                </p:nvSpPr>
                <p:spPr bwMode="auto">
                  <a:xfrm>
                    <a:off x="3344"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9" name="Line 3748"/>
                  <p:cNvSpPr>
                    <a:spLocks noChangeShapeType="1"/>
                  </p:cNvSpPr>
                  <p:nvPr/>
                </p:nvSpPr>
                <p:spPr bwMode="auto">
                  <a:xfrm>
                    <a:off x="335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0" name="Line 3749"/>
                  <p:cNvSpPr>
                    <a:spLocks noChangeShapeType="1"/>
                  </p:cNvSpPr>
                  <p:nvPr/>
                </p:nvSpPr>
                <p:spPr bwMode="auto">
                  <a:xfrm>
                    <a:off x="336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1" name="Line 3750"/>
                  <p:cNvSpPr>
                    <a:spLocks noChangeShapeType="1"/>
                  </p:cNvSpPr>
                  <p:nvPr/>
                </p:nvSpPr>
                <p:spPr bwMode="auto">
                  <a:xfrm>
                    <a:off x="3371"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2" name="Line 3751"/>
                  <p:cNvSpPr>
                    <a:spLocks noChangeShapeType="1"/>
                  </p:cNvSpPr>
                  <p:nvPr/>
                </p:nvSpPr>
                <p:spPr bwMode="auto">
                  <a:xfrm>
                    <a:off x="3385"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3" name="Line 3752"/>
                  <p:cNvSpPr>
                    <a:spLocks noChangeShapeType="1"/>
                  </p:cNvSpPr>
                  <p:nvPr/>
                </p:nvSpPr>
                <p:spPr bwMode="auto">
                  <a:xfrm>
                    <a:off x="339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4" name="Line 3753"/>
                  <p:cNvSpPr>
                    <a:spLocks noChangeShapeType="1"/>
                  </p:cNvSpPr>
                  <p:nvPr/>
                </p:nvSpPr>
                <p:spPr bwMode="auto">
                  <a:xfrm>
                    <a:off x="3398"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5" name="Line 3754"/>
                  <p:cNvSpPr>
                    <a:spLocks noChangeShapeType="1"/>
                  </p:cNvSpPr>
                  <p:nvPr/>
                </p:nvSpPr>
                <p:spPr bwMode="auto">
                  <a:xfrm>
                    <a:off x="3412"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6" name="Line 3755"/>
                  <p:cNvSpPr>
                    <a:spLocks noChangeShapeType="1"/>
                  </p:cNvSpPr>
                  <p:nvPr/>
                </p:nvSpPr>
                <p:spPr bwMode="auto">
                  <a:xfrm>
                    <a:off x="341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7" name="Line 3756"/>
                  <p:cNvSpPr>
                    <a:spLocks noChangeShapeType="1"/>
                  </p:cNvSpPr>
                  <p:nvPr/>
                </p:nvSpPr>
                <p:spPr bwMode="auto">
                  <a:xfrm>
                    <a:off x="342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8" name="Line 3757"/>
                  <p:cNvSpPr>
                    <a:spLocks noChangeShapeType="1"/>
                  </p:cNvSpPr>
                  <p:nvPr/>
                </p:nvSpPr>
                <p:spPr bwMode="auto">
                  <a:xfrm>
                    <a:off x="3439"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9" name="Line 3758"/>
                  <p:cNvSpPr>
                    <a:spLocks noChangeShapeType="1"/>
                  </p:cNvSpPr>
                  <p:nvPr/>
                </p:nvSpPr>
                <p:spPr bwMode="auto">
                  <a:xfrm>
                    <a:off x="344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0" name="Line 3759"/>
                  <p:cNvSpPr>
                    <a:spLocks noChangeShapeType="1"/>
                  </p:cNvSpPr>
                  <p:nvPr/>
                </p:nvSpPr>
                <p:spPr bwMode="auto">
                  <a:xfrm>
                    <a:off x="3453"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1" name="Line 3760"/>
                  <p:cNvSpPr>
                    <a:spLocks noChangeShapeType="1"/>
                  </p:cNvSpPr>
                  <p:nvPr/>
                </p:nvSpPr>
                <p:spPr bwMode="auto">
                  <a:xfrm>
                    <a:off x="3466"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2" name="Line 3761"/>
                  <p:cNvSpPr>
                    <a:spLocks noChangeShapeType="1"/>
                  </p:cNvSpPr>
                  <p:nvPr/>
                </p:nvSpPr>
                <p:spPr bwMode="auto">
                  <a:xfrm>
                    <a:off x="347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3" name="Line 3762"/>
                  <p:cNvSpPr>
                    <a:spLocks noChangeShapeType="1"/>
                  </p:cNvSpPr>
                  <p:nvPr/>
                </p:nvSpPr>
                <p:spPr bwMode="auto">
                  <a:xfrm>
                    <a:off x="3480"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4" name="Line 3763"/>
                  <p:cNvSpPr>
                    <a:spLocks noChangeShapeType="1"/>
                  </p:cNvSpPr>
                  <p:nvPr/>
                </p:nvSpPr>
                <p:spPr bwMode="auto">
                  <a:xfrm>
                    <a:off x="3493"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5" name="Line 3764"/>
                  <p:cNvSpPr>
                    <a:spLocks noChangeShapeType="1"/>
                  </p:cNvSpPr>
                  <p:nvPr/>
                </p:nvSpPr>
                <p:spPr bwMode="auto">
                  <a:xfrm>
                    <a:off x="3500"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6" name="Line 3765"/>
                  <p:cNvSpPr>
                    <a:spLocks noChangeShapeType="1"/>
                  </p:cNvSpPr>
                  <p:nvPr/>
                </p:nvSpPr>
                <p:spPr bwMode="auto">
                  <a:xfrm>
                    <a:off x="3507"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7" name="Line 3766"/>
                  <p:cNvSpPr>
                    <a:spLocks noChangeShapeType="1"/>
                  </p:cNvSpPr>
                  <p:nvPr/>
                </p:nvSpPr>
                <p:spPr bwMode="auto">
                  <a:xfrm>
                    <a:off x="352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8" name="Line 3767"/>
                  <p:cNvSpPr>
                    <a:spLocks noChangeShapeType="1"/>
                  </p:cNvSpPr>
                  <p:nvPr/>
                </p:nvSpPr>
                <p:spPr bwMode="auto">
                  <a:xfrm>
                    <a:off x="3527"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9" name="Line 3768"/>
                  <p:cNvSpPr>
                    <a:spLocks noChangeShapeType="1"/>
                  </p:cNvSpPr>
                  <p:nvPr/>
                </p:nvSpPr>
                <p:spPr bwMode="auto">
                  <a:xfrm>
                    <a:off x="3534"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0" name="Line 3769"/>
                  <p:cNvSpPr>
                    <a:spLocks noChangeShapeType="1"/>
                  </p:cNvSpPr>
                  <p:nvPr/>
                </p:nvSpPr>
                <p:spPr bwMode="auto">
                  <a:xfrm>
                    <a:off x="354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1" name="Line 3770"/>
                  <p:cNvSpPr>
                    <a:spLocks noChangeShapeType="1"/>
                  </p:cNvSpPr>
                  <p:nvPr/>
                </p:nvSpPr>
                <p:spPr bwMode="auto">
                  <a:xfrm>
                    <a:off x="355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2" name="Line 3771"/>
                  <p:cNvSpPr>
                    <a:spLocks noChangeShapeType="1"/>
                  </p:cNvSpPr>
                  <p:nvPr/>
                </p:nvSpPr>
                <p:spPr bwMode="auto">
                  <a:xfrm>
                    <a:off x="3561"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3" name="Line 3772"/>
                  <p:cNvSpPr>
                    <a:spLocks noChangeShapeType="1"/>
                  </p:cNvSpPr>
                  <p:nvPr/>
                </p:nvSpPr>
                <p:spPr bwMode="auto">
                  <a:xfrm>
                    <a:off x="3575"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4" name="Line 3773"/>
                  <p:cNvSpPr>
                    <a:spLocks noChangeShapeType="1"/>
                  </p:cNvSpPr>
                  <p:nvPr/>
                </p:nvSpPr>
                <p:spPr bwMode="auto">
                  <a:xfrm>
                    <a:off x="358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5" name="Line 3774"/>
                  <p:cNvSpPr>
                    <a:spLocks noChangeShapeType="1"/>
                  </p:cNvSpPr>
                  <p:nvPr/>
                </p:nvSpPr>
                <p:spPr bwMode="auto">
                  <a:xfrm>
                    <a:off x="3588"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6" name="Line 3775"/>
                  <p:cNvSpPr>
                    <a:spLocks noChangeShapeType="1"/>
                  </p:cNvSpPr>
                  <p:nvPr/>
                </p:nvSpPr>
                <p:spPr bwMode="auto">
                  <a:xfrm>
                    <a:off x="3602"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7" name="Line 3776"/>
                  <p:cNvSpPr>
                    <a:spLocks noChangeShapeType="1"/>
                  </p:cNvSpPr>
                  <p:nvPr/>
                </p:nvSpPr>
                <p:spPr bwMode="auto">
                  <a:xfrm>
                    <a:off x="360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8" name="Line 3777"/>
                  <p:cNvSpPr>
                    <a:spLocks noChangeShapeType="1"/>
                  </p:cNvSpPr>
                  <p:nvPr/>
                </p:nvSpPr>
                <p:spPr bwMode="auto">
                  <a:xfrm>
                    <a:off x="3615"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9" name="Line 3778"/>
                  <p:cNvSpPr>
                    <a:spLocks noChangeShapeType="1"/>
                  </p:cNvSpPr>
                  <p:nvPr/>
                </p:nvSpPr>
                <p:spPr bwMode="auto">
                  <a:xfrm>
                    <a:off x="3629"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0" name="Line 3779"/>
                  <p:cNvSpPr>
                    <a:spLocks noChangeShapeType="1"/>
                  </p:cNvSpPr>
                  <p:nvPr/>
                </p:nvSpPr>
                <p:spPr bwMode="auto">
                  <a:xfrm>
                    <a:off x="363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1" name="Line 3780"/>
                  <p:cNvSpPr>
                    <a:spLocks noChangeShapeType="1"/>
                  </p:cNvSpPr>
                  <p:nvPr/>
                </p:nvSpPr>
                <p:spPr bwMode="auto">
                  <a:xfrm>
                    <a:off x="3642"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2" name="Line 3781"/>
                  <p:cNvSpPr>
                    <a:spLocks noChangeShapeType="1"/>
                  </p:cNvSpPr>
                  <p:nvPr/>
                </p:nvSpPr>
                <p:spPr bwMode="auto">
                  <a:xfrm>
                    <a:off x="3656"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3" name="Line 3782"/>
                  <p:cNvSpPr>
                    <a:spLocks noChangeShapeType="1"/>
                  </p:cNvSpPr>
                  <p:nvPr/>
                </p:nvSpPr>
                <p:spPr bwMode="auto">
                  <a:xfrm>
                    <a:off x="366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4" name="Line 3783"/>
                  <p:cNvSpPr>
                    <a:spLocks noChangeShapeType="1"/>
                  </p:cNvSpPr>
                  <p:nvPr/>
                </p:nvSpPr>
                <p:spPr bwMode="auto">
                  <a:xfrm>
                    <a:off x="3669"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5" name="Line 3784"/>
                  <p:cNvSpPr>
                    <a:spLocks noChangeShapeType="1"/>
                  </p:cNvSpPr>
                  <p:nvPr/>
                </p:nvSpPr>
                <p:spPr bwMode="auto">
                  <a:xfrm>
                    <a:off x="3683"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6" name="Line 3785"/>
                  <p:cNvSpPr>
                    <a:spLocks noChangeShapeType="1"/>
                  </p:cNvSpPr>
                  <p:nvPr/>
                </p:nvSpPr>
                <p:spPr bwMode="auto">
                  <a:xfrm>
                    <a:off x="369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7" name="Line 3786"/>
                  <p:cNvSpPr>
                    <a:spLocks noChangeShapeType="1"/>
                  </p:cNvSpPr>
                  <p:nvPr/>
                </p:nvSpPr>
                <p:spPr bwMode="auto">
                  <a:xfrm>
                    <a:off x="3696" y="1248"/>
                    <a:ext cx="9"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8" name="Line 3787"/>
                  <p:cNvSpPr>
                    <a:spLocks noChangeShapeType="1"/>
                  </p:cNvSpPr>
                  <p:nvPr/>
                </p:nvSpPr>
                <p:spPr bwMode="auto">
                  <a:xfrm>
                    <a:off x="3710"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9" name="Line 3788"/>
                  <p:cNvSpPr>
                    <a:spLocks noChangeShapeType="1"/>
                  </p:cNvSpPr>
                  <p:nvPr/>
                </p:nvSpPr>
                <p:spPr bwMode="auto">
                  <a:xfrm>
                    <a:off x="371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0" name="Line 3789"/>
                  <p:cNvSpPr>
                    <a:spLocks noChangeShapeType="1"/>
                  </p:cNvSpPr>
                  <p:nvPr/>
                </p:nvSpPr>
                <p:spPr bwMode="auto">
                  <a:xfrm>
                    <a:off x="3723"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1" name="Line 3790"/>
                  <p:cNvSpPr>
                    <a:spLocks noChangeShapeType="1"/>
                  </p:cNvSpPr>
                  <p:nvPr/>
                </p:nvSpPr>
                <p:spPr bwMode="auto">
                  <a:xfrm>
                    <a:off x="3737"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2" name="Line 3791"/>
                  <p:cNvSpPr>
                    <a:spLocks noChangeShapeType="1"/>
                  </p:cNvSpPr>
                  <p:nvPr/>
                </p:nvSpPr>
                <p:spPr bwMode="auto">
                  <a:xfrm>
                    <a:off x="3744"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3" name="Line 3792"/>
                  <p:cNvSpPr>
                    <a:spLocks noChangeShapeType="1"/>
                  </p:cNvSpPr>
                  <p:nvPr/>
                </p:nvSpPr>
                <p:spPr bwMode="auto">
                  <a:xfrm>
                    <a:off x="3750"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4" name="Line 3793"/>
                  <p:cNvSpPr>
                    <a:spLocks noChangeShapeType="1"/>
                  </p:cNvSpPr>
                  <p:nvPr/>
                </p:nvSpPr>
                <p:spPr bwMode="auto">
                  <a:xfrm>
                    <a:off x="3764"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5" name="Line 3794"/>
                  <p:cNvSpPr>
                    <a:spLocks noChangeShapeType="1"/>
                  </p:cNvSpPr>
                  <p:nvPr/>
                </p:nvSpPr>
                <p:spPr bwMode="auto">
                  <a:xfrm>
                    <a:off x="3771"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6" name="Line 3795"/>
                  <p:cNvSpPr>
                    <a:spLocks noChangeShapeType="1"/>
                  </p:cNvSpPr>
                  <p:nvPr/>
                </p:nvSpPr>
                <p:spPr bwMode="auto">
                  <a:xfrm>
                    <a:off x="3777" y="1248"/>
                    <a:ext cx="10"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7" name="Line 3796"/>
                  <p:cNvSpPr>
                    <a:spLocks noChangeShapeType="1"/>
                  </p:cNvSpPr>
                  <p:nvPr/>
                </p:nvSpPr>
                <p:spPr bwMode="auto">
                  <a:xfrm>
                    <a:off x="3791" y="1248"/>
                    <a:ext cx="3"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8" name="Line 3797"/>
                  <p:cNvSpPr>
                    <a:spLocks noChangeShapeType="1"/>
                  </p:cNvSpPr>
                  <p:nvPr/>
                </p:nvSpPr>
                <p:spPr bwMode="auto">
                  <a:xfrm>
                    <a:off x="3798" y="1248"/>
                    <a:ext cx="2"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9" name="Line 3798"/>
                  <p:cNvSpPr>
                    <a:spLocks noChangeShapeType="1"/>
                  </p:cNvSpPr>
                  <p:nvPr/>
                </p:nvSpPr>
                <p:spPr bwMode="auto">
                  <a:xfrm>
                    <a:off x="3805" y="1248"/>
                    <a:ext cx="4" cy="1"/>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0" name="Rectangle 3799"/>
                  <p:cNvSpPr>
                    <a:spLocks noChangeArrowheads="1"/>
                  </p:cNvSpPr>
                  <p:nvPr/>
                </p:nvSpPr>
                <p:spPr bwMode="auto">
                  <a:xfrm>
                    <a:off x="1204" y="1196"/>
                    <a:ext cx="1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0.4</a:t>
                    </a:r>
                    <a:endParaRPr lang="en-GB" altLang="de-DE" dirty="0">
                      <a:cs typeface="Arial" panose="020B0604020202020204" pitchFamily="34" charset="0"/>
                    </a:endParaRPr>
                  </a:p>
                </p:txBody>
              </p:sp>
              <p:sp>
                <p:nvSpPr>
                  <p:cNvPr id="1601" name="Rectangle 3800"/>
                  <p:cNvSpPr>
                    <a:spLocks noChangeArrowheads="1"/>
                  </p:cNvSpPr>
                  <p:nvPr/>
                </p:nvSpPr>
                <p:spPr bwMode="auto">
                  <a:xfrm rot="16200000">
                    <a:off x="39" y="2158"/>
                    <a:ext cx="220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Relative Frequency of Occurrence</a:t>
                    </a:r>
                    <a:endParaRPr lang="en-GB" altLang="de-DE" dirty="0">
                      <a:cs typeface="Arial" panose="020B0604020202020204" pitchFamily="34" charset="0"/>
                    </a:endParaRPr>
                  </a:p>
                </p:txBody>
              </p:sp>
              <p:sp>
                <p:nvSpPr>
                  <p:cNvPr id="1602" name="Line 3801"/>
                  <p:cNvSpPr>
                    <a:spLocks noChangeShapeType="1"/>
                  </p:cNvSpPr>
                  <p:nvPr/>
                </p:nvSpPr>
                <p:spPr bwMode="auto">
                  <a:xfrm>
                    <a:off x="1449" y="3214"/>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3" name="Line 3802"/>
                  <p:cNvSpPr>
                    <a:spLocks noChangeShapeType="1"/>
                  </p:cNvSpPr>
                  <p:nvPr/>
                </p:nvSpPr>
                <p:spPr bwMode="auto">
                  <a:xfrm>
                    <a:off x="1449" y="1149"/>
                    <a:ext cx="2360"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4" name="Line 3803"/>
                  <p:cNvSpPr>
                    <a:spLocks noChangeShapeType="1"/>
                  </p:cNvSpPr>
                  <p:nvPr/>
                </p:nvSpPr>
                <p:spPr bwMode="auto">
                  <a:xfrm>
                    <a:off x="144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5" name="Line 3804"/>
                  <p:cNvSpPr>
                    <a:spLocks noChangeShapeType="1"/>
                  </p:cNvSpPr>
                  <p:nvPr/>
                </p:nvSpPr>
                <p:spPr bwMode="auto">
                  <a:xfrm flipV="1">
                    <a:off x="144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6" name="Rectangle 3805"/>
                  <p:cNvSpPr>
                    <a:spLocks noChangeArrowheads="1"/>
                  </p:cNvSpPr>
                  <p:nvPr/>
                </p:nvSpPr>
                <p:spPr bwMode="auto">
                  <a:xfrm>
                    <a:off x="138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607" name="Line 3806"/>
                  <p:cNvSpPr>
                    <a:spLocks noChangeShapeType="1"/>
                  </p:cNvSpPr>
                  <p:nvPr/>
                </p:nvSpPr>
                <p:spPr bwMode="auto">
                  <a:xfrm>
                    <a:off x="174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8" name="Line 3807"/>
                  <p:cNvSpPr>
                    <a:spLocks noChangeShapeType="1"/>
                  </p:cNvSpPr>
                  <p:nvPr/>
                </p:nvSpPr>
                <p:spPr bwMode="auto">
                  <a:xfrm flipV="1">
                    <a:off x="174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9" name="Line 3808"/>
                  <p:cNvSpPr>
                    <a:spLocks noChangeShapeType="1"/>
                  </p:cNvSpPr>
                  <p:nvPr/>
                </p:nvSpPr>
                <p:spPr bwMode="auto">
                  <a:xfrm flipV="1">
                    <a:off x="174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0" name="Line 3809"/>
                  <p:cNvSpPr>
                    <a:spLocks noChangeShapeType="1"/>
                  </p:cNvSpPr>
                  <p:nvPr/>
                </p:nvSpPr>
                <p:spPr bwMode="auto">
                  <a:xfrm flipV="1">
                    <a:off x="174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1" name="Line 3810"/>
                  <p:cNvSpPr>
                    <a:spLocks noChangeShapeType="1"/>
                  </p:cNvSpPr>
                  <p:nvPr/>
                </p:nvSpPr>
                <p:spPr bwMode="auto">
                  <a:xfrm flipV="1">
                    <a:off x="174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2" name="Line 3811"/>
                  <p:cNvSpPr>
                    <a:spLocks noChangeShapeType="1"/>
                  </p:cNvSpPr>
                  <p:nvPr/>
                </p:nvSpPr>
                <p:spPr bwMode="auto">
                  <a:xfrm flipV="1">
                    <a:off x="174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3" name="Line 3812"/>
                  <p:cNvSpPr>
                    <a:spLocks noChangeShapeType="1"/>
                  </p:cNvSpPr>
                  <p:nvPr/>
                </p:nvSpPr>
                <p:spPr bwMode="auto">
                  <a:xfrm flipV="1">
                    <a:off x="174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4" name="Line 3813"/>
                  <p:cNvSpPr>
                    <a:spLocks noChangeShapeType="1"/>
                  </p:cNvSpPr>
                  <p:nvPr/>
                </p:nvSpPr>
                <p:spPr bwMode="auto">
                  <a:xfrm flipV="1">
                    <a:off x="174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5" name="Line 3814"/>
                  <p:cNvSpPr>
                    <a:spLocks noChangeShapeType="1"/>
                  </p:cNvSpPr>
                  <p:nvPr/>
                </p:nvSpPr>
                <p:spPr bwMode="auto">
                  <a:xfrm flipV="1">
                    <a:off x="174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6" name="Line 3815"/>
                  <p:cNvSpPr>
                    <a:spLocks noChangeShapeType="1"/>
                  </p:cNvSpPr>
                  <p:nvPr/>
                </p:nvSpPr>
                <p:spPr bwMode="auto">
                  <a:xfrm flipV="1">
                    <a:off x="174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7" name="Line 3816"/>
                  <p:cNvSpPr>
                    <a:spLocks noChangeShapeType="1"/>
                  </p:cNvSpPr>
                  <p:nvPr/>
                </p:nvSpPr>
                <p:spPr bwMode="auto">
                  <a:xfrm flipV="1">
                    <a:off x="174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8" name="Line 3817"/>
                  <p:cNvSpPr>
                    <a:spLocks noChangeShapeType="1"/>
                  </p:cNvSpPr>
                  <p:nvPr/>
                </p:nvSpPr>
                <p:spPr bwMode="auto">
                  <a:xfrm flipV="1">
                    <a:off x="174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9" name="Line 3818"/>
                  <p:cNvSpPr>
                    <a:spLocks noChangeShapeType="1"/>
                  </p:cNvSpPr>
                  <p:nvPr/>
                </p:nvSpPr>
                <p:spPr bwMode="auto">
                  <a:xfrm flipV="1">
                    <a:off x="174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0" name="Line 3819"/>
                  <p:cNvSpPr>
                    <a:spLocks noChangeShapeType="1"/>
                  </p:cNvSpPr>
                  <p:nvPr/>
                </p:nvSpPr>
                <p:spPr bwMode="auto">
                  <a:xfrm flipV="1">
                    <a:off x="174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1" name="Line 3820"/>
                  <p:cNvSpPr>
                    <a:spLocks noChangeShapeType="1"/>
                  </p:cNvSpPr>
                  <p:nvPr/>
                </p:nvSpPr>
                <p:spPr bwMode="auto">
                  <a:xfrm flipV="1">
                    <a:off x="174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2" name="Line 3821"/>
                  <p:cNvSpPr>
                    <a:spLocks noChangeShapeType="1"/>
                  </p:cNvSpPr>
                  <p:nvPr/>
                </p:nvSpPr>
                <p:spPr bwMode="auto">
                  <a:xfrm flipV="1">
                    <a:off x="174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3" name="Line 3822"/>
                  <p:cNvSpPr>
                    <a:spLocks noChangeShapeType="1"/>
                  </p:cNvSpPr>
                  <p:nvPr/>
                </p:nvSpPr>
                <p:spPr bwMode="auto">
                  <a:xfrm flipV="1">
                    <a:off x="174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4" name="Line 3823"/>
                  <p:cNvSpPr>
                    <a:spLocks noChangeShapeType="1"/>
                  </p:cNvSpPr>
                  <p:nvPr/>
                </p:nvSpPr>
                <p:spPr bwMode="auto">
                  <a:xfrm flipV="1">
                    <a:off x="174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5" name="Line 3824"/>
                  <p:cNvSpPr>
                    <a:spLocks noChangeShapeType="1"/>
                  </p:cNvSpPr>
                  <p:nvPr/>
                </p:nvSpPr>
                <p:spPr bwMode="auto">
                  <a:xfrm flipV="1">
                    <a:off x="174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6" name="Line 3825"/>
                  <p:cNvSpPr>
                    <a:spLocks noChangeShapeType="1"/>
                  </p:cNvSpPr>
                  <p:nvPr/>
                </p:nvSpPr>
                <p:spPr bwMode="auto">
                  <a:xfrm flipV="1">
                    <a:off x="174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7" name="Line 3826"/>
                  <p:cNvSpPr>
                    <a:spLocks noChangeShapeType="1"/>
                  </p:cNvSpPr>
                  <p:nvPr/>
                </p:nvSpPr>
                <p:spPr bwMode="auto">
                  <a:xfrm flipV="1">
                    <a:off x="174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8" name="Line 3827"/>
                  <p:cNvSpPr>
                    <a:spLocks noChangeShapeType="1"/>
                  </p:cNvSpPr>
                  <p:nvPr/>
                </p:nvSpPr>
                <p:spPr bwMode="auto">
                  <a:xfrm flipV="1">
                    <a:off x="174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9" name="Line 3828"/>
                  <p:cNvSpPr>
                    <a:spLocks noChangeShapeType="1"/>
                  </p:cNvSpPr>
                  <p:nvPr/>
                </p:nvSpPr>
                <p:spPr bwMode="auto">
                  <a:xfrm flipV="1">
                    <a:off x="174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0" name="Line 3829"/>
                  <p:cNvSpPr>
                    <a:spLocks noChangeShapeType="1"/>
                  </p:cNvSpPr>
                  <p:nvPr/>
                </p:nvSpPr>
                <p:spPr bwMode="auto">
                  <a:xfrm flipV="1">
                    <a:off x="174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1" name="Line 3830"/>
                  <p:cNvSpPr>
                    <a:spLocks noChangeShapeType="1"/>
                  </p:cNvSpPr>
                  <p:nvPr/>
                </p:nvSpPr>
                <p:spPr bwMode="auto">
                  <a:xfrm flipV="1">
                    <a:off x="174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2" name="Line 3831"/>
                  <p:cNvSpPr>
                    <a:spLocks noChangeShapeType="1"/>
                  </p:cNvSpPr>
                  <p:nvPr/>
                </p:nvSpPr>
                <p:spPr bwMode="auto">
                  <a:xfrm flipV="1">
                    <a:off x="174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3" name="Line 3832"/>
                  <p:cNvSpPr>
                    <a:spLocks noChangeShapeType="1"/>
                  </p:cNvSpPr>
                  <p:nvPr/>
                </p:nvSpPr>
                <p:spPr bwMode="auto">
                  <a:xfrm flipV="1">
                    <a:off x="174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4" name="Line 3833"/>
                  <p:cNvSpPr>
                    <a:spLocks noChangeShapeType="1"/>
                  </p:cNvSpPr>
                  <p:nvPr/>
                </p:nvSpPr>
                <p:spPr bwMode="auto">
                  <a:xfrm flipV="1">
                    <a:off x="174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5" name="Line 3834"/>
                  <p:cNvSpPr>
                    <a:spLocks noChangeShapeType="1"/>
                  </p:cNvSpPr>
                  <p:nvPr/>
                </p:nvSpPr>
                <p:spPr bwMode="auto">
                  <a:xfrm flipV="1">
                    <a:off x="174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6" name="Line 3835"/>
                  <p:cNvSpPr>
                    <a:spLocks noChangeShapeType="1"/>
                  </p:cNvSpPr>
                  <p:nvPr/>
                </p:nvSpPr>
                <p:spPr bwMode="auto">
                  <a:xfrm flipV="1">
                    <a:off x="174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7" name="Line 3836"/>
                  <p:cNvSpPr>
                    <a:spLocks noChangeShapeType="1"/>
                  </p:cNvSpPr>
                  <p:nvPr/>
                </p:nvSpPr>
                <p:spPr bwMode="auto">
                  <a:xfrm flipV="1">
                    <a:off x="174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8" name="Line 3837"/>
                  <p:cNvSpPr>
                    <a:spLocks noChangeShapeType="1"/>
                  </p:cNvSpPr>
                  <p:nvPr/>
                </p:nvSpPr>
                <p:spPr bwMode="auto">
                  <a:xfrm flipV="1">
                    <a:off x="174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9" name="Line 3838"/>
                  <p:cNvSpPr>
                    <a:spLocks noChangeShapeType="1"/>
                  </p:cNvSpPr>
                  <p:nvPr/>
                </p:nvSpPr>
                <p:spPr bwMode="auto">
                  <a:xfrm flipV="1">
                    <a:off x="174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0" name="Line 3839"/>
                  <p:cNvSpPr>
                    <a:spLocks noChangeShapeType="1"/>
                  </p:cNvSpPr>
                  <p:nvPr/>
                </p:nvSpPr>
                <p:spPr bwMode="auto">
                  <a:xfrm flipV="1">
                    <a:off x="174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1" name="Line 3840"/>
                  <p:cNvSpPr>
                    <a:spLocks noChangeShapeType="1"/>
                  </p:cNvSpPr>
                  <p:nvPr/>
                </p:nvSpPr>
                <p:spPr bwMode="auto">
                  <a:xfrm flipV="1">
                    <a:off x="174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2" name="Line 3841"/>
                  <p:cNvSpPr>
                    <a:spLocks noChangeShapeType="1"/>
                  </p:cNvSpPr>
                  <p:nvPr/>
                </p:nvSpPr>
                <p:spPr bwMode="auto">
                  <a:xfrm flipV="1">
                    <a:off x="174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3" name="Line 3842"/>
                  <p:cNvSpPr>
                    <a:spLocks noChangeShapeType="1"/>
                  </p:cNvSpPr>
                  <p:nvPr/>
                </p:nvSpPr>
                <p:spPr bwMode="auto">
                  <a:xfrm flipV="1">
                    <a:off x="174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4" name="Line 3843"/>
                  <p:cNvSpPr>
                    <a:spLocks noChangeShapeType="1"/>
                  </p:cNvSpPr>
                  <p:nvPr/>
                </p:nvSpPr>
                <p:spPr bwMode="auto">
                  <a:xfrm flipV="1">
                    <a:off x="174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5" name="Line 3844"/>
                  <p:cNvSpPr>
                    <a:spLocks noChangeShapeType="1"/>
                  </p:cNvSpPr>
                  <p:nvPr/>
                </p:nvSpPr>
                <p:spPr bwMode="auto">
                  <a:xfrm flipV="1">
                    <a:off x="174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6" name="Line 3845"/>
                  <p:cNvSpPr>
                    <a:spLocks noChangeShapeType="1"/>
                  </p:cNvSpPr>
                  <p:nvPr/>
                </p:nvSpPr>
                <p:spPr bwMode="auto">
                  <a:xfrm flipV="1">
                    <a:off x="174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7" name="Line 3846"/>
                  <p:cNvSpPr>
                    <a:spLocks noChangeShapeType="1"/>
                  </p:cNvSpPr>
                  <p:nvPr/>
                </p:nvSpPr>
                <p:spPr bwMode="auto">
                  <a:xfrm flipV="1">
                    <a:off x="174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8" name="Line 3847"/>
                  <p:cNvSpPr>
                    <a:spLocks noChangeShapeType="1"/>
                  </p:cNvSpPr>
                  <p:nvPr/>
                </p:nvSpPr>
                <p:spPr bwMode="auto">
                  <a:xfrm flipV="1">
                    <a:off x="174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9" name="Line 3848"/>
                  <p:cNvSpPr>
                    <a:spLocks noChangeShapeType="1"/>
                  </p:cNvSpPr>
                  <p:nvPr/>
                </p:nvSpPr>
                <p:spPr bwMode="auto">
                  <a:xfrm flipV="1">
                    <a:off x="174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0" name="Line 3849"/>
                  <p:cNvSpPr>
                    <a:spLocks noChangeShapeType="1"/>
                  </p:cNvSpPr>
                  <p:nvPr/>
                </p:nvSpPr>
                <p:spPr bwMode="auto">
                  <a:xfrm flipV="1">
                    <a:off x="174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1" name="Line 3850"/>
                  <p:cNvSpPr>
                    <a:spLocks noChangeShapeType="1"/>
                  </p:cNvSpPr>
                  <p:nvPr/>
                </p:nvSpPr>
                <p:spPr bwMode="auto">
                  <a:xfrm flipV="1">
                    <a:off x="174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2" name="Line 3851"/>
                  <p:cNvSpPr>
                    <a:spLocks noChangeShapeType="1"/>
                  </p:cNvSpPr>
                  <p:nvPr/>
                </p:nvSpPr>
                <p:spPr bwMode="auto">
                  <a:xfrm flipV="1">
                    <a:off x="174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3" name="Line 3852"/>
                  <p:cNvSpPr>
                    <a:spLocks noChangeShapeType="1"/>
                  </p:cNvSpPr>
                  <p:nvPr/>
                </p:nvSpPr>
                <p:spPr bwMode="auto">
                  <a:xfrm flipV="1">
                    <a:off x="174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4" name="Line 3853"/>
                  <p:cNvSpPr>
                    <a:spLocks noChangeShapeType="1"/>
                  </p:cNvSpPr>
                  <p:nvPr/>
                </p:nvSpPr>
                <p:spPr bwMode="auto">
                  <a:xfrm flipV="1">
                    <a:off x="174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5" name="Line 3854"/>
                  <p:cNvSpPr>
                    <a:spLocks noChangeShapeType="1"/>
                  </p:cNvSpPr>
                  <p:nvPr/>
                </p:nvSpPr>
                <p:spPr bwMode="auto">
                  <a:xfrm flipV="1">
                    <a:off x="174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6" name="Line 3855"/>
                  <p:cNvSpPr>
                    <a:spLocks noChangeShapeType="1"/>
                  </p:cNvSpPr>
                  <p:nvPr/>
                </p:nvSpPr>
                <p:spPr bwMode="auto">
                  <a:xfrm flipV="1">
                    <a:off x="174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7" name="Line 3856"/>
                  <p:cNvSpPr>
                    <a:spLocks noChangeShapeType="1"/>
                  </p:cNvSpPr>
                  <p:nvPr/>
                </p:nvSpPr>
                <p:spPr bwMode="auto">
                  <a:xfrm flipV="1">
                    <a:off x="174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8" name="Line 3857"/>
                  <p:cNvSpPr>
                    <a:spLocks noChangeShapeType="1"/>
                  </p:cNvSpPr>
                  <p:nvPr/>
                </p:nvSpPr>
                <p:spPr bwMode="auto">
                  <a:xfrm flipV="1">
                    <a:off x="174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9" name="Line 3858"/>
                  <p:cNvSpPr>
                    <a:spLocks noChangeShapeType="1"/>
                  </p:cNvSpPr>
                  <p:nvPr/>
                </p:nvSpPr>
                <p:spPr bwMode="auto">
                  <a:xfrm flipV="1">
                    <a:off x="174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0" name="Line 3859"/>
                  <p:cNvSpPr>
                    <a:spLocks noChangeShapeType="1"/>
                  </p:cNvSpPr>
                  <p:nvPr/>
                </p:nvSpPr>
                <p:spPr bwMode="auto">
                  <a:xfrm flipV="1">
                    <a:off x="174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1" name="Line 3860"/>
                  <p:cNvSpPr>
                    <a:spLocks noChangeShapeType="1"/>
                  </p:cNvSpPr>
                  <p:nvPr/>
                </p:nvSpPr>
                <p:spPr bwMode="auto">
                  <a:xfrm flipV="1">
                    <a:off x="174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2" name="Line 3861"/>
                  <p:cNvSpPr>
                    <a:spLocks noChangeShapeType="1"/>
                  </p:cNvSpPr>
                  <p:nvPr/>
                </p:nvSpPr>
                <p:spPr bwMode="auto">
                  <a:xfrm flipV="1">
                    <a:off x="174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3" name="Line 3862"/>
                  <p:cNvSpPr>
                    <a:spLocks noChangeShapeType="1"/>
                  </p:cNvSpPr>
                  <p:nvPr/>
                </p:nvSpPr>
                <p:spPr bwMode="auto">
                  <a:xfrm flipV="1">
                    <a:off x="174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4" name="Line 3863"/>
                  <p:cNvSpPr>
                    <a:spLocks noChangeShapeType="1"/>
                  </p:cNvSpPr>
                  <p:nvPr/>
                </p:nvSpPr>
                <p:spPr bwMode="auto">
                  <a:xfrm flipV="1">
                    <a:off x="174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5" name="Line 3864"/>
                  <p:cNvSpPr>
                    <a:spLocks noChangeShapeType="1"/>
                  </p:cNvSpPr>
                  <p:nvPr/>
                </p:nvSpPr>
                <p:spPr bwMode="auto">
                  <a:xfrm flipV="1">
                    <a:off x="174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6" name="Line 3865"/>
                  <p:cNvSpPr>
                    <a:spLocks noChangeShapeType="1"/>
                  </p:cNvSpPr>
                  <p:nvPr/>
                </p:nvSpPr>
                <p:spPr bwMode="auto">
                  <a:xfrm flipV="1">
                    <a:off x="174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7" name="Line 3866"/>
                  <p:cNvSpPr>
                    <a:spLocks noChangeShapeType="1"/>
                  </p:cNvSpPr>
                  <p:nvPr/>
                </p:nvSpPr>
                <p:spPr bwMode="auto">
                  <a:xfrm flipV="1">
                    <a:off x="174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8" name="Line 3867"/>
                  <p:cNvSpPr>
                    <a:spLocks noChangeShapeType="1"/>
                  </p:cNvSpPr>
                  <p:nvPr/>
                </p:nvSpPr>
                <p:spPr bwMode="auto">
                  <a:xfrm flipV="1">
                    <a:off x="174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9" name="Line 3868"/>
                  <p:cNvSpPr>
                    <a:spLocks noChangeShapeType="1"/>
                  </p:cNvSpPr>
                  <p:nvPr/>
                </p:nvSpPr>
                <p:spPr bwMode="auto">
                  <a:xfrm flipV="1">
                    <a:off x="174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0" name="Line 3869"/>
                  <p:cNvSpPr>
                    <a:spLocks noChangeShapeType="1"/>
                  </p:cNvSpPr>
                  <p:nvPr/>
                </p:nvSpPr>
                <p:spPr bwMode="auto">
                  <a:xfrm flipV="1">
                    <a:off x="174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1" name="Line 3870"/>
                  <p:cNvSpPr>
                    <a:spLocks noChangeShapeType="1"/>
                  </p:cNvSpPr>
                  <p:nvPr/>
                </p:nvSpPr>
                <p:spPr bwMode="auto">
                  <a:xfrm flipV="1">
                    <a:off x="174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2" name="Line 3871"/>
                  <p:cNvSpPr>
                    <a:spLocks noChangeShapeType="1"/>
                  </p:cNvSpPr>
                  <p:nvPr/>
                </p:nvSpPr>
                <p:spPr bwMode="auto">
                  <a:xfrm flipV="1">
                    <a:off x="174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3" name="Line 3872"/>
                  <p:cNvSpPr>
                    <a:spLocks noChangeShapeType="1"/>
                  </p:cNvSpPr>
                  <p:nvPr/>
                </p:nvSpPr>
                <p:spPr bwMode="auto">
                  <a:xfrm flipV="1">
                    <a:off x="174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4" name="Line 3873"/>
                  <p:cNvSpPr>
                    <a:spLocks noChangeShapeType="1"/>
                  </p:cNvSpPr>
                  <p:nvPr/>
                </p:nvSpPr>
                <p:spPr bwMode="auto">
                  <a:xfrm flipV="1">
                    <a:off x="174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5" name="Line 3874"/>
                  <p:cNvSpPr>
                    <a:spLocks noChangeShapeType="1"/>
                  </p:cNvSpPr>
                  <p:nvPr/>
                </p:nvSpPr>
                <p:spPr bwMode="auto">
                  <a:xfrm flipV="1">
                    <a:off x="174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6" name="Line 3875"/>
                  <p:cNvSpPr>
                    <a:spLocks noChangeShapeType="1"/>
                  </p:cNvSpPr>
                  <p:nvPr/>
                </p:nvSpPr>
                <p:spPr bwMode="auto">
                  <a:xfrm flipV="1">
                    <a:off x="174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7" name="Line 3876"/>
                  <p:cNvSpPr>
                    <a:spLocks noChangeShapeType="1"/>
                  </p:cNvSpPr>
                  <p:nvPr/>
                </p:nvSpPr>
                <p:spPr bwMode="auto">
                  <a:xfrm flipV="1">
                    <a:off x="174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8" name="Line 3877"/>
                  <p:cNvSpPr>
                    <a:spLocks noChangeShapeType="1"/>
                  </p:cNvSpPr>
                  <p:nvPr/>
                </p:nvSpPr>
                <p:spPr bwMode="auto">
                  <a:xfrm flipV="1">
                    <a:off x="174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9" name="Line 3878"/>
                  <p:cNvSpPr>
                    <a:spLocks noChangeShapeType="1"/>
                  </p:cNvSpPr>
                  <p:nvPr/>
                </p:nvSpPr>
                <p:spPr bwMode="auto">
                  <a:xfrm flipV="1">
                    <a:off x="174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0" name="Line 3879"/>
                  <p:cNvSpPr>
                    <a:spLocks noChangeShapeType="1"/>
                  </p:cNvSpPr>
                  <p:nvPr/>
                </p:nvSpPr>
                <p:spPr bwMode="auto">
                  <a:xfrm flipV="1">
                    <a:off x="174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1" name="Line 3880"/>
                  <p:cNvSpPr>
                    <a:spLocks noChangeShapeType="1"/>
                  </p:cNvSpPr>
                  <p:nvPr/>
                </p:nvSpPr>
                <p:spPr bwMode="auto">
                  <a:xfrm flipV="1">
                    <a:off x="174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2" name="Line 3881"/>
                  <p:cNvSpPr>
                    <a:spLocks noChangeShapeType="1"/>
                  </p:cNvSpPr>
                  <p:nvPr/>
                </p:nvSpPr>
                <p:spPr bwMode="auto">
                  <a:xfrm flipV="1">
                    <a:off x="174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3" name="Line 3882"/>
                  <p:cNvSpPr>
                    <a:spLocks noChangeShapeType="1"/>
                  </p:cNvSpPr>
                  <p:nvPr/>
                </p:nvSpPr>
                <p:spPr bwMode="auto">
                  <a:xfrm flipV="1">
                    <a:off x="174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4" name="Line 3883"/>
                  <p:cNvSpPr>
                    <a:spLocks noChangeShapeType="1"/>
                  </p:cNvSpPr>
                  <p:nvPr/>
                </p:nvSpPr>
                <p:spPr bwMode="auto">
                  <a:xfrm flipV="1">
                    <a:off x="174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5" name="Line 3884"/>
                  <p:cNvSpPr>
                    <a:spLocks noChangeShapeType="1"/>
                  </p:cNvSpPr>
                  <p:nvPr/>
                </p:nvSpPr>
                <p:spPr bwMode="auto">
                  <a:xfrm flipV="1">
                    <a:off x="174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6" name="Line 3885"/>
                  <p:cNvSpPr>
                    <a:spLocks noChangeShapeType="1"/>
                  </p:cNvSpPr>
                  <p:nvPr/>
                </p:nvSpPr>
                <p:spPr bwMode="auto">
                  <a:xfrm flipV="1">
                    <a:off x="174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7" name="Line 3886"/>
                  <p:cNvSpPr>
                    <a:spLocks noChangeShapeType="1"/>
                  </p:cNvSpPr>
                  <p:nvPr/>
                </p:nvSpPr>
                <p:spPr bwMode="auto">
                  <a:xfrm flipV="1">
                    <a:off x="174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8" name="Line 3887"/>
                  <p:cNvSpPr>
                    <a:spLocks noChangeShapeType="1"/>
                  </p:cNvSpPr>
                  <p:nvPr/>
                </p:nvSpPr>
                <p:spPr bwMode="auto">
                  <a:xfrm flipV="1">
                    <a:off x="174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9" name="Line 3888"/>
                  <p:cNvSpPr>
                    <a:spLocks noChangeShapeType="1"/>
                  </p:cNvSpPr>
                  <p:nvPr/>
                </p:nvSpPr>
                <p:spPr bwMode="auto">
                  <a:xfrm flipV="1">
                    <a:off x="174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0" name="Line 3889"/>
                  <p:cNvSpPr>
                    <a:spLocks noChangeShapeType="1"/>
                  </p:cNvSpPr>
                  <p:nvPr/>
                </p:nvSpPr>
                <p:spPr bwMode="auto">
                  <a:xfrm flipV="1">
                    <a:off x="174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1" name="Line 3890"/>
                  <p:cNvSpPr>
                    <a:spLocks noChangeShapeType="1"/>
                  </p:cNvSpPr>
                  <p:nvPr/>
                </p:nvSpPr>
                <p:spPr bwMode="auto">
                  <a:xfrm flipV="1">
                    <a:off x="174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2" name="Line 3891"/>
                  <p:cNvSpPr>
                    <a:spLocks noChangeShapeType="1"/>
                  </p:cNvSpPr>
                  <p:nvPr/>
                </p:nvSpPr>
                <p:spPr bwMode="auto">
                  <a:xfrm flipV="1">
                    <a:off x="174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3" name="Line 3892"/>
                  <p:cNvSpPr>
                    <a:spLocks noChangeShapeType="1"/>
                  </p:cNvSpPr>
                  <p:nvPr/>
                </p:nvSpPr>
                <p:spPr bwMode="auto">
                  <a:xfrm flipV="1">
                    <a:off x="174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4" name="Line 3893"/>
                  <p:cNvSpPr>
                    <a:spLocks noChangeShapeType="1"/>
                  </p:cNvSpPr>
                  <p:nvPr/>
                </p:nvSpPr>
                <p:spPr bwMode="auto">
                  <a:xfrm flipV="1">
                    <a:off x="174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5" name="Line 3894"/>
                  <p:cNvSpPr>
                    <a:spLocks noChangeShapeType="1"/>
                  </p:cNvSpPr>
                  <p:nvPr/>
                </p:nvSpPr>
                <p:spPr bwMode="auto">
                  <a:xfrm flipV="1">
                    <a:off x="174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6" name="Line 3895"/>
                  <p:cNvSpPr>
                    <a:spLocks noChangeShapeType="1"/>
                  </p:cNvSpPr>
                  <p:nvPr/>
                </p:nvSpPr>
                <p:spPr bwMode="auto">
                  <a:xfrm flipV="1">
                    <a:off x="174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7" name="Line 3896"/>
                  <p:cNvSpPr>
                    <a:spLocks noChangeShapeType="1"/>
                  </p:cNvSpPr>
                  <p:nvPr/>
                </p:nvSpPr>
                <p:spPr bwMode="auto">
                  <a:xfrm flipV="1">
                    <a:off x="174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8" name="Line 3897"/>
                  <p:cNvSpPr>
                    <a:spLocks noChangeShapeType="1"/>
                  </p:cNvSpPr>
                  <p:nvPr/>
                </p:nvSpPr>
                <p:spPr bwMode="auto">
                  <a:xfrm flipV="1">
                    <a:off x="174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9" name="Line 3898"/>
                  <p:cNvSpPr>
                    <a:spLocks noChangeShapeType="1"/>
                  </p:cNvSpPr>
                  <p:nvPr/>
                </p:nvSpPr>
                <p:spPr bwMode="auto">
                  <a:xfrm flipV="1">
                    <a:off x="174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0" name="Line 3899"/>
                  <p:cNvSpPr>
                    <a:spLocks noChangeShapeType="1"/>
                  </p:cNvSpPr>
                  <p:nvPr/>
                </p:nvSpPr>
                <p:spPr bwMode="auto">
                  <a:xfrm flipV="1">
                    <a:off x="174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1" name="Line 3900"/>
                  <p:cNvSpPr>
                    <a:spLocks noChangeShapeType="1"/>
                  </p:cNvSpPr>
                  <p:nvPr/>
                </p:nvSpPr>
                <p:spPr bwMode="auto">
                  <a:xfrm flipV="1">
                    <a:off x="174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2" name="Line 3901"/>
                  <p:cNvSpPr>
                    <a:spLocks noChangeShapeType="1"/>
                  </p:cNvSpPr>
                  <p:nvPr/>
                </p:nvSpPr>
                <p:spPr bwMode="auto">
                  <a:xfrm flipV="1">
                    <a:off x="174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3" name="Line 3902"/>
                  <p:cNvSpPr>
                    <a:spLocks noChangeShapeType="1"/>
                  </p:cNvSpPr>
                  <p:nvPr/>
                </p:nvSpPr>
                <p:spPr bwMode="auto">
                  <a:xfrm flipV="1">
                    <a:off x="174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4" name="Line 3903"/>
                  <p:cNvSpPr>
                    <a:spLocks noChangeShapeType="1"/>
                  </p:cNvSpPr>
                  <p:nvPr/>
                </p:nvSpPr>
                <p:spPr bwMode="auto">
                  <a:xfrm flipV="1">
                    <a:off x="174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5" name="Line 3904"/>
                  <p:cNvSpPr>
                    <a:spLocks noChangeShapeType="1"/>
                  </p:cNvSpPr>
                  <p:nvPr/>
                </p:nvSpPr>
                <p:spPr bwMode="auto">
                  <a:xfrm flipV="1">
                    <a:off x="174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6" name="Line 3905"/>
                  <p:cNvSpPr>
                    <a:spLocks noChangeShapeType="1"/>
                  </p:cNvSpPr>
                  <p:nvPr/>
                </p:nvSpPr>
                <p:spPr bwMode="auto">
                  <a:xfrm flipV="1">
                    <a:off x="174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7" name="Line 3906"/>
                  <p:cNvSpPr>
                    <a:spLocks noChangeShapeType="1"/>
                  </p:cNvSpPr>
                  <p:nvPr/>
                </p:nvSpPr>
                <p:spPr bwMode="auto">
                  <a:xfrm flipV="1">
                    <a:off x="174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8" name="Line 3907"/>
                  <p:cNvSpPr>
                    <a:spLocks noChangeShapeType="1"/>
                  </p:cNvSpPr>
                  <p:nvPr/>
                </p:nvSpPr>
                <p:spPr bwMode="auto">
                  <a:xfrm flipV="1">
                    <a:off x="174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9" name="Line 3908"/>
                  <p:cNvSpPr>
                    <a:spLocks noChangeShapeType="1"/>
                  </p:cNvSpPr>
                  <p:nvPr/>
                </p:nvSpPr>
                <p:spPr bwMode="auto">
                  <a:xfrm flipV="1">
                    <a:off x="174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0" name="Line 3909"/>
                  <p:cNvSpPr>
                    <a:spLocks noChangeShapeType="1"/>
                  </p:cNvSpPr>
                  <p:nvPr/>
                </p:nvSpPr>
                <p:spPr bwMode="auto">
                  <a:xfrm flipV="1">
                    <a:off x="174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1" name="Line 3910"/>
                  <p:cNvSpPr>
                    <a:spLocks noChangeShapeType="1"/>
                  </p:cNvSpPr>
                  <p:nvPr/>
                </p:nvSpPr>
                <p:spPr bwMode="auto">
                  <a:xfrm flipV="1">
                    <a:off x="174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2" name="Line 3911"/>
                  <p:cNvSpPr>
                    <a:spLocks noChangeShapeType="1"/>
                  </p:cNvSpPr>
                  <p:nvPr/>
                </p:nvSpPr>
                <p:spPr bwMode="auto">
                  <a:xfrm flipV="1">
                    <a:off x="174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3" name="Line 3912"/>
                  <p:cNvSpPr>
                    <a:spLocks noChangeShapeType="1"/>
                  </p:cNvSpPr>
                  <p:nvPr/>
                </p:nvSpPr>
                <p:spPr bwMode="auto">
                  <a:xfrm flipV="1">
                    <a:off x="174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4" name="Line 3913"/>
                  <p:cNvSpPr>
                    <a:spLocks noChangeShapeType="1"/>
                  </p:cNvSpPr>
                  <p:nvPr/>
                </p:nvSpPr>
                <p:spPr bwMode="auto">
                  <a:xfrm flipV="1">
                    <a:off x="174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5" name="Line 3914"/>
                  <p:cNvSpPr>
                    <a:spLocks noChangeShapeType="1"/>
                  </p:cNvSpPr>
                  <p:nvPr/>
                </p:nvSpPr>
                <p:spPr bwMode="auto">
                  <a:xfrm flipV="1">
                    <a:off x="174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6" name="Line 3915"/>
                  <p:cNvSpPr>
                    <a:spLocks noChangeShapeType="1"/>
                  </p:cNvSpPr>
                  <p:nvPr/>
                </p:nvSpPr>
                <p:spPr bwMode="auto">
                  <a:xfrm flipV="1">
                    <a:off x="174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7" name="Line 3916"/>
                  <p:cNvSpPr>
                    <a:spLocks noChangeShapeType="1"/>
                  </p:cNvSpPr>
                  <p:nvPr/>
                </p:nvSpPr>
                <p:spPr bwMode="auto">
                  <a:xfrm flipV="1">
                    <a:off x="174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8" name="Line 3917"/>
                  <p:cNvSpPr>
                    <a:spLocks noChangeShapeType="1"/>
                  </p:cNvSpPr>
                  <p:nvPr/>
                </p:nvSpPr>
                <p:spPr bwMode="auto">
                  <a:xfrm flipV="1">
                    <a:off x="174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9" name="Line 3918"/>
                  <p:cNvSpPr>
                    <a:spLocks noChangeShapeType="1"/>
                  </p:cNvSpPr>
                  <p:nvPr/>
                </p:nvSpPr>
                <p:spPr bwMode="auto">
                  <a:xfrm flipV="1">
                    <a:off x="174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0" name="Line 3919"/>
                  <p:cNvSpPr>
                    <a:spLocks noChangeShapeType="1"/>
                  </p:cNvSpPr>
                  <p:nvPr/>
                </p:nvSpPr>
                <p:spPr bwMode="auto">
                  <a:xfrm flipV="1">
                    <a:off x="174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1" name="Line 3920"/>
                  <p:cNvSpPr>
                    <a:spLocks noChangeShapeType="1"/>
                  </p:cNvSpPr>
                  <p:nvPr/>
                </p:nvSpPr>
                <p:spPr bwMode="auto">
                  <a:xfrm flipV="1">
                    <a:off x="174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2" name="Line 3921"/>
                  <p:cNvSpPr>
                    <a:spLocks noChangeShapeType="1"/>
                  </p:cNvSpPr>
                  <p:nvPr/>
                </p:nvSpPr>
                <p:spPr bwMode="auto">
                  <a:xfrm flipV="1">
                    <a:off x="174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3" name="Line 3922"/>
                  <p:cNvSpPr>
                    <a:spLocks noChangeShapeType="1"/>
                  </p:cNvSpPr>
                  <p:nvPr/>
                </p:nvSpPr>
                <p:spPr bwMode="auto">
                  <a:xfrm flipV="1">
                    <a:off x="174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4" name="Line 3923"/>
                  <p:cNvSpPr>
                    <a:spLocks noChangeShapeType="1"/>
                  </p:cNvSpPr>
                  <p:nvPr/>
                </p:nvSpPr>
                <p:spPr bwMode="auto">
                  <a:xfrm flipV="1">
                    <a:off x="174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5" name="Line 3924"/>
                  <p:cNvSpPr>
                    <a:spLocks noChangeShapeType="1"/>
                  </p:cNvSpPr>
                  <p:nvPr/>
                </p:nvSpPr>
                <p:spPr bwMode="auto">
                  <a:xfrm flipV="1">
                    <a:off x="174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6" name="Line 3925"/>
                  <p:cNvSpPr>
                    <a:spLocks noChangeShapeType="1"/>
                  </p:cNvSpPr>
                  <p:nvPr/>
                </p:nvSpPr>
                <p:spPr bwMode="auto">
                  <a:xfrm flipV="1">
                    <a:off x="174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7" name="Line 3926"/>
                  <p:cNvSpPr>
                    <a:spLocks noChangeShapeType="1"/>
                  </p:cNvSpPr>
                  <p:nvPr/>
                </p:nvSpPr>
                <p:spPr bwMode="auto">
                  <a:xfrm flipV="1">
                    <a:off x="174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8" name="Line 3927"/>
                  <p:cNvSpPr>
                    <a:spLocks noChangeShapeType="1"/>
                  </p:cNvSpPr>
                  <p:nvPr/>
                </p:nvSpPr>
                <p:spPr bwMode="auto">
                  <a:xfrm flipV="1">
                    <a:off x="174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9" name="Line 3928"/>
                  <p:cNvSpPr>
                    <a:spLocks noChangeShapeType="1"/>
                  </p:cNvSpPr>
                  <p:nvPr/>
                </p:nvSpPr>
                <p:spPr bwMode="auto">
                  <a:xfrm flipV="1">
                    <a:off x="174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0" name="Line 3929"/>
                  <p:cNvSpPr>
                    <a:spLocks noChangeShapeType="1"/>
                  </p:cNvSpPr>
                  <p:nvPr/>
                </p:nvSpPr>
                <p:spPr bwMode="auto">
                  <a:xfrm flipV="1">
                    <a:off x="174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1" name="Line 3930"/>
                  <p:cNvSpPr>
                    <a:spLocks noChangeShapeType="1"/>
                  </p:cNvSpPr>
                  <p:nvPr/>
                </p:nvSpPr>
                <p:spPr bwMode="auto">
                  <a:xfrm flipV="1">
                    <a:off x="174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2" name="Line 3931"/>
                  <p:cNvSpPr>
                    <a:spLocks noChangeShapeType="1"/>
                  </p:cNvSpPr>
                  <p:nvPr/>
                </p:nvSpPr>
                <p:spPr bwMode="auto">
                  <a:xfrm flipV="1">
                    <a:off x="174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3" name="Line 3932"/>
                  <p:cNvSpPr>
                    <a:spLocks noChangeShapeType="1"/>
                  </p:cNvSpPr>
                  <p:nvPr/>
                </p:nvSpPr>
                <p:spPr bwMode="auto">
                  <a:xfrm flipV="1">
                    <a:off x="174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4" name="Line 3933"/>
                  <p:cNvSpPr>
                    <a:spLocks noChangeShapeType="1"/>
                  </p:cNvSpPr>
                  <p:nvPr/>
                </p:nvSpPr>
                <p:spPr bwMode="auto">
                  <a:xfrm flipV="1">
                    <a:off x="174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1" name="Group 4135"/>
                <p:cNvGrpSpPr>
                  <a:grpSpLocks/>
                </p:cNvGrpSpPr>
                <p:nvPr/>
              </p:nvGrpSpPr>
              <p:grpSpPr bwMode="auto">
                <a:xfrm>
                  <a:off x="1144" y="425"/>
                  <a:ext cx="365" cy="2337"/>
                  <a:chOff x="1675" y="1105"/>
                  <a:chExt cx="365" cy="2337"/>
                </a:xfrm>
              </p:grpSpPr>
              <p:sp>
                <p:nvSpPr>
                  <p:cNvPr id="1335" name="Line 3935"/>
                  <p:cNvSpPr>
                    <a:spLocks noChangeShapeType="1"/>
                  </p:cNvSpPr>
                  <p:nvPr/>
                </p:nvSpPr>
                <p:spPr bwMode="auto">
                  <a:xfrm flipV="1">
                    <a:off x="174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6" name="Line 3936"/>
                  <p:cNvSpPr>
                    <a:spLocks noChangeShapeType="1"/>
                  </p:cNvSpPr>
                  <p:nvPr/>
                </p:nvSpPr>
                <p:spPr bwMode="auto">
                  <a:xfrm flipV="1">
                    <a:off x="174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7" name="Line 3937"/>
                  <p:cNvSpPr>
                    <a:spLocks noChangeShapeType="1"/>
                  </p:cNvSpPr>
                  <p:nvPr/>
                </p:nvSpPr>
                <p:spPr bwMode="auto">
                  <a:xfrm flipV="1">
                    <a:off x="174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8" name="Line 3938"/>
                  <p:cNvSpPr>
                    <a:spLocks noChangeShapeType="1"/>
                  </p:cNvSpPr>
                  <p:nvPr/>
                </p:nvSpPr>
                <p:spPr bwMode="auto">
                  <a:xfrm flipV="1">
                    <a:off x="174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9" name="Line 3939"/>
                  <p:cNvSpPr>
                    <a:spLocks noChangeShapeType="1"/>
                  </p:cNvSpPr>
                  <p:nvPr/>
                </p:nvSpPr>
                <p:spPr bwMode="auto">
                  <a:xfrm flipV="1">
                    <a:off x="174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0" name="Line 3940"/>
                  <p:cNvSpPr>
                    <a:spLocks noChangeShapeType="1"/>
                  </p:cNvSpPr>
                  <p:nvPr/>
                </p:nvSpPr>
                <p:spPr bwMode="auto">
                  <a:xfrm flipV="1">
                    <a:off x="174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1" name="Line 3941"/>
                  <p:cNvSpPr>
                    <a:spLocks noChangeShapeType="1"/>
                  </p:cNvSpPr>
                  <p:nvPr/>
                </p:nvSpPr>
                <p:spPr bwMode="auto">
                  <a:xfrm flipV="1">
                    <a:off x="174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2" name="Line 3942"/>
                  <p:cNvSpPr>
                    <a:spLocks noChangeShapeType="1"/>
                  </p:cNvSpPr>
                  <p:nvPr/>
                </p:nvSpPr>
                <p:spPr bwMode="auto">
                  <a:xfrm flipV="1">
                    <a:off x="174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3" name="Line 3943"/>
                  <p:cNvSpPr>
                    <a:spLocks noChangeShapeType="1"/>
                  </p:cNvSpPr>
                  <p:nvPr/>
                </p:nvSpPr>
                <p:spPr bwMode="auto">
                  <a:xfrm flipV="1">
                    <a:off x="174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4" name="Line 3944"/>
                  <p:cNvSpPr>
                    <a:spLocks noChangeShapeType="1"/>
                  </p:cNvSpPr>
                  <p:nvPr/>
                </p:nvSpPr>
                <p:spPr bwMode="auto">
                  <a:xfrm flipV="1">
                    <a:off x="174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5" name="Line 3945"/>
                  <p:cNvSpPr>
                    <a:spLocks noChangeShapeType="1"/>
                  </p:cNvSpPr>
                  <p:nvPr/>
                </p:nvSpPr>
                <p:spPr bwMode="auto">
                  <a:xfrm flipV="1">
                    <a:off x="174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6" name="Line 3946"/>
                  <p:cNvSpPr>
                    <a:spLocks noChangeShapeType="1"/>
                  </p:cNvSpPr>
                  <p:nvPr/>
                </p:nvSpPr>
                <p:spPr bwMode="auto">
                  <a:xfrm flipV="1">
                    <a:off x="174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7" name="Line 3947"/>
                  <p:cNvSpPr>
                    <a:spLocks noChangeShapeType="1"/>
                  </p:cNvSpPr>
                  <p:nvPr/>
                </p:nvSpPr>
                <p:spPr bwMode="auto">
                  <a:xfrm flipV="1">
                    <a:off x="174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8" name="Line 3948"/>
                  <p:cNvSpPr>
                    <a:spLocks noChangeShapeType="1"/>
                  </p:cNvSpPr>
                  <p:nvPr/>
                </p:nvSpPr>
                <p:spPr bwMode="auto">
                  <a:xfrm flipV="1">
                    <a:off x="174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49" name="Line 3949"/>
                  <p:cNvSpPr>
                    <a:spLocks noChangeShapeType="1"/>
                  </p:cNvSpPr>
                  <p:nvPr/>
                </p:nvSpPr>
                <p:spPr bwMode="auto">
                  <a:xfrm flipV="1">
                    <a:off x="174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0" name="Line 3950"/>
                  <p:cNvSpPr>
                    <a:spLocks noChangeShapeType="1"/>
                  </p:cNvSpPr>
                  <p:nvPr/>
                </p:nvSpPr>
                <p:spPr bwMode="auto">
                  <a:xfrm flipV="1">
                    <a:off x="174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1" name="Line 3951"/>
                  <p:cNvSpPr>
                    <a:spLocks noChangeShapeType="1"/>
                  </p:cNvSpPr>
                  <p:nvPr/>
                </p:nvSpPr>
                <p:spPr bwMode="auto">
                  <a:xfrm flipV="1">
                    <a:off x="174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2" name="Line 3952"/>
                  <p:cNvSpPr>
                    <a:spLocks noChangeShapeType="1"/>
                  </p:cNvSpPr>
                  <p:nvPr/>
                </p:nvSpPr>
                <p:spPr bwMode="auto">
                  <a:xfrm flipV="1">
                    <a:off x="174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3" name="Line 3953"/>
                  <p:cNvSpPr>
                    <a:spLocks noChangeShapeType="1"/>
                  </p:cNvSpPr>
                  <p:nvPr/>
                </p:nvSpPr>
                <p:spPr bwMode="auto">
                  <a:xfrm flipV="1">
                    <a:off x="174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4" name="Line 3954"/>
                  <p:cNvSpPr>
                    <a:spLocks noChangeShapeType="1"/>
                  </p:cNvSpPr>
                  <p:nvPr/>
                </p:nvSpPr>
                <p:spPr bwMode="auto">
                  <a:xfrm flipV="1">
                    <a:off x="174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5" name="Line 3955"/>
                  <p:cNvSpPr>
                    <a:spLocks noChangeShapeType="1"/>
                  </p:cNvSpPr>
                  <p:nvPr/>
                </p:nvSpPr>
                <p:spPr bwMode="auto">
                  <a:xfrm flipV="1">
                    <a:off x="174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6" name="Line 3956"/>
                  <p:cNvSpPr>
                    <a:spLocks noChangeShapeType="1"/>
                  </p:cNvSpPr>
                  <p:nvPr/>
                </p:nvSpPr>
                <p:spPr bwMode="auto">
                  <a:xfrm flipV="1">
                    <a:off x="174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7" name="Line 3957"/>
                  <p:cNvSpPr>
                    <a:spLocks noChangeShapeType="1"/>
                  </p:cNvSpPr>
                  <p:nvPr/>
                </p:nvSpPr>
                <p:spPr bwMode="auto">
                  <a:xfrm flipV="1">
                    <a:off x="174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8" name="Line 3958"/>
                  <p:cNvSpPr>
                    <a:spLocks noChangeShapeType="1"/>
                  </p:cNvSpPr>
                  <p:nvPr/>
                </p:nvSpPr>
                <p:spPr bwMode="auto">
                  <a:xfrm flipV="1">
                    <a:off x="174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59" name="Line 3959"/>
                  <p:cNvSpPr>
                    <a:spLocks noChangeShapeType="1"/>
                  </p:cNvSpPr>
                  <p:nvPr/>
                </p:nvSpPr>
                <p:spPr bwMode="auto">
                  <a:xfrm flipV="1">
                    <a:off x="174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0" name="Line 3960"/>
                  <p:cNvSpPr>
                    <a:spLocks noChangeShapeType="1"/>
                  </p:cNvSpPr>
                  <p:nvPr/>
                </p:nvSpPr>
                <p:spPr bwMode="auto">
                  <a:xfrm flipV="1">
                    <a:off x="174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1" name="Line 3961"/>
                  <p:cNvSpPr>
                    <a:spLocks noChangeShapeType="1"/>
                  </p:cNvSpPr>
                  <p:nvPr/>
                </p:nvSpPr>
                <p:spPr bwMode="auto">
                  <a:xfrm flipV="1">
                    <a:off x="174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2" name="Line 3962"/>
                  <p:cNvSpPr>
                    <a:spLocks noChangeShapeType="1"/>
                  </p:cNvSpPr>
                  <p:nvPr/>
                </p:nvSpPr>
                <p:spPr bwMode="auto">
                  <a:xfrm flipV="1">
                    <a:off x="174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3" name="Line 3963"/>
                  <p:cNvSpPr>
                    <a:spLocks noChangeShapeType="1"/>
                  </p:cNvSpPr>
                  <p:nvPr/>
                </p:nvSpPr>
                <p:spPr bwMode="auto">
                  <a:xfrm flipV="1">
                    <a:off x="174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4" name="Line 3964"/>
                  <p:cNvSpPr>
                    <a:spLocks noChangeShapeType="1"/>
                  </p:cNvSpPr>
                  <p:nvPr/>
                </p:nvSpPr>
                <p:spPr bwMode="auto">
                  <a:xfrm flipV="1">
                    <a:off x="174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5" name="Line 3965"/>
                  <p:cNvSpPr>
                    <a:spLocks noChangeShapeType="1"/>
                  </p:cNvSpPr>
                  <p:nvPr/>
                </p:nvSpPr>
                <p:spPr bwMode="auto">
                  <a:xfrm flipV="1">
                    <a:off x="174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6" name="Line 3966"/>
                  <p:cNvSpPr>
                    <a:spLocks noChangeShapeType="1"/>
                  </p:cNvSpPr>
                  <p:nvPr/>
                </p:nvSpPr>
                <p:spPr bwMode="auto">
                  <a:xfrm flipV="1">
                    <a:off x="174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7" name="Line 3967"/>
                  <p:cNvSpPr>
                    <a:spLocks noChangeShapeType="1"/>
                  </p:cNvSpPr>
                  <p:nvPr/>
                </p:nvSpPr>
                <p:spPr bwMode="auto">
                  <a:xfrm flipV="1">
                    <a:off x="174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8" name="Line 3968"/>
                  <p:cNvSpPr>
                    <a:spLocks noChangeShapeType="1"/>
                  </p:cNvSpPr>
                  <p:nvPr/>
                </p:nvSpPr>
                <p:spPr bwMode="auto">
                  <a:xfrm flipV="1">
                    <a:off x="174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9" name="Line 3969"/>
                  <p:cNvSpPr>
                    <a:spLocks noChangeShapeType="1"/>
                  </p:cNvSpPr>
                  <p:nvPr/>
                </p:nvSpPr>
                <p:spPr bwMode="auto">
                  <a:xfrm flipV="1">
                    <a:off x="174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0" name="Line 3970"/>
                  <p:cNvSpPr>
                    <a:spLocks noChangeShapeType="1"/>
                  </p:cNvSpPr>
                  <p:nvPr/>
                </p:nvSpPr>
                <p:spPr bwMode="auto">
                  <a:xfrm flipV="1">
                    <a:off x="174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1" name="Line 3971"/>
                  <p:cNvSpPr>
                    <a:spLocks noChangeShapeType="1"/>
                  </p:cNvSpPr>
                  <p:nvPr/>
                </p:nvSpPr>
                <p:spPr bwMode="auto">
                  <a:xfrm flipV="1">
                    <a:off x="174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2" name="Line 3972"/>
                  <p:cNvSpPr>
                    <a:spLocks noChangeShapeType="1"/>
                  </p:cNvSpPr>
                  <p:nvPr/>
                </p:nvSpPr>
                <p:spPr bwMode="auto">
                  <a:xfrm flipV="1">
                    <a:off x="174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3" name="Line 3973"/>
                  <p:cNvSpPr>
                    <a:spLocks noChangeShapeType="1"/>
                  </p:cNvSpPr>
                  <p:nvPr/>
                </p:nvSpPr>
                <p:spPr bwMode="auto">
                  <a:xfrm flipV="1">
                    <a:off x="174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4" name="Line 3974"/>
                  <p:cNvSpPr>
                    <a:spLocks noChangeShapeType="1"/>
                  </p:cNvSpPr>
                  <p:nvPr/>
                </p:nvSpPr>
                <p:spPr bwMode="auto">
                  <a:xfrm flipV="1">
                    <a:off x="174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5" name="Line 3975"/>
                  <p:cNvSpPr>
                    <a:spLocks noChangeShapeType="1"/>
                  </p:cNvSpPr>
                  <p:nvPr/>
                </p:nvSpPr>
                <p:spPr bwMode="auto">
                  <a:xfrm flipV="1">
                    <a:off x="174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6" name="Line 3976"/>
                  <p:cNvSpPr>
                    <a:spLocks noChangeShapeType="1"/>
                  </p:cNvSpPr>
                  <p:nvPr/>
                </p:nvSpPr>
                <p:spPr bwMode="auto">
                  <a:xfrm flipV="1">
                    <a:off x="174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7" name="Line 3977"/>
                  <p:cNvSpPr>
                    <a:spLocks noChangeShapeType="1"/>
                  </p:cNvSpPr>
                  <p:nvPr/>
                </p:nvSpPr>
                <p:spPr bwMode="auto">
                  <a:xfrm flipV="1">
                    <a:off x="174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8" name="Line 3978"/>
                  <p:cNvSpPr>
                    <a:spLocks noChangeShapeType="1"/>
                  </p:cNvSpPr>
                  <p:nvPr/>
                </p:nvSpPr>
                <p:spPr bwMode="auto">
                  <a:xfrm flipV="1">
                    <a:off x="174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9" name="Line 3979"/>
                  <p:cNvSpPr>
                    <a:spLocks noChangeShapeType="1"/>
                  </p:cNvSpPr>
                  <p:nvPr/>
                </p:nvSpPr>
                <p:spPr bwMode="auto">
                  <a:xfrm flipV="1">
                    <a:off x="174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0" name="Line 3980"/>
                  <p:cNvSpPr>
                    <a:spLocks noChangeShapeType="1"/>
                  </p:cNvSpPr>
                  <p:nvPr/>
                </p:nvSpPr>
                <p:spPr bwMode="auto">
                  <a:xfrm flipV="1">
                    <a:off x="174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1" name="Line 3981"/>
                  <p:cNvSpPr>
                    <a:spLocks noChangeShapeType="1"/>
                  </p:cNvSpPr>
                  <p:nvPr/>
                </p:nvSpPr>
                <p:spPr bwMode="auto">
                  <a:xfrm flipV="1">
                    <a:off x="174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2" name="Line 3982"/>
                  <p:cNvSpPr>
                    <a:spLocks noChangeShapeType="1"/>
                  </p:cNvSpPr>
                  <p:nvPr/>
                </p:nvSpPr>
                <p:spPr bwMode="auto">
                  <a:xfrm flipV="1">
                    <a:off x="174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3" name="Line 3983"/>
                  <p:cNvSpPr>
                    <a:spLocks noChangeShapeType="1"/>
                  </p:cNvSpPr>
                  <p:nvPr/>
                </p:nvSpPr>
                <p:spPr bwMode="auto">
                  <a:xfrm flipV="1">
                    <a:off x="174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4" name="Line 3984"/>
                  <p:cNvSpPr>
                    <a:spLocks noChangeShapeType="1"/>
                  </p:cNvSpPr>
                  <p:nvPr/>
                </p:nvSpPr>
                <p:spPr bwMode="auto">
                  <a:xfrm flipV="1">
                    <a:off x="174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5" name="Line 3985"/>
                  <p:cNvSpPr>
                    <a:spLocks noChangeShapeType="1"/>
                  </p:cNvSpPr>
                  <p:nvPr/>
                </p:nvSpPr>
                <p:spPr bwMode="auto">
                  <a:xfrm flipV="1">
                    <a:off x="174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6" name="Line 3986"/>
                  <p:cNvSpPr>
                    <a:spLocks noChangeShapeType="1"/>
                  </p:cNvSpPr>
                  <p:nvPr/>
                </p:nvSpPr>
                <p:spPr bwMode="auto">
                  <a:xfrm flipV="1">
                    <a:off x="174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7" name="Line 3987"/>
                  <p:cNvSpPr>
                    <a:spLocks noChangeShapeType="1"/>
                  </p:cNvSpPr>
                  <p:nvPr/>
                </p:nvSpPr>
                <p:spPr bwMode="auto">
                  <a:xfrm flipV="1">
                    <a:off x="174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8" name="Line 3988"/>
                  <p:cNvSpPr>
                    <a:spLocks noChangeShapeType="1"/>
                  </p:cNvSpPr>
                  <p:nvPr/>
                </p:nvSpPr>
                <p:spPr bwMode="auto">
                  <a:xfrm flipV="1">
                    <a:off x="174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9" name="Line 3989"/>
                  <p:cNvSpPr>
                    <a:spLocks noChangeShapeType="1"/>
                  </p:cNvSpPr>
                  <p:nvPr/>
                </p:nvSpPr>
                <p:spPr bwMode="auto">
                  <a:xfrm flipV="1">
                    <a:off x="174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0" name="Line 3990"/>
                  <p:cNvSpPr>
                    <a:spLocks noChangeShapeType="1"/>
                  </p:cNvSpPr>
                  <p:nvPr/>
                </p:nvSpPr>
                <p:spPr bwMode="auto">
                  <a:xfrm flipV="1">
                    <a:off x="174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1" name="Line 3991"/>
                  <p:cNvSpPr>
                    <a:spLocks noChangeShapeType="1"/>
                  </p:cNvSpPr>
                  <p:nvPr/>
                </p:nvSpPr>
                <p:spPr bwMode="auto">
                  <a:xfrm flipV="1">
                    <a:off x="174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2" name="Line 3992"/>
                  <p:cNvSpPr>
                    <a:spLocks noChangeShapeType="1"/>
                  </p:cNvSpPr>
                  <p:nvPr/>
                </p:nvSpPr>
                <p:spPr bwMode="auto">
                  <a:xfrm flipV="1">
                    <a:off x="174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3" name="Line 3993"/>
                  <p:cNvSpPr>
                    <a:spLocks noChangeShapeType="1"/>
                  </p:cNvSpPr>
                  <p:nvPr/>
                </p:nvSpPr>
                <p:spPr bwMode="auto">
                  <a:xfrm flipV="1">
                    <a:off x="174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4" name="Line 3994"/>
                  <p:cNvSpPr>
                    <a:spLocks noChangeShapeType="1"/>
                  </p:cNvSpPr>
                  <p:nvPr/>
                </p:nvSpPr>
                <p:spPr bwMode="auto">
                  <a:xfrm flipV="1">
                    <a:off x="174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5" name="Line 3995"/>
                  <p:cNvSpPr>
                    <a:spLocks noChangeShapeType="1"/>
                  </p:cNvSpPr>
                  <p:nvPr/>
                </p:nvSpPr>
                <p:spPr bwMode="auto">
                  <a:xfrm flipV="1">
                    <a:off x="174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6" name="Line 3996"/>
                  <p:cNvSpPr>
                    <a:spLocks noChangeShapeType="1"/>
                  </p:cNvSpPr>
                  <p:nvPr/>
                </p:nvSpPr>
                <p:spPr bwMode="auto">
                  <a:xfrm flipV="1">
                    <a:off x="174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7" name="Line 3997"/>
                  <p:cNvSpPr>
                    <a:spLocks noChangeShapeType="1"/>
                  </p:cNvSpPr>
                  <p:nvPr/>
                </p:nvSpPr>
                <p:spPr bwMode="auto">
                  <a:xfrm flipV="1">
                    <a:off x="174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8" name="Line 3998"/>
                  <p:cNvSpPr>
                    <a:spLocks noChangeShapeType="1"/>
                  </p:cNvSpPr>
                  <p:nvPr/>
                </p:nvSpPr>
                <p:spPr bwMode="auto">
                  <a:xfrm flipV="1">
                    <a:off x="174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9" name="Line 3999"/>
                  <p:cNvSpPr>
                    <a:spLocks noChangeShapeType="1"/>
                  </p:cNvSpPr>
                  <p:nvPr/>
                </p:nvSpPr>
                <p:spPr bwMode="auto">
                  <a:xfrm flipV="1">
                    <a:off x="174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0" name="Line 4000"/>
                  <p:cNvSpPr>
                    <a:spLocks noChangeShapeType="1"/>
                  </p:cNvSpPr>
                  <p:nvPr/>
                </p:nvSpPr>
                <p:spPr bwMode="auto">
                  <a:xfrm flipV="1">
                    <a:off x="174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1" name="Line 4001"/>
                  <p:cNvSpPr>
                    <a:spLocks noChangeShapeType="1"/>
                  </p:cNvSpPr>
                  <p:nvPr/>
                </p:nvSpPr>
                <p:spPr bwMode="auto">
                  <a:xfrm flipV="1">
                    <a:off x="174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2" name="Line 4002"/>
                  <p:cNvSpPr>
                    <a:spLocks noChangeShapeType="1"/>
                  </p:cNvSpPr>
                  <p:nvPr/>
                </p:nvSpPr>
                <p:spPr bwMode="auto">
                  <a:xfrm flipV="1">
                    <a:off x="174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3" name="Line 4003"/>
                  <p:cNvSpPr>
                    <a:spLocks noChangeShapeType="1"/>
                  </p:cNvSpPr>
                  <p:nvPr/>
                </p:nvSpPr>
                <p:spPr bwMode="auto">
                  <a:xfrm flipV="1">
                    <a:off x="174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4" name="Line 4004"/>
                  <p:cNvSpPr>
                    <a:spLocks noChangeShapeType="1"/>
                  </p:cNvSpPr>
                  <p:nvPr/>
                </p:nvSpPr>
                <p:spPr bwMode="auto">
                  <a:xfrm flipV="1">
                    <a:off x="174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5" name="Line 4005"/>
                  <p:cNvSpPr>
                    <a:spLocks noChangeShapeType="1"/>
                  </p:cNvSpPr>
                  <p:nvPr/>
                </p:nvSpPr>
                <p:spPr bwMode="auto">
                  <a:xfrm flipV="1">
                    <a:off x="174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6" name="Line 4006"/>
                  <p:cNvSpPr>
                    <a:spLocks noChangeShapeType="1"/>
                  </p:cNvSpPr>
                  <p:nvPr/>
                </p:nvSpPr>
                <p:spPr bwMode="auto">
                  <a:xfrm flipV="1">
                    <a:off x="174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7" name="Line 4007"/>
                  <p:cNvSpPr>
                    <a:spLocks noChangeShapeType="1"/>
                  </p:cNvSpPr>
                  <p:nvPr/>
                </p:nvSpPr>
                <p:spPr bwMode="auto">
                  <a:xfrm flipV="1">
                    <a:off x="174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8" name="Line 4008"/>
                  <p:cNvSpPr>
                    <a:spLocks noChangeShapeType="1"/>
                  </p:cNvSpPr>
                  <p:nvPr/>
                </p:nvSpPr>
                <p:spPr bwMode="auto">
                  <a:xfrm flipV="1">
                    <a:off x="174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9" name="Line 4009"/>
                  <p:cNvSpPr>
                    <a:spLocks noChangeShapeType="1"/>
                  </p:cNvSpPr>
                  <p:nvPr/>
                </p:nvSpPr>
                <p:spPr bwMode="auto">
                  <a:xfrm flipV="1">
                    <a:off x="174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0" name="Line 4010"/>
                  <p:cNvSpPr>
                    <a:spLocks noChangeShapeType="1"/>
                  </p:cNvSpPr>
                  <p:nvPr/>
                </p:nvSpPr>
                <p:spPr bwMode="auto">
                  <a:xfrm flipV="1">
                    <a:off x="174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1" name="Line 4011"/>
                  <p:cNvSpPr>
                    <a:spLocks noChangeShapeType="1"/>
                  </p:cNvSpPr>
                  <p:nvPr/>
                </p:nvSpPr>
                <p:spPr bwMode="auto">
                  <a:xfrm flipV="1">
                    <a:off x="174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2" name="Line 4012"/>
                  <p:cNvSpPr>
                    <a:spLocks noChangeShapeType="1"/>
                  </p:cNvSpPr>
                  <p:nvPr/>
                </p:nvSpPr>
                <p:spPr bwMode="auto">
                  <a:xfrm flipV="1">
                    <a:off x="174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3" name="Line 4013"/>
                  <p:cNvSpPr>
                    <a:spLocks noChangeShapeType="1"/>
                  </p:cNvSpPr>
                  <p:nvPr/>
                </p:nvSpPr>
                <p:spPr bwMode="auto">
                  <a:xfrm flipV="1">
                    <a:off x="174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4" name="Line 4014"/>
                  <p:cNvSpPr>
                    <a:spLocks noChangeShapeType="1"/>
                  </p:cNvSpPr>
                  <p:nvPr/>
                </p:nvSpPr>
                <p:spPr bwMode="auto">
                  <a:xfrm flipV="1">
                    <a:off x="174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5" name="Line 4015"/>
                  <p:cNvSpPr>
                    <a:spLocks noChangeShapeType="1"/>
                  </p:cNvSpPr>
                  <p:nvPr/>
                </p:nvSpPr>
                <p:spPr bwMode="auto">
                  <a:xfrm flipV="1">
                    <a:off x="174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6" name="Line 4016"/>
                  <p:cNvSpPr>
                    <a:spLocks noChangeShapeType="1"/>
                  </p:cNvSpPr>
                  <p:nvPr/>
                </p:nvSpPr>
                <p:spPr bwMode="auto">
                  <a:xfrm flipV="1">
                    <a:off x="174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7" name="Line 4017"/>
                  <p:cNvSpPr>
                    <a:spLocks noChangeShapeType="1"/>
                  </p:cNvSpPr>
                  <p:nvPr/>
                </p:nvSpPr>
                <p:spPr bwMode="auto">
                  <a:xfrm flipV="1">
                    <a:off x="174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8" name="Line 4018"/>
                  <p:cNvSpPr>
                    <a:spLocks noChangeShapeType="1"/>
                  </p:cNvSpPr>
                  <p:nvPr/>
                </p:nvSpPr>
                <p:spPr bwMode="auto">
                  <a:xfrm flipV="1">
                    <a:off x="174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9" name="Line 4019"/>
                  <p:cNvSpPr>
                    <a:spLocks noChangeShapeType="1"/>
                  </p:cNvSpPr>
                  <p:nvPr/>
                </p:nvSpPr>
                <p:spPr bwMode="auto">
                  <a:xfrm flipV="1">
                    <a:off x="174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0" name="Line 4020"/>
                  <p:cNvSpPr>
                    <a:spLocks noChangeShapeType="1"/>
                  </p:cNvSpPr>
                  <p:nvPr/>
                </p:nvSpPr>
                <p:spPr bwMode="auto">
                  <a:xfrm flipV="1">
                    <a:off x="174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1" name="Line 4021"/>
                  <p:cNvSpPr>
                    <a:spLocks noChangeShapeType="1"/>
                  </p:cNvSpPr>
                  <p:nvPr/>
                </p:nvSpPr>
                <p:spPr bwMode="auto">
                  <a:xfrm flipV="1">
                    <a:off x="174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2" name="Line 4022"/>
                  <p:cNvSpPr>
                    <a:spLocks noChangeShapeType="1"/>
                  </p:cNvSpPr>
                  <p:nvPr/>
                </p:nvSpPr>
                <p:spPr bwMode="auto">
                  <a:xfrm flipV="1">
                    <a:off x="174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3" name="Line 4023"/>
                  <p:cNvSpPr>
                    <a:spLocks noChangeShapeType="1"/>
                  </p:cNvSpPr>
                  <p:nvPr/>
                </p:nvSpPr>
                <p:spPr bwMode="auto">
                  <a:xfrm flipV="1">
                    <a:off x="174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4" name="Line 4024"/>
                  <p:cNvSpPr>
                    <a:spLocks noChangeShapeType="1"/>
                  </p:cNvSpPr>
                  <p:nvPr/>
                </p:nvSpPr>
                <p:spPr bwMode="auto">
                  <a:xfrm flipV="1">
                    <a:off x="174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5" name="Line 4025"/>
                  <p:cNvSpPr>
                    <a:spLocks noChangeShapeType="1"/>
                  </p:cNvSpPr>
                  <p:nvPr/>
                </p:nvSpPr>
                <p:spPr bwMode="auto">
                  <a:xfrm flipV="1">
                    <a:off x="174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6" name="Line 4026"/>
                  <p:cNvSpPr>
                    <a:spLocks noChangeShapeType="1"/>
                  </p:cNvSpPr>
                  <p:nvPr/>
                </p:nvSpPr>
                <p:spPr bwMode="auto">
                  <a:xfrm flipV="1">
                    <a:off x="174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7" name="Line 4027"/>
                  <p:cNvSpPr>
                    <a:spLocks noChangeShapeType="1"/>
                  </p:cNvSpPr>
                  <p:nvPr/>
                </p:nvSpPr>
                <p:spPr bwMode="auto">
                  <a:xfrm flipV="1">
                    <a:off x="174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8" name="Line 4028"/>
                  <p:cNvSpPr>
                    <a:spLocks noChangeShapeType="1"/>
                  </p:cNvSpPr>
                  <p:nvPr/>
                </p:nvSpPr>
                <p:spPr bwMode="auto">
                  <a:xfrm flipV="1">
                    <a:off x="174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9" name="Line 4029"/>
                  <p:cNvSpPr>
                    <a:spLocks noChangeShapeType="1"/>
                  </p:cNvSpPr>
                  <p:nvPr/>
                </p:nvSpPr>
                <p:spPr bwMode="auto">
                  <a:xfrm flipV="1">
                    <a:off x="174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0" name="Line 4030"/>
                  <p:cNvSpPr>
                    <a:spLocks noChangeShapeType="1"/>
                  </p:cNvSpPr>
                  <p:nvPr/>
                </p:nvSpPr>
                <p:spPr bwMode="auto">
                  <a:xfrm flipV="1">
                    <a:off x="174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1" name="Line 4031"/>
                  <p:cNvSpPr>
                    <a:spLocks noChangeShapeType="1"/>
                  </p:cNvSpPr>
                  <p:nvPr/>
                </p:nvSpPr>
                <p:spPr bwMode="auto">
                  <a:xfrm flipV="1">
                    <a:off x="174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2" name="Line 4032"/>
                  <p:cNvSpPr>
                    <a:spLocks noChangeShapeType="1"/>
                  </p:cNvSpPr>
                  <p:nvPr/>
                </p:nvSpPr>
                <p:spPr bwMode="auto">
                  <a:xfrm flipV="1">
                    <a:off x="174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3" name="Line 4033"/>
                  <p:cNvSpPr>
                    <a:spLocks noChangeShapeType="1"/>
                  </p:cNvSpPr>
                  <p:nvPr/>
                </p:nvSpPr>
                <p:spPr bwMode="auto">
                  <a:xfrm flipV="1">
                    <a:off x="174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4" name="Line 4034"/>
                  <p:cNvSpPr>
                    <a:spLocks noChangeShapeType="1"/>
                  </p:cNvSpPr>
                  <p:nvPr/>
                </p:nvSpPr>
                <p:spPr bwMode="auto">
                  <a:xfrm flipV="1">
                    <a:off x="174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5" name="Line 4035"/>
                  <p:cNvSpPr>
                    <a:spLocks noChangeShapeType="1"/>
                  </p:cNvSpPr>
                  <p:nvPr/>
                </p:nvSpPr>
                <p:spPr bwMode="auto">
                  <a:xfrm flipV="1">
                    <a:off x="174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6" name="Line 4036"/>
                  <p:cNvSpPr>
                    <a:spLocks noChangeShapeType="1"/>
                  </p:cNvSpPr>
                  <p:nvPr/>
                </p:nvSpPr>
                <p:spPr bwMode="auto">
                  <a:xfrm flipV="1">
                    <a:off x="174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7" name="Line 4037"/>
                  <p:cNvSpPr>
                    <a:spLocks noChangeShapeType="1"/>
                  </p:cNvSpPr>
                  <p:nvPr/>
                </p:nvSpPr>
                <p:spPr bwMode="auto">
                  <a:xfrm flipV="1">
                    <a:off x="174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8" name="Rectangle 4038"/>
                  <p:cNvSpPr>
                    <a:spLocks noChangeArrowheads="1"/>
                  </p:cNvSpPr>
                  <p:nvPr/>
                </p:nvSpPr>
                <p:spPr bwMode="auto">
                  <a:xfrm>
                    <a:off x="167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chemeClr val="tx1">
                            <a:lumMod val="50000"/>
                            <a:lumOff val="50000"/>
                          </a:schemeClr>
                        </a:solidFill>
                        <a:cs typeface="Arial" panose="020B0604020202020204" pitchFamily="34" charset="0"/>
                      </a:rPr>
                      <a:t>-3</a:t>
                    </a:r>
                  </a:p>
                </p:txBody>
              </p:sp>
              <p:sp>
                <p:nvSpPr>
                  <p:cNvPr id="1439" name="Line 4039"/>
                  <p:cNvSpPr>
                    <a:spLocks noChangeShapeType="1"/>
                  </p:cNvSpPr>
                  <p:nvPr/>
                </p:nvSpPr>
                <p:spPr bwMode="auto">
                  <a:xfrm>
                    <a:off x="203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0" name="Line 4040"/>
                  <p:cNvSpPr>
                    <a:spLocks noChangeShapeType="1"/>
                  </p:cNvSpPr>
                  <p:nvPr/>
                </p:nvSpPr>
                <p:spPr bwMode="auto">
                  <a:xfrm flipV="1">
                    <a:off x="203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1" name="Line 4041"/>
                  <p:cNvSpPr>
                    <a:spLocks noChangeShapeType="1"/>
                  </p:cNvSpPr>
                  <p:nvPr/>
                </p:nvSpPr>
                <p:spPr bwMode="auto">
                  <a:xfrm flipV="1">
                    <a:off x="203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2" name="Line 4042"/>
                  <p:cNvSpPr>
                    <a:spLocks noChangeShapeType="1"/>
                  </p:cNvSpPr>
                  <p:nvPr/>
                </p:nvSpPr>
                <p:spPr bwMode="auto">
                  <a:xfrm flipV="1">
                    <a:off x="203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3" name="Line 4043"/>
                  <p:cNvSpPr>
                    <a:spLocks noChangeShapeType="1"/>
                  </p:cNvSpPr>
                  <p:nvPr/>
                </p:nvSpPr>
                <p:spPr bwMode="auto">
                  <a:xfrm flipV="1">
                    <a:off x="203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4" name="Line 4044"/>
                  <p:cNvSpPr>
                    <a:spLocks noChangeShapeType="1"/>
                  </p:cNvSpPr>
                  <p:nvPr/>
                </p:nvSpPr>
                <p:spPr bwMode="auto">
                  <a:xfrm flipV="1">
                    <a:off x="203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5" name="Line 4045"/>
                  <p:cNvSpPr>
                    <a:spLocks noChangeShapeType="1"/>
                  </p:cNvSpPr>
                  <p:nvPr/>
                </p:nvSpPr>
                <p:spPr bwMode="auto">
                  <a:xfrm flipV="1">
                    <a:off x="203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6" name="Line 4046"/>
                  <p:cNvSpPr>
                    <a:spLocks noChangeShapeType="1"/>
                  </p:cNvSpPr>
                  <p:nvPr/>
                </p:nvSpPr>
                <p:spPr bwMode="auto">
                  <a:xfrm flipV="1">
                    <a:off x="203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7" name="Line 4047"/>
                  <p:cNvSpPr>
                    <a:spLocks noChangeShapeType="1"/>
                  </p:cNvSpPr>
                  <p:nvPr/>
                </p:nvSpPr>
                <p:spPr bwMode="auto">
                  <a:xfrm flipV="1">
                    <a:off x="203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8" name="Line 4048"/>
                  <p:cNvSpPr>
                    <a:spLocks noChangeShapeType="1"/>
                  </p:cNvSpPr>
                  <p:nvPr/>
                </p:nvSpPr>
                <p:spPr bwMode="auto">
                  <a:xfrm flipV="1">
                    <a:off x="203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9" name="Line 4049"/>
                  <p:cNvSpPr>
                    <a:spLocks noChangeShapeType="1"/>
                  </p:cNvSpPr>
                  <p:nvPr/>
                </p:nvSpPr>
                <p:spPr bwMode="auto">
                  <a:xfrm flipV="1">
                    <a:off x="203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0" name="Line 4050"/>
                  <p:cNvSpPr>
                    <a:spLocks noChangeShapeType="1"/>
                  </p:cNvSpPr>
                  <p:nvPr/>
                </p:nvSpPr>
                <p:spPr bwMode="auto">
                  <a:xfrm flipV="1">
                    <a:off x="203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1" name="Line 4051"/>
                  <p:cNvSpPr>
                    <a:spLocks noChangeShapeType="1"/>
                  </p:cNvSpPr>
                  <p:nvPr/>
                </p:nvSpPr>
                <p:spPr bwMode="auto">
                  <a:xfrm flipV="1">
                    <a:off x="203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2" name="Line 4052"/>
                  <p:cNvSpPr>
                    <a:spLocks noChangeShapeType="1"/>
                  </p:cNvSpPr>
                  <p:nvPr/>
                </p:nvSpPr>
                <p:spPr bwMode="auto">
                  <a:xfrm flipV="1">
                    <a:off x="203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3" name="Line 4053"/>
                  <p:cNvSpPr>
                    <a:spLocks noChangeShapeType="1"/>
                  </p:cNvSpPr>
                  <p:nvPr/>
                </p:nvSpPr>
                <p:spPr bwMode="auto">
                  <a:xfrm flipV="1">
                    <a:off x="203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4" name="Line 4054"/>
                  <p:cNvSpPr>
                    <a:spLocks noChangeShapeType="1"/>
                  </p:cNvSpPr>
                  <p:nvPr/>
                </p:nvSpPr>
                <p:spPr bwMode="auto">
                  <a:xfrm flipV="1">
                    <a:off x="203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5" name="Line 4055"/>
                  <p:cNvSpPr>
                    <a:spLocks noChangeShapeType="1"/>
                  </p:cNvSpPr>
                  <p:nvPr/>
                </p:nvSpPr>
                <p:spPr bwMode="auto">
                  <a:xfrm flipV="1">
                    <a:off x="203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6" name="Line 4056"/>
                  <p:cNvSpPr>
                    <a:spLocks noChangeShapeType="1"/>
                  </p:cNvSpPr>
                  <p:nvPr/>
                </p:nvSpPr>
                <p:spPr bwMode="auto">
                  <a:xfrm flipV="1">
                    <a:off x="203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7" name="Line 4057"/>
                  <p:cNvSpPr>
                    <a:spLocks noChangeShapeType="1"/>
                  </p:cNvSpPr>
                  <p:nvPr/>
                </p:nvSpPr>
                <p:spPr bwMode="auto">
                  <a:xfrm flipV="1">
                    <a:off x="203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8" name="Line 4058"/>
                  <p:cNvSpPr>
                    <a:spLocks noChangeShapeType="1"/>
                  </p:cNvSpPr>
                  <p:nvPr/>
                </p:nvSpPr>
                <p:spPr bwMode="auto">
                  <a:xfrm flipV="1">
                    <a:off x="203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9" name="Line 4059"/>
                  <p:cNvSpPr>
                    <a:spLocks noChangeShapeType="1"/>
                  </p:cNvSpPr>
                  <p:nvPr/>
                </p:nvSpPr>
                <p:spPr bwMode="auto">
                  <a:xfrm flipV="1">
                    <a:off x="203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0" name="Line 4060"/>
                  <p:cNvSpPr>
                    <a:spLocks noChangeShapeType="1"/>
                  </p:cNvSpPr>
                  <p:nvPr/>
                </p:nvSpPr>
                <p:spPr bwMode="auto">
                  <a:xfrm flipV="1">
                    <a:off x="203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1" name="Line 4061"/>
                  <p:cNvSpPr>
                    <a:spLocks noChangeShapeType="1"/>
                  </p:cNvSpPr>
                  <p:nvPr/>
                </p:nvSpPr>
                <p:spPr bwMode="auto">
                  <a:xfrm flipV="1">
                    <a:off x="203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2" name="Line 4062"/>
                  <p:cNvSpPr>
                    <a:spLocks noChangeShapeType="1"/>
                  </p:cNvSpPr>
                  <p:nvPr/>
                </p:nvSpPr>
                <p:spPr bwMode="auto">
                  <a:xfrm flipV="1">
                    <a:off x="203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3" name="Line 4063"/>
                  <p:cNvSpPr>
                    <a:spLocks noChangeShapeType="1"/>
                  </p:cNvSpPr>
                  <p:nvPr/>
                </p:nvSpPr>
                <p:spPr bwMode="auto">
                  <a:xfrm flipV="1">
                    <a:off x="203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4" name="Line 4064"/>
                  <p:cNvSpPr>
                    <a:spLocks noChangeShapeType="1"/>
                  </p:cNvSpPr>
                  <p:nvPr/>
                </p:nvSpPr>
                <p:spPr bwMode="auto">
                  <a:xfrm flipV="1">
                    <a:off x="203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5" name="Line 4065"/>
                  <p:cNvSpPr>
                    <a:spLocks noChangeShapeType="1"/>
                  </p:cNvSpPr>
                  <p:nvPr/>
                </p:nvSpPr>
                <p:spPr bwMode="auto">
                  <a:xfrm flipV="1">
                    <a:off x="203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6" name="Line 4066"/>
                  <p:cNvSpPr>
                    <a:spLocks noChangeShapeType="1"/>
                  </p:cNvSpPr>
                  <p:nvPr/>
                </p:nvSpPr>
                <p:spPr bwMode="auto">
                  <a:xfrm flipV="1">
                    <a:off x="203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7" name="Line 4067"/>
                  <p:cNvSpPr>
                    <a:spLocks noChangeShapeType="1"/>
                  </p:cNvSpPr>
                  <p:nvPr/>
                </p:nvSpPr>
                <p:spPr bwMode="auto">
                  <a:xfrm flipV="1">
                    <a:off x="203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8" name="Line 4068"/>
                  <p:cNvSpPr>
                    <a:spLocks noChangeShapeType="1"/>
                  </p:cNvSpPr>
                  <p:nvPr/>
                </p:nvSpPr>
                <p:spPr bwMode="auto">
                  <a:xfrm flipV="1">
                    <a:off x="203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9" name="Line 4069"/>
                  <p:cNvSpPr>
                    <a:spLocks noChangeShapeType="1"/>
                  </p:cNvSpPr>
                  <p:nvPr/>
                </p:nvSpPr>
                <p:spPr bwMode="auto">
                  <a:xfrm flipV="1">
                    <a:off x="203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0" name="Line 4070"/>
                  <p:cNvSpPr>
                    <a:spLocks noChangeShapeType="1"/>
                  </p:cNvSpPr>
                  <p:nvPr/>
                </p:nvSpPr>
                <p:spPr bwMode="auto">
                  <a:xfrm flipV="1">
                    <a:off x="203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1" name="Line 4071"/>
                  <p:cNvSpPr>
                    <a:spLocks noChangeShapeType="1"/>
                  </p:cNvSpPr>
                  <p:nvPr/>
                </p:nvSpPr>
                <p:spPr bwMode="auto">
                  <a:xfrm flipV="1">
                    <a:off x="203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2" name="Line 4072"/>
                  <p:cNvSpPr>
                    <a:spLocks noChangeShapeType="1"/>
                  </p:cNvSpPr>
                  <p:nvPr/>
                </p:nvSpPr>
                <p:spPr bwMode="auto">
                  <a:xfrm flipV="1">
                    <a:off x="203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3" name="Line 4073"/>
                  <p:cNvSpPr>
                    <a:spLocks noChangeShapeType="1"/>
                  </p:cNvSpPr>
                  <p:nvPr/>
                </p:nvSpPr>
                <p:spPr bwMode="auto">
                  <a:xfrm flipV="1">
                    <a:off x="203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4" name="Line 4074"/>
                  <p:cNvSpPr>
                    <a:spLocks noChangeShapeType="1"/>
                  </p:cNvSpPr>
                  <p:nvPr/>
                </p:nvSpPr>
                <p:spPr bwMode="auto">
                  <a:xfrm flipV="1">
                    <a:off x="203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5" name="Line 4075"/>
                  <p:cNvSpPr>
                    <a:spLocks noChangeShapeType="1"/>
                  </p:cNvSpPr>
                  <p:nvPr/>
                </p:nvSpPr>
                <p:spPr bwMode="auto">
                  <a:xfrm flipV="1">
                    <a:off x="203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6" name="Line 4076"/>
                  <p:cNvSpPr>
                    <a:spLocks noChangeShapeType="1"/>
                  </p:cNvSpPr>
                  <p:nvPr/>
                </p:nvSpPr>
                <p:spPr bwMode="auto">
                  <a:xfrm flipV="1">
                    <a:off x="203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7" name="Line 4077"/>
                  <p:cNvSpPr>
                    <a:spLocks noChangeShapeType="1"/>
                  </p:cNvSpPr>
                  <p:nvPr/>
                </p:nvSpPr>
                <p:spPr bwMode="auto">
                  <a:xfrm flipV="1">
                    <a:off x="203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8" name="Line 4078"/>
                  <p:cNvSpPr>
                    <a:spLocks noChangeShapeType="1"/>
                  </p:cNvSpPr>
                  <p:nvPr/>
                </p:nvSpPr>
                <p:spPr bwMode="auto">
                  <a:xfrm flipV="1">
                    <a:off x="203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9" name="Line 4079"/>
                  <p:cNvSpPr>
                    <a:spLocks noChangeShapeType="1"/>
                  </p:cNvSpPr>
                  <p:nvPr/>
                </p:nvSpPr>
                <p:spPr bwMode="auto">
                  <a:xfrm flipV="1">
                    <a:off x="203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0" name="Line 4080"/>
                  <p:cNvSpPr>
                    <a:spLocks noChangeShapeType="1"/>
                  </p:cNvSpPr>
                  <p:nvPr/>
                </p:nvSpPr>
                <p:spPr bwMode="auto">
                  <a:xfrm flipV="1">
                    <a:off x="203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1" name="Line 4081"/>
                  <p:cNvSpPr>
                    <a:spLocks noChangeShapeType="1"/>
                  </p:cNvSpPr>
                  <p:nvPr/>
                </p:nvSpPr>
                <p:spPr bwMode="auto">
                  <a:xfrm flipV="1">
                    <a:off x="203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2" name="Line 4082"/>
                  <p:cNvSpPr>
                    <a:spLocks noChangeShapeType="1"/>
                  </p:cNvSpPr>
                  <p:nvPr/>
                </p:nvSpPr>
                <p:spPr bwMode="auto">
                  <a:xfrm flipV="1">
                    <a:off x="203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3" name="Line 4083"/>
                  <p:cNvSpPr>
                    <a:spLocks noChangeShapeType="1"/>
                  </p:cNvSpPr>
                  <p:nvPr/>
                </p:nvSpPr>
                <p:spPr bwMode="auto">
                  <a:xfrm flipV="1">
                    <a:off x="203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4" name="Line 4084"/>
                  <p:cNvSpPr>
                    <a:spLocks noChangeShapeType="1"/>
                  </p:cNvSpPr>
                  <p:nvPr/>
                </p:nvSpPr>
                <p:spPr bwMode="auto">
                  <a:xfrm flipV="1">
                    <a:off x="203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5" name="Line 4085"/>
                  <p:cNvSpPr>
                    <a:spLocks noChangeShapeType="1"/>
                  </p:cNvSpPr>
                  <p:nvPr/>
                </p:nvSpPr>
                <p:spPr bwMode="auto">
                  <a:xfrm flipV="1">
                    <a:off x="203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6" name="Line 4086"/>
                  <p:cNvSpPr>
                    <a:spLocks noChangeShapeType="1"/>
                  </p:cNvSpPr>
                  <p:nvPr/>
                </p:nvSpPr>
                <p:spPr bwMode="auto">
                  <a:xfrm flipV="1">
                    <a:off x="203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7" name="Line 4087"/>
                  <p:cNvSpPr>
                    <a:spLocks noChangeShapeType="1"/>
                  </p:cNvSpPr>
                  <p:nvPr/>
                </p:nvSpPr>
                <p:spPr bwMode="auto">
                  <a:xfrm flipV="1">
                    <a:off x="203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8" name="Line 4088"/>
                  <p:cNvSpPr>
                    <a:spLocks noChangeShapeType="1"/>
                  </p:cNvSpPr>
                  <p:nvPr/>
                </p:nvSpPr>
                <p:spPr bwMode="auto">
                  <a:xfrm flipV="1">
                    <a:off x="203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9" name="Line 4089"/>
                  <p:cNvSpPr>
                    <a:spLocks noChangeShapeType="1"/>
                  </p:cNvSpPr>
                  <p:nvPr/>
                </p:nvSpPr>
                <p:spPr bwMode="auto">
                  <a:xfrm flipV="1">
                    <a:off x="203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0" name="Line 4090"/>
                  <p:cNvSpPr>
                    <a:spLocks noChangeShapeType="1"/>
                  </p:cNvSpPr>
                  <p:nvPr/>
                </p:nvSpPr>
                <p:spPr bwMode="auto">
                  <a:xfrm flipV="1">
                    <a:off x="203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1" name="Line 4091"/>
                  <p:cNvSpPr>
                    <a:spLocks noChangeShapeType="1"/>
                  </p:cNvSpPr>
                  <p:nvPr/>
                </p:nvSpPr>
                <p:spPr bwMode="auto">
                  <a:xfrm flipV="1">
                    <a:off x="203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2" name="Line 4092"/>
                  <p:cNvSpPr>
                    <a:spLocks noChangeShapeType="1"/>
                  </p:cNvSpPr>
                  <p:nvPr/>
                </p:nvSpPr>
                <p:spPr bwMode="auto">
                  <a:xfrm flipV="1">
                    <a:off x="203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3" name="Line 4093"/>
                  <p:cNvSpPr>
                    <a:spLocks noChangeShapeType="1"/>
                  </p:cNvSpPr>
                  <p:nvPr/>
                </p:nvSpPr>
                <p:spPr bwMode="auto">
                  <a:xfrm flipV="1">
                    <a:off x="203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4" name="Line 4094"/>
                  <p:cNvSpPr>
                    <a:spLocks noChangeShapeType="1"/>
                  </p:cNvSpPr>
                  <p:nvPr/>
                </p:nvSpPr>
                <p:spPr bwMode="auto">
                  <a:xfrm flipV="1">
                    <a:off x="203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5" name="Line 4095"/>
                  <p:cNvSpPr>
                    <a:spLocks noChangeShapeType="1"/>
                  </p:cNvSpPr>
                  <p:nvPr/>
                </p:nvSpPr>
                <p:spPr bwMode="auto">
                  <a:xfrm flipV="1">
                    <a:off x="203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6" name="Line 4096"/>
                  <p:cNvSpPr>
                    <a:spLocks noChangeShapeType="1"/>
                  </p:cNvSpPr>
                  <p:nvPr/>
                </p:nvSpPr>
                <p:spPr bwMode="auto">
                  <a:xfrm flipV="1">
                    <a:off x="203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7" name="Line 4097"/>
                  <p:cNvSpPr>
                    <a:spLocks noChangeShapeType="1"/>
                  </p:cNvSpPr>
                  <p:nvPr/>
                </p:nvSpPr>
                <p:spPr bwMode="auto">
                  <a:xfrm flipV="1">
                    <a:off x="203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8" name="Line 4098"/>
                  <p:cNvSpPr>
                    <a:spLocks noChangeShapeType="1"/>
                  </p:cNvSpPr>
                  <p:nvPr/>
                </p:nvSpPr>
                <p:spPr bwMode="auto">
                  <a:xfrm flipV="1">
                    <a:off x="203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9" name="Line 4099"/>
                  <p:cNvSpPr>
                    <a:spLocks noChangeShapeType="1"/>
                  </p:cNvSpPr>
                  <p:nvPr/>
                </p:nvSpPr>
                <p:spPr bwMode="auto">
                  <a:xfrm flipV="1">
                    <a:off x="203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0" name="Line 4100"/>
                  <p:cNvSpPr>
                    <a:spLocks noChangeShapeType="1"/>
                  </p:cNvSpPr>
                  <p:nvPr/>
                </p:nvSpPr>
                <p:spPr bwMode="auto">
                  <a:xfrm flipV="1">
                    <a:off x="203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1" name="Line 4101"/>
                  <p:cNvSpPr>
                    <a:spLocks noChangeShapeType="1"/>
                  </p:cNvSpPr>
                  <p:nvPr/>
                </p:nvSpPr>
                <p:spPr bwMode="auto">
                  <a:xfrm flipV="1">
                    <a:off x="203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2" name="Line 4102"/>
                  <p:cNvSpPr>
                    <a:spLocks noChangeShapeType="1"/>
                  </p:cNvSpPr>
                  <p:nvPr/>
                </p:nvSpPr>
                <p:spPr bwMode="auto">
                  <a:xfrm flipV="1">
                    <a:off x="203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3" name="Line 4103"/>
                  <p:cNvSpPr>
                    <a:spLocks noChangeShapeType="1"/>
                  </p:cNvSpPr>
                  <p:nvPr/>
                </p:nvSpPr>
                <p:spPr bwMode="auto">
                  <a:xfrm flipV="1">
                    <a:off x="203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4" name="Line 4104"/>
                  <p:cNvSpPr>
                    <a:spLocks noChangeShapeType="1"/>
                  </p:cNvSpPr>
                  <p:nvPr/>
                </p:nvSpPr>
                <p:spPr bwMode="auto">
                  <a:xfrm flipV="1">
                    <a:off x="203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5" name="Line 4105"/>
                  <p:cNvSpPr>
                    <a:spLocks noChangeShapeType="1"/>
                  </p:cNvSpPr>
                  <p:nvPr/>
                </p:nvSpPr>
                <p:spPr bwMode="auto">
                  <a:xfrm flipV="1">
                    <a:off x="203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6" name="Line 4106"/>
                  <p:cNvSpPr>
                    <a:spLocks noChangeShapeType="1"/>
                  </p:cNvSpPr>
                  <p:nvPr/>
                </p:nvSpPr>
                <p:spPr bwMode="auto">
                  <a:xfrm flipV="1">
                    <a:off x="203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7" name="Line 4107"/>
                  <p:cNvSpPr>
                    <a:spLocks noChangeShapeType="1"/>
                  </p:cNvSpPr>
                  <p:nvPr/>
                </p:nvSpPr>
                <p:spPr bwMode="auto">
                  <a:xfrm flipV="1">
                    <a:off x="203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8" name="Line 4108"/>
                  <p:cNvSpPr>
                    <a:spLocks noChangeShapeType="1"/>
                  </p:cNvSpPr>
                  <p:nvPr/>
                </p:nvSpPr>
                <p:spPr bwMode="auto">
                  <a:xfrm flipV="1">
                    <a:off x="203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9" name="Line 4109"/>
                  <p:cNvSpPr>
                    <a:spLocks noChangeShapeType="1"/>
                  </p:cNvSpPr>
                  <p:nvPr/>
                </p:nvSpPr>
                <p:spPr bwMode="auto">
                  <a:xfrm flipV="1">
                    <a:off x="203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0" name="Line 4110"/>
                  <p:cNvSpPr>
                    <a:spLocks noChangeShapeType="1"/>
                  </p:cNvSpPr>
                  <p:nvPr/>
                </p:nvSpPr>
                <p:spPr bwMode="auto">
                  <a:xfrm flipV="1">
                    <a:off x="203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1" name="Line 4111"/>
                  <p:cNvSpPr>
                    <a:spLocks noChangeShapeType="1"/>
                  </p:cNvSpPr>
                  <p:nvPr/>
                </p:nvSpPr>
                <p:spPr bwMode="auto">
                  <a:xfrm flipV="1">
                    <a:off x="203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2" name="Line 4112"/>
                  <p:cNvSpPr>
                    <a:spLocks noChangeShapeType="1"/>
                  </p:cNvSpPr>
                  <p:nvPr/>
                </p:nvSpPr>
                <p:spPr bwMode="auto">
                  <a:xfrm flipV="1">
                    <a:off x="203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3" name="Line 4113"/>
                  <p:cNvSpPr>
                    <a:spLocks noChangeShapeType="1"/>
                  </p:cNvSpPr>
                  <p:nvPr/>
                </p:nvSpPr>
                <p:spPr bwMode="auto">
                  <a:xfrm flipV="1">
                    <a:off x="203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4" name="Line 4114"/>
                  <p:cNvSpPr>
                    <a:spLocks noChangeShapeType="1"/>
                  </p:cNvSpPr>
                  <p:nvPr/>
                </p:nvSpPr>
                <p:spPr bwMode="auto">
                  <a:xfrm flipV="1">
                    <a:off x="203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5" name="Line 4115"/>
                  <p:cNvSpPr>
                    <a:spLocks noChangeShapeType="1"/>
                  </p:cNvSpPr>
                  <p:nvPr/>
                </p:nvSpPr>
                <p:spPr bwMode="auto">
                  <a:xfrm flipV="1">
                    <a:off x="203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6" name="Line 4116"/>
                  <p:cNvSpPr>
                    <a:spLocks noChangeShapeType="1"/>
                  </p:cNvSpPr>
                  <p:nvPr/>
                </p:nvSpPr>
                <p:spPr bwMode="auto">
                  <a:xfrm flipV="1">
                    <a:off x="203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7" name="Line 4117"/>
                  <p:cNvSpPr>
                    <a:spLocks noChangeShapeType="1"/>
                  </p:cNvSpPr>
                  <p:nvPr/>
                </p:nvSpPr>
                <p:spPr bwMode="auto">
                  <a:xfrm flipV="1">
                    <a:off x="203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8" name="Line 4118"/>
                  <p:cNvSpPr>
                    <a:spLocks noChangeShapeType="1"/>
                  </p:cNvSpPr>
                  <p:nvPr/>
                </p:nvSpPr>
                <p:spPr bwMode="auto">
                  <a:xfrm flipV="1">
                    <a:off x="203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9" name="Line 4119"/>
                  <p:cNvSpPr>
                    <a:spLocks noChangeShapeType="1"/>
                  </p:cNvSpPr>
                  <p:nvPr/>
                </p:nvSpPr>
                <p:spPr bwMode="auto">
                  <a:xfrm flipV="1">
                    <a:off x="203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0" name="Line 4120"/>
                  <p:cNvSpPr>
                    <a:spLocks noChangeShapeType="1"/>
                  </p:cNvSpPr>
                  <p:nvPr/>
                </p:nvSpPr>
                <p:spPr bwMode="auto">
                  <a:xfrm flipV="1">
                    <a:off x="203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1" name="Line 4121"/>
                  <p:cNvSpPr>
                    <a:spLocks noChangeShapeType="1"/>
                  </p:cNvSpPr>
                  <p:nvPr/>
                </p:nvSpPr>
                <p:spPr bwMode="auto">
                  <a:xfrm flipV="1">
                    <a:off x="203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2" name="Line 4122"/>
                  <p:cNvSpPr>
                    <a:spLocks noChangeShapeType="1"/>
                  </p:cNvSpPr>
                  <p:nvPr/>
                </p:nvSpPr>
                <p:spPr bwMode="auto">
                  <a:xfrm flipV="1">
                    <a:off x="203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3" name="Line 4123"/>
                  <p:cNvSpPr>
                    <a:spLocks noChangeShapeType="1"/>
                  </p:cNvSpPr>
                  <p:nvPr/>
                </p:nvSpPr>
                <p:spPr bwMode="auto">
                  <a:xfrm flipV="1">
                    <a:off x="203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4" name="Line 4124"/>
                  <p:cNvSpPr>
                    <a:spLocks noChangeShapeType="1"/>
                  </p:cNvSpPr>
                  <p:nvPr/>
                </p:nvSpPr>
                <p:spPr bwMode="auto">
                  <a:xfrm flipV="1">
                    <a:off x="203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5" name="Line 4125"/>
                  <p:cNvSpPr>
                    <a:spLocks noChangeShapeType="1"/>
                  </p:cNvSpPr>
                  <p:nvPr/>
                </p:nvSpPr>
                <p:spPr bwMode="auto">
                  <a:xfrm flipV="1">
                    <a:off x="203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6" name="Line 4126"/>
                  <p:cNvSpPr>
                    <a:spLocks noChangeShapeType="1"/>
                  </p:cNvSpPr>
                  <p:nvPr/>
                </p:nvSpPr>
                <p:spPr bwMode="auto">
                  <a:xfrm flipV="1">
                    <a:off x="203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7" name="Line 4127"/>
                  <p:cNvSpPr>
                    <a:spLocks noChangeShapeType="1"/>
                  </p:cNvSpPr>
                  <p:nvPr/>
                </p:nvSpPr>
                <p:spPr bwMode="auto">
                  <a:xfrm flipV="1">
                    <a:off x="203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8" name="Line 4128"/>
                  <p:cNvSpPr>
                    <a:spLocks noChangeShapeType="1"/>
                  </p:cNvSpPr>
                  <p:nvPr/>
                </p:nvSpPr>
                <p:spPr bwMode="auto">
                  <a:xfrm flipV="1">
                    <a:off x="203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9" name="Line 4129"/>
                  <p:cNvSpPr>
                    <a:spLocks noChangeShapeType="1"/>
                  </p:cNvSpPr>
                  <p:nvPr/>
                </p:nvSpPr>
                <p:spPr bwMode="auto">
                  <a:xfrm flipV="1">
                    <a:off x="203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0" name="Line 4130"/>
                  <p:cNvSpPr>
                    <a:spLocks noChangeShapeType="1"/>
                  </p:cNvSpPr>
                  <p:nvPr/>
                </p:nvSpPr>
                <p:spPr bwMode="auto">
                  <a:xfrm flipV="1">
                    <a:off x="203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1" name="Line 4131"/>
                  <p:cNvSpPr>
                    <a:spLocks noChangeShapeType="1"/>
                  </p:cNvSpPr>
                  <p:nvPr/>
                </p:nvSpPr>
                <p:spPr bwMode="auto">
                  <a:xfrm flipV="1">
                    <a:off x="203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2" name="Line 4132"/>
                  <p:cNvSpPr>
                    <a:spLocks noChangeShapeType="1"/>
                  </p:cNvSpPr>
                  <p:nvPr/>
                </p:nvSpPr>
                <p:spPr bwMode="auto">
                  <a:xfrm flipV="1">
                    <a:off x="203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3" name="Line 4133"/>
                  <p:cNvSpPr>
                    <a:spLocks noChangeShapeType="1"/>
                  </p:cNvSpPr>
                  <p:nvPr/>
                </p:nvSpPr>
                <p:spPr bwMode="auto">
                  <a:xfrm flipV="1">
                    <a:off x="203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4" name="Line 4134"/>
                  <p:cNvSpPr>
                    <a:spLocks noChangeShapeType="1"/>
                  </p:cNvSpPr>
                  <p:nvPr/>
                </p:nvSpPr>
                <p:spPr bwMode="auto">
                  <a:xfrm flipV="1">
                    <a:off x="203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2" name="Group 4336"/>
                <p:cNvGrpSpPr>
                  <a:grpSpLocks/>
                </p:cNvGrpSpPr>
                <p:nvPr/>
              </p:nvGrpSpPr>
              <p:grpSpPr bwMode="auto">
                <a:xfrm>
                  <a:off x="1439" y="425"/>
                  <a:ext cx="365" cy="2337"/>
                  <a:chOff x="1970" y="1105"/>
                  <a:chExt cx="365" cy="2337"/>
                </a:xfrm>
              </p:grpSpPr>
              <p:sp>
                <p:nvSpPr>
                  <p:cNvPr id="1135" name="Line 4136"/>
                  <p:cNvSpPr>
                    <a:spLocks noChangeShapeType="1"/>
                  </p:cNvSpPr>
                  <p:nvPr/>
                </p:nvSpPr>
                <p:spPr bwMode="auto">
                  <a:xfrm flipV="1">
                    <a:off x="203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6" name="Line 4137"/>
                  <p:cNvSpPr>
                    <a:spLocks noChangeShapeType="1"/>
                  </p:cNvSpPr>
                  <p:nvPr/>
                </p:nvSpPr>
                <p:spPr bwMode="auto">
                  <a:xfrm flipV="1">
                    <a:off x="203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7" name="Line 4138"/>
                  <p:cNvSpPr>
                    <a:spLocks noChangeShapeType="1"/>
                  </p:cNvSpPr>
                  <p:nvPr/>
                </p:nvSpPr>
                <p:spPr bwMode="auto">
                  <a:xfrm flipV="1">
                    <a:off x="203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8" name="Line 4139"/>
                  <p:cNvSpPr>
                    <a:spLocks noChangeShapeType="1"/>
                  </p:cNvSpPr>
                  <p:nvPr/>
                </p:nvSpPr>
                <p:spPr bwMode="auto">
                  <a:xfrm flipV="1">
                    <a:off x="203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9" name="Line 4140"/>
                  <p:cNvSpPr>
                    <a:spLocks noChangeShapeType="1"/>
                  </p:cNvSpPr>
                  <p:nvPr/>
                </p:nvSpPr>
                <p:spPr bwMode="auto">
                  <a:xfrm flipV="1">
                    <a:off x="203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0" name="Line 4141"/>
                  <p:cNvSpPr>
                    <a:spLocks noChangeShapeType="1"/>
                  </p:cNvSpPr>
                  <p:nvPr/>
                </p:nvSpPr>
                <p:spPr bwMode="auto">
                  <a:xfrm flipV="1">
                    <a:off x="203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1" name="Line 4142"/>
                  <p:cNvSpPr>
                    <a:spLocks noChangeShapeType="1"/>
                  </p:cNvSpPr>
                  <p:nvPr/>
                </p:nvSpPr>
                <p:spPr bwMode="auto">
                  <a:xfrm flipV="1">
                    <a:off x="203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2" name="Line 4143"/>
                  <p:cNvSpPr>
                    <a:spLocks noChangeShapeType="1"/>
                  </p:cNvSpPr>
                  <p:nvPr/>
                </p:nvSpPr>
                <p:spPr bwMode="auto">
                  <a:xfrm flipV="1">
                    <a:off x="203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3" name="Line 4144"/>
                  <p:cNvSpPr>
                    <a:spLocks noChangeShapeType="1"/>
                  </p:cNvSpPr>
                  <p:nvPr/>
                </p:nvSpPr>
                <p:spPr bwMode="auto">
                  <a:xfrm flipV="1">
                    <a:off x="203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4" name="Line 4145"/>
                  <p:cNvSpPr>
                    <a:spLocks noChangeShapeType="1"/>
                  </p:cNvSpPr>
                  <p:nvPr/>
                </p:nvSpPr>
                <p:spPr bwMode="auto">
                  <a:xfrm flipV="1">
                    <a:off x="203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5" name="Line 4146"/>
                  <p:cNvSpPr>
                    <a:spLocks noChangeShapeType="1"/>
                  </p:cNvSpPr>
                  <p:nvPr/>
                </p:nvSpPr>
                <p:spPr bwMode="auto">
                  <a:xfrm flipV="1">
                    <a:off x="203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6" name="Line 4147"/>
                  <p:cNvSpPr>
                    <a:spLocks noChangeShapeType="1"/>
                  </p:cNvSpPr>
                  <p:nvPr/>
                </p:nvSpPr>
                <p:spPr bwMode="auto">
                  <a:xfrm flipV="1">
                    <a:off x="203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7" name="Line 4148"/>
                  <p:cNvSpPr>
                    <a:spLocks noChangeShapeType="1"/>
                  </p:cNvSpPr>
                  <p:nvPr/>
                </p:nvSpPr>
                <p:spPr bwMode="auto">
                  <a:xfrm flipV="1">
                    <a:off x="203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8" name="Line 4149"/>
                  <p:cNvSpPr>
                    <a:spLocks noChangeShapeType="1"/>
                  </p:cNvSpPr>
                  <p:nvPr/>
                </p:nvSpPr>
                <p:spPr bwMode="auto">
                  <a:xfrm flipV="1">
                    <a:off x="203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9" name="Line 4150"/>
                  <p:cNvSpPr>
                    <a:spLocks noChangeShapeType="1"/>
                  </p:cNvSpPr>
                  <p:nvPr/>
                </p:nvSpPr>
                <p:spPr bwMode="auto">
                  <a:xfrm flipV="1">
                    <a:off x="203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0" name="Line 4151"/>
                  <p:cNvSpPr>
                    <a:spLocks noChangeShapeType="1"/>
                  </p:cNvSpPr>
                  <p:nvPr/>
                </p:nvSpPr>
                <p:spPr bwMode="auto">
                  <a:xfrm flipV="1">
                    <a:off x="203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1" name="Line 4152"/>
                  <p:cNvSpPr>
                    <a:spLocks noChangeShapeType="1"/>
                  </p:cNvSpPr>
                  <p:nvPr/>
                </p:nvSpPr>
                <p:spPr bwMode="auto">
                  <a:xfrm flipV="1">
                    <a:off x="203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2" name="Line 4153"/>
                  <p:cNvSpPr>
                    <a:spLocks noChangeShapeType="1"/>
                  </p:cNvSpPr>
                  <p:nvPr/>
                </p:nvSpPr>
                <p:spPr bwMode="auto">
                  <a:xfrm flipV="1">
                    <a:off x="203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3" name="Line 4154"/>
                  <p:cNvSpPr>
                    <a:spLocks noChangeShapeType="1"/>
                  </p:cNvSpPr>
                  <p:nvPr/>
                </p:nvSpPr>
                <p:spPr bwMode="auto">
                  <a:xfrm flipV="1">
                    <a:off x="203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4" name="Line 4155"/>
                  <p:cNvSpPr>
                    <a:spLocks noChangeShapeType="1"/>
                  </p:cNvSpPr>
                  <p:nvPr/>
                </p:nvSpPr>
                <p:spPr bwMode="auto">
                  <a:xfrm flipV="1">
                    <a:off x="203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5" name="Line 4156"/>
                  <p:cNvSpPr>
                    <a:spLocks noChangeShapeType="1"/>
                  </p:cNvSpPr>
                  <p:nvPr/>
                </p:nvSpPr>
                <p:spPr bwMode="auto">
                  <a:xfrm flipV="1">
                    <a:off x="203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6" name="Line 4157"/>
                  <p:cNvSpPr>
                    <a:spLocks noChangeShapeType="1"/>
                  </p:cNvSpPr>
                  <p:nvPr/>
                </p:nvSpPr>
                <p:spPr bwMode="auto">
                  <a:xfrm flipV="1">
                    <a:off x="203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7" name="Line 4158"/>
                  <p:cNvSpPr>
                    <a:spLocks noChangeShapeType="1"/>
                  </p:cNvSpPr>
                  <p:nvPr/>
                </p:nvSpPr>
                <p:spPr bwMode="auto">
                  <a:xfrm flipV="1">
                    <a:off x="203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8" name="Line 4159"/>
                  <p:cNvSpPr>
                    <a:spLocks noChangeShapeType="1"/>
                  </p:cNvSpPr>
                  <p:nvPr/>
                </p:nvSpPr>
                <p:spPr bwMode="auto">
                  <a:xfrm flipV="1">
                    <a:off x="203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9" name="Line 4160"/>
                  <p:cNvSpPr>
                    <a:spLocks noChangeShapeType="1"/>
                  </p:cNvSpPr>
                  <p:nvPr/>
                </p:nvSpPr>
                <p:spPr bwMode="auto">
                  <a:xfrm flipV="1">
                    <a:off x="203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0" name="Line 4161"/>
                  <p:cNvSpPr>
                    <a:spLocks noChangeShapeType="1"/>
                  </p:cNvSpPr>
                  <p:nvPr/>
                </p:nvSpPr>
                <p:spPr bwMode="auto">
                  <a:xfrm flipV="1">
                    <a:off x="203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1" name="Line 4162"/>
                  <p:cNvSpPr>
                    <a:spLocks noChangeShapeType="1"/>
                  </p:cNvSpPr>
                  <p:nvPr/>
                </p:nvSpPr>
                <p:spPr bwMode="auto">
                  <a:xfrm flipV="1">
                    <a:off x="203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2" name="Line 4163"/>
                  <p:cNvSpPr>
                    <a:spLocks noChangeShapeType="1"/>
                  </p:cNvSpPr>
                  <p:nvPr/>
                </p:nvSpPr>
                <p:spPr bwMode="auto">
                  <a:xfrm flipV="1">
                    <a:off x="203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3" name="Line 4164"/>
                  <p:cNvSpPr>
                    <a:spLocks noChangeShapeType="1"/>
                  </p:cNvSpPr>
                  <p:nvPr/>
                </p:nvSpPr>
                <p:spPr bwMode="auto">
                  <a:xfrm flipV="1">
                    <a:off x="203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4" name="Line 4165"/>
                  <p:cNvSpPr>
                    <a:spLocks noChangeShapeType="1"/>
                  </p:cNvSpPr>
                  <p:nvPr/>
                </p:nvSpPr>
                <p:spPr bwMode="auto">
                  <a:xfrm flipV="1">
                    <a:off x="203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5" name="Line 4166"/>
                  <p:cNvSpPr>
                    <a:spLocks noChangeShapeType="1"/>
                  </p:cNvSpPr>
                  <p:nvPr/>
                </p:nvSpPr>
                <p:spPr bwMode="auto">
                  <a:xfrm flipV="1">
                    <a:off x="203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6" name="Line 4167"/>
                  <p:cNvSpPr>
                    <a:spLocks noChangeShapeType="1"/>
                  </p:cNvSpPr>
                  <p:nvPr/>
                </p:nvSpPr>
                <p:spPr bwMode="auto">
                  <a:xfrm flipV="1">
                    <a:off x="203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7" name="Line 4168"/>
                  <p:cNvSpPr>
                    <a:spLocks noChangeShapeType="1"/>
                  </p:cNvSpPr>
                  <p:nvPr/>
                </p:nvSpPr>
                <p:spPr bwMode="auto">
                  <a:xfrm flipV="1">
                    <a:off x="203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8" name="Line 4169"/>
                  <p:cNvSpPr>
                    <a:spLocks noChangeShapeType="1"/>
                  </p:cNvSpPr>
                  <p:nvPr/>
                </p:nvSpPr>
                <p:spPr bwMode="auto">
                  <a:xfrm flipV="1">
                    <a:off x="203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9" name="Line 4170"/>
                  <p:cNvSpPr>
                    <a:spLocks noChangeShapeType="1"/>
                  </p:cNvSpPr>
                  <p:nvPr/>
                </p:nvSpPr>
                <p:spPr bwMode="auto">
                  <a:xfrm flipV="1">
                    <a:off x="203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0" name="Line 4171"/>
                  <p:cNvSpPr>
                    <a:spLocks noChangeShapeType="1"/>
                  </p:cNvSpPr>
                  <p:nvPr/>
                </p:nvSpPr>
                <p:spPr bwMode="auto">
                  <a:xfrm flipV="1">
                    <a:off x="203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1" name="Line 4172"/>
                  <p:cNvSpPr>
                    <a:spLocks noChangeShapeType="1"/>
                  </p:cNvSpPr>
                  <p:nvPr/>
                </p:nvSpPr>
                <p:spPr bwMode="auto">
                  <a:xfrm flipV="1">
                    <a:off x="203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2" name="Line 4173"/>
                  <p:cNvSpPr>
                    <a:spLocks noChangeShapeType="1"/>
                  </p:cNvSpPr>
                  <p:nvPr/>
                </p:nvSpPr>
                <p:spPr bwMode="auto">
                  <a:xfrm flipV="1">
                    <a:off x="203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3" name="Line 4174"/>
                  <p:cNvSpPr>
                    <a:spLocks noChangeShapeType="1"/>
                  </p:cNvSpPr>
                  <p:nvPr/>
                </p:nvSpPr>
                <p:spPr bwMode="auto">
                  <a:xfrm flipV="1">
                    <a:off x="203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4" name="Line 4175"/>
                  <p:cNvSpPr>
                    <a:spLocks noChangeShapeType="1"/>
                  </p:cNvSpPr>
                  <p:nvPr/>
                </p:nvSpPr>
                <p:spPr bwMode="auto">
                  <a:xfrm flipV="1">
                    <a:off x="203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5" name="Line 4176"/>
                  <p:cNvSpPr>
                    <a:spLocks noChangeShapeType="1"/>
                  </p:cNvSpPr>
                  <p:nvPr/>
                </p:nvSpPr>
                <p:spPr bwMode="auto">
                  <a:xfrm flipV="1">
                    <a:off x="203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6" name="Line 4177"/>
                  <p:cNvSpPr>
                    <a:spLocks noChangeShapeType="1"/>
                  </p:cNvSpPr>
                  <p:nvPr/>
                </p:nvSpPr>
                <p:spPr bwMode="auto">
                  <a:xfrm flipV="1">
                    <a:off x="203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7" name="Line 4178"/>
                  <p:cNvSpPr>
                    <a:spLocks noChangeShapeType="1"/>
                  </p:cNvSpPr>
                  <p:nvPr/>
                </p:nvSpPr>
                <p:spPr bwMode="auto">
                  <a:xfrm flipV="1">
                    <a:off x="203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8" name="Line 4179"/>
                  <p:cNvSpPr>
                    <a:spLocks noChangeShapeType="1"/>
                  </p:cNvSpPr>
                  <p:nvPr/>
                </p:nvSpPr>
                <p:spPr bwMode="auto">
                  <a:xfrm flipV="1">
                    <a:off x="203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9" name="Line 4180"/>
                  <p:cNvSpPr>
                    <a:spLocks noChangeShapeType="1"/>
                  </p:cNvSpPr>
                  <p:nvPr/>
                </p:nvSpPr>
                <p:spPr bwMode="auto">
                  <a:xfrm flipV="1">
                    <a:off x="203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0" name="Line 4181"/>
                  <p:cNvSpPr>
                    <a:spLocks noChangeShapeType="1"/>
                  </p:cNvSpPr>
                  <p:nvPr/>
                </p:nvSpPr>
                <p:spPr bwMode="auto">
                  <a:xfrm flipV="1">
                    <a:off x="203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1" name="Line 4182"/>
                  <p:cNvSpPr>
                    <a:spLocks noChangeShapeType="1"/>
                  </p:cNvSpPr>
                  <p:nvPr/>
                </p:nvSpPr>
                <p:spPr bwMode="auto">
                  <a:xfrm flipV="1">
                    <a:off x="203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2" name="Line 4183"/>
                  <p:cNvSpPr>
                    <a:spLocks noChangeShapeType="1"/>
                  </p:cNvSpPr>
                  <p:nvPr/>
                </p:nvSpPr>
                <p:spPr bwMode="auto">
                  <a:xfrm flipV="1">
                    <a:off x="203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3" name="Line 4184"/>
                  <p:cNvSpPr>
                    <a:spLocks noChangeShapeType="1"/>
                  </p:cNvSpPr>
                  <p:nvPr/>
                </p:nvSpPr>
                <p:spPr bwMode="auto">
                  <a:xfrm flipV="1">
                    <a:off x="203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4" name="Line 4185"/>
                  <p:cNvSpPr>
                    <a:spLocks noChangeShapeType="1"/>
                  </p:cNvSpPr>
                  <p:nvPr/>
                </p:nvSpPr>
                <p:spPr bwMode="auto">
                  <a:xfrm flipV="1">
                    <a:off x="203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5" name="Line 4186"/>
                  <p:cNvSpPr>
                    <a:spLocks noChangeShapeType="1"/>
                  </p:cNvSpPr>
                  <p:nvPr/>
                </p:nvSpPr>
                <p:spPr bwMode="auto">
                  <a:xfrm flipV="1">
                    <a:off x="203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6" name="Line 4187"/>
                  <p:cNvSpPr>
                    <a:spLocks noChangeShapeType="1"/>
                  </p:cNvSpPr>
                  <p:nvPr/>
                </p:nvSpPr>
                <p:spPr bwMode="auto">
                  <a:xfrm flipV="1">
                    <a:off x="203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7" name="Line 4188"/>
                  <p:cNvSpPr>
                    <a:spLocks noChangeShapeType="1"/>
                  </p:cNvSpPr>
                  <p:nvPr/>
                </p:nvSpPr>
                <p:spPr bwMode="auto">
                  <a:xfrm flipV="1">
                    <a:off x="203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8" name="Line 4189"/>
                  <p:cNvSpPr>
                    <a:spLocks noChangeShapeType="1"/>
                  </p:cNvSpPr>
                  <p:nvPr/>
                </p:nvSpPr>
                <p:spPr bwMode="auto">
                  <a:xfrm flipV="1">
                    <a:off x="203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9" name="Line 4190"/>
                  <p:cNvSpPr>
                    <a:spLocks noChangeShapeType="1"/>
                  </p:cNvSpPr>
                  <p:nvPr/>
                </p:nvSpPr>
                <p:spPr bwMode="auto">
                  <a:xfrm flipV="1">
                    <a:off x="203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0" name="Line 4191"/>
                  <p:cNvSpPr>
                    <a:spLocks noChangeShapeType="1"/>
                  </p:cNvSpPr>
                  <p:nvPr/>
                </p:nvSpPr>
                <p:spPr bwMode="auto">
                  <a:xfrm flipV="1">
                    <a:off x="203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1" name="Line 4192"/>
                  <p:cNvSpPr>
                    <a:spLocks noChangeShapeType="1"/>
                  </p:cNvSpPr>
                  <p:nvPr/>
                </p:nvSpPr>
                <p:spPr bwMode="auto">
                  <a:xfrm flipV="1">
                    <a:off x="203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2" name="Line 4193"/>
                  <p:cNvSpPr>
                    <a:spLocks noChangeShapeType="1"/>
                  </p:cNvSpPr>
                  <p:nvPr/>
                </p:nvSpPr>
                <p:spPr bwMode="auto">
                  <a:xfrm flipV="1">
                    <a:off x="203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3" name="Line 4194"/>
                  <p:cNvSpPr>
                    <a:spLocks noChangeShapeType="1"/>
                  </p:cNvSpPr>
                  <p:nvPr/>
                </p:nvSpPr>
                <p:spPr bwMode="auto">
                  <a:xfrm flipV="1">
                    <a:off x="203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4" name="Line 4195"/>
                  <p:cNvSpPr>
                    <a:spLocks noChangeShapeType="1"/>
                  </p:cNvSpPr>
                  <p:nvPr/>
                </p:nvSpPr>
                <p:spPr bwMode="auto">
                  <a:xfrm flipV="1">
                    <a:off x="203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5" name="Line 4196"/>
                  <p:cNvSpPr>
                    <a:spLocks noChangeShapeType="1"/>
                  </p:cNvSpPr>
                  <p:nvPr/>
                </p:nvSpPr>
                <p:spPr bwMode="auto">
                  <a:xfrm flipV="1">
                    <a:off x="203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6" name="Line 4197"/>
                  <p:cNvSpPr>
                    <a:spLocks noChangeShapeType="1"/>
                  </p:cNvSpPr>
                  <p:nvPr/>
                </p:nvSpPr>
                <p:spPr bwMode="auto">
                  <a:xfrm flipV="1">
                    <a:off x="203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7" name="Line 4198"/>
                  <p:cNvSpPr>
                    <a:spLocks noChangeShapeType="1"/>
                  </p:cNvSpPr>
                  <p:nvPr/>
                </p:nvSpPr>
                <p:spPr bwMode="auto">
                  <a:xfrm flipV="1">
                    <a:off x="203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8" name="Line 4199"/>
                  <p:cNvSpPr>
                    <a:spLocks noChangeShapeType="1"/>
                  </p:cNvSpPr>
                  <p:nvPr/>
                </p:nvSpPr>
                <p:spPr bwMode="auto">
                  <a:xfrm flipV="1">
                    <a:off x="203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9" name="Line 4200"/>
                  <p:cNvSpPr>
                    <a:spLocks noChangeShapeType="1"/>
                  </p:cNvSpPr>
                  <p:nvPr/>
                </p:nvSpPr>
                <p:spPr bwMode="auto">
                  <a:xfrm flipV="1">
                    <a:off x="203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0" name="Line 4201"/>
                  <p:cNvSpPr>
                    <a:spLocks noChangeShapeType="1"/>
                  </p:cNvSpPr>
                  <p:nvPr/>
                </p:nvSpPr>
                <p:spPr bwMode="auto">
                  <a:xfrm flipV="1">
                    <a:off x="203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1" name="Line 4202"/>
                  <p:cNvSpPr>
                    <a:spLocks noChangeShapeType="1"/>
                  </p:cNvSpPr>
                  <p:nvPr/>
                </p:nvSpPr>
                <p:spPr bwMode="auto">
                  <a:xfrm flipV="1">
                    <a:off x="203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2" name="Line 4203"/>
                  <p:cNvSpPr>
                    <a:spLocks noChangeShapeType="1"/>
                  </p:cNvSpPr>
                  <p:nvPr/>
                </p:nvSpPr>
                <p:spPr bwMode="auto">
                  <a:xfrm flipV="1">
                    <a:off x="203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3" name="Line 4204"/>
                  <p:cNvSpPr>
                    <a:spLocks noChangeShapeType="1"/>
                  </p:cNvSpPr>
                  <p:nvPr/>
                </p:nvSpPr>
                <p:spPr bwMode="auto">
                  <a:xfrm flipV="1">
                    <a:off x="203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4" name="Line 4205"/>
                  <p:cNvSpPr>
                    <a:spLocks noChangeShapeType="1"/>
                  </p:cNvSpPr>
                  <p:nvPr/>
                </p:nvSpPr>
                <p:spPr bwMode="auto">
                  <a:xfrm flipV="1">
                    <a:off x="203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5" name="Line 4206"/>
                  <p:cNvSpPr>
                    <a:spLocks noChangeShapeType="1"/>
                  </p:cNvSpPr>
                  <p:nvPr/>
                </p:nvSpPr>
                <p:spPr bwMode="auto">
                  <a:xfrm flipV="1">
                    <a:off x="203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6" name="Line 4207"/>
                  <p:cNvSpPr>
                    <a:spLocks noChangeShapeType="1"/>
                  </p:cNvSpPr>
                  <p:nvPr/>
                </p:nvSpPr>
                <p:spPr bwMode="auto">
                  <a:xfrm flipV="1">
                    <a:off x="203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7" name="Line 4208"/>
                  <p:cNvSpPr>
                    <a:spLocks noChangeShapeType="1"/>
                  </p:cNvSpPr>
                  <p:nvPr/>
                </p:nvSpPr>
                <p:spPr bwMode="auto">
                  <a:xfrm flipV="1">
                    <a:off x="203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8" name="Line 4209"/>
                  <p:cNvSpPr>
                    <a:spLocks noChangeShapeType="1"/>
                  </p:cNvSpPr>
                  <p:nvPr/>
                </p:nvSpPr>
                <p:spPr bwMode="auto">
                  <a:xfrm flipV="1">
                    <a:off x="203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9" name="Line 4210"/>
                  <p:cNvSpPr>
                    <a:spLocks noChangeShapeType="1"/>
                  </p:cNvSpPr>
                  <p:nvPr/>
                </p:nvSpPr>
                <p:spPr bwMode="auto">
                  <a:xfrm flipV="1">
                    <a:off x="203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0" name="Line 4211"/>
                  <p:cNvSpPr>
                    <a:spLocks noChangeShapeType="1"/>
                  </p:cNvSpPr>
                  <p:nvPr/>
                </p:nvSpPr>
                <p:spPr bwMode="auto">
                  <a:xfrm flipV="1">
                    <a:off x="203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1" name="Line 4212"/>
                  <p:cNvSpPr>
                    <a:spLocks noChangeShapeType="1"/>
                  </p:cNvSpPr>
                  <p:nvPr/>
                </p:nvSpPr>
                <p:spPr bwMode="auto">
                  <a:xfrm flipV="1">
                    <a:off x="203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2" name="Line 4213"/>
                  <p:cNvSpPr>
                    <a:spLocks noChangeShapeType="1"/>
                  </p:cNvSpPr>
                  <p:nvPr/>
                </p:nvSpPr>
                <p:spPr bwMode="auto">
                  <a:xfrm flipV="1">
                    <a:off x="203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3" name="Line 4214"/>
                  <p:cNvSpPr>
                    <a:spLocks noChangeShapeType="1"/>
                  </p:cNvSpPr>
                  <p:nvPr/>
                </p:nvSpPr>
                <p:spPr bwMode="auto">
                  <a:xfrm flipV="1">
                    <a:off x="203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4" name="Line 4215"/>
                  <p:cNvSpPr>
                    <a:spLocks noChangeShapeType="1"/>
                  </p:cNvSpPr>
                  <p:nvPr/>
                </p:nvSpPr>
                <p:spPr bwMode="auto">
                  <a:xfrm flipV="1">
                    <a:off x="203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5" name="Line 4216"/>
                  <p:cNvSpPr>
                    <a:spLocks noChangeShapeType="1"/>
                  </p:cNvSpPr>
                  <p:nvPr/>
                </p:nvSpPr>
                <p:spPr bwMode="auto">
                  <a:xfrm flipV="1">
                    <a:off x="203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6" name="Line 4217"/>
                  <p:cNvSpPr>
                    <a:spLocks noChangeShapeType="1"/>
                  </p:cNvSpPr>
                  <p:nvPr/>
                </p:nvSpPr>
                <p:spPr bwMode="auto">
                  <a:xfrm flipV="1">
                    <a:off x="203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7" name="Line 4218"/>
                  <p:cNvSpPr>
                    <a:spLocks noChangeShapeType="1"/>
                  </p:cNvSpPr>
                  <p:nvPr/>
                </p:nvSpPr>
                <p:spPr bwMode="auto">
                  <a:xfrm flipV="1">
                    <a:off x="203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8" name="Line 4219"/>
                  <p:cNvSpPr>
                    <a:spLocks noChangeShapeType="1"/>
                  </p:cNvSpPr>
                  <p:nvPr/>
                </p:nvSpPr>
                <p:spPr bwMode="auto">
                  <a:xfrm flipV="1">
                    <a:off x="203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9" name="Line 4220"/>
                  <p:cNvSpPr>
                    <a:spLocks noChangeShapeType="1"/>
                  </p:cNvSpPr>
                  <p:nvPr/>
                </p:nvSpPr>
                <p:spPr bwMode="auto">
                  <a:xfrm flipV="1">
                    <a:off x="203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0" name="Line 4221"/>
                  <p:cNvSpPr>
                    <a:spLocks noChangeShapeType="1"/>
                  </p:cNvSpPr>
                  <p:nvPr/>
                </p:nvSpPr>
                <p:spPr bwMode="auto">
                  <a:xfrm flipV="1">
                    <a:off x="203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1" name="Line 4222"/>
                  <p:cNvSpPr>
                    <a:spLocks noChangeShapeType="1"/>
                  </p:cNvSpPr>
                  <p:nvPr/>
                </p:nvSpPr>
                <p:spPr bwMode="auto">
                  <a:xfrm flipV="1">
                    <a:off x="203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2" name="Line 4223"/>
                  <p:cNvSpPr>
                    <a:spLocks noChangeShapeType="1"/>
                  </p:cNvSpPr>
                  <p:nvPr/>
                </p:nvSpPr>
                <p:spPr bwMode="auto">
                  <a:xfrm flipV="1">
                    <a:off x="203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3" name="Line 4224"/>
                  <p:cNvSpPr>
                    <a:spLocks noChangeShapeType="1"/>
                  </p:cNvSpPr>
                  <p:nvPr/>
                </p:nvSpPr>
                <p:spPr bwMode="auto">
                  <a:xfrm flipV="1">
                    <a:off x="203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4" name="Line 4225"/>
                  <p:cNvSpPr>
                    <a:spLocks noChangeShapeType="1"/>
                  </p:cNvSpPr>
                  <p:nvPr/>
                </p:nvSpPr>
                <p:spPr bwMode="auto">
                  <a:xfrm flipV="1">
                    <a:off x="203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5" name="Line 4226"/>
                  <p:cNvSpPr>
                    <a:spLocks noChangeShapeType="1"/>
                  </p:cNvSpPr>
                  <p:nvPr/>
                </p:nvSpPr>
                <p:spPr bwMode="auto">
                  <a:xfrm flipV="1">
                    <a:off x="203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6" name="Line 4227"/>
                  <p:cNvSpPr>
                    <a:spLocks noChangeShapeType="1"/>
                  </p:cNvSpPr>
                  <p:nvPr/>
                </p:nvSpPr>
                <p:spPr bwMode="auto">
                  <a:xfrm flipV="1">
                    <a:off x="203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7" name="Line 4228"/>
                  <p:cNvSpPr>
                    <a:spLocks noChangeShapeType="1"/>
                  </p:cNvSpPr>
                  <p:nvPr/>
                </p:nvSpPr>
                <p:spPr bwMode="auto">
                  <a:xfrm flipV="1">
                    <a:off x="203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8" name="Line 4229"/>
                  <p:cNvSpPr>
                    <a:spLocks noChangeShapeType="1"/>
                  </p:cNvSpPr>
                  <p:nvPr/>
                </p:nvSpPr>
                <p:spPr bwMode="auto">
                  <a:xfrm flipV="1">
                    <a:off x="203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9" name="Line 4230"/>
                  <p:cNvSpPr>
                    <a:spLocks noChangeShapeType="1"/>
                  </p:cNvSpPr>
                  <p:nvPr/>
                </p:nvSpPr>
                <p:spPr bwMode="auto">
                  <a:xfrm flipV="1">
                    <a:off x="203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0" name="Line 4231"/>
                  <p:cNvSpPr>
                    <a:spLocks noChangeShapeType="1"/>
                  </p:cNvSpPr>
                  <p:nvPr/>
                </p:nvSpPr>
                <p:spPr bwMode="auto">
                  <a:xfrm flipV="1">
                    <a:off x="203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1" name="Line 4232"/>
                  <p:cNvSpPr>
                    <a:spLocks noChangeShapeType="1"/>
                  </p:cNvSpPr>
                  <p:nvPr/>
                </p:nvSpPr>
                <p:spPr bwMode="auto">
                  <a:xfrm flipV="1">
                    <a:off x="203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2" name="Line 4233"/>
                  <p:cNvSpPr>
                    <a:spLocks noChangeShapeType="1"/>
                  </p:cNvSpPr>
                  <p:nvPr/>
                </p:nvSpPr>
                <p:spPr bwMode="auto">
                  <a:xfrm flipV="1">
                    <a:off x="203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3" name="Line 4234"/>
                  <p:cNvSpPr>
                    <a:spLocks noChangeShapeType="1"/>
                  </p:cNvSpPr>
                  <p:nvPr/>
                </p:nvSpPr>
                <p:spPr bwMode="auto">
                  <a:xfrm flipV="1">
                    <a:off x="203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4" name="Line 4235"/>
                  <p:cNvSpPr>
                    <a:spLocks noChangeShapeType="1"/>
                  </p:cNvSpPr>
                  <p:nvPr/>
                </p:nvSpPr>
                <p:spPr bwMode="auto">
                  <a:xfrm flipV="1">
                    <a:off x="203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5" name="Line 4236"/>
                  <p:cNvSpPr>
                    <a:spLocks noChangeShapeType="1"/>
                  </p:cNvSpPr>
                  <p:nvPr/>
                </p:nvSpPr>
                <p:spPr bwMode="auto">
                  <a:xfrm flipV="1">
                    <a:off x="203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6" name="Line 4237"/>
                  <p:cNvSpPr>
                    <a:spLocks noChangeShapeType="1"/>
                  </p:cNvSpPr>
                  <p:nvPr/>
                </p:nvSpPr>
                <p:spPr bwMode="auto">
                  <a:xfrm flipV="1">
                    <a:off x="203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7" name="Line 4238"/>
                  <p:cNvSpPr>
                    <a:spLocks noChangeShapeType="1"/>
                  </p:cNvSpPr>
                  <p:nvPr/>
                </p:nvSpPr>
                <p:spPr bwMode="auto">
                  <a:xfrm flipV="1">
                    <a:off x="203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8" name="Line 4239"/>
                  <p:cNvSpPr>
                    <a:spLocks noChangeShapeType="1"/>
                  </p:cNvSpPr>
                  <p:nvPr/>
                </p:nvSpPr>
                <p:spPr bwMode="auto">
                  <a:xfrm flipV="1">
                    <a:off x="203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9" name="Line 4240"/>
                  <p:cNvSpPr>
                    <a:spLocks noChangeShapeType="1"/>
                  </p:cNvSpPr>
                  <p:nvPr/>
                </p:nvSpPr>
                <p:spPr bwMode="auto">
                  <a:xfrm flipV="1">
                    <a:off x="203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0" name="Line 4241"/>
                  <p:cNvSpPr>
                    <a:spLocks noChangeShapeType="1"/>
                  </p:cNvSpPr>
                  <p:nvPr/>
                </p:nvSpPr>
                <p:spPr bwMode="auto">
                  <a:xfrm flipV="1">
                    <a:off x="203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1" name="Line 4242"/>
                  <p:cNvSpPr>
                    <a:spLocks noChangeShapeType="1"/>
                  </p:cNvSpPr>
                  <p:nvPr/>
                </p:nvSpPr>
                <p:spPr bwMode="auto">
                  <a:xfrm flipV="1">
                    <a:off x="203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2" name="Line 4243"/>
                  <p:cNvSpPr>
                    <a:spLocks noChangeShapeType="1"/>
                  </p:cNvSpPr>
                  <p:nvPr/>
                </p:nvSpPr>
                <p:spPr bwMode="auto">
                  <a:xfrm flipV="1">
                    <a:off x="203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3" name="Line 4244"/>
                  <p:cNvSpPr>
                    <a:spLocks noChangeShapeType="1"/>
                  </p:cNvSpPr>
                  <p:nvPr/>
                </p:nvSpPr>
                <p:spPr bwMode="auto">
                  <a:xfrm flipV="1">
                    <a:off x="203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4" name="Line 4245"/>
                  <p:cNvSpPr>
                    <a:spLocks noChangeShapeType="1"/>
                  </p:cNvSpPr>
                  <p:nvPr/>
                </p:nvSpPr>
                <p:spPr bwMode="auto">
                  <a:xfrm flipV="1">
                    <a:off x="203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5" name="Line 4246"/>
                  <p:cNvSpPr>
                    <a:spLocks noChangeShapeType="1"/>
                  </p:cNvSpPr>
                  <p:nvPr/>
                </p:nvSpPr>
                <p:spPr bwMode="auto">
                  <a:xfrm flipV="1">
                    <a:off x="203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6" name="Line 4247"/>
                  <p:cNvSpPr>
                    <a:spLocks noChangeShapeType="1"/>
                  </p:cNvSpPr>
                  <p:nvPr/>
                </p:nvSpPr>
                <p:spPr bwMode="auto">
                  <a:xfrm flipV="1">
                    <a:off x="203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7" name="Line 4248"/>
                  <p:cNvSpPr>
                    <a:spLocks noChangeShapeType="1"/>
                  </p:cNvSpPr>
                  <p:nvPr/>
                </p:nvSpPr>
                <p:spPr bwMode="auto">
                  <a:xfrm flipV="1">
                    <a:off x="203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8" name="Line 4249"/>
                  <p:cNvSpPr>
                    <a:spLocks noChangeShapeType="1"/>
                  </p:cNvSpPr>
                  <p:nvPr/>
                </p:nvSpPr>
                <p:spPr bwMode="auto">
                  <a:xfrm flipV="1">
                    <a:off x="203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49" name="Line 4250"/>
                  <p:cNvSpPr>
                    <a:spLocks noChangeShapeType="1"/>
                  </p:cNvSpPr>
                  <p:nvPr/>
                </p:nvSpPr>
                <p:spPr bwMode="auto">
                  <a:xfrm flipV="1">
                    <a:off x="203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0" name="Line 4251"/>
                  <p:cNvSpPr>
                    <a:spLocks noChangeShapeType="1"/>
                  </p:cNvSpPr>
                  <p:nvPr/>
                </p:nvSpPr>
                <p:spPr bwMode="auto">
                  <a:xfrm flipV="1">
                    <a:off x="203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1" name="Line 4252"/>
                  <p:cNvSpPr>
                    <a:spLocks noChangeShapeType="1"/>
                  </p:cNvSpPr>
                  <p:nvPr/>
                </p:nvSpPr>
                <p:spPr bwMode="auto">
                  <a:xfrm flipV="1">
                    <a:off x="203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2" name="Line 4253"/>
                  <p:cNvSpPr>
                    <a:spLocks noChangeShapeType="1"/>
                  </p:cNvSpPr>
                  <p:nvPr/>
                </p:nvSpPr>
                <p:spPr bwMode="auto">
                  <a:xfrm flipV="1">
                    <a:off x="203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3" name="Line 4254"/>
                  <p:cNvSpPr>
                    <a:spLocks noChangeShapeType="1"/>
                  </p:cNvSpPr>
                  <p:nvPr/>
                </p:nvSpPr>
                <p:spPr bwMode="auto">
                  <a:xfrm flipV="1">
                    <a:off x="203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4" name="Line 4255"/>
                  <p:cNvSpPr>
                    <a:spLocks noChangeShapeType="1"/>
                  </p:cNvSpPr>
                  <p:nvPr/>
                </p:nvSpPr>
                <p:spPr bwMode="auto">
                  <a:xfrm flipV="1">
                    <a:off x="203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5" name="Line 4256"/>
                  <p:cNvSpPr>
                    <a:spLocks noChangeShapeType="1"/>
                  </p:cNvSpPr>
                  <p:nvPr/>
                </p:nvSpPr>
                <p:spPr bwMode="auto">
                  <a:xfrm flipV="1">
                    <a:off x="203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6" name="Line 4257"/>
                  <p:cNvSpPr>
                    <a:spLocks noChangeShapeType="1"/>
                  </p:cNvSpPr>
                  <p:nvPr/>
                </p:nvSpPr>
                <p:spPr bwMode="auto">
                  <a:xfrm flipV="1">
                    <a:off x="203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7" name="Line 4258"/>
                  <p:cNvSpPr>
                    <a:spLocks noChangeShapeType="1"/>
                  </p:cNvSpPr>
                  <p:nvPr/>
                </p:nvSpPr>
                <p:spPr bwMode="auto">
                  <a:xfrm flipV="1">
                    <a:off x="203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8" name="Line 4259"/>
                  <p:cNvSpPr>
                    <a:spLocks noChangeShapeType="1"/>
                  </p:cNvSpPr>
                  <p:nvPr/>
                </p:nvSpPr>
                <p:spPr bwMode="auto">
                  <a:xfrm flipV="1">
                    <a:off x="203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9" name="Line 4260"/>
                  <p:cNvSpPr>
                    <a:spLocks noChangeShapeType="1"/>
                  </p:cNvSpPr>
                  <p:nvPr/>
                </p:nvSpPr>
                <p:spPr bwMode="auto">
                  <a:xfrm flipV="1">
                    <a:off x="203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0" name="Line 4261"/>
                  <p:cNvSpPr>
                    <a:spLocks noChangeShapeType="1"/>
                  </p:cNvSpPr>
                  <p:nvPr/>
                </p:nvSpPr>
                <p:spPr bwMode="auto">
                  <a:xfrm flipV="1">
                    <a:off x="203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1" name="Line 4262"/>
                  <p:cNvSpPr>
                    <a:spLocks noChangeShapeType="1"/>
                  </p:cNvSpPr>
                  <p:nvPr/>
                </p:nvSpPr>
                <p:spPr bwMode="auto">
                  <a:xfrm flipV="1">
                    <a:off x="203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2" name="Line 4263"/>
                  <p:cNvSpPr>
                    <a:spLocks noChangeShapeType="1"/>
                  </p:cNvSpPr>
                  <p:nvPr/>
                </p:nvSpPr>
                <p:spPr bwMode="auto">
                  <a:xfrm flipV="1">
                    <a:off x="203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3" name="Line 4264"/>
                  <p:cNvSpPr>
                    <a:spLocks noChangeShapeType="1"/>
                  </p:cNvSpPr>
                  <p:nvPr/>
                </p:nvSpPr>
                <p:spPr bwMode="auto">
                  <a:xfrm flipV="1">
                    <a:off x="203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4" name="Line 4265"/>
                  <p:cNvSpPr>
                    <a:spLocks noChangeShapeType="1"/>
                  </p:cNvSpPr>
                  <p:nvPr/>
                </p:nvSpPr>
                <p:spPr bwMode="auto">
                  <a:xfrm flipV="1">
                    <a:off x="203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5" name="Line 4266"/>
                  <p:cNvSpPr>
                    <a:spLocks noChangeShapeType="1"/>
                  </p:cNvSpPr>
                  <p:nvPr/>
                </p:nvSpPr>
                <p:spPr bwMode="auto">
                  <a:xfrm flipV="1">
                    <a:off x="203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6" name="Line 4267"/>
                  <p:cNvSpPr>
                    <a:spLocks noChangeShapeType="1"/>
                  </p:cNvSpPr>
                  <p:nvPr/>
                </p:nvSpPr>
                <p:spPr bwMode="auto">
                  <a:xfrm flipV="1">
                    <a:off x="203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7" name="Line 4268"/>
                  <p:cNvSpPr>
                    <a:spLocks noChangeShapeType="1"/>
                  </p:cNvSpPr>
                  <p:nvPr/>
                </p:nvSpPr>
                <p:spPr bwMode="auto">
                  <a:xfrm flipV="1">
                    <a:off x="203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8" name="Line 4269"/>
                  <p:cNvSpPr>
                    <a:spLocks noChangeShapeType="1"/>
                  </p:cNvSpPr>
                  <p:nvPr/>
                </p:nvSpPr>
                <p:spPr bwMode="auto">
                  <a:xfrm flipV="1">
                    <a:off x="203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9" name="Line 4270"/>
                  <p:cNvSpPr>
                    <a:spLocks noChangeShapeType="1"/>
                  </p:cNvSpPr>
                  <p:nvPr/>
                </p:nvSpPr>
                <p:spPr bwMode="auto">
                  <a:xfrm flipV="1">
                    <a:off x="203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0" name="Rectangle 4271"/>
                  <p:cNvSpPr>
                    <a:spLocks noChangeArrowheads="1"/>
                  </p:cNvSpPr>
                  <p:nvPr/>
                </p:nvSpPr>
                <p:spPr bwMode="auto">
                  <a:xfrm>
                    <a:off x="1970"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271" name="Line 4272"/>
                  <p:cNvSpPr>
                    <a:spLocks noChangeShapeType="1"/>
                  </p:cNvSpPr>
                  <p:nvPr/>
                </p:nvSpPr>
                <p:spPr bwMode="auto">
                  <a:xfrm>
                    <a:off x="233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2" name="Line 4273"/>
                  <p:cNvSpPr>
                    <a:spLocks noChangeShapeType="1"/>
                  </p:cNvSpPr>
                  <p:nvPr/>
                </p:nvSpPr>
                <p:spPr bwMode="auto">
                  <a:xfrm flipV="1">
                    <a:off x="233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3" name="Line 4274"/>
                  <p:cNvSpPr>
                    <a:spLocks noChangeShapeType="1"/>
                  </p:cNvSpPr>
                  <p:nvPr/>
                </p:nvSpPr>
                <p:spPr bwMode="auto">
                  <a:xfrm flipV="1">
                    <a:off x="233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4" name="Line 4275"/>
                  <p:cNvSpPr>
                    <a:spLocks noChangeShapeType="1"/>
                  </p:cNvSpPr>
                  <p:nvPr/>
                </p:nvSpPr>
                <p:spPr bwMode="auto">
                  <a:xfrm flipV="1">
                    <a:off x="233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5" name="Line 4276"/>
                  <p:cNvSpPr>
                    <a:spLocks noChangeShapeType="1"/>
                  </p:cNvSpPr>
                  <p:nvPr/>
                </p:nvSpPr>
                <p:spPr bwMode="auto">
                  <a:xfrm flipV="1">
                    <a:off x="233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6" name="Line 4277"/>
                  <p:cNvSpPr>
                    <a:spLocks noChangeShapeType="1"/>
                  </p:cNvSpPr>
                  <p:nvPr/>
                </p:nvSpPr>
                <p:spPr bwMode="auto">
                  <a:xfrm flipV="1">
                    <a:off x="233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7" name="Line 4278"/>
                  <p:cNvSpPr>
                    <a:spLocks noChangeShapeType="1"/>
                  </p:cNvSpPr>
                  <p:nvPr/>
                </p:nvSpPr>
                <p:spPr bwMode="auto">
                  <a:xfrm flipV="1">
                    <a:off x="233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8" name="Line 4279"/>
                  <p:cNvSpPr>
                    <a:spLocks noChangeShapeType="1"/>
                  </p:cNvSpPr>
                  <p:nvPr/>
                </p:nvSpPr>
                <p:spPr bwMode="auto">
                  <a:xfrm flipV="1">
                    <a:off x="233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79" name="Line 4280"/>
                  <p:cNvSpPr>
                    <a:spLocks noChangeShapeType="1"/>
                  </p:cNvSpPr>
                  <p:nvPr/>
                </p:nvSpPr>
                <p:spPr bwMode="auto">
                  <a:xfrm flipV="1">
                    <a:off x="233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0" name="Line 4281"/>
                  <p:cNvSpPr>
                    <a:spLocks noChangeShapeType="1"/>
                  </p:cNvSpPr>
                  <p:nvPr/>
                </p:nvSpPr>
                <p:spPr bwMode="auto">
                  <a:xfrm flipV="1">
                    <a:off x="233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1" name="Line 4282"/>
                  <p:cNvSpPr>
                    <a:spLocks noChangeShapeType="1"/>
                  </p:cNvSpPr>
                  <p:nvPr/>
                </p:nvSpPr>
                <p:spPr bwMode="auto">
                  <a:xfrm flipV="1">
                    <a:off x="233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2" name="Line 4283"/>
                  <p:cNvSpPr>
                    <a:spLocks noChangeShapeType="1"/>
                  </p:cNvSpPr>
                  <p:nvPr/>
                </p:nvSpPr>
                <p:spPr bwMode="auto">
                  <a:xfrm flipV="1">
                    <a:off x="233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3" name="Line 4284"/>
                  <p:cNvSpPr>
                    <a:spLocks noChangeShapeType="1"/>
                  </p:cNvSpPr>
                  <p:nvPr/>
                </p:nvSpPr>
                <p:spPr bwMode="auto">
                  <a:xfrm flipV="1">
                    <a:off x="233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4" name="Line 4285"/>
                  <p:cNvSpPr>
                    <a:spLocks noChangeShapeType="1"/>
                  </p:cNvSpPr>
                  <p:nvPr/>
                </p:nvSpPr>
                <p:spPr bwMode="auto">
                  <a:xfrm flipV="1">
                    <a:off x="233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5" name="Line 4286"/>
                  <p:cNvSpPr>
                    <a:spLocks noChangeShapeType="1"/>
                  </p:cNvSpPr>
                  <p:nvPr/>
                </p:nvSpPr>
                <p:spPr bwMode="auto">
                  <a:xfrm flipV="1">
                    <a:off x="233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6" name="Line 4287"/>
                  <p:cNvSpPr>
                    <a:spLocks noChangeShapeType="1"/>
                  </p:cNvSpPr>
                  <p:nvPr/>
                </p:nvSpPr>
                <p:spPr bwMode="auto">
                  <a:xfrm flipV="1">
                    <a:off x="233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7" name="Line 4288"/>
                  <p:cNvSpPr>
                    <a:spLocks noChangeShapeType="1"/>
                  </p:cNvSpPr>
                  <p:nvPr/>
                </p:nvSpPr>
                <p:spPr bwMode="auto">
                  <a:xfrm flipV="1">
                    <a:off x="233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8" name="Line 4289"/>
                  <p:cNvSpPr>
                    <a:spLocks noChangeShapeType="1"/>
                  </p:cNvSpPr>
                  <p:nvPr/>
                </p:nvSpPr>
                <p:spPr bwMode="auto">
                  <a:xfrm flipV="1">
                    <a:off x="233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9" name="Line 4290"/>
                  <p:cNvSpPr>
                    <a:spLocks noChangeShapeType="1"/>
                  </p:cNvSpPr>
                  <p:nvPr/>
                </p:nvSpPr>
                <p:spPr bwMode="auto">
                  <a:xfrm flipV="1">
                    <a:off x="233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0" name="Line 4291"/>
                  <p:cNvSpPr>
                    <a:spLocks noChangeShapeType="1"/>
                  </p:cNvSpPr>
                  <p:nvPr/>
                </p:nvSpPr>
                <p:spPr bwMode="auto">
                  <a:xfrm flipV="1">
                    <a:off x="233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1" name="Line 4292"/>
                  <p:cNvSpPr>
                    <a:spLocks noChangeShapeType="1"/>
                  </p:cNvSpPr>
                  <p:nvPr/>
                </p:nvSpPr>
                <p:spPr bwMode="auto">
                  <a:xfrm flipV="1">
                    <a:off x="233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2" name="Line 4293"/>
                  <p:cNvSpPr>
                    <a:spLocks noChangeShapeType="1"/>
                  </p:cNvSpPr>
                  <p:nvPr/>
                </p:nvSpPr>
                <p:spPr bwMode="auto">
                  <a:xfrm flipV="1">
                    <a:off x="233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3" name="Line 4294"/>
                  <p:cNvSpPr>
                    <a:spLocks noChangeShapeType="1"/>
                  </p:cNvSpPr>
                  <p:nvPr/>
                </p:nvSpPr>
                <p:spPr bwMode="auto">
                  <a:xfrm flipV="1">
                    <a:off x="233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4" name="Line 4295"/>
                  <p:cNvSpPr>
                    <a:spLocks noChangeShapeType="1"/>
                  </p:cNvSpPr>
                  <p:nvPr/>
                </p:nvSpPr>
                <p:spPr bwMode="auto">
                  <a:xfrm flipV="1">
                    <a:off x="233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5" name="Line 4296"/>
                  <p:cNvSpPr>
                    <a:spLocks noChangeShapeType="1"/>
                  </p:cNvSpPr>
                  <p:nvPr/>
                </p:nvSpPr>
                <p:spPr bwMode="auto">
                  <a:xfrm flipV="1">
                    <a:off x="233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6" name="Line 4297"/>
                  <p:cNvSpPr>
                    <a:spLocks noChangeShapeType="1"/>
                  </p:cNvSpPr>
                  <p:nvPr/>
                </p:nvSpPr>
                <p:spPr bwMode="auto">
                  <a:xfrm flipV="1">
                    <a:off x="233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7" name="Line 4298"/>
                  <p:cNvSpPr>
                    <a:spLocks noChangeShapeType="1"/>
                  </p:cNvSpPr>
                  <p:nvPr/>
                </p:nvSpPr>
                <p:spPr bwMode="auto">
                  <a:xfrm flipV="1">
                    <a:off x="233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8" name="Line 4299"/>
                  <p:cNvSpPr>
                    <a:spLocks noChangeShapeType="1"/>
                  </p:cNvSpPr>
                  <p:nvPr/>
                </p:nvSpPr>
                <p:spPr bwMode="auto">
                  <a:xfrm flipV="1">
                    <a:off x="233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99" name="Line 4300"/>
                  <p:cNvSpPr>
                    <a:spLocks noChangeShapeType="1"/>
                  </p:cNvSpPr>
                  <p:nvPr/>
                </p:nvSpPr>
                <p:spPr bwMode="auto">
                  <a:xfrm flipV="1">
                    <a:off x="233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0" name="Line 4301"/>
                  <p:cNvSpPr>
                    <a:spLocks noChangeShapeType="1"/>
                  </p:cNvSpPr>
                  <p:nvPr/>
                </p:nvSpPr>
                <p:spPr bwMode="auto">
                  <a:xfrm flipV="1">
                    <a:off x="233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1" name="Line 4302"/>
                  <p:cNvSpPr>
                    <a:spLocks noChangeShapeType="1"/>
                  </p:cNvSpPr>
                  <p:nvPr/>
                </p:nvSpPr>
                <p:spPr bwMode="auto">
                  <a:xfrm flipV="1">
                    <a:off x="233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2" name="Line 4303"/>
                  <p:cNvSpPr>
                    <a:spLocks noChangeShapeType="1"/>
                  </p:cNvSpPr>
                  <p:nvPr/>
                </p:nvSpPr>
                <p:spPr bwMode="auto">
                  <a:xfrm flipV="1">
                    <a:off x="233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3" name="Line 4304"/>
                  <p:cNvSpPr>
                    <a:spLocks noChangeShapeType="1"/>
                  </p:cNvSpPr>
                  <p:nvPr/>
                </p:nvSpPr>
                <p:spPr bwMode="auto">
                  <a:xfrm flipV="1">
                    <a:off x="233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4" name="Line 4305"/>
                  <p:cNvSpPr>
                    <a:spLocks noChangeShapeType="1"/>
                  </p:cNvSpPr>
                  <p:nvPr/>
                </p:nvSpPr>
                <p:spPr bwMode="auto">
                  <a:xfrm flipV="1">
                    <a:off x="233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5" name="Line 4306"/>
                  <p:cNvSpPr>
                    <a:spLocks noChangeShapeType="1"/>
                  </p:cNvSpPr>
                  <p:nvPr/>
                </p:nvSpPr>
                <p:spPr bwMode="auto">
                  <a:xfrm flipV="1">
                    <a:off x="233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6" name="Line 4307"/>
                  <p:cNvSpPr>
                    <a:spLocks noChangeShapeType="1"/>
                  </p:cNvSpPr>
                  <p:nvPr/>
                </p:nvSpPr>
                <p:spPr bwMode="auto">
                  <a:xfrm flipV="1">
                    <a:off x="233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7" name="Line 4308"/>
                  <p:cNvSpPr>
                    <a:spLocks noChangeShapeType="1"/>
                  </p:cNvSpPr>
                  <p:nvPr/>
                </p:nvSpPr>
                <p:spPr bwMode="auto">
                  <a:xfrm flipV="1">
                    <a:off x="233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8" name="Line 4309"/>
                  <p:cNvSpPr>
                    <a:spLocks noChangeShapeType="1"/>
                  </p:cNvSpPr>
                  <p:nvPr/>
                </p:nvSpPr>
                <p:spPr bwMode="auto">
                  <a:xfrm flipV="1">
                    <a:off x="233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09" name="Line 4310"/>
                  <p:cNvSpPr>
                    <a:spLocks noChangeShapeType="1"/>
                  </p:cNvSpPr>
                  <p:nvPr/>
                </p:nvSpPr>
                <p:spPr bwMode="auto">
                  <a:xfrm flipV="1">
                    <a:off x="233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0" name="Line 4311"/>
                  <p:cNvSpPr>
                    <a:spLocks noChangeShapeType="1"/>
                  </p:cNvSpPr>
                  <p:nvPr/>
                </p:nvSpPr>
                <p:spPr bwMode="auto">
                  <a:xfrm flipV="1">
                    <a:off x="233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1" name="Line 4312"/>
                  <p:cNvSpPr>
                    <a:spLocks noChangeShapeType="1"/>
                  </p:cNvSpPr>
                  <p:nvPr/>
                </p:nvSpPr>
                <p:spPr bwMode="auto">
                  <a:xfrm flipV="1">
                    <a:off x="233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2" name="Line 4313"/>
                  <p:cNvSpPr>
                    <a:spLocks noChangeShapeType="1"/>
                  </p:cNvSpPr>
                  <p:nvPr/>
                </p:nvSpPr>
                <p:spPr bwMode="auto">
                  <a:xfrm flipV="1">
                    <a:off x="233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3" name="Line 4314"/>
                  <p:cNvSpPr>
                    <a:spLocks noChangeShapeType="1"/>
                  </p:cNvSpPr>
                  <p:nvPr/>
                </p:nvSpPr>
                <p:spPr bwMode="auto">
                  <a:xfrm flipV="1">
                    <a:off x="233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4" name="Line 4315"/>
                  <p:cNvSpPr>
                    <a:spLocks noChangeShapeType="1"/>
                  </p:cNvSpPr>
                  <p:nvPr/>
                </p:nvSpPr>
                <p:spPr bwMode="auto">
                  <a:xfrm flipV="1">
                    <a:off x="233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5" name="Line 4316"/>
                  <p:cNvSpPr>
                    <a:spLocks noChangeShapeType="1"/>
                  </p:cNvSpPr>
                  <p:nvPr/>
                </p:nvSpPr>
                <p:spPr bwMode="auto">
                  <a:xfrm flipV="1">
                    <a:off x="233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6" name="Line 4317"/>
                  <p:cNvSpPr>
                    <a:spLocks noChangeShapeType="1"/>
                  </p:cNvSpPr>
                  <p:nvPr/>
                </p:nvSpPr>
                <p:spPr bwMode="auto">
                  <a:xfrm flipV="1">
                    <a:off x="233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7" name="Line 4318"/>
                  <p:cNvSpPr>
                    <a:spLocks noChangeShapeType="1"/>
                  </p:cNvSpPr>
                  <p:nvPr/>
                </p:nvSpPr>
                <p:spPr bwMode="auto">
                  <a:xfrm flipV="1">
                    <a:off x="233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8" name="Line 4319"/>
                  <p:cNvSpPr>
                    <a:spLocks noChangeShapeType="1"/>
                  </p:cNvSpPr>
                  <p:nvPr/>
                </p:nvSpPr>
                <p:spPr bwMode="auto">
                  <a:xfrm flipV="1">
                    <a:off x="233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9" name="Line 4320"/>
                  <p:cNvSpPr>
                    <a:spLocks noChangeShapeType="1"/>
                  </p:cNvSpPr>
                  <p:nvPr/>
                </p:nvSpPr>
                <p:spPr bwMode="auto">
                  <a:xfrm flipV="1">
                    <a:off x="233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0" name="Line 4321"/>
                  <p:cNvSpPr>
                    <a:spLocks noChangeShapeType="1"/>
                  </p:cNvSpPr>
                  <p:nvPr/>
                </p:nvSpPr>
                <p:spPr bwMode="auto">
                  <a:xfrm flipV="1">
                    <a:off x="233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1" name="Line 4322"/>
                  <p:cNvSpPr>
                    <a:spLocks noChangeShapeType="1"/>
                  </p:cNvSpPr>
                  <p:nvPr/>
                </p:nvSpPr>
                <p:spPr bwMode="auto">
                  <a:xfrm flipV="1">
                    <a:off x="233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2" name="Line 4323"/>
                  <p:cNvSpPr>
                    <a:spLocks noChangeShapeType="1"/>
                  </p:cNvSpPr>
                  <p:nvPr/>
                </p:nvSpPr>
                <p:spPr bwMode="auto">
                  <a:xfrm flipV="1">
                    <a:off x="233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3" name="Line 4324"/>
                  <p:cNvSpPr>
                    <a:spLocks noChangeShapeType="1"/>
                  </p:cNvSpPr>
                  <p:nvPr/>
                </p:nvSpPr>
                <p:spPr bwMode="auto">
                  <a:xfrm flipV="1">
                    <a:off x="233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4" name="Line 4325"/>
                  <p:cNvSpPr>
                    <a:spLocks noChangeShapeType="1"/>
                  </p:cNvSpPr>
                  <p:nvPr/>
                </p:nvSpPr>
                <p:spPr bwMode="auto">
                  <a:xfrm flipV="1">
                    <a:off x="233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5" name="Line 4326"/>
                  <p:cNvSpPr>
                    <a:spLocks noChangeShapeType="1"/>
                  </p:cNvSpPr>
                  <p:nvPr/>
                </p:nvSpPr>
                <p:spPr bwMode="auto">
                  <a:xfrm flipV="1">
                    <a:off x="233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6" name="Line 4327"/>
                  <p:cNvSpPr>
                    <a:spLocks noChangeShapeType="1"/>
                  </p:cNvSpPr>
                  <p:nvPr/>
                </p:nvSpPr>
                <p:spPr bwMode="auto">
                  <a:xfrm flipV="1">
                    <a:off x="233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7" name="Line 4328"/>
                  <p:cNvSpPr>
                    <a:spLocks noChangeShapeType="1"/>
                  </p:cNvSpPr>
                  <p:nvPr/>
                </p:nvSpPr>
                <p:spPr bwMode="auto">
                  <a:xfrm flipV="1">
                    <a:off x="233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8" name="Line 4329"/>
                  <p:cNvSpPr>
                    <a:spLocks noChangeShapeType="1"/>
                  </p:cNvSpPr>
                  <p:nvPr/>
                </p:nvSpPr>
                <p:spPr bwMode="auto">
                  <a:xfrm flipV="1">
                    <a:off x="233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29" name="Line 4330"/>
                  <p:cNvSpPr>
                    <a:spLocks noChangeShapeType="1"/>
                  </p:cNvSpPr>
                  <p:nvPr/>
                </p:nvSpPr>
                <p:spPr bwMode="auto">
                  <a:xfrm flipV="1">
                    <a:off x="233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0" name="Line 4331"/>
                  <p:cNvSpPr>
                    <a:spLocks noChangeShapeType="1"/>
                  </p:cNvSpPr>
                  <p:nvPr/>
                </p:nvSpPr>
                <p:spPr bwMode="auto">
                  <a:xfrm flipV="1">
                    <a:off x="233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1" name="Line 4332"/>
                  <p:cNvSpPr>
                    <a:spLocks noChangeShapeType="1"/>
                  </p:cNvSpPr>
                  <p:nvPr/>
                </p:nvSpPr>
                <p:spPr bwMode="auto">
                  <a:xfrm flipV="1">
                    <a:off x="233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2" name="Line 4333"/>
                  <p:cNvSpPr>
                    <a:spLocks noChangeShapeType="1"/>
                  </p:cNvSpPr>
                  <p:nvPr/>
                </p:nvSpPr>
                <p:spPr bwMode="auto">
                  <a:xfrm flipV="1">
                    <a:off x="233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3" name="Line 4334"/>
                  <p:cNvSpPr>
                    <a:spLocks noChangeShapeType="1"/>
                  </p:cNvSpPr>
                  <p:nvPr/>
                </p:nvSpPr>
                <p:spPr bwMode="auto">
                  <a:xfrm flipV="1">
                    <a:off x="233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4" name="Line 4335"/>
                  <p:cNvSpPr>
                    <a:spLocks noChangeShapeType="1"/>
                  </p:cNvSpPr>
                  <p:nvPr/>
                </p:nvSpPr>
                <p:spPr bwMode="auto">
                  <a:xfrm flipV="1">
                    <a:off x="233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3" name="Group 4537"/>
                <p:cNvGrpSpPr>
                  <a:grpSpLocks/>
                </p:cNvGrpSpPr>
                <p:nvPr/>
              </p:nvGrpSpPr>
              <p:grpSpPr bwMode="auto">
                <a:xfrm>
                  <a:off x="1734" y="425"/>
                  <a:ext cx="365" cy="2337"/>
                  <a:chOff x="2265" y="1105"/>
                  <a:chExt cx="365" cy="2337"/>
                </a:xfrm>
              </p:grpSpPr>
              <p:sp>
                <p:nvSpPr>
                  <p:cNvPr id="935" name="Line 4337"/>
                  <p:cNvSpPr>
                    <a:spLocks noChangeShapeType="1"/>
                  </p:cNvSpPr>
                  <p:nvPr/>
                </p:nvSpPr>
                <p:spPr bwMode="auto">
                  <a:xfrm flipV="1">
                    <a:off x="233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6" name="Line 4338"/>
                  <p:cNvSpPr>
                    <a:spLocks noChangeShapeType="1"/>
                  </p:cNvSpPr>
                  <p:nvPr/>
                </p:nvSpPr>
                <p:spPr bwMode="auto">
                  <a:xfrm flipV="1">
                    <a:off x="233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7" name="Line 4339"/>
                  <p:cNvSpPr>
                    <a:spLocks noChangeShapeType="1"/>
                  </p:cNvSpPr>
                  <p:nvPr/>
                </p:nvSpPr>
                <p:spPr bwMode="auto">
                  <a:xfrm flipV="1">
                    <a:off x="233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8" name="Line 4340"/>
                  <p:cNvSpPr>
                    <a:spLocks noChangeShapeType="1"/>
                  </p:cNvSpPr>
                  <p:nvPr/>
                </p:nvSpPr>
                <p:spPr bwMode="auto">
                  <a:xfrm flipV="1">
                    <a:off x="233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9" name="Line 4341"/>
                  <p:cNvSpPr>
                    <a:spLocks noChangeShapeType="1"/>
                  </p:cNvSpPr>
                  <p:nvPr/>
                </p:nvSpPr>
                <p:spPr bwMode="auto">
                  <a:xfrm flipV="1">
                    <a:off x="233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0" name="Line 4342"/>
                  <p:cNvSpPr>
                    <a:spLocks noChangeShapeType="1"/>
                  </p:cNvSpPr>
                  <p:nvPr/>
                </p:nvSpPr>
                <p:spPr bwMode="auto">
                  <a:xfrm flipV="1">
                    <a:off x="233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1" name="Line 4343"/>
                  <p:cNvSpPr>
                    <a:spLocks noChangeShapeType="1"/>
                  </p:cNvSpPr>
                  <p:nvPr/>
                </p:nvSpPr>
                <p:spPr bwMode="auto">
                  <a:xfrm flipV="1">
                    <a:off x="233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2" name="Line 4344"/>
                  <p:cNvSpPr>
                    <a:spLocks noChangeShapeType="1"/>
                  </p:cNvSpPr>
                  <p:nvPr/>
                </p:nvSpPr>
                <p:spPr bwMode="auto">
                  <a:xfrm flipV="1">
                    <a:off x="233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3" name="Line 4345"/>
                  <p:cNvSpPr>
                    <a:spLocks noChangeShapeType="1"/>
                  </p:cNvSpPr>
                  <p:nvPr/>
                </p:nvSpPr>
                <p:spPr bwMode="auto">
                  <a:xfrm flipV="1">
                    <a:off x="233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4" name="Line 4346"/>
                  <p:cNvSpPr>
                    <a:spLocks noChangeShapeType="1"/>
                  </p:cNvSpPr>
                  <p:nvPr/>
                </p:nvSpPr>
                <p:spPr bwMode="auto">
                  <a:xfrm flipV="1">
                    <a:off x="233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5" name="Line 4347"/>
                  <p:cNvSpPr>
                    <a:spLocks noChangeShapeType="1"/>
                  </p:cNvSpPr>
                  <p:nvPr/>
                </p:nvSpPr>
                <p:spPr bwMode="auto">
                  <a:xfrm flipV="1">
                    <a:off x="233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6" name="Line 4348"/>
                  <p:cNvSpPr>
                    <a:spLocks noChangeShapeType="1"/>
                  </p:cNvSpPr>
                  <p:nvPr/>
                </p:nvSpPr>
                <p:spPr bwMode="auto">
                  <a:xfrm flipV="1">
                    <a:off x="233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7" name="Line 4349"/>
                  <p:cNvSpPr>
                    <a:spLocks noChangeShapeType="1"/>
                  </p:cNvSpPr>
                  <p:nvPr/>
                </p:nvSpPr>
                <p:spPr bwMode="auto">
                  <a:xfrm flipV="1">
                    <a:off x="233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8" name="Line 4350"/>
                  <p:cNvSpPr>
                    <a:spLocks noChangeShapeType="1"/>
                  </p:cNvSpPr>
                  <p:nvPr/>
                </p:nvSpPr>
                <p:spPr bwMode="auto">
                  <a:xfrm flipV="1">
                    <a:off x="233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9" name="Line 4351"/>
                  <p:cNvSpPr>
                    <a:spLocks noChangeShapeType="1"/>
                  </p:cNvSpPr>
                  <p:nvPr/>
                </p:nvSpPr>
                <p:spPr bwMode="auto">
                  <a:xfrm flipV="1">
                    <a:off x="233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0" name="Line 4352"/>
                  <p:cNvSpPr>
                    <a:spLocks noChangeShapeType="1"/>
                  </p:cNvSpPr>
                  <p:nvPr/>
                </p:nvSpPr>
                <p:spPr bwMode="auto">
                  <a:xfrm flipV="1">
                    <a:off x="233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1" name="Line 4353"/>
                  <p:cNvSpPr>
                    <a:spLocks noChangeShapeType="1"/>
                  </p:cNvSpPr>
                  <p:nvPr/>
                </p:nvSpPr>
                <p:spPr bwMode="auto">
                  <a:xfrm flipV="1">
                    <a:off x="233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2" name="Line 4354"/>
                  <p:cNvSpPr>
                    <a:spLocks noChangeShapeType="1"/>
                  </p:cNvSpPr>
                  <p:nvPr/>
                </p:nvSpPr>
                <p:spPr bwMode="auto">
                  <a:xfrm flipV="1">
                    <a:off x="233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3" name="Line 4355"/>
                  <p:cNvSpPr>
                    <a:spLocks noChangeShapeType="1"/>
                  </p:cNvSpPr>
                  <p:nvPr/>
                </p:nvSpPr>
                <p:spPr bwMode="auto">
                  <a:xfrm flipV="1">
                    <a:off x="233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4" name="Line 4356"/>
                  <p:cNvSpPr>
                    <a:spLocks noChangeShapeType="1"/>
                  </p:cNvSpPr>
                  <p:nvPr/>
                </p:nvSpPr>
                <p:spPr bwMode="auto">
                  <a:xfrm flipV="1">
                    <a:off x="233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5" name="Line 4357"/>
                  <p:cNvSpPr>
                    <a:spLocks noChangeShapeType="1"/>
                  </p:cNvSpPr>
                  <p:nvPr/>
                </p:nvSpPr>
                <p:spPr bwMode="auto">
                  <a:xfrm flipV="1">
                    <a:off x="233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6" name="Line 4358"/>
                  <p:cNvSpPr>
                    <a:spLocks noChangeShapeType="1"/>
                  </p:cNvSpPr>
                  <p:nvPr/>
                </p:nvSpPr>
                <p:spPr bwMode="auto">
                  <a:xfrm flipV="1">
                    <a:off x="233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7" name="Line 4359"/>
                  <p:cNvSpPr>
                    <a:spLocks noChangeShapeType="1"/>
                  </p:cNvSpPr>
                  <p:nvPr/>
                </p:nvSpPr>
                <p:spPr bwMode="auto">
                  <a:xfrm flipV="1">
                    <a:off x="233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8" name="Line 4360"/>
                  <p:cNvSpPr>
                    <a:spLocks noChangeShapeType="1"/>
                  </p:cNvSpPr>
                  <p:nvPr/>
                </p:nvSpPr>
                <p:spPr bwMode="auto">
                  <a:xfrm flipV="1">
                    <a:off x="233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9" name="Line 4361"/>
                  <p:cNvSpPr>
                    <a:spLocks noChangeShapeType="1"/>
                  </p:cNvSpPr>
                  <p:nvPr/>
                </p:nvSpPr>
                <p:spPr bwMode="auto">
                  <a:xfrm flipV="1">
                    <a:off x="233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0" name="Line 4362"/>
                  <p:cNvSpPr>
                    <a:spLocks noChangeShapeType="1"/>
                  </p:cNvSpPr>
                  <p:nvPr/>
                </p:nvSpPr>
                <p:spPr bwMode="auto">
                  <a:xfrm flipV="1">
                    <a:off x="233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1" name="Line 4363"/>
                  <p:cNvSpPr>
                    <a:spLocks noChangeShapeType="1"/>
                  </p:cNvSpPr>
                  <p:nvPr/>
                </p:nvSpPr>
                <p:spPr bwMode="auto">
                  <a:xfrm flipV="1">
                    <a:off x="233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2" name="Line 4364"/>
                  <p:cNvSpPr>
                    <a:spLocks noChangeShapeType="1"/>
                  </p:cNvSpPr>
                  <p:nvPr/>
                </p:nvSpPr>
                <p:spPr bwMode="auto">
                  <a:xfrm flipV="1">
                    <a:off x="233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3" name="Line 4365"/>
                  <p:cNvSpPr>
                    <a:spLocks noChangeShapeType="1"/>
                  </p:cNvSpPr>
                  <p:nvPr/>
                </p:nvSpPr>
                <p:spPr bwMode="auto">
                  <a:xfrm flipV="1">
                    <a:off x="233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4" name="Line 4366"/>
                  <p:cNvSpPr>
                    <a:spLocks noChangeShapeType="1"/>
                  </p:cNvSpPr>
                  <p:nvPr/>
                </p:nvSpPr>
                <p:spPr bwMode="auto">
                  <a:xfrm flipV="1">
                    <a:off x="233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5" name="Line 4367"/>
                  <p:cNvSpPr>
                    <a:spLocks noChangeShapeType="1"/>
                  </p:cNvSpPr>
                  <p:nvPr/>
                </p:nvSpPr>
                <p:spPr bwMode="auto">
                  <a:xfrm flipV="1">
                    <a:off x="233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6" name="Line 4368"/>
                  <p:cNvSpPr>
                    <a:spLocks noChangeShapeType="1"/>
                  </p:cNvSpPr>
                  <p:nvPr/>
                </p:nvSpPr>
                <p:spPr bwMode="auto">
                  <a:xfrm flipV="1">
                    <a:off x="233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7" name="Line 4369"/>
                  <p:cNvSpPr>
                    <a:spLocks noChangeShapeType="1"/>
                  </p:cNvSpPr>
                  <p:nvPr/>
                </p:nvSpPr>
                <p:spPr bwMode="auto">
                  <a:xfrm flipV="1">
                    <a:off x="233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8" name="Line 4370"/>
                  <p:cNvSpPr>
                    <a:spLocks noChangeShapeType="1"/>
                  </p:cNvSpPr>
                  <p:nvPr/>
                </p:nvSpPr>
                <p:spPr bwMode="auto">
                  <a:xfrm flipV="1">
                    <a:off x="233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9" name="Line 4371"/>
                  <p:cNvSpPr>
                    <a:spLocks noChangeShapeType="1"/>
                  </p:cNvSpPr>
                  <p:nvPr/>
                </p:nvSpPr>
                <p:spPr bwMode="auto">
                  <a:xfrm flipV="1">
                    <a:off x="233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0" name="Line 4372"/>
                  <p:cNvSpPr>
                    <a:spLocks noChangeShapeType="1"/>
                  </p:cNvSpPr>
                  <p:nvPr/>
                </p:nvSpPr>
                <p:spPr bwMode="auto">
                  <a:xfrm flipV="1">
                    <a:off x="233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1" name="Line 4373"/>
                  <p:cNvSpPr>
                    <a:spLocks noChangeShapeType="1"/>
                  </p:cNvSpPr>
                  <p:nvPr/>
                </p:nvSpPr>
                <p:spPr bwMode="auto">
                  <a:xfrm flipV="1">
                    <a:off x="233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2" name="Line 4374"/>
                  <p:cNvSpPr>
                    <a:spLocks noChangeShapeType="1"/>
                  </p:cNvSpPr>
                  <p:nvPr/>
                </p:nvSpPr>
                <p:spPr bwMode="auto">
                  <a:xfrm flipV="1">
                    <a:off x="233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3" name="Line 4375"/>
                  <p:cNvSpPr>
                    <a:spLocks noChangeShapeType="1"/>
                  </p:cNvSpPr>
                  <p:nvPr/>
                </p:nvSpPr>
                <p:spPr bwMode="auto">
                  <a:xfrm flipV="1">
                    <a:off x="233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4" name="Line 4376"/>
                  <p:cNvSpPr>
                    <a:spLocks noChangeShapeType="1"/>
                  </p:cNvSpPr>
                  <p:nvPr/>
                </p:nvSpPr>
                <p:spPr bwMode="auto">
                  <a:xfrm flipV="1">
                    <a:off x="233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5" name="Line 4377"/>
                  <p:cNvSpPr>
                    <a:spLocks noChangeShapeType="1"/>
                  </p:cNvSpPr>
                  <p:nvPr/>
                </p:nvSpPr>
                <p:spPr bwMode="auto">
                  <a:xfrm flipV="1">
                    <a:off x="233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6" name="Line 4378"/>
                  <p:cNvSpPr>
                    <a:spLocks noChangeShapeType="1"/>
                  </p:cNvSpPr>
                  <p:nvPr/>
                </p:nvSpPr>
                <p:spPr bwMode="auto">
                  <a:xfrm flipV="1">
                    <a:off x="233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7" name="Line 4379"/>
                  <p:cNvSpPr>
                    <a:spLocks noChangeShapeType="1"/>
                  </p:cNvSpPr>
                  <p:nvPr/>
                </p:nvSpPr>
                <p:spPr bwMode="auto">
                  <a:xfrm flipV="1">
                    <a:off x="233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8" name="Line 4380"/>
                  <p:cNvSpPr>
                    <a:spLocks noChangeShapeType="1"/>
                  </p:cNvSpPr>
                  <p:nvPr/>
                </p:nvSpPr>
                <p:spPr bwMode="auto">
                  <a:xfrm flipV="1">
                    <a:off x="233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9" name="Line 4381"/>
                  <p:cNvSpPr>
                    <a:spLocks noChangeShapeType="1"/>
                  </p:cNvSpPr>
                  <p:nvPr/>
                </p:nvSpPr>
                <p:spPr bwMode="auto">
                  <a:xfrm flipV="1">
                    <a:off x="233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0" name="Line 4382"/>
                  <p:cNvSpPr>
                    <a:spLocks noChangeShapeType="1"/>
                  </p:cNvSpPr>
                  <p:nvPr/>
                </p:nvSpPr>
                <p:spPr bwMode="auto">
                  <a:xfrm flipV="1">
                    <a:off x="233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1" name="Line 4383"/>
                  <p:cNvSpPr>
                    <a:spLocks noChangeShapeType="1"/>
                  </p:cNvSpPr>
                  <p:nvPr/>
                </p:nvSpPr>
                <p:spPr bwMode="auto">
                  <a:xfrm flipV="1">
                    <a:off x="233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2" name="Line 4384"/>
                  <p:cNvSpPr>
                    <a:spLocks noChangeShapeType="1"/>
                  </p:cNvSpPr>
                  <p:nvPr/>
                </p:nvSpPr>
                <p:spPr bwMode="auto">
                  <a:xfrm flipV="1">
                    <a:off x="233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3" name="Line 4385"/>
                  <p:cNvSpPr>
                    <a:spLocks noChangeShapeType="1"/>
                  </p:cNvSpPr>
                  <p:nvPr/>
                </p:nvSpPr>
                <p:spPr bwMode="auto">
                  <a:xfrm flipV="1">
                    <a:off x="233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4" name="Line 4386"/>
                  <p:cNvSpPr>
                    <a:spLocks noChangeShapeType="1"/>
                  </p:cNvSpPr>
                  <p:nvPr/>
                </p:nvSpPr>
                <p:spPr bwMode="auto">
                  <a:xfrm flipV="1">
                    <a:off x="233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5" name="Line 4387"/>
                  <p:cNvSpPr>
                    <a:spLocks noChangeShapeType="1"/>
                  </p:cNvSpPr>
                  <p:nvPr/>
                </p:nvSpPr>
                <p:spPr bwMode="auto">
                  <a:xfrm flipV="1">
                    <a:off x="233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6" name="Line 4388"/>
                  <p:cNvSpPr>
                    <a:spLocks noChangeShapeType="1"/>
                  </p:cNvSpPr>
                  <p:nvPr/>
                </p:nvSpPr>
                <p:spPr bwMode="auto">
                  <a:xfrm flipV="1">
                    <a:off x="233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7" name="Line 4389"/>
                  <p:cNvSpPr>
                    <a:spLocks noChangeShapeType="1"/>
                  </p:cNvSpPr>
                  <p:nvPr/>
                </p:nvSpPr>
                <p:spPr bwMode="auto">
                  <a:xfrm flipV="1">
                    <a:off x="233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8" name="Line 4390"/>
                  <p:cNvSpPr>
                    <a:spLocks noChangeShapeType="1"/>
                  </p:cNvSpPr>
                  <p:nvPr/>
                </p:nvSpPr>
                <p:spPr bwMode="auto">
                  <a:xfrm flipV="1">
                    <a:off x="233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9" name="Line 4391"/>
                  <p:cNvSpPr>
                    <a:spLocks noChangeShapeType="1"/>
                  </p:cNvSpPr>
                  <p:nvPr/>
                </p:nvSpPr>
                <p:spPr bwMode="auto">
                  <a:xfrm flipV="1">
                    <a:off x="233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0" name="Line 4392"/>
                  <p:cNvSpPr>
                    <a:spLocks noChangeShapeType="1"/>
                  </p:cNvSpPr>
                  <p:nvPr/>
                </p:nvSpPr>
                <p:spPr bwMode="auto">
                  <a:xfrm flipV="1">
                    <a:off x="233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1" name="Line 4393"/>
                  <p:cNvSpPr>
                    <a:spLocks noChangeShapeType="1"/>
                  </p:cNvSpPr>
                  <p:nvPr/>
                </p:nvSpPr>
                <p:spPr bwMode="auto">
                  <a:xfrm flipV="1">
                    <a:off x="233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2" name="Line 4394"/>
                  <p:cNvSpPr>
                    <a:spLocks noChangeShapeType="1"/>
                  </p:cNvSpPr>
                  <p:nvPr/>
                </p:nvSpPr>
                <p:spPr bwMode="auto">
                  <a:xfrm flipV="1">
                    <a:off x="233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3" name="Line 4395"/>
                  <p:cNvSpPr>
                    <a:spLocks noChangeShapeType="1"/>
                  </p:cNvSpPr>
                  <p:nvPr/>
                </p:nvSpPr>
                <p:spPr bwMode="auto">
                  <a:xfrm flipV="1">
                    <a:off x="233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4" name="Line 4396"/>
                  <p:cNvSpPr>
                    <a:spLocks noChangeShapeType="1"/>
                  </p:cNvSpPr>
                  <p:nvPr/>
                </p:nvSpPr>
                <p:spPr bwMode="auto">
                  <a:xfrm flipV="1">
                    <a:off x="233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5" name="Line 4397"/>
                  <p:cNvSpPr>
                    <a:spLocks noChangeShapeType="1"/>
                  </p:cNvSpPr>
                  <p:nvPr/>
                </p:nvSpPr>
                <p:spPr bwMode="auto">
                  <a:xfrm flipV="1">
                    <a:off x="233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6" name="Line 4398"/>
                  <p:cNvSpPr>
                    <a:spLocks noChangeShapeType="1"/>
                  </p:cNvSpPr>
                  <p:nvPr/>
                </p:nvSpPr>
                <p:spPr bwMode="auto">
                  <a:xfrm flipV="1">
                    <a:off x="233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7" name="Line 4399"/>
                  <p:cNvSpPr>
                    <a:spLocks noChangeShapeType="1"/>
                  </p:cNvSpPr>
                  <p:nvPr/>
                </p:nvSpPr>
                <p:spPr bwMode="auto">
                  <a:xfrm flipV="1">
                    <a:off x="233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8" name="Line 4400"/>
                  <p:cNvSpPr>
                    <a:spLocks noChangeShapeType="1"/>
                  </p:cNvSpPr>
                  <p:nvPr/>
                </p:nvSpPr>
                <p:spPr bwMode="auto">
                  <a:xfrm flipV="1">
                    <a:off x="233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9" name="Line 4401"/>
                  <p:cNvSpPr>
                    <a:spLocks noChangeShapeType="1"/>
                  </p:cNvSpPr>
                  <p:nvPr/>
                </p:nvSpPr>
                <p:spPr bwMode="auto">
                  <a:xfrm flipV="1">
                    <a:off x="233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0" name="Line 4402"/>
                  <p:cNvSpPr>
                    <a:spLocks noChangeShapeType="1"/>
                  </p:cNvSpPr>
                  <p:nvPr/>
                </p:nvSpPr>
                <p:spPr bwMode="auto">
                  <a:xfrm flipV="1">
                    <a:off x="233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1" name="Line 4403"/>
                  <p:cNvSpPr>
                    <a:spLocks noChangeShapeType="1"/>
                  </p:cNvSpPr>
                  <p:nvPr/>
                </p:nvSpPr>
                <p:spPr bwMode="auto">
                  <a:xfrm flipV="1">
                    <a:off x="233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2" name="Line 4404"/>
                  <p:cNvSpPr>
                    <a:spLocks noChangeShapeType="1"/>
                  </p:cNvSpPr>
                  <p:nvPr/>
                </p:nvSpPr>
                <p:spPr bwMode="auto">
                  <a:xfrm flipV="1">
                    <a:off x="233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3" name="Line 4405"/>
                  <p:cNvSpPr>
                    <a:spLocks noChangeShapeType="1"/>
                  </p:cNvSpPr>
                  <p:nvPr/>
                </p:nvSpPr>
                <p:spPr bwMode="auto">
                  <a:xfrm flipV="1">
                    <a:off x="233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4" name="Line 4406"/>
                  <p:cNvSpPr>
                    <a:spLocks noChangeShapeType="1"/>
                  </p:cNvSpPr>
                  <p:nvPr/>
                </p:nvSpPr>
                <p:spPr bwMode="auto">
                  <a:xfrm flipV="1">
                    <a:off x="233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5" name="Line 4407"/>
                  <p:cNvSpPr>
                    <a:spLocks noChangeShapeType="1"/>
                  </p:cNvSpPr>
                  <p:nvPr/>
                </p:nvSpPr>
                <p:spPr bwMode="auto">
                  <a:xfrm flipV="1">
                    <a:off x="233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6" name="Line 4408"/>
                  <p:cNvSpPr>
                    <a:spLocks noChangeShapeType="1"/>
                  </p:cNvSpPr>
                  <p:nvPr/>
                </p:nvSpPr>
                <p:spPr bwMode="auto">
                  <a:xfrm flipV="1">
                    <a:off x="233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7" name="Line 4409"/>
                  <p:cNvSpPr>
                    <a:spLocks noChangeShapeType="1"/>
                  </p:cNvSpPr>
                  <p:nvPr/>
                </p:nvSpPr>
                <p:spPr bwMode="auto">
                  <a:xfrm flipV="1">
                    <a:off x="233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8" name="Line 4410"/>
                  <p:cNvSpPr>
                    <a:spLocks noChangeShapeType="1"/>
                  </p:cNvSpPr>
                  <p:nvPr/>
                </p:nvSpPr>
                <p:spPr bwMode="auto">
                  <a:xfrm flipV="1">
                    <a:off x="233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9" name="Line 4411"/>
                  <p:cNvSpPr>
                    <a:spLocks noChangeShapeType="1"/>
                  </p:cNvSpPr>
                  <p:nvPr/>
                </p:nvSpPr>
                <p:spPr bwMode="auto">
                  <a:xfrm flipV="1">
                    <a:off x="233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0" name="Line 4412"/>
                  <p:cNvSpPr>
                    <a:spLocks noChangeShapeType="1"/>
                  </p:cNvSpPr>
                  <p:nvPr/>
                </p:nvSpPr>
                <p:spPr bwMode="auto">
                  <a:xfrm flipV="1">
                    <a:off x="233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1" name="Line 4413"/>
                  <p:cNvSpPr>
                    <a:spLocks noChangeShapeType="1"/>
                  </p:cNvSpPr>
                  <p:nvPr/>
                </p:nvSpPr>
                <p:spPr bwMode="auto">
                  <a:xfrm flipV="1">
                    <a:off x="233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2" name="Line 4414"/>
                  <p:cNvSpPr>
                    <a:spLocks noChangeShapeType="1"/>
                  </p:cNvSpPr>
                  <p:nvPr/>
                </p:nvSpPr>
                <p:spPr bwMode="auto">
                  <a:xfrm flipV="1">
                    <a:off x="233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3" name="Line 4415"/>
                  <p:cNvSpPr>
                    <a:spLocks noChangeShapeType="1"/>
                  </p:cNvSpPr>
                  <p:nvPr/>
                </p:nvSpPr>
                <p:spPr bwMode="auto">
                  <a:xfrm flipV="1">
                    <a:off x="233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4" name="Line 4416"/>
                  <p:cNvSpPr>
                    <a:spLocks noChangeShapeType="1"/>
                  </p:cNvSpPr>
                  <p:nvPr/>
                </p:nvSpPr>
                <p:spPr bwMode="auto">
                  <a:xfrm flipV="1">
                    <a:off x="233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5" name="Line 4417"/>
                  <p:cNvSpPr>
                    <a:spLocks noChangeShapeType="1"/>
                  </p:cNvSpPr>
                  <p:nvPr/>
                </p:nvSpPr>
                <p:spPr bwMode="auto">
                  <a:xfrm flipV="1">
                    <a:off x="233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6" name="Line 4418"/>
                  <p:cNvSpPr>
                    <a:spLocks noChangeShapeType="1"/>
                  </p:cNvSpPr>
                  <p:nvPr/>
                </p:nvSpPr>
                <p:spPr bwMode="auto">
                  <a:xfrm flipV="1">
                    <a:off x="233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7" name="Line 4419"/>
                  <p:cNvSpPr>
                    <a:spLocks noChangeShapeType="1"/>
                  </p:cNvSpPr>
                  <p:nvPr/>
                </p:nvSpPr>
                <p:spPr bwMode="auto">
                  <a:xfrm flipV="1">
                    <a:off x="233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8" name="Line 4420"/>
                  <p:cNvSpPr>
                    <a:spLocks noChangeShapeType="1"/>
                  </p:cNvSpPr>
                  <p:nvPr/>
                </p:nvSpPr>
                <p:spPr bwMode="auto">
                  <a:xfrm flipV="1">
                    <a:off x="233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9" name="Line 4421"/>
                  <p:cNvSpPr>
                    <a:spLocks noChangeShapeType="1"/>
                  </p:cNvSpPr>
                  <p:nvPr/>
                </p:nvSpPr>
                <p:spPr bwMode="auto">
                  <a:xfrm flipV="1">
                    <a:off x="233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0" name="Line 4422"/>
                  <p:cNvSpPr>
                    <a:spLocks noChangeShapeType="1"/>
                  </p:cNvSpPr>
                  <p:nvPr/>
                </p:nvSpPr>
                <p:spPr bwMode="auto">
                  <a:xfrm flipV="1">
                    <a:off x="233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1" name="Line 4423"/>
                  <p:cNvSpPr>
                    <a:spLocks noChangeShapeType="1"/>
                  </p:cNvSpPr>
                  <p:nvPr/>
                </p:nvSpPr>
                <p:spPr bwMode="auto">
                  <a:xfrm flipV="1">
                    <a:off x="233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2" name="Line 4424"/>
                  <p:cNvSpPr>
                    <a:spLocks noChangeShapeType="1"/>
                  </p:cNvSpPr>
                  <p:nvPr/>
                </p:nvSpPr>
                <p:spPr bwMode="auto">
                  <a:xfrm flipV="1">
                    <a:off x="233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3" name="Line 4425"/>
                  <p:cNvSpPr>
                    <a:spLocks noChangeShapeType="1"/>
                  </p:cNvSpPr>
                  <p:nvPr/>
                </p:nvSpPr>
                <p:spPr bwMode="auto">
                  <a:xfrm flipV="1">
                    <a:off x="233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4" name="Line 4426"/>
                  <p:cNvSpPr>
                    <a:spLocks noChangeShapeType="1"/>
                  </p:cNvSpPr>
                  <p:nvPr/>
                </p:nvSpPr>
                <p:spPr bwMode="auto">
                  <a:xfrm flipV="1">
                    <a:off x="233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5" name="Line 4427"/>
                  <p:cNvSpPr>
                    <a:spLocks noChangeShapeType="1"/>
                  </p:cNvSpPr>
                  <p:nvPr/>
                </p:nvSpPr>
                <p:spPr bwMode="auto">
                  <a:xfrm flipV="1">
                    <a:off x="233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6" name="Line 4428"/>
                  <p:cNvSpPr>
                    <a:spLocks noChangeShapeType="1"/>
                  </p:cNvSpPr>
                  <p:nvPr/>
                </p:nvSpPr>
                <p:spPr bwMode="auto">
                  <a:xfrm flipV="1">
                    <a:off x="233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7" name="Line 4429"/>
                  <p:cNvSpPr>
                    <a:spLocks noChangeShapeType="1"/>
                  </p:cNvSpPr>
                  <p:nvPr/>
                </p:nvSpPr>
                <p:spPr bwMode="auto">
                  <a:xfrm flipV="1">
                    <a:off x="233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8" name="Line 4430"/>
                  <p:cNvSpPr>
                    <a:spLocks noChangeShapeType="1"/>
                  </p:cNvSpPr>
                  <p:nvPr/>
                </p:nvSpPr>
                <p:spPr bwMode="auto">
                  <a:xfrm flipV="1">
                    <a:off x="233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9" name="Line 4431"/>
                  <p:cNvSpPr>
                    <a:spLocks noChangeShapeType="1"/>
                  </p:cNvSpPr>
                  <p:nvPr/>
                </p:nvSpPr>
                <p:spPr bwMode="auto">
                  <a:xfrm flipV="1">
                    <a:off x="233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0" name="Line 4432"/>
                  <p:cNvSpPr>
                    <a:spLocks noChangeShapeType="1"/>
                  </p:cNvSpPr>
                  <p:nvPr/>
                </p:nvSpPr>
                <p:spPr bwMode="auto">
                  <a:xfrm flipV="1">
                    <a:off x="233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1" name="Line 4433"/>
                  <p:cNvSpPr>
                    <a:spLocks noChangeShapeType="1"/>
                  </p:cNvSpPr>
                  <p:nvPr/>
                </p:nvSpPr>
                <p:spPr bwMode="auto">
                  <a:xfrm flipV="1">
                    <a:off x="233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2" name="Line 4434"/>
                  <p:cNvSpPr>
                    <a:spLocks noChangeShapeType="1"/>
                  </p:cNvSpPr>
                  <p:nvPr/>
                </p:nvSpPr>
                <p:spPr bwMode="auto">
                  <a:xfrm flipV="1">
                    <a:off x="233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3" name="Line 4435"/>
                  <p:cNvSpPr>
                    <a:spLocks noChangeShapeType="1"/>
                  </p:cNvSpPr>
                  <p:nvPr/>
                </p:nvSpPr>
                <p:spPr bwMode="auto">
                  <a:xfrm flipV="1">
                    <a:off x="233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4" name="Line 4436"/>
                  <p:cNvSpPr>
                    <a:spLocks noChangeShapeType="1"/>
                  </p:cNvSpPr>
                  <p:nvPr/>
                </p:nvSpPr>
                <p:spPr bwMode="auto">
                  <a:xfrm flipV="1">
                    <a:off x="233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5" name="Line 4437"/>
                  <p:cNvSpPr>
                    <a:spLocks noChangeShapeType="1"/>
                  </p:cNvSpPr>
                  <p:nvPr/>
                </p:nvSpPr>
                <p:spPr bwMode="auto">
                  <a:xfrm flipV="1">
                    <a:off x="233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6" name="Line 4438"/>
                  <p:cNvSpPr>
                    <a:spLocks noChangeShapeType="1"/>
                  </p:cNvSpPr>
                  <p:nvPr/>
                </p:nvSpPr>
                <p:spPr bwMode="auto">
                  <a:xfrm flipV="1">
                    <a:off x="233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7" name="Line 4439"/>
                  <p:cNvSpPr>
                    <a:spLocks noChangeShapeType="1"/>
                  </p:cNvSpPr>
                  <p:nvPr/>
                </p:nvSpPr>
                <p:spPr bwMode="auto">
                  <a:xfrm flipV="1">
                    <a:off x="233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8" name="Line 4440"/>
                  <p:cNvSpPr>
                    <a:spLocks noChangeShapeType="1"/>
                  </p:cNvSpPr>
                  <p:nvPr/>
                </p:nvSpPr>
                <p:spPr bwMode="auto">
                  <a:xfrm flipV="1">
                    <a:off x="233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9" name="Line 4441"/>
                  <p:cNvSpPr>
                    <a:spLocks noChangeShapeType="1"/>
                  </p:cNvSpPr>
                  <p:nvPr/>
                </p:nvSpPr>
                <p:spPr bwMode="auto">
                  <a:xfrm flipV="1">
                    <a:off x="233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0" name="Line 4442"/>
                  <p:cNvSpPr>
                    <a:spLocks noChangeShapeType="1"/>
                  </p:cNvSpPr>
                  <p:nvPr/>
                </p:nvSpPr>
                <p:spPr bwMode="auto">
                  <a:xfrm flipV="1">
                    <a:off x="233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1" name="Line 4443"/>
                  <p:cNvSpPr>
                    <a:spLocks noChangeShapeType="1"/>
                  </p:cNvSpPr>
                  <p:nvPr/>
                </p:nvSpPr>
                <p:spPr bwMode="auto">
                  <a:xfrm flipV="1">
                    <a:off x="233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2" name="Line 4444"/>
                  <p:cNvSpPr>
                    <a:spLocks noChangeShapeType="1"/>
                  </p:cNvSpPr>
                  <p:nvPr/>
                </p:nvSpPr>
                <p:spPr bwMode="auto">
                  <a:xfrm flipV="1">
                    <a:off x="233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3" name="Line 4445"/>
                  <p:cNvSpPr>
                    <a:spLocks noChangeShapeType="1"/>
                  </p:cNvSpPr>
                  <p:nvPr/>
                </p:nvSpPr>
                <p:spPr bwMode="auto">
                  <a:xfrm flipV="1">
                    <a:off x="233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4" name="Line 4446"/>
                  <p:cNvSpPr>
                    <a:spLocks noChangeShapeType="1"/>
                  </p:cNvSpPr>
                  <p:nvPr/>
                </p:nvSpPr>
                <p:spPr bwMode="auto">
                  <a:xfrm flipV="1">
                    <a:off x="233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5" name="Line 4447"/>
                  <p:cNvSpPr>
                    <a:spLocks noChangeShapeType="1"/>
                  </p:cNvSpPr>
                  <p:nvPr/>
                </p:nvSpPr>
                <p:spPr bwMode="auto">
                  <a:xfrm flipV="1">
                    <a:off x="233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6" name="Line 4448"/>
                  <p:cNvSpPr>
                    <a:spLocks noChangeShapeType="1"/>
                  </p:cNvSpPr>
                  <p:nvPr/>
                </p:nvSpPr>
                <p:spPr bwMode="auto">
                  <a:xfrm flipV="1">
                    <a:off x="233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7" name="Line 4449"/>
                  <p:cNvSpPr>
                    <a:spLocks noChangeShapeType="1"/>
                  </p:cNvSpPr>
                  <p:nvPr/>
                </p:nvSpPr>
                <p:spPr bwMode="auto">
                  <a:xfrm flipV="1">
                    <a:off x="233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8" name="Line 4450"/>
                  <p:cNvSpPr>
                    <a:spLocks noChangeShapeType="1"/>
                  </p:cNvSpPr>
                  <p:nvPr/>
                </p:nvSpPr>
                <p:spPr bwMode="auto">
                  <a:xfrm flipV="1">
                    <a:off x="233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9" name="Line 4451"/>
                  <p:cNvSpPr>
                    <a:spLocks noChangeShapeType="1"/>
                  </p:cNvSpPr>
                  <p:nvPr/>
                </p:nvSpPr>
                <p:spPr bwMode="auto">
                  <a:xfrm flipV="1">
                    <a:off x="233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0" name="Line 4452"/>
                  <p:cNvSpPr>
                    <a:spLocks noChangeShapeType="1"/>
                  </p:cNvSpPr>
                  <p:nvPr/>
                </p:nvSpPr>
                <p:spPr bwMode="auto">
                  <a:xfrm flipV="1">
                    <a:off x="233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1" name="Line 4453"/>
                  <p:cNvSpPr>
                    <a:spLocks noChangeShapeType="1"/>
                  </p:cNvSpPr>
                  <p:nvPr/>
                </p:nvSpPr>
                <p:spPr bwMode="auto">
                  <a:xfrm flipV="1">
                    <a:off x="233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2" name="Line 4454"/>
                  <p:cNvSpPr>
                    <a:spLocks noChangeShapeType="1"/>
                  </p:cNvSpPr>
                  <p:nvPr/>
                </p:nvSpPr>
                <p:spPr bwMode="auto">
                  <a:xfrm flipV="1">
                    <a:off x="233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3" name="Line 4455"/>
                  <p:cNvSpPr>
                    <a:spLocks noChangeShapeType="1"/>
                  </p:cNvSpPr>
                  <p:nvPr/>
                </p:nvSpPr>
                <p:spPr bwMode="auto">
                  <a:xfrm flipV="1">
                    <a:off x="233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4" name="Line 4456"/>
                  <p:cNvSpPr>
                    <a:spLocks noChangeShapeType="1"/>
                  </p:cNvSpPr>
                  <p:nvPr/>
                </p:nvSpPr>
                <p:spPr bwMode="auto">
                  <a:xfrm flipV="1">
                    <a:off x="233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5" name="Line 4457"/>
                  <p:cNvSpPr>
                    <a:spLocks noChangeShapeType="1"/>
                  </p:cNvSpPr>
                  <p:nvPr/>
                </p:nvSpPr>
                <p:spPr bwMode="auto">
                  <a:xfrm flipV="1">
                    <a:off x="233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6" name="Line 4458"/>
                  <p:cNvSpPr>
                    <a:spLocks noChangeShapeType="1"/>
                  </p:cNvSpPr>
                  <p:nvPr/>
                </p:nvSpPr>
                <p:spPr bwMode="auto">
                  <a:xfrm flipV="1">
                    <a:off x="233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7" name="Line 4459"/>
                  <p:cNvSpPr>
                    <a:spLocks noChangeShapeType="1"/>
                  </p:cNvSpPr>
                  <p:nvPr/>
                </p:nvSpPr>
                <p:spPr bwMode="auto">
                  <a:xfrm flipV="1">
                    <a:off x="233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8" name="Line 4460"/>
                  <p:cNvSpPr>
                    <a:spLocks noChangeShapeType="1"/>
                  </p:cNvSpPr>
                  <p:nvPr/>
                </p:nvSpPr>
                <p:spPr bwMode="auto">
                  <a:xfrm flipV="1">
                    <a:off x="233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9" name="Line 4461"/>
                  <p:cNvSpPr>
                    <a:spLocks noChangeShapeType="1"/>
                  </p:cNvSpPr>
                  <p:nvPr/>
                </p:nvSpPr>
                <p:spPr bwMode="auto">
                  <a:xfrm flipV="1">
                    <a:off x="233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0" name="Line 4462"/>
                  <p:cNvSpPr>
                    <a:spLocks noChangeShapeType="1"/>
                  </p:cNvSpPr>
                  <p:nvPr/>
                </p:nvSpPr>
                <p:spPr bwMode="auto">
                  <a:xfrm flipV="1">
                    <a:off x="233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1" name="Line 4463"/>
                  <p:cNvSpPr>
                    <a:spLocks noChangeShapeType="1"/>
                  </p:cNvSpPr>
                  <p:nvPr/>
                </p:nvSpPr>
                <p:spPr bwMode="auto">
                  <a:xfrm flipV="1">
                    <a:off x="233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2" name="Line 4464"/>
                  <p:cNvSpPr>
                    <a:spLocks noChangeShapeType="1"/>
                  </p:cNvSpPr>
                  <p:nvPr/>
                </p:nvSpPr>
                <p:spPr bwMode="auto">
                  <a:xfrm flipV="1">
                    <a:off x="233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3" name="Line 4465"/>
                  <p:cNvSpPr>
                    <a:spLocks noChangeShapeType="1"/>
                  </p:cNvSpPr>
                  <p:nvPr/>
                </p:nvSpPr>
                <p:spPr bwMode="auto">
                  <a:xfrm flipV="1">
                    <a:off x="233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4" name="Line 4466"/>
                  <p:cNvSpPr>
                    <a:spLocks noChangeShapeType="1"/>
                  </p:cNvSpPr>
                  <p:nvPr/>
                </p:nvSpPr>
                <p:spPr bwMode="auto">
                  <a:xfrm flipV="1">
                    <a:off x="233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5" name="Line 4467"/>
                  <p:cNvSpPr>
                    <a:spLocks noChangeShapeType="1"/>
                  </p:cNvSpPr>
                  <p:nvPr/>
                </p:nvSpPr>
                <p:spPr bwMode="auto">
                  <a:xfrm flipV="1">
                    <a:off x="233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6" name="Line 4468"/>
                  <p:cNvSpPr>
                    <a:spLocks noChangeShapeType="1"/>
                  </p:cNvSpPr>
                  <p:nvPr/>
                </p:nvSpPr>
                <p:spPr bwMode="auto">
                  <a:xfrm flipV="1">
                    <a:off x="233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7" name="Line 4469"/>
                  <p:cNvSpPr>
                    <a:spLocks noChangeShapeType="1"/>
                  </p:cNvSpPr>
                  <p:nvPr/>
                </p:nvSpPr>
                <p:spPr bwMode="auto">
                  <a:xfrm flipV="1">
                    <a:off x="233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8" name="Line 4470"/>
                  <p:cNvSpPr>
                    <a:spLocks noChangeShapeType="1"/>
                  </p:cNvSpPr>
                  <p:nvPr/>
                </p:nvSpPr>
                <p:spPr bwMode="auto">
                  <a:xfrm flipV="1">
                    <a:off x="233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9" name="Line 4471"/>
                  <p:cNvSpPr>
                    <a:spLocks noChangeShapeType="1"/>
                  </p:cNvSpPr>
                  <p:nvPr/>
                </p:nvSpPr>
                <p:spPr bwMode="auto">
                  <a:xfrm flipV="1">
                    <a:off x="233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0" name="Line 4472"/>
                  <p:cNvSpPr>
                    <a:spLocks noChangeShapeType="1"/>
                  </p:cNvSpPr>
                  <p:nvPr/>
                </p:nvSpPr>
                <p:spPr bwMode="auto">
                  <a:xfrm flipV="1">
                    <a:off x="233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1" name="Line 4473"/>
                  <p:cNvSpPr>
                    <a:spLocks noChangeShapeType="1"/>
                  </p:cNvSpPr>
                  <p:nvPr/>
                </p:nvSpPr>
                <p:spPr bwMode="auto">
                  <a:xfrm flipV="1">
                    <a:off x="233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2" name="Line 4474"/>
                  <p:cNvSpPr>
                    <a:spLocks noChangeShapeType="1"/>
                  </p:cNvSpPr>
                  <p:nvPr/>
                </p:nvSpPr>
                <p:spPr bwMode="auto">
                  <a:xfrm flipV="1">
                    <a:off x="233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3" name="Line 4475"/>
                  <p:cNvSpPr>
                    <a:spLocks noChangeShapeType="1"/>
                  </p:cNvSpPr>
                  <p:nvPr/>
                </p:nvSpPr>
                <p:spPr bwMode="auto">
                  <a:xfrm flipV="1">
                    <a:off x="233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4" name="Line 4476"/>
                  <p:cNvSpPr>
                    <a:spLocks noChangeShapeType="1"/>
                  </p:cNvSpPr>
                  <p:nvPr/>
                </p:nvSpPr>
                <p:spPr bwMode="auto">
                  <a:xfrm flipV="1">
                    <a:off x="233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5" name="Line 4477"/>
                  <p:cNvSpPr>
                    <a:spLocks noChangeShapeType="1"/>
                  </p:cNvSpPr>
                  <p:nvPr/>
                </p:nvSpPr>
                <p:spPr bwMode="auto">
                  <a:xfrm flipV="1">
                    <a:off x="233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6" name="Line 4478"/>
                  <p:cNvSpPr>
                    <a:spLocks noChangeShapeType="1"/>
                  </p:cNvSpPr>
                  <p:nvPr/>
                </p:nvSpPr>
                <p:spPr bwMode="auto">
                  <a:xfrm flipV="1">
                    <a:off x="233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7" name="Line 4479"/>
                  <p:cNvSpPr>
                    <a:spLocks noChangeShapeType="1"/>
                  </p:cNvSpPr>
                  <p:nvPr/>
                </p:nvSpPr>
                <p:spPr bwMode="auto">
                  <a:xfrm flipV="1">
                    <a:off x="233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8" name="Line 4480"/>
                  <p:cNvSpPr>
                    <a:spLocks noChangeShapeType="1"/>
                  </p:cNvSpPr>
                  <p:nvPr/>
                </p:nvSpPr>
                <p:spPr bwMode="auto">
                  <a:xfrm flipV="1">
                    <a:off x="233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9" name="Line 4481"/>
                  <p:cNvSpPr>
                    <a:spLocks noChangeShapeType="1"/>
                  </p:cNvSpPr>
                  <p:nvPr/>
                </p:nvSpPr>
                <p:spPr bwMode="auto">
                  <a:xfrm flipV="1">
                    <a:off x="233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0" name="Line 4482"/>
                  <p:cNvSpPr>
                    <a:spLocks noChangeShapeType="1"/>
                  </p:cNvSpPr>
                  <p:nvPr/>
                </p:nvSpPr>
                <p:spPr bwMode="auto">
                  <a:xfrm flipV="1">
                    <a:off x="233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1" name="Line 4483"/>
                  <p:cNvSpPr>
                    <a:spLocks noChangeShapeType="1"/>
                  </p:cNvSpPr>
                  <p:nvPr/>
                </p:nvSpPr>
                <p:spPr bwMode="auto">
                  <a:xfrm flipV="1">
                    <a:off x="233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2" name="Line 4484"/>
                  <p:cNvSpPr>
                    <a:spLocks noChangeShapeType="1"/>
                  </p:cNvSpPr>
                  <p:nvPr/>
                </p:nvSpPr>
                <p:spPr bwMode="auto">
                  <a:xfrm flipV="1">
                    <a:off x="233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3" name="Line 4485"/>
                  <p:cNvSpPr>
                    <a:spLocks noChangeShapeType="1"/>
                  </p:cNvSpPr>
                  <p:nvPr/>
                </p:nvSpPr>
                <p:spPr bwMode="auto">
                  <a:xfrm flipV="1">
                    <a:off x="233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4" name="Line 4486"/>
                  <p:cNvSpPr>
                    <a:spLocks noChangeShapeType="1"/>
                  </p:cNvSpPr>
                  <p:nvPr/>
                </p:nvSpPr>
                <p:spPr bwMode="auto">
                  <a:xfrm flipV="1">
                    <a:off x="233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5" name="Line 4487"/>
                  <p:cNvSpPr>
                    <a:spLocks noChangeShapeType="1"/>
                  </p:cNvSpPr>
                  <p:nvPr/>
                </p:nvSpPr>
                <p:spPr bwMode="auto">
                  <a:xfrm flipV="1">
                    <a:off x="233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6" name="Line 4488"/>
                  <p:cNvSpPr>
                    <a:spLocks noChangeShapeType="1"/>
                  </p:cNvSpPr>
                  <p:nvPr/>
                </p:nvSpPr>
                <p:spPr bwMode="auto">
                  <a:xfrm flipV="1">
                    <a:off x="233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7" name="Line 4489"/>
                  <p:cNvSpPr>
                    <a:spLocks noChangeShapeType="1"/>
                  </p:cNvSpPr>
                  <p:nvPr/>
                </p:nvSpPr>
                <p:spPr bwMode="auto">
                  <a:xfrm flipV="1">
                    <a:off x="233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8" name="Line 4490"/>
                  <p:cNvSpPr>
                    <a:spLocks noChangeShapeType="1"/>
                  </p:cNvSpPr>
                  <p:nvPr/>
                </p:nvSpPr>
                <p:spPr bwMode="auto">
                  <a:xfrm flipV="1">
                    <a:off x="233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9" name="Line 4491"/>
                  <p:cNvSpPr>
                    <a:spLocks noChangeShapeType="1"/>
                  </p:cNvSpPr>
                  <p:nvPr/>
                </p:nvSpPr>
                <p:spPr bwMode="auto">
                  <a:xfrm flipV="1">
                    <a:off x="233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0" name="Line 4492"/>
                  <p:cNvSpPr>
                    <a:spLocks noChangeShapeType="1"/>
                  </p:cNvSpPr>
                  <p:nvPr/>
                </p:nvSpPr>
                <p:spPr bwMode="auto">
                  <a:xfrm flipV="1">
                    <a:off x="233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1" name="Line 4493"/>
                  <p:cNvSpPr>
                    <a:spLocks noChangeShapeType="1"/>
                  </p:cNvSpPr>
                  <p:nvPr/>
                </p:nvSpPr>
                <p:spPr bwMode="auto">
                  <a:xfrm flipV="1">
                    <a:off x="233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2" name="Line 4494"/>
                  <p:cNvSpPr>
                    <a:spLocks noChangeShapeType="1"/>
                  </p:cNvSpPr>
                  <p:nvPr/>
                </p:nvSpPr>
                <p:spPr bwMode="auto">
                  <a:xfrm flipV="1">
                    <a:off x="233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3" name="Line 4495"/>
                  <p:cNvSpPr>
                    <a:spLocks noChangeShapeType="1"/>
                  </p:cNvSpPr>
                  <p:nvPr/>
                </p:nvSpPr>
                <p:spPr bwMode="auto">
                  <a:xfrm flipV="1">
                    <a:off x="233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4" name="Line 4496"/>
                  <p:cNvSpPr>
                    <a:spLocks noChangeShapeType="1"/>
                  </p:cNvSpPr>
                  <p:nvPr/>
                </p:nvSpPr>
                <p:spPr bwMode="auto">
                  <a:xfrm flipV="1">
                    <a:off x="233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5" name="Line 4497"/>
                  <p:cNvSpPr>
                    <a:spLocks noChangeShapeType="1"/>
                  </p:cNvSpPr>
                  <p:nvPr/>
                </p:nvSpPr>
                <p:spPr bwMode="auto">
                  <a:xfrm flipV="1">
                    <a:off x="233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6" name="Line 4498"/>
                  <p:cNvSpPr>
                    <a:spLocks noChangeShapeType="1"/>
                  </p:cNvSpPr>
                  <p:nvPr/>
                </p:nvSpPr>
                <p:spPr bwMode="auto">
                  <a:xfrm flipV="1">
                    <a:off x="233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7" name="Line 4499"/>
                  <p:cNvSpPr>
                    <a:spLocks noChangeShapeType="1"/>
                  </p:cNvSpPr>
                  <p:nvPr/>
                </p:nvSpPr>
                <p:spPr bwMode="auto">
                  <a:xfrm flipV="1">
                    <a:off x="233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8" name="Line 4500"/>
                  <p:cNvSpPr>
                    <a:spLocks noChangeShapeType="1"/>
                  </p:cNvSpPr>
                  <p:nvPr/>
                </p:nvSpPr>
                <p:spPr bwMode="auto">
                  <a:xfrm flipV="1">
                    <a:off x="233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9" name="Line 4501"/>
                  <p:cNvSpPr>
                    <a:spLocks noChangeShapeType="1"/>
                  </p:cNvSpPr>
                  <p:nvPr/>
                </p:nvSpPr>
                <p:spPr bwMode="auto">
                  <a:xfrm flipV="1">
                    <a:off x="233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0" name="Line 4502"/>
                  <p:cNvSpPr>
                    <a:spLocks noChangeShapeType="1"/>
                  </p:cNvSpPr>
                  <p:nvPr/>
                </p:nvSpPr>
                <p:spPr bwMode="auto">
                  <a:xfrm flipV="1">
                    <a:off x="233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1" name="Line 4503"/>
                  <p:cNvSpPr>
                    <a:spLocks noChangeShapeType="1"/>
                  </p:cNvSpPr>
                  <p:nvPr/>
                </p:nvSpPr>
                <p:spPr bwMode="auto">
                  <a:xfrm flipV="1">
                    <a:off x="233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2" name="Rectangle 4504"/>
                  <p:cNvSpPr>
                    <a:spLocks noChangeArrowheads="1"/>
                  </p:cNvSpPr>
                  <p:nvPr/>
                </p:nvSpPr>
                <p:spPr bwMode="auto">
                  <a:xfrm>
                    <a:off x="2265" y="3268"/>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C00000"/>
                        </a:solidFill>
                        <a:cs typeface="Arial" panose="020B0604020202020204" pitchFamily="34" charset="0"/>
                      </a:rPr>
                      <a:t>-1</a:t>
                    </a:r>
                  </a:p>
                </p:txBody>
              </p:sp>
              <p:sp>
                <p:nvSpPr>
                  <p:cNvPr id="1103" name="Line 4505"/>
                  <p:cNvSpPr>
                    <a:spLocks noChangeShapeType="1"/>
                  </p:cNvSpPr>
                  <p:nvPr/>
                </p:nvSpPr>
                <p:spPr bwMode="auto">
                  <a:xfrm>
                    <a:off x="262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4" name="Line 4506"/>
                  <p:cNvSpPr>
                    <a:spLocks noChangeShapeType="1"/>
                  </p:cNvSpPr>
                  <p:nvPr/>
                </p:nvSpPr>
                <p:spPr bwMode="auto">
                  <a:xfrm flipV="1">
                    <a:off x="262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5" name="Line 4507"/>
                  <p:cNvSpPr>
                    <a:spLocks noChangeShapeType="1"/>
                  </p:cNvSpPr>
                  <p:nvPr/>
                </p:nvSpPr>
                <p:spPr bwMode="auto">
                  <a:xfrm flipV="1">
                    <a:off x="262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6" name="Line 4508"/>
                  <p:cNvSpPr>
                    <a:spLocks noChangeShapeType="1"/>
                  </p:cNvSpPr>
                  <p:nvPr/>
                </p:nvSpPr>
                <p:spPr bwMode="auto">
                  <a:xfrm flipV="1">
                    <a:off x="262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7" name="Line 4509"/>
                  <p:cNvSpPr>
                    <a:spLocks noChangeShapeType="1"/>
                  </p:cNvSpPr>
                  <p:nvPr/>
                </p:nvSpPr>
                <p:spPr bwMode="auto">
                  <a:xfrm flipV="1">
                    <a:off x="262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8" name="Line 4510"/>
                  <p:cNvSpPr>
                    <a:spLocks noChangeShapeType="1"/>
                  </p:cNvSpPr>
                  <p:nvPr/>
                </p:nvSpPr>
                <p:spPr bwMode="auto">
                  <a:xfrm flipV="1">
                    <a:off x="262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9" name="Line 4511"/>
                  <p:cNvSpPr>
                    <a:spLocks noChangeShapeType="1"/>
                  </p:cNvSpPr>
                  <p:nvPr/>
                </p:nvSpPr>
                <p:spPr bwMode="auto">
                  <a:xfrm flipV="1">
                    <a:off x="262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0" name="Line 4512"/>
                  <p:cNvSpPr>
                    <a:spLocks noChangeShapeType="1"/>
                  </p:cNvSpPr>
                  <p:nvPr/>
                </p:nvSpPr>
                <p:spPr bwMode="auto">
                  <a:xfrm flipV="1">
                    <a:off x="262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1" name="Line 4513"/>
                  <p:cNvSpPr>
                    <a:spLocks noChangeShapeType="1"/>
                  </p:cNvSpPr>
                  <p:nvPr/>
                </p:nvSpPr>
                <p:spPr bwMode="auto">
                  <a:xfrm flipV="1">
                    <a:off x="262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2" name="Line 4514"/>
                  <p:cNvSpPr>
                    <a:spLocks noChangeShapeType="1"/>
                  </p:cNvSpPr>
                  <p:nvPr/>
                </p:nvSpPr>
                <p:spPr bwMode="auto">
                  <a:xfrm flipV="1">
                    <a:off x="262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3" name="Line 4515"/>
                  <p:cNvSpPr>
                    <a:spLocks noChangeShapeType="1"/>
                  </p:cNvSpPr>
                  <p:nvPr/>
                </p:nvSpPr>
                <p:spPr bwMode="auto">
                  <a:xfrm flipV="1">
                    <a:off x="262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4" name="Line 4516"/>
                  <p:cNvSpPr>
                    <a:spLocks noChangeShapeType="1"/>
                  </p:cNvSpPr>
                  <p:nvPr/>
                </p:nvSpPr>
                <p:spPr bwMode="auto">
                  <a:xfrm flipV="1">
                    <a:off x="262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5" name="Line 4517"/>
                  <p:cNvSpPr>
                    <a:spLocks noChangeShapeType="1"/>
                  </p:cNvSpPr>
                  <p:nvPr/>
                </p:nvSpPr>
                <p:spPr bwMode="auto">
                  <a:xfrm flipV="1">
                    <a:off x="262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6" name="Line 4518"/>
                  <p:cNvSpPr>
                    <a:spLocks noChangeShapeType="1"/>
                  </p:cNvSpPr>
                  <p:nvPr/>
                </p:nvSpPr>
                <p:spPr bwMode="auto">
                  <a:xfrm flipV="1">
                    <a:off x="262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7" name="Line 4519"/>
                  <p:cNvSpPr>
                    <a:spLocks noChangeShapeType="1"/>
                  </p:cNvSpPr>
                  <p:nvPr/>
                </p:nvSpPr>
                <p:spPr bwMode="auto">
                  <a:xfrm flipV="1">
                    <a:off x="262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8" name="Line 4520"/>
                  <p:cNvSpPr>
                    <a:spLocks noChangeShapeType="1"/>
                  </p:cNvSpPr>
                  <p:nvPr/>
                </p:nvSpPr>
                <p:spPr bwMode="auto">
                  <a:xfrm flipV="1">
                    <a:off x="262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9" name="Line 4521"/>
                  <p:cNvSpPr>
                    <a:spLocks noChangeShapeType="1"/>
                  </p:cNvSpPr>
                  <p:nvPr/>
                </p:nvSpPr>
                <p:spPr bwMode="auto">
                  <a:xfrm flipV="1">
                    <a:off x="262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0" name="Line 4522"/>
                  <p:cNvSpPr>
                    <a:spLocks noChangeShapeType="1"/>
                  </p:cNvSpPr>
                  <p:nvPr/>
                </p:nvSpPr>
                <p:spPr bwMode="auto">
                  <a:xfrm flipV="1">
                    <a:off x="262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1" name="Line 4523"/>
                  <p:cNvSpPr>
                    <a:spLocks noChangeShapeType="1"/>
                  </p:cNvSpPr>
                  <p:nvPr/>
                </p:nvSpPr>
                <p:spPr bwMode="auto">
                  <a:xfrm flipV="1">
                    <a:off x="262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2" name="Line 4524"/>
                  <p:cNvSpPr>
                    <a:spLocks noChangeShapeType="1"/>
                  </p:cNvSpPr>
                  <p:nvPr/>
                </p:nvSpPr>
                <p:spPr bwMode="auto">
                  <a:xfrm flipV="1">
                    <a:off x="262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3" name="Line 4525"/>
                  <p:cNvSpPr>
                    <a:spLocks noChangeShapeType="1"/>
                  </p:cNvSpPr>
                  <p:nvPr/>
                </p:nvSpPr>
                <p:spPr bwMode="auto">
                  <a:xfrm flipV="1">
                    <a:off x="262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4" name="Line 4526"/>
                  <p:cNvSpPr>
                    <a:spLocks noChangeShapeType="1"/>
                  </p:cNvSpPr>
                  <p:nvPr/>
                </p:nvSpPr>
                <p:spPr bwMode="auto">
                  <a:xfrm flipV="1">
                    <a:off x="262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5" name="Line 4527"/>
                  <p:cNvSpPr>
                    <a:spLocks noChangeShapeType="1"/>
                  </p:cNvSpPr>
                  <p:nvPr/>
                </p:nvSpPr>
                <p:spPr bwMode="auto">
                  <a:xfrm flipV="1">
                    <a:off x="262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6" name="Line 4528"/>
                  <p:cNvSpPr>
                    <a:spLocks noChangeShapeType="1"/>
                  </p:cNvSpPr>
                  <p:nvPr/>
                </p:nvSpPr>
                <p:spPr bwMode="auto">
                  <a:xfrm flipV="1">
                    <a:off x="262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7" name="Line 4529"/>
                  <p:cNvSpPr>
                    <a:spLocks noChangeShapeType="1"/>
                  </p:cNvSpPr>
                  <p:nvPr/>
                </p:nvSpPr>
                <p:spPr bwMode="auto">
                  <a:xfrm flipV="1">
                    <a:off x="262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8" name="Line 4530"/>
                  <p:cNvSpPr>
                    <a:spLocks noChangeShapeType="1"/>
                  </p:cNvSpPr>
                  <p:nvPr/>
                </p:nvSpPr>
                <p:spPr bwMode="auto">
                  <a:xfrm flipV="1">
                    <a:off x="262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9" name="Line 4531"/>
                  <p:cNvSpPr>
                    <a:spLocks noChangeShapeType="1"/>
                  </p:cNvSpPr>
                  <p:nvPr/>
                </p:nvSpPr>
                <p:spPr bwMode="auto">
                  <a:xfrm flipV="1">
                    <a:off x="262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0" name="Line 4532"/>
                  <p:cNvSpPr>
                    <a:spLocks noChangeShapeType="1"/>
                  </p:cNvSpPr>
                  <p:nvPr/>
                </p:nvSpPr>
                <p:spPr bwMode="auto">
                  <a:xfrm flipV="1">
                    <a:off x="262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1" name="Line 4533"/>
                  <p:cNvSpPr>
                    <a:spLocks noChangeShapeType="1"/>
                  </p:cNvSpPr>
                  <p:nvPr/>
                </p:nvSpPr>
                <p:spPr bwMode="auto">
                  <a:xfrm flipV="1">
                    <a:off x="262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2" name="Line 4534"/>
                  <p:cNvSpPr>
                    <a:spLocks noChangeShapeType="1"/>
                  </p:cNvSpPr>
                  <p:nvPr/>
                </p:nvSpPr>
                <p:spPr bwMode="auto">
                  <a:xfrm flipV="1">
                    <a:off x="262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3" name="Line 4535"/>
                  <p:cNvSpPr>
                    <a:spLocks noChangeShapeType="1"/>
                  </p:cNvSpPr>
                  <p:nvPr/>
                </p:nvSpPr>
                <p:spPr bwMode="auto">
                  <a:xfrm flipV="1">
                    <a:off x="262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4" name="Line 4536"/>
                  <p:cNvSpPr>
                    <a:spLocks noChangeShapeType="1"/>
                  </p:cNvSpPr>
                  <p:nvPr/>
                </p:nvSpPr>
                <p:spPr bwMode="auto">
                  <a:xfrm flipV="1">
                    <a:off x="262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4" name="Group 4738"/>
                <p:cNvGrpSpPr>
                  <a:grpSpLocks/>
                </p:cNvGrpSpPr>
                <p:nvPr/>
              </p:nvGrpSpPr>
              <p:grpSpPr bwMode="auto">
                <a:xfrm>
                  <a:off x="2046" y="469"/>
                  <a:ext cx="53" cy="2293"/>
                  <a:chOff x="2577" y="1149"/>
                  <a:chExt cx="53" cy="2293"/>
                </a:xfrm>
              </p:grpSpPr>
              <p:sp>
                <p:nvSpPr>
                  <p:cNvPr id="735" name="Line 4538"/>
                  <p:cNvSpPr>
                    <a:spLocks noChangeShapeType="1"/>
                  </p:cNvSpPr>
                  <p:nvPr/>
                </p:nvSpPr>
                <p:spPr bwMode="auto">
                  <a:xfrm flipV="1">
                    <a:off x="262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6" name="Line 4539"/>
                  <p:cNvSpPr>
                    <a:spLocks noChangeShapeType="1"/>
                  </p:cNvSpPr>
                  <p:nvPr/>
                </p:nvSpPr>
                <p:spPr bwMode="auto">
                  <a:xfrm flipV="1">
                    <a:off x="262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7" name="Line 4540"/>
                  <p:cNvSpPr>
                    <a:spLocks noChangeShapeType="1"/>
                  </p:cNvSpPr>
                  <p:nvPr/>
                </p:nvSpPr>
                <p:spPr bwMode="auto">
                  <a:xfrm flipV="1">
                    <a:off x="262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8" name="Line 4541"/>
                  <p:cNvSpPr>
                    <a:spLocks noChangeShapeType="1"/>
                  </p:cNvSpPr>
                  <p:nvPr/>
                </p:nvSpPr>
                <p:spPr bwMode="auto">
                  <a:xfrm flipV="1">
                    <a:off x="262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9" name="Line 4542"/>
                  <p:cNvSpPr>
                    <a:spLocks noChangeShapeType="1"/>
                  </p:cNvSpPr>
                  <p:nvPr/>
                </p:nvSpPr>
                <p:spPr bwMode="auto">
                  <a:xfrm flipV="1">
                    <a:off x="262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0" name="Line 4543"/>
                  <p:cNvSpPr>
                    <a:spLocks noChangeShapeType="1"/>
                  </p:cNvSpPr>
                  <p:nvPr/>
                </p:nvSpPr>
                <p:spPr bwMode="auto">
                  <a:xfrm flipV="1">
                    <a:off x="262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1" name="Line 4544"/>
                  <p:cNvSpPr>
                    <a:spLocks noChangeShapeType="1"/>
                  </p:cNvSpPr>
                  <p:nvPr/>
                </p:nvSpPr>
                <p:spPr bwMode="auto">
                  <a:xfrm flipV="1">
                    <a:off x="262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2" name="Line 4545"/>
                  <p:cNvSpPr>
                    <a:spLocks noChangeShapeType="1"/>
                  </p:cNvSpPr>
                  <p:nvPr/>
                </p:nvSpPr>
                <p:spPr bwMode="auto">
                  <a:xfrm flipV="1">
                    <a:off x="262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3" name="Line 4546"/>
                  <p:cNvSpPr>
                    <a:spLocks noChangeShapeType="1"/>
                  </p:cNvSpPr>
                  <p:nvPr/>
                </p:nvSpPr>
                <p:spPr bwMode="auto">
                  <a:xfrm flipV="1">
                    <a:off x="262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4" name="Line 4547"/>
                  <p:cNvSpPr>
                    <a:spLocks noChangeShapeType="1"/>
                  </p:cNvSpPr>
                  <p:nvPr/>
                </p:nvSpPr>
                <p:spPr bwMode="auto">
                  <a:xfrm flipV="1">
                    <a:off x="262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5" name="Line 4548"/>
                  <p:cNvSpPr>
                    <a:spLocks noChangeShapeType="1"/>
                  </p:cNvSpPr>
                  <p:nvPr/>
                </p:nvSpPr>
                <p:spPr bwMode="auto">
                  <a:xfrm flipV="1">
                    <a:off x="262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6" name="Line 4549"/>
                  <p:cNvSpPr>
                    <a:spLocks noChangeShapeType="1"/>
                  </p:cNvSpPr>
                  <p:nvPr/>
                </p:nvSpPr>
                <p:spPr bwMode="auto">
                  <a:xfrm flipV="1">
                    <a:off x="262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7" name="Line 4550"/>
                  <p:cNvSpPr>
                    <a:spLocks noChangeShapeType="1"/>
                  </p:cNvSpPr>
                  <p:nvPr/>
                </p:nvSpPr>
                <p:spPr bwMode="auto">
                  <a:xfrm flipV="1">
                    <a:off x="262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8" name="Line 4551"/>
                  <p:cNvSpPr>
                    <a:spLocks noChangeShapeType="1"/>
                  </p:cNvSpPr>
                  <p:nvPr/>
                </p:nvSpPr>
                <p:spPr bwMode="auto">
                  <a:xfrm flipV="1">
                    <a:off x="262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9" name="Line 4552"/>
                  <p:cNvSpPr>
                    <a:spLocks noChangeShapeType="1"/>
                  </p:cNvSpPr>
                  <p:nvPr/>
                </p:nvSpPr>
                <p:spPr bwMode="auto">
                  <a:xfrm flipV="1">
                    <a:off x="262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0" name="Line 4553"/>
                  <p:cNvSpPr>
                    <a:spLocks noChangeShapeType="1"/>
                  </p:cNvSpPr>
                  <p:nvPr/>
                </p:nvSpPr>
                <p:spPr bwMode="auto">
                  <a:xfrm flipV="1">
                    <a:off x="262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1" name="Line 4554"/>
                  <p:cNvSpPr>
                    <a:spLocks noChangeShapeType="1"/>
                  </p:cNvSpPr>
                  <p:nvPr/>
                </p:nvSpPr>
                <p:spPr bwMode="auto">
                  <a:xfrm flipV="1">
                    <a:off x="262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2" name="Line 4555"/>
                  <p:cNvSpPr>
                    <a:spLocks noChangeShapeType="1"/>
                  </p:cNvSpPr>
                  <p:nvPr/>
                </p:nvSpPr>
                <p:spPr bwMode="auto">
                  <a:xfrm flipV="1">
                    <a:off x="262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3" name="Line 4556"/>
                  <p:cNvSpPr>
                    <a:spLocks noChangeShapeType="1"/>
                  </p:cNvSpPr>
                  <p:nvPr/>
                </p:nvSpPr>
                <p:spPr bwMode="auto">
                  <a:xfrm flipV="1">
                    <a:off x="262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4" name="Line 4557"/>
                  <p:cNvSpPr>
                    <a:spLocks noChangeShapeType="1"/>
                  </p:cNvSpPr>
                  <p:nvPr/>
                </p:nvSpPr>
                <p:spPr bwMode="auto">
                  <a:xfrm flipV="1">
                    <a:off x="262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5" name="Line 4558"/>
                  <p:cNvSpPr>
                    <a:spLocks noChangeShapeType="1"/>
                  </p:cNvSpPr>
                  <p:nvPr/>
                </p:nvSpPr>
                <p:spPr bwMode="auto">
                  <a:xfrm flipV="1">
                    <a:off x="262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6" name="Line 4559"/>
                  <p:cNvSpPr>
                    <a:spLocks noChangeShapeType="1"/>
                  </p:cNvSpPr>
                  <p:nvPr/>
                </p:nvSpPr>
                <p:spPr bwMode="auto">
                  <a:xfrm flipV="1">
                    <a:off x="262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7" name="Line 4560"/>
                  <p:cNvSpPr>
                    <a:spLocks noChangeShapeType="1"/>
                  </p:cNvSpPr>
                  <p:nvPr/>
                </p:nvSpPr>
                <p:spPr bwMode="auto">
                  <a:xfrm flipV="1">
                    <a:off x="262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8" name="Line 4561"/>
                  <p:cNvSpPr>
                    <a:spLocks noChangeShapeType="1"/>
                  </p:cNvSpPr>
                  <p:nvPr/>
                </p:nvSpPr>
                <p:spPr bwMode="auto">
                  <a:xfrm flipV="1">
                    <a:off x="262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9" name="Line 4562"/>
                  <p:cNvSpPr>
                    <a:spLocks noChangeShapeType="1"/>
                  </p:cNvSpPr>
                  <p:nvPr/>
                </p:nvSpPr>
                <p:spPr bwMode="auto">
                  <a:xfrm flipV="1">
                    <a:off x="262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0" name="Line 4563"/>
                  <p:cNvSpPr>
                    <a:spLocks noChangeShapeType="1"/>
                  </p:cNvSpPr>
                  <p:nvPr/>
                </p:nvSpPr>
                <p:spPr bwMode="auto">
                  <a:xfrm flipV="1">
                    <a:off x="262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1" name="Line 4564"/>
                  <p:cNvSpPr>
                    <a:spLocks noChangeShapeType="1"/>
                  </p:cNvSpPr>
                  <p:nvPr/>
                </p:nvSpPr>
                <p:spPr bwMode="auto">
                  <a:xfrm flipV="1">
                    <a:off x="262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2" name="Line 4565"/>
                  <p:cNvSpPr>
                    <a:spLocks noChangeShapeType="1"/>
                  </p:cNvSpPr>
                  <p:nvPr/>
                </p:nvSpPr>
                <p:spPr bwMode="auto">
                  <a:xfrm flipV="1">
                    <a:off x="262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3" name="Line 4566"/>
                  <p:cNvSpPr>
                    <a:spLocks noChangeShapeType="1"/>
                  </p:cNvSpPr>
                  <p:nvPr/>
                </p:nvSpPr>
                <p:spPr bwMode="auto">
                  <a:xfrm flipV="1">
                    <a:off x="262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4" name="Line 4567"/>
                  <p:cNvSpPr>
                    <a:spLocks noChangeShapeType="1"/>
                  </p:cNvSpPr>
                  <p:nvPr/>
                </p:nvSpPr>
                <p:spPr bwMode="auto">
                  <a:xfrm flipV="1">
                    <a:off x="262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5" name="Line 4568"/>
                  <p:cNvSpPr>
                    <a:spLocks noChangeShapeType="1"/>
                  </p:cNvSpPr>
                  <p:nvPr/>
                </p:nvSpPr>
                <p:spPr bwMode="auto">
                  <a:xfrm flipV="1">
                    <a:off x="262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6" name="Line 4569"/>
                  <p:cNvSpPr>
                    <a:spLocks noChangeShapeType="1"/>
                  </p:cNvSpPr>
                  <p:nvPr/>
                </p:nvSpPr>
                <p:spPr bwMode="auto">
                  <a:xfrm flipV="1">
                    <a:off x="262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7" name="Line 4570"/>
                  <p:cNvSpPr>
                    <a:spLocks noChangeShapeType="1"/>
                  </p:cNvSpPr>
                  <p:nvPr/>
                </p:nvSpPr>
                <p:spPr bwMode="auto">
                  <a:xfrm flipV="1">
                    <a:off x="262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8" name="Line 4571"/>
                  <p:cNvSpPr>
                    <a:spLocks noChangeShapeType="1"/>
                  </p:cNvSpPr>
                  <p:nvPr/>
                </p:nvSpPr>
                <p:spPr bwMode="auto">
                  <a:xfrm flipV="1">
                    <a:off x="262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9" name="Line 4572"/>
                  <p:cNvSpPr>
                    <a:spLocks noChangeShapeType="1"/>
                  </p:cNvSpPr>
                  <p:nvPr/>
                </p:nvSpPr>
                <p:spPr bwMode="auto">
                  <a:xfrm flipV="1">
                    <a:off x="262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0" name="Line 4573"/>
                  <p:cNvSpPr>
                    <a:spLocks noChangeShapeType="1"/>
                  </p:cNvSpPr>
                  <p:nvPr/>
                </p:nvSpPr>
                <p:spPr bwMode="auto">
                  <a:xfrm flipV="1">
                    <a:off x="262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1" name="Line 4574"/>
                  <p:cNvSpPr>
                    <a:spLocks noChangeShapeType="1"/>
                  </p:cNvSpPr>
                  <p:nvPr/>
                </p:nvSpPr>
                <p:spPr bwMode="auto">
                  <a:xfrm flipV="1">
                    <a:off x="262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2" name="Line 4575"/>
                  <p:cNvSpPr>
                    <a:spLocks noChangeShapeType="1"/>
                  </p:cNvSpPr>
                  <p:nvPr/>
                </p:nvSpPr>
                <p:spPr bwMode="auto">
                  <a:xfrm flipV="1">
                    <a:off x="262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3" name="Line 4576"/>
                  <p:cNvSpPr>
                    <a:spLocks noChangeShapeType="1"/>
                  </p:cNvSpPr>
                  <p:nvPr/>
                </p:nvSpPr>
                <p:spPr bwMode="auto">
                  <a:xfrm flipV="1">
                    <a:off x="262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4" name="Line 4577"/>
                  <p:cNvSpPr>
                    <a:spLocks noChangeShapeType="1"/>
                  </p:cNvSpPr>
                  <p:nvPr/>
                </p:nvSpPr>
                <p:spPr bwMode="auto">
                  <a:xfrm flipV="1">
                    <a:off x="262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5" name="Line 4578"/>
                  <p:cNvSpPr>
                    <a:spLocks noChangeShapeType="1"/>
                  </p:cNvSpPr>
                  <p:nvPr/>
                </p:nvSpPr>
                <p:spPr bwMode="auto">
                  <a:xfrm flipV="1">
                    <a:off x="262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6" name="Line 4579"/>
                  <p:cNvSpPr>
                    <a:spLocks noChangeShapeType="1"/>
                  </p:cNvSpPr>
                  <p:nvPr/>
                </p:nvSpPr>
                <p:spPr bwMode="auto">
                  <a:xfrm flipV="1">
                    <a:off x="262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7" name="Line 4580"/>
                  <p:cNvSpPr>
                    <a:spLocks noChangeShapeType="1"/>
                  </p:cNvSpPr>
                  <p:nvPr/>
                </p:nvSpPr>
                <p:spPr bwMode="auto">
                  <a:xfrm flipV="1">
                    <a:off x="262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8" name="Line 4581"/>
                  <p:cNvSpPr>
                    <a:spLocks noChangeShapeType="1"/>
                  </p:cNvSpPr>
                  <p:nvPr/>
                </p:nvSpPr>
                <p:spPr bwMode="auto">
                  <a:xfrm flipV="1">
                    <a:off x="262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9" name="Line 4582"/>
                  <p:cNvSpPr>
                    <a:spLocks noChangeShapeType="1"/>
                  </p:cNvSpPr>
                  <p:nvPr/>
                </p:nvSpPr>
                <p:spPr bwMode="auto">
                  <a:xfrm flipV="1">
                    <a:off x="262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0" name="Line 4583"/>
                  <p:cNvSpPr>
                    <a:spLocks noChangeShapeType="1"/>
                  </p:cNvSpPr>
                  <p:nvPr/>
                </p:nvSpPr>
                <p:spPr bwMode="auto">
                  <a:xfrm flipV="1">
                    <a:off x="262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1" name="Line 4584"/>
                  <p:cNvSpPr>
                    <a:spLocks noChangeShapeType="1"/>
                  </p:cNvSpPr>
                  <p:nvPr/>
                </p:nvSpPr>
                <p:spPr bwMode="auto">
                  <a:xfrm flipV="1">
                    <a:off x="262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2" name="Line 4585"/>
                  <p:cNvSpPr>
                    <a:spLocks noChangeShapeType="1"/>
                  </p:cNvSpPr>
                  <p:nvPr/>
                </p:nvSpPr>
                <p:spPr bwMode="auto">
                  <a:xfrm flipV="1">
                    <a:off x="262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3" name="Line 4586"/>
                  <p:cNvSpPr>
                    <a:spLocks noChangeShapeType="1"/>
                  </p:cNvSpPr>
                  <p:nvPr/>
                </p:nvSpPr>
                <p:spPr bwMode="auto">
                  <a:xfrm flipV="1">
                    <a:off x="262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4" name="Line 4587"/>
                  <p:cNvSpPr>
                    <a:spLocks noChangeShapeType="1"/>
                  </p:cNvSpPr>
                  <p:nvPr/>
                </p:nvSpPr>
                <p:spPr bwMode="auto">
                  <a:xfrm flipV="1">
                    <a:off x="262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5" name="Line 4588"/>
                  <p:cNvSpPr>
                    <a:spLocks noChangeShapeType="1"/>
                  </p:cNvSpPr>
                  <p:nvPr/>
                </p:nvSpPr>
                <p:spPr bwMode="auto">
                  <a:xfrm flipV="1">
                    <a:off x="262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6" name="Line 4589"/>
                  <p:cNvSpPr>
                    <a:spLocks noChangeShapeType="1"/>
                  </p:cNvSpPr>
                  <p:nvPr/>
                </p:nvSpPr>
                <p:spPr bwMode="auto">
                  <a:xfrm flipV="1">
                    <a:off x="262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7" name="Line 4590"/>
                  <p:cNvSpPr>
                    <a:spLocks noChangeShapeType="1"/>
                  </p:cNvSpPr>
                  <p:nvPr/>
                </p:nvSpPr>
                <p:spPr bwMode="auto">
                  <a:xfrm flipV="1">
                    <a:off x="262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8" name="Line 4591"/>
                  <p:cNvSpPr>
                    <a:spLocks noChangeShapeType="1"/>
                  </p:cNvSpPr>
                  <p:nvPr/>
                </p:nvSpPr>
                <p:spPr bwMode="auto">
                  <a:xfrm flipV="1">
                    <a:off x="262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9" name="Line 4592"/>
                  <p:cNvSpPr>
                    <a:spLocks noChangeShapeType="1"/>
                  </p:cNvSpPr>
                  <p:nvPr/>
                </p:nvSpPr>
                <p:spPr bwMode="auto">
                  <a:xfrm flipV="1">
                    <a:off x="262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0" name="Line 4593"/>
                  <p:cNvSpPr>
                    <a:spLocks noChangeShapeType="1"/>
                  </p:cNvSpPr>
                  <p:nvPr/>
                </p:nvSpPr>
                <p:spPr bwMode="auto">
                  <a:xfrm flipV="1">
                    <a:off x="262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1" name="Line 4594"/>
                  <p:cNvSpPr>
                    <a:spLocks noChangeShapeType="1"/>
                  </p:cNvSpPr>
                  <p:nvPr/>
                </p:nvSpPr>
                <p:spPr bwMode="auto">
                  <a:xfrm flipV="1">
                    <a:off x="262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2" name="Line 4595"/>
                  <p:cNvSpPr>
                    <a:spLocks noChangeShapeType="1"/>
                  </p:cNvSpPr>
                  <p:nvPr/>
                </p:nvSpPr>
                <p:spPr bwMode="auto">
                  <a:xfrm flipV="1">
                    <a:off x="262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3" name="Line 4596"/>
                  <p:cNvSpPr>
                    <a:spLocks noChangeShapeType="1"/>
                  </p:cNvSpPr>
                  <p:nvPr/>
                </p:nvSpPr>
                <p:spPr bwMode="auto">
                  <a:xfrm flipV="1">
                    <a:off x="262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4" name="Line 4597"/>
                  <p:cNvSpPr>
                    <a:spLocks noChangeShapeType="1"/>
                  </p:cNvSpPr>
                  <p:nvPr/>
                </p:nvSpPr>
                <p:spPr bwMode="auto">
                  <a:xfrm flipV="1">
                    <a:off x="262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5" name="Line 4598"/>
                  <p:cNvSpPr>
                    <a:spLocks noChangeShapeType="1"/>
                  </p:cNvSpPr>
                  <p:nvPr/>
                </p:nvSpPr>
                <p:spPr bwMode="auto">
                  <a:xfrm flipV="1">
                    <a:off x="262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6" name="Line 4599"/>
                  <p:cNvSpPr>
                    <a:spLocks noChangeShapeType="1"/>
                  </p:cNvSpPr>
                  <p:nvPr/>
                </p:nvSpPr>
                <p:spPr bwMode="auto">
                  <a:xfrm flipV="1">
                    <a:off x="262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7" name="Line 4600"/>
                  <p:cNvSpPr>
                    <a:spLocks noChangeShapeType="1"/>
                  </p:cNvSpPr>
                  <p:nvPr/>
                </p:nvSpPr>
                <p:spPr bwMode="auto">
                  <a:xfrm flipV="1">
                    <a:off x="262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8" name="Line 4601"/>
                  <p:cNvSpPr>
                    <a:spLocks noChangeShapeType="1"/>
                  </p:cNvSpPr>
                  <p:nvPr/>
                </p:nvSpPr>
                <p:spPr bwMode="auto">
                  <a:xfrm flipV="1">
                    <a:off x="262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9" name="Line 4602"/>
                  <p:cNvSpPr>
                    <a:spLocks noChangeShapeType="1"/>
                  </p:cNvSpPr>
                  <p:nvPr/>
                </p:nvSpPr>
                <p:spPr bwMode="auto">
                  <a:xfrm flipV="1">
                    <a:off x="262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0" name="Line 4603"/>
                  <p:cNvSpPr>
                    <a:spLocks noChangeShapeType="1"/>
                  </p:cNvSpPr>
                  <p:nvPr/>
                </p:nvSpPr>
                <p:spPr bwMode="auto">
                  <a:xfrm flipV="1">
                    <a:off x="262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1" name="Line 4604"/>
                  <p:cNvSpPr>
                    <a:spLocks noChangeShapeType="1"/>
                  </p:cNvSpPr>
                  <p:nvPr/>
                </p:nvSpPr>
                <p:spPr bwMode="auto">
                  <a:xfrm flipV="1">
                    <a:off x="262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2" name="Line 4605"/>
                  <p:cNvSpPr>
                    <a:spLocks noChangeShapeType="1"/>
                  </p:cNvSpPr>
                  <p:nvPr/>
                </p:nvSpPr>
                <p:spPr bwMode="auto">
                  <a:xfrm flipV="1">
                    <a:off x="262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3" name="Line 4606"/>
                  <p:cNvSpPr>
                    <a:spLocks noChangeShapeType="1"/>
                  </p:cNvSpPr>
                  <p:nvPr/>
                </p:nvSpPr>
                <p:spPr bwMode="auto">
                  <a:xfrm flipV="1">
                    <a:off x="262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4" name="Line 4607"/>
                  <p:cNvSpPr>
                    <a:spLocks noChangeShapeType="1"/>
                  </p:cNvSpPr>
                  <p:nvPr/>
                </p:nvSpPr>
                <p:spPr bwMode="auto">
                  <a:xfrm flipV="1">
                    <a:off x="262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5" name="Line 4608"/>
                  <p:cNvSpPr>
                    <a:spLocks noChangeShapeType="1"/>
                  </p:cNvSpPr>
                  <p:nvPr/>
                </p:nvSpPr>
                <p:spPr bwMode="auto">
                  <a:xfrm flipV="1">
                    <a:off x="262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6" name="Line 4609"/>
                  <p:cNvSpPr>
                    <a:spLocks noChangeShapeType="1"/>
                  </p:cNvSpPr>
                  <p:nvPr/>
                </p:nvSpPr>
                <p:spPr bwMode="auto">
                  <a:xfrm flipV="1">
                    <a:off x="262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7" name="Line 4610"/>
                  <p:cNvSpPr>
                    <a:spLocks noChangeShapeType="1"/>
                  </p:cNvSpPr>
                  <p:nvPr/>
                </p:nvSpPr>
                <p:spPr bwMode="auto">
                  <a:xfrm flipV="1">
                    <a:off x="262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8" name="Line 4611"/>
                  <p:cNvSpPr>
                    <a:spLocks noChangeShapeType="1"/>
                  </p:cNvSpPr>
                  <p:nvPr/>
                </p:nvSpPr>
                <p:spPr bwMode="auto">
                  <a:xfrm flipV="1">
                    <a:off x="262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9" name="Line 4612"/>
                  <p:cNvSpPr>
                    <a:spLocks noChangeShapeType="1"/>
                  </p:cNvSpPr>
                  <p:nvPr/>
                </p:nvSpPr>
                <p:spPr bwMode="auto">
                  <a:xfrm flipV="1">
                    <a:off x="262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0" name="Line 4613"/>
                  <p:cNvSpPr>
                    <a:spLocks noChangeShapeType="1"/>
                  </p:cNvSpPr>
                  <p:nvPr/>
                </p:nvSpPr>
                <p:spPr bwMode="auto">
                  <a:xfrm flipV="1">
                    <a:off x="262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1" name="Line 4614"/>
                  <p:cNvSpPr>
                    <a:spLocks noChangeShapeType="1"/>
                  </p:cNvSpPr>
                  <p:nvPr/>
                </p:nvSpPr>
                <p:spPr bwMode="auto">
                  <a:xfrm flipV="1">
                    <a:off x="262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2" name="Line 4615"/>
                  <p:cNvSpPr>
                    <a:spLocks noChangeShapeType="1"/>
                  </p:cNvSpPr>
                  <p:nvPr/>
                </p:nvSpPr>
                <p:spPr bwMode="auto">
                  <a:xfrm flipV="1">
                    <a:off x="262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3" name="Line 4616"/>
                  <p:cNvSpPr>
                    <a:spLocks noChangeShapeType="1"/>
                  </p:cNvSpPr>
                  <p:nvPr/>
                </p:nvSpPr>
                <p:spPr bwMode="auto">
                  <a:xfrm flipV="1">
                    <a:off x="262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4" name="Line 4617"/>
                  <p:cNvSpPr>
                    <a:spLocks noChangeShapeType="1"/>
                  </p:cNvSpPr>
                  <p:nvPr/>
                </p:nvSpPr>
                <p:spPr bwMode="auto">
                  <a:xfrm flipV="1">
                    <a:off x="262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5" name="Line 4618"/>
                  <p:cNvSpPr>
                    <a:spLocks noChangeShapeType="1"/>
                  </p:cNvSpPr>
                  <p:nvPr/>
                </p:nvSpPr>
                <p:spPr bwMode="auto">
                  <a:xfrm flipV="1">
                    <a:off x="262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6" name="Line 4619"/>
                  <p:cNvSpPr>
                    <a:spLocks noChangeShapeType="1"/>
                  </p:cNvSpPr>
                  <p:nvPr/>
                </p:nvSpPr>
                <p:spPr bwMode="auto">
                  <a:xfrm flipV="1">
                    <a:off x="262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7" name="Line 4620"/>
                  <p:cNvSpPr>
                    <a:spLocks noChangeShapeType="1"/>
                  </p:cNvSpPr>
                  <p:nvPr/>
                </p:nvSpPr>
                <p:spPr bwMode="auto">
                  <a:xfrm flipV="1">
                    <a:off x="262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8" name="Line 4621"/>
                  <p:cNvSpPr>
                    <a:spLocks noChangeShapeType="1"/>
                  </p:cNvSpPr>
                  <p:nvPr/>
                </p:nvSpPr>
                <p:spPr bwMode="auto">
                  <a:xfrm flipV="1">
                    <a:off x="262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9" name="Line 4622"/>
                  <p:cNvSpPr>
                    <a:spLocks noChangeShapeType="1"/>
                  </p:cNvSpPr>
                  <p:nvPr/>
                </p:nvSpPr>
                <p:spPr bwMode="auto">
                  <a:xfrm flipV="1">
                    <a:off x="262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0" name="Line 4623"/>
                  <p:cNvSpPr>
                    <a:spLocks noChangeShapeType="1"/>
                  </p:cNvSpPr>
                  <p:nvPr/>
                </p:nvSpPr>
                <p:spPr bwMode="auto">
                  <a:xfrm flipV="1">
                    <a:off x="262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1" name="Line 4624"/>
                  <p:cNvSpPr>
                    <a:spLocks noChangeShapeType="1"/>
                  </p:cNvSpPr>
                  <p:nvPr/>
                </p:nvSpPr>
                <p:spPr bwMode="auto">
                  <a:xfrm flipV="1">
                    <a:off x="262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2" name="Line 4625"/>
                  <p:cNvSpPr>
                    <a:spLocks noChangeShapeType="1"/>
                  </p:cNvSpPr>
                  <p:nvPr/>
                </p:nvSpPr>
                <p:spPr bwMode="auto">
                  <a:xfrm flipV="1">
                    <a:off x="262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3" name="Line 4626"/>
                  <p:cNvSpPr>
                    <a:spLocks noChangeShapeType="1"/>
                  </p:cNvSpPr>
                  <p:nvPr/>
                </p:nvSpPr>
                <p:spPr bwMode="auto">
                  <a:xfrm flipV="1">
                    <a:off x="262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4" name="Line 4627"/>
                  <p:cNvSpPr>
                    <a:spLocks noChangeShapeType="1"/>
                  </p:cNvSpPr>
                  <p:nvPr/>
                </p:nvSpPr>
                <p:spPr bwMode="auto">
                  <a:xfrm flipV="1">
                    <a:off x="262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5" name="Line 4628"/>
                  <p:cNvSpPr>
                    <a:spLocks noChangeShapeType="1"/>
                  </p:cNvSpPr>
                  <p:nvPr/>
                </p:nvSpPr>
                <p:spPr bwMode="auto">
                  <a:xfrm flipV="1">
                    <a:off x="262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6" name="Line 4629"/>
                  <p:cNvSpPr>
                    <a:spLocks noChangeShapeType="1"/>
                  </p:cNvSpPr>
                  <p:nvPr/>
                </p:nvSpPr>
                <p:spPr bwMode="auto">
                  <a:xfrm flipV="1">
                    <a:off x="262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7" name="Line 4630"/>
                  <p:cNvSpPr>
                    <a:spLocks noChangeShapeType="1"/>
                  </p:cNvSpPr>
                  <p:nvPr/>
                </p:nvSpPr>
                <p:spPr bwMode="auto">
                  <a:xfrm flipV="1">
                    <a:off x="262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8" name="Line 4631"/>
                  <p:cNvSpPr>
                    <a:spLocks noChangeShapeType="1"/>
                  </p:cNvSpPr>
                  <p:nvPr/>
                </p:nvSpPr>
                <p:spPr bwMode="auto">
                  <a:xfrm flipV="1">
                    <a:off x="262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9" name="Line 4632"/>
                  <p:cNvSpPr>
                    <a:spLocks noChangeShapeType="1"/>
                  </p:cNvSpPr>
                  <p:nvPr/>
                </p:nvSpPr>
                <p:spPr bwMode="auto">
                  <a:xfrm flipV="1">
                    <a:off x="262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0" name="Line 4633"/>
                  <p:cNvSpPr>
                    <a:spLocks noChangeShapeType="1"/>
                  </p:cNvSpPr>
                  <p:nvPr/>
                </p:nvSpPr>
                <p:spPr bwMode="auto">
                  <a:xfrm flipV="1">
                    <a:off x="262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1" name="Line 4634"/>
                  <p:cNvSpPr>
                    <a:spLocks noChangeShapeType="1"/>
                  </p:cNvSpPr>
                  <p:nvPr/>
                </p:nvSpPr>
                <p:spPr bwMode="auto">
                  <a:xfrm flipV="1">
                    <a:off x="262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2" name="Line 4635"/>
                  <p:cNvSpPr>
                    <a:spLocks noChangeShapeType="1"/>
                  </p:cNvSpPr>
                  <p:nvPr/>
                </p:nvSpPr>
                <p:spPr bwMode="auto">
                  <a:xfrm flipV="1">
                    <a:off x="262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3" name="Line 4636"/>
                  <p:cNvSpPr>
                    <a:spLocks noChangeShapeType="1"/>
                  </p:cNvSpPr>
                  <p:nvPr/>
                </p:nvSpPr>
                <p:spPr bwMode="auto">
                  <a:xfrm flipV="1">
                    <a:off x="262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4" name="Line 4637"/>
                  <p:cNvSpPr>
                    <a:spLocks noChangeShapeType="1"/>
                  </p:cNvSpPr>
                  <p:nvPr/>
                </p:nvSpPr>
                <p:spPr bwMode="auto">
                  <a:xfrm flipV="1">
                    <a:off x="262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5" name="Line 4638"/>
                  <p:cNvSpPr>
                    <a:spLocks noChangeShapeType="1"/>
                  </p:cNvSpPr>
                  <p:nvPr/>
                </p:nvSpPr>
                <p:spPr bwMode="auto">
                  <a:xfrm flipV="1">
                    <a:off x="262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6" name="Line 4639"/>
                  <p:cNvSpPr>
                    <a:spLocks noChangeShapeType="1"/>
                  </p:cNvSpPr>
                  <p:nvPr/>
                </p:nvSpPr>
                <p:spPr bwMode="auto">
                  <a:xfrm flipV="1">
                    <a:off x="262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7" name="Line 4640"/>
                  <p:cNvSpPr>
                    <a:spLocks noChangeShapeType="1"/>
                  </p:cNvSpPr>
                  <p:nvPr/>
                </p:nvSpPr>
                <p:spPr bwMode="auto">
                  <a:xfrm flipV="1">
                    <a:off x="262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8" name="Line 4641"/>
                  <p:cNvSpPr>
                    <a:spLocks noChangeShapeType="1"/>
                  </p:cNvSpPr>
                  <p:nvPr/>
                </p:nvSpPr>
                <p:spPr bwMode="auto">
                  <a:xfrm flipV="1">
                    <a:off x="262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9" name="Line 4642"/>
                  <p:cNvSpPr>
                    <a:spLocks noChangeShapeType="1"/>
                  </p:cNvSpPr>
                  <p:nvPr/>
                </p:nvSpPr>
                <p:spPr bwMode="auto">
                  <a:xfrm flipV="1">
                    <a:off x="262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0" name="Line 4643"/>
                  <p:cNvSpPr>
                    <a:spLocks noChangeShapeType="1"/>
                  </p:cNvSpPr>
                  <p:nvPr/>
                </p:nvSpPr>
                <p:spPr bwMode="auto">
                  <a:xfrm flipV="1">
                    <a:off x="262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1" name="Line 4644"/>
                  <p:cNvSpPr>
                    <a:spLocks noChangeShapeType="1"/>
                  </p:cNvSpPr>
                  <p:nvPr/>
                </p:nvSpPr>
                <p:spPr bwMode="auto">
                  <a:xfrm flipV="1">
                    <a:off x="262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2" name="Line 4645"/>
                  <p:cNvSpPr>
                    <a:spLocks noChangeShapeType="1"/>
                  </p:cNvSpPr>
                  <p:nvPr/>
                </p:nvSpPr>
                <p:spPr bwMode="auto">
                  <a:xfrm flipV="1">
                    <a:off x="262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3" name="Line 4646"/>
                  <p:cNvSpPr>
                    <a:spLocks noChangeShapeType="1"/>
                  </p:cNvSpPr>
                  <p:nvPr/>
                </p:nvSpPr>
                <p:spPr bwMode="auto">
                  <a:xfrm flipV="1">
                    <a:off x="262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4" name="Line 4647"/>
                  <p:cNvSpPr>
                    <a:spLocks noChangeShapeType="1"/>
                  </p:cNvSpPr>
                  <p:nvPr/>
                </p:nvSpPr>
                <p:spPr bwMode="auto">
                  <a:xfrm flipV="1">
                    <a:off x="262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5" name="Line 4648"/>
                  <p:cNvSpPr>
                    <a:spLocks noChangeShapeType="1"/>
                  </p:cNvSpPr>
                  <p:nvPr/>
                </p:nvSpPr>
                <p:spPr bwMode="auto">
                  <a:xfrm flipV="1">
                    <a:off x="262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6" name="Line 4649"/>
                  <p:cNvSpPr>
                    <a:spLocks noChangeShapeType="1"/>
                  </p:cNvSpPr>
                  <p:nvPr/>
                </p:nvSpPr>
                <p:spPr bwMode="auto">
                  <a:xfrm flipV="1">
                    <a:off x="262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7" name="Line 4650"/>
                  <p:cNvSpPr>
                    <a:spLocks noChangeShapeType="1"/>
                  </p:cNvSpPr>
                  <p:nvPr/>
                </p:nvSpPr>
                <p:spPr bwMode="auto">
                  <a:xfrm flipV="1">
                    <a:off x="262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8" name="Line 4651"/>
                  <p:cNvSpPr>
                    <a:spLocks noChangeShapeType="1"/>
                  </p:cNvSpPr>
                  <p:nvPr/>
                </p:nvSpPr>
                <p:spPr bwMode="auto">
                  <a:xfrm flipV="1">
                    <a:off x="262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9" name="Line 4652"/>
                  <p:cNvSpPr>
                    <a:spLocks noChangeShapeType="1"/>
                  </p:cNvSpPr>
                  <p:nvPr/>
                </p:nvSpPr>
                <p:spPr bwMode="auto">
                  <a:xfrm flipV="1">
                    <a:off x="262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0" name="Line 4653"/>
                  <p:cNvSpPr>
                    <a:spLocks noChangeShapeType="1"/>
                  </p:cNvSpPr>
                  <p:nvPr/>
                </p:nvSpPr>
                <p:spPr bwMode="auto">
                  <a:xfrm flipV="1">
                    <a:off x="262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1" name="Line 4654"/>
                  <p:cNvSpPr>
                    <a:spLocks noChangeShapeType="1"/>
                  </p:cNvSpPr>
                  <p:nvPr/>
                </p:nvSpPr>
                <p:spPr bwMode="auto">
                  <a:xfrm flipV="1">
                    <a:off x="262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2" name="Line 4655"/>
                  <p:cNvSpPr>
                    <a:spLocks noChangeShapeType="1"/>
                  </p:cNvSpPr>
                  <p:nvPr/>
                </p:nvSpPr>
                <p:spPr bwMode="auto">
                  <a:xfrm flipV="1">
                    <a:off x="262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3" name="Line 4656"/>
                  <p:cNvSpPr>
                    <a:spLocks noChangeShapeType="1"/>
                  </p:cNvSpPr>
                  <p:nvPr/>
                </p:nvSpPr>
                <p:spPr bwMode="auto">
                  <a:xfrm flipV="1">
                    <a:off x="262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4" name="Line 4657"/>
                  <p:cNvSpPr>
                    <a:spLocks noChangeShapeType="1"/>
                  </p:cNvSpPr>
                  <p:nvPr/>
                </p:nvSpPr>
                <p:spPr bwMode="auto">
                  <a:xfrm flipV="1">
                    <a:off x="262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5" name="Line 4658"/>
                  <p:cNvSpPr>
                    <a:spLocks noChangeShapeType="1"/>
                  </p:cNvSpPr>
                  <p:nvPr/>
                </p:nvSpPr>
                <p:spPr bwMode="auto">
                  <a:xfrm flipV="1">
                    <a:off x="262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6" name="Line 4659"/>
                  <p:cNvSpPr>
                    <a:spLocks noChangeShapeType="1"/>
                  </p:cNvSpPr>
                  <p:nvPr/>
                </p:nvSpPr>
                <p:spPr bwMode="auto">
                  <a:xfrm flipV="1">
                    <a:off x="262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7" name="Line 4660"/>
                  <p:cNvSpPr>
                    <a:spLocks noChangeShapeType="1"/>
                  </p:cNvSpPr>
                  <p:nvPr/>
                </p:nvSpPr>
                <p:spPr bwMode="auto">
                  <a:xfrm flipV="1">
                    <a:off x="262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8" name="Line 4661"/>
                  <p:cNvSpPr>
                    <a:spLocks noChangeShapeType="1"/>
                  </p:cNvSpPr>
                  <p:nvPr/>
                </p:nvSpPr>
                <p:spPr bwMode="auto">
                  <a:xfrm flipV="1">
                    <a:off x="262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9" name="Line 4662"/>
                  <p:cNvSpPr>
                    <a:spLocks noChangeShapeType="1"/>
                  </p:cNvSpPr>
                  <p:nvPr/>
                </p:nvSpPr>
                <p:spPr bwMode="auto">
                  <a:xfrm flipV="1">
                    <a:off x="262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0" name="Line 4663"/>
                  <p:cNvSpPr>
                    <a:spLocks noChangeShapeType="1"/>
                  </p:cNvSpPr>
                  <p:nvPr/>
                </p:nvSpPr>
                <p:spPr bwMode="auto">
                  <a:xfrm flipV="1">
                    <a:off x="262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1" name="Line 4664"/>
                  <p:cNvSpPr>
                    <a:spLocks noChangeShapeType="1"/>
                  </p:cNvSpPr>
                  <p:nvPr/>
                </p:nvSpPr>
                <p:spPr bwMode="auto">
                  <a:xfrm flipV="1">
                    <a:off x="262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2" name="Line 4665"/>
                  <p:cNvSpPr>
                    <a:spLocks noChangeShapeType="1"/>
                  </p:cNvSpPr>
                  <p:nvPr/>
                </p:nvSpPr>
                <p:spPr bwMode="auto">
                  <a:xfrm flipV="1">
                    <a:off x="262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3" name="Line 4666"/>
                  <p:cNvSpPr>
                    <a:spLocks noChangeShapeType="1"/>
                  </p:cNvSpPr>
                  <p:nvPr/>
                </p:nvSpPr>
                <p:spPr bwMode="auto">
                  <a:xfrm flipV="1">
                    <a:off x="262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4" name="Line 4667"/>
                  <p:cNvSpPr>
                    <a:spLocks noChangeShapeType="1"/>
                  </p:cNvSpPr>
                  <p:nvPr/>
                </p:nvSpPr>
                <p:spPr bwMode="auto">
                  <a:xfrm flipV="1">
                    <a:off x="262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5" name="Line 4668"/>
                  <p:cNvSpPr>
                    <a:spLocks noChangeShapeType="1"/>
                  </p:cNvSpPr>
                  <p:nvPr/>
                </p:nvSpPr>
                <p:spPr bwMode="auto">
                  <a:xfrm flipV="1">
                    <a:off x="262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6" name="Line 4669"/>
                  <p:cNvSpPr>
                    <a:spLocks noChangeShapeType="1"/>
                  </p:cNvSpPr>
                  <p:nvPr/>
                </p:nvSpPr>
                <p:spPr bwMode="auto">
                  <a:xfrm flipV="1">
                    <a:off x="262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7" name="Line 4670"/>
                  <p:cNvSpPr>
                    <a:spLocks noChangeShapeType="1"/>
                  </p:cNvSpPr>
                  <p:nvPr/>
                </p:nvSpPr>
                <p:spPr bwMode="auto">
                  <a:xfrm flipV="1">
                    <a:off x="262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8" name="Line 4671"/>
                  <p:cNvSpPr>
                    <a:spLocks noChangeShapeType="1"/>
                  </p:cNvSpPr>
                  <p:nvPr/>
                </p:nvSpPr>
                <p:spPr bwMode="auto">
                  <a:xfrm flipV="1">
                    <a:off x="262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9" name="Line 4672"/>
                  <p:cNvSpPr>
                    <a:spLocks noChangeShapeType="1"/>
                  </p:cNvSpPr>
                  <p:nvPr/>
                </p:nvSpPr>
                <p:spPr bwMode="auto">
                  <a:xfrm flipV="1">
                    <a:off x="262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0" name="Line 4673"/>
                  <p:cNvSpPr>
                    <a:spLocks noChangeShapeType="1"/>
                  </p:cNvSpPr>
                  <p:nvPr/>
                </p:nvSpPr>
                <p:spPr bwMode="auto">
                  <a:xfrm flipV="1">
                    <a:off x="262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1" name="Line 4674"/>
                  <p:cNvSpPr>
                    <a:spLocks noChangeShapeType="1"/>
                  </p:cNvSpPr>
                  <p:nvPr/>
                </p:nvSpPr>
                <p:spPr bwMode="auto">
                  <a:xfrm flipV="1">
                    <a:off x="262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2" name="Line 4675"/>
                  <p:cNvSpPr>
                    <a:spLocks noChangeShapeType="1"/>
                  </p:cNvSpPr>
                  <p:nvPr/>
                </p:nvSpPr>
                <p:spPr bwMode="auto">
                  <a:xfrm flipV="1">
                    <a:off x="262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3" name="Line 4676"/>
                  <p:cNvSpPr>
                    <a:spLocks noChangeShapeType="1"/>
                  </p:cNvSpPr>
                  <p:nvPr/>
                </p:nvSpPr>
                <p:spPr bwMode="auto">
                  <a:xfrm flipV="1">
                    <a:off x="262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4" name="Line 4677"/>
                  <p:cNvSpPr>
                    <a:spLocks noChangeShapeType="1"/>
                  </p:cNvSpPr>
                  <p:nvPr/>
                </p:nvSpPr>
                <p:spPr bwMode="auto">
                  <a:xfrm flipV="1">
                    <a:off x="262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5" name="Line 4678"/>
                  <p:cNvSpPr>
                    <a:spLocks noChangeShapeType="1"/>
                  </p:cNvSpPr>
                  <p:nvPr/>
                </p:nvSpPr>
                <p:spPr bwMode="auto">
                  <a:xfrm flipV="1">
                    <a:off x="262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6" name="Line 4679"/>
                  <p:cNvSpPr>
                    <a:spLocks noChangeShapeType="1"/>
                  </p:cNvSpPr>
                  <p:nvPr/>
                </p:nvSpPr>
                <p:spPr bwMode="auto">
                  <a:xfrm flipV="1">
                    <a:off x="262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7" name="Line 4680"/>
                  <p:cNvSpPr>
                    <a:spLocks noChangeShapeType="1"/>
                  </p:cNvSpPr>
                  <p:nvPr/>
                </p:nvSpPr>
                <p:spPr bwMode="auto">
                  <a:xfrm flipV="1">
                    <a:off x="262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8" name="Line 4681"/>
                  <p:cNvSpPr>
                    <a:spLocks noChangeShapeType="1"/>
                  </p:cNvSpPr>
                  <p:nvPr/>
                </p:nvSpPr>
                <p:spPr bwMode="auto">
                  <a:xfrm flipV="1">
                    <a:off x="262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9" name="Line 4682"/>
                  <p:cNvSpPr>
                    <a:spLocks noChangeShapeType="1"/>
                  </p:cNvSpPr>
                  <p:nvPr/>
                </p:nvSpPr>
                <p:spPr bwMode="auto">
                  <a:xfrm flipV="1">
                    <a:off x="262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0" name="Line 4683"/>
                  <p:cNvSpPr>
                    <a:spLocks noChangeShapeType="1"/>
                  </p:cNvSpPr>
                  <p:nvPr/>
                </p:nvSpPr>
                <p:spPr bwMode="auto">
                  <a:xfrm flipV="1">
                    <a:off x="262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1" name="Line 4684"/>
                  <p:cNvSpPr>
                    <a:spLocks noChangeShapeType="1"/>
                  </p:cNvSpPr>
                  <p:nvPr/>
                </p:nvSpPr>
                <p:spPr bwMode="auto">
                  <a:xfrm flipV="1">
                    <a:off x="262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2" name="Line 4685"/>
                  <p:cNvSpPr>
                    <a:spLocks noChangeShapeType="1"/>
                  </p:cNvSpPr>
                  <p:nvPr/>
                </p:nvSpPr>
                <p:spPr bwMode="auto">
                  <a:xfrm flipV="1">
                    <a:off x="262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3" name="Line 4686"/>
                  <p:cNvSpPr>
                    <a:spLocks noChangeShapeType="1"/>
                  </p:cNvSpPr>
                  <p:nvPr/>
                </p:nvSpPr>
                <p:spPr bwMode="auto">
                  <a:xfrm flipV="1">
                    <a:off x="262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4" name="Line 4687"/>
                  <p:cNvSpPr>
                    <a:spLocks noChangeShapeType="1"/>
                  </p:cNvSpPr>
                  <p:nvPr/>
                </p:nvSpPr>
                <p:spPr bwMode="auto">
                  <a:xfrm flipV="1">
                    <a:off x="262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5" name="Line 4688"/>
                  <p:cNvSpPr>
                    <a:spLocks noChangeShapeType="1"/>
                  </p:cNvSpPr>
                  <p:nvPr/>
                </p:nvSpPr>
                <p:spPr bwMode="auto">
                  <a:xfrm flipV="1">
                    <a:off x="262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6" name="Line 4689"/>
                  <p:cNvSpPr>
                    <a:spLocks noChangeShapeType="1"/>
                  </p:cNvSpPr>
                  <p:nvPr/>
                </p:nvSpPr>
                <p:spPr bwMode="auto">
                  <a:xfrm flipV="1">
                    <a:off x="262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7" name="Line 4690"/>
                  <p:cNvSpPr>
                    <a:spLocks noChangeShapeType="1"/>
                  </p:cNvSpPr>
                  <p:nvPr/>
                </p:nvSpPr>
                <p:spPr bwMode="auto">
                  <a:xfrm flipV="1">
                    <a:off x="262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8" name="Line 4691"/>
                  <p:cNvSpPr>
                    <a:spLocks noChangeShapeType="1"/>
                  </p:cNvSpPr>
                  <p:nvPr/>
                </p:nvSpPr>
                <p:spPr bwMode="auto">
                  <a:xfrm flipV="1">
                    <a:off x="262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9" name="Line 4692"/>
                  <p:cNvSpPr>
                    <a:spLocks noChangeShapeType="1"/>
                  </p:cNvSpPr>
                  <p:nvPr/>
                </p:nvSpPr>
                <p:spPr bwMode="auto">
                  <a:xfrm flipV="1">
                    <a:off x="262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0" name="Line 4693"/>
                  <p:cNvSpPr>
                    <a:spLocks noChangeShapeType="1"/>
                  </p:cNvSpPr>
                  <p:nvPr/>
                </p:nvSpPr>
                <p:spPr bwMode="auto">
                  <a:xfrm flipV="1">
                    <a:off x="262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1" name="Line 4694"/>
                  <p:cNvSpPr>
                    <a:spLocks noChangeShapeType="1"/>
                  </p:cNvSpPr>
                  <p:nvPr/>
                </p:nvSpPr>
                <p:spPr bwMode="auto">
                  <a:xfrm flipV="1">
                    <a:off x="262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2" name="Line 4695"/>
                  <p:cNvSpPr>
                    <a:spLocks noChangeShapeType="1"/>
                  </p:cNvSpPr>
                  <p:nvPr/>
                </p:nvSpPr>
                <p:spPr bwMode="auto">
                  <a:xfrm flipV="1">
                    <a:off x="262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3" name="Line 4696"/>
                  <p:cNvSpPr>
                    <a:spLocks noChangeShapeType="1"/>
                  </p:cNvSpPr>
                  <p:nvPr/>
                </p:nvSpPr>
                <p:spPr bwMode="auto">
                  <a:xfrm flipV="1">
                    <a:off x="262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4" name="Line 4697"/>
                  <p:cNvSpPr>
                    <a:spLocks noChangeShapeType="1"/>
                  </p:cNvSpPr>
                  <p:nvPr/>
                </p:nvSpPr>
                <p:spPr bwMode="auto">
                  <a:xfrm flipV="1">
                    <a:off x="262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5" name="Line 4698"/>
                  <p:cNvSpPr>
                    <a:spLocks noChangeShapeType="1"/>
                  </p:cNvSpPr>
                  <p:nvPr/>
                </p:nvSpPr>
                <p:spPr bwMode="auto">
                  <a:xfrm flipV="1">
                    <a:off x="262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6" name="Line 4699"/>
                  <p:cNvSpPr>
                    <a:spLocks noChangeShapeType="1"/>
                  </p:cNvSpPr>
                  <p:nvPr/>
                </p:nvSpPr>
                <p:spPr bwMode="auto">
                  <a:xfrm flipV="1">
                    <a:off x="262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7" name="Line 4700"/>
                  <p:cNvSpPr>
                    <a:spLocks noChangeShapeType="1"/>
                  </p:cNvSpPr>
                  <p:nvPr/>
                </p:nvSpPr>
                <p:spPr bwMode="auto">
                  <a:xfrm flipV="1">
                    <a:off x="262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8" name="Line 4701"/>
                  <p:cNvSpPr>
                    <a:spLocks noChangeShapeType="1"/>
                  </p:cNvSpPr>
                  <p:nvPr/>
                </p:nvSpPr>
                <p:spPr bwMode="auto">
                  <a:xfrm flipV="1">
                    <a:off x="262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9" name="Line 4702"/>
                  <p:cNvSpPr>
                    <a:spLocks noChangeShapeType="1"/>
                  </p:cNvSpPr>
                  <p:nvPr/>
                </p:nvSpPr>
                <p:spPr bwMode="auto">
                  <a:xfrm flipV="1">
                    <a:off x="262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0" name="Line 4703"/>
                  <p:cNvSpPr>
                    <a:spLocks noChangeShapeType="1"/>
                  </p:cNvSpPr>
                  <p:nvPr/>
                </p:nvSpPr>
                <p:spPr bwMode="auto">
                  <a:xfrm flipV="1">
                    <a:off x="262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1" name="Line 4704"/>
                  <p:cNvSpPr>
                    <a:spLocks noChangeShapeType="1"/>
                  </p:cNvSpPr>
                  <p:nvPr/>
                </p:nvSpPr>
                <p:spPr bwMode="auto">
                  <a:xfrm flipV="1">
                    <a:off x="262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2" name="Line 4705"/>
                  <p:cNvSpPr>
                    <a:spLocks noChangeShapeType="1"/>
                  </p:cNvSpPr>
                  <p:nvPr/>
                </p:nvSpPr>
                <p:spPr bwMode="auto">
                  <a:xfrm flipV="1">
                    <a:off x="262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3" name="Line 4706"/>
                  <p:cNvSpPr>
                    <a:spLocks noChangeShapeType="1"/>
                  </p:cNvSpPr>
                  <p:nvPr/>
                </p:nvSpPr>
                <p:spPr bwMode="auto">
                  <a:xfrm flipV="1">
                    <a:off x="262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4" name="Line 4707"/>
                  <p:cNvSpPr>
                    <a:spLocks noChangeShapeType="1"/>
                  </p:cNvSpPr>
                  <p:nvPr/>
                </p:nvSpPr>
                <p:spPr bwMode="auto">
                  <a:xfrm flipV="1">
                    <a:off x="262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5" name="Line 4708"/>
                  <p:cNvSpPr>
                    <a:spLocks noChangeShapeType="1"/>
                  </p:cNvSpPr>
                  <p:nvPr/>
                </p:nvSpPr>
                <p:spPr bwMode="auto">
                  <a:xfrm flipV="1">
                    <a:off x="262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6" name="Line 4709"/>
                  <p:cNvSpPr>
                    <a:spLocks noChangeShapeType="1"/>
                  </p:cNvSpPr>
                  <p:nvPr/>
                </p:nvSpPr>
                <p:spPr bwMode="auto">
                  <a:xfrm flipV="1">
                    <a:off x="262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7" name="Line 4710"/>
                  <p:cNvSpPr>
                    <a:spLocks noChangeShapeType="1"/>
                  </p:cNvSpPr>
                  <p:nvPr/>
                </p:nvSpPr>
                <p:spPr bwMode="auto">
                  <a:xfrm flipV="1">
                    <a:off x="262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8" name="Line 4711"/>
                  <p:cNvSpPr>
                    <a:spLocks noChangeShapeType="1"/>
                  </p:cNvSpPr>
                  <p:nvPr/>
                </p:nvSpPr>
                <p:spPr bwMode="auto">
                  <a:xfrm flipV="1">
                    <a:off x="262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9" name="Line 4712"/>
                  <p:cNvSpPr>
                    <a:spLocks noChangeShapeType="1"/>
                  </p:cNvSpPr>
                  <p:nvPr/>
                </p:nvSpPr>
                <p:spPr bwMode="auto">
                  <a:xfrm flipV="1">
                    <a:off x="262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0" name="Line 4713"/>
                  <p:cNvSpPr>
                    <a:spLocks noChangeShapeType="1"/>
                  </p:cNvSpPr>
                  <p:nvPr/>
                </p:nvSpPr>
                <p:spPr bwMode="auto">
                  <a:xfrm flipV="1">
                    <a:off x="262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1" name="Line 4714"/>
                  <p:cNvSpPr>
                    <a:spLocks noChangeShapeType="1"/>
                  </p:cNvSpPr>
                  <p:nvPr/>
                </p:nvSpPr>
                <p:spPr bwMode="auto">
                  <a:xfrm flipV="1">
                    <a:off x="262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2" name="Line 4715"/>
                  <p:cNvSpPr>
                    <a:spLocks noChangeShapeType="1"/>
                  </p:cNvSpPr>
                  <p:nvPr/>
                </p:nvSpPr>
                <p:spPr bwMode="auto">
                  <a:xfrm flipV="1">
                    <a:off x="262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3" name="Line 4716"/>
                  <p:cNvSpPr>
                    <a:spLocks noChangeShapeType="1"/>
                  </p:cNvSpPr>
                  <p:nvPr/>
                </p:nvSpPr>
                <p:spPr bwMode="auto">
                  <a:xfrm flipV="1">
                    <a:off x="262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4" name="Line 4717"/>
                  <p:cNvSpPr>
                    <a:spLocks noChangeShapeType="1"/>
                  </p:cNvSpPr>
                  <p:nvPr/>
                </p:nvSpPr>
                <p:spPr bwMode="auto">
                  <a:xfrm flipV="1">
                    <a:off x="262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5" name="Line 4718"/>
                  <p:cNvSpPr>
                    <a:spLocks noChangeShapeType="1"/>
                  </p:cNvSpPr>
                  <p:nvPr/>
                </p:nvSpPr>
                <p:spPr bwMode="auto">
                  <a:xfrm flipV="1">
                    <a:off x="262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6" name="Line 4719"/>
                  <p:cNvSpPr>
                    <a:spLocks noChangeShapeType="1"/>
                  </p:cNvSpPr>
                  <p:nvPr/>
                </p:nvSpPr>
                <p:spPr bwMode="auto">
                  <a:xfrm flipV="1">
                    <a:off x="262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7" name="Line 4720"/>
                  <p:cNvSpPr>
                    <a:spLocks noChangeShapeType="1"/>
                  </p:cNvSpPr>
                  <p:nvPr/>
                </p:nvSpPr>
                <p:spPr bwMode="auto">
                  <a:xfrm flipV="1">
                    <a:off x="262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8" name="Line 4721"/>
                  <p:cNvSpPr>
                    <a:spLocks noChangeShapeType="1"/>
                  </p:cNvSpPr>
                  <p:nvPr/>
                </p:nvSpPr>
                <p:spPr bwMode="auto">
                  <a:xfrm flipV="1">
                    <a:off x="262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9" name="Line 4722"/>
                  <p:cNvSpPr>
                    <a:spLocks noChangeShapeType="1"/>
                  </p:cNvSpPr>
                  <p:nvPr/>
                </p:nvSpPr>
                <p:spPr bwMode="auto">
                  <a:xfrm flipV="1">
                    <a:off x="262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0" name="Line 4723"/>
                  <p:cNvSpPr>
                    <a:spLocks noChangeShapeType="1"/>
                  </p:cNvSpPr>
                  <p:nvPr/>
                </p:nvSpPr>
                <p:spPr bwMode="auto">
                  <a:xfrm flipV="1">
                    <a:off x="262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1" name="Line 4724"/>
                  <p:cNvSpPr>
                    <a:spLocks noChangeShapeType="1"/>
                  </p:cNvSpPr>
                  <p:nvPr/>
                </p:nvSpPr>
                <p:spPr bwMode="auto">
                  <a:xfrm flipV="1">
                    <a:off x="262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2" name="Line 4725"/>
                  <p:cNvSpPr>
                    <a:spLocks noChangeShapeType="1"/>
                  </p:cNvSpPr>
                  <p:nvPr/>
                </p:nvSpPr>
                <p:spPr bwMode="auto">
                  <a:xfrm flipV="1">
                    <a:off x="262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3" name="Line 4726"/>
                  <p:cNvSpPr>
                    <a:spLocks noChangeShapeType="1"/>
                  </p:cNvSpPr>
                  <p:nvPr/>
                </p:nvSpPr>
                <p:spPr bwMode="auto">
                  <a:xfrm flipV="1">
                    <a:off x="262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4" name="Line 4727"/>
                  <p:cNvSpPr>
                    <a:spLocks noChangeShapeType="1"/>
                  </p:cNvSpPr>
                  <p:nvPr/>
                </p:nvSpPr>
                <p:spPr bwMode="auto">
                  <a:xfrm flipV="1">
                    <a:off x="262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5" name="Line 4728"/>
                  <p:cNvSpPr>
                    <a:spLocks noChangeShapeType="1"/>
                  </p:cNvSpPr>
                  <p:nvPr/>
                </p:nvSpPr>
                <p:spPr bwMode="auto">
                  <a:xfrm flipV="1">
                    <a:off x="262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6" name="Line 4729"/>
                  <p:cNvSpPr>
                    <a:spLocks noChangeShapeType="1"/>
                  </p:cNvSpPr>
                  <p:nvPr/>
                </p:nvSpPr>
                <p:spPr bwMode="auto">
                  <a:xfrm flipV="1">
                    <a:off x="262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7" name="Line 4730"/>
                  <p:cNvSpPr>
                    <a:spLocks noChangeShapeType="1"/>
                  </p:cNvSpPr>
                  <p:nvPr/>
                </p:nvSpPr>
                <p:spPr bwMode="auto">
                  <a:xfrm flipV="1">
                    <a:off x="262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8" name="Line 4731"/>
                  <p:cNvSpPr>
                    <a:spLocks noChangeShapeType="1"/>
                  </p:cNvSpPr>
                  <p:nvPr/>
                </p:nvSpPr>
                <p:spPr bwMode="auto">
                  <a:xfrm flipV="1">
                    <a:off x="262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9" name="Line 4732"/>
                  <p:cNvSpPr>
                    <a:spLocks noChangeShapeType="1"/>
                  </p:cNvSpPr>
                  <p:nvPr/>
                </p:nvSpPr>
                <p:spPr bwMode="auto">
                  <a:xfrm flipV="1">
                    <a:off x="262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0" name="Line 4733"/>
                  <p:cNvSpPr>
                    <a:spLocks noChangeShapeType="1"/>
                  </p:cNvSpPr>
                  <p:nvPr/>
                </p:nvSpPr>
                <p:spPr bwMode="auto">
                  <a:xfrm flipV="1">
                    <a:off x="262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1" name="Line 4734"/>
                  <p:cNvSpPr>
                    <a:spLocks noChangeShapeType="1"/>
                  </p:cNvSpPr>
                  <p:nvPr/>
                </p:nvSpPr>
                <p:spPr bwMode="auto">
                  <a:xfrm flipV="1">
                    <a:off x="262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2" name="Line 4735"/>
                  <p:cNvSpPr>
                    <a:spLocks noChangeShapeType="1"/>
                  </p:cNvSpPr>
                  <p:nvPr/>
                </p:nvSpPr>
                <p:spPr bwMode="auto">
                  <a:xfrm flipV="1">
                    <a:off x="262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3" name="Line 4736"/>
                  <p:cNvSpPr>
                    <a:spLocks noChangeShapeType="1"/>
                  </p:cNvSpPr>
                  <p:nvPr/>
                </p:nvSpPr>
                <p:spPr bwMode="auto">
                  <a:xfrm flipV="1">
                    <a:off x="262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4" name="Rectangle 4737"/>
                  <p:cNvSpPr>
                    <a:spLocks noChangeArrowheads="1"/>
                  </p:cNvSpPr>
                  <p:nvPr/>
                </p:nvSpPr>
                <p:spPr bwMode="auto">
                  <a:xfrm>
                    <a:off x="257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C00000"/>
                        </a:solidFill>
                        <a:cs typeface="Arial" panose="020B0604020202020204" pitchFamily="34" charset="0"/>
                      </a:rPr>
                      <a:t>0</a:t>
                    </a:r>
                  </a:p>
                </p:txBody>
              </p:sp>
            </p:grpSp>
            <p:grpSp>
              <p:nvGrpSpPr>
                <p:cNvPr id="25" name="Group 4939"/>
                <p:cNvGrpSpPr>
                  <a:grpSpLocks/>
                </p:cNvGrpSpPr>
                <p:nvPr/>
              </p:nvGrpSpPr>
              <p:grpSpPr bwMode="auto">
                <a:xfrm>
                  <a:off x="2393" y="425"/>
                  <a:ext cx="1" cy="2153"/>
                  <a:chOff x="2924" y="1105"/>
                  <a:chExt cx="1" cy="2153"/>
                </a:xfrm>
              </p:grpSpPr>
              <p:sp>
                <p:nvSpPr>
                  <p:cNvPr id="535" name="Line 4739"/>
                  <p:cNvSpPr>
                    <a:spLocks noChangeShapeType="1"/>
                  </p:cNvSpPr>
                  <p:nvPr/>
                </p:nvSpPr>
                <p:spPr bwMode="auto">
                  <a:xfrm>
                    <a:off x="292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6" name="Line 4740"/>
                  <p:cNvSpPr>
                    <a:spLocks noChangeShapeType="1"/>
                  </p:cNvSpPr>
                  <p:nvPr/>
                </p:nvSpPr>
                <p:spPr bwMode="auto">
                  <a:xfrm flipV="1">
                    <a:off x="292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7" name="Line 4741"/>
                  <p:cNvSpPr>
                    <a:spLocks noChangeShapeType="1"/>
                  </p:cNvSpPr>
                  <p:nvPr/>
                </p:nvSpPr>
                <p:spPr bwMode="auto">
                  <a:xfrm flipV="1">
                    <a:off x="292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8" name="Line 4742"/>
                  <p:cNvSpPr>
                    <a:spLocks noChangeShapeType="1"/>
                  </p:cNvSpPr>
                  <p:nvPr/>
                </p:nvSpPr>
                <p:spPr bwMode="auto">
                  <a:xfrm flipV="1">
                    <a:off x="292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9" name="Line 4743"/>
                  <p:cNvSpPr>
                    <a:spLocks noChangeShapeType="1"/>
                  </p:cNvSpPr>
                  <p:nvPr/>
                </p:nvSpPr>
                <p:spPr bwMode="auto">
                  <a:xfrm flipV="1">
                    <a:off x="292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0" name="Line 4744"/>
                  <p:cNvSpPr>
                    <a:spLocks noChangeShapeType="1"/>
                  </p:cNvSpPr>
                  <p:nvPr/>
                </p:nvSpPr>
                <p:spPr bwMode="auto">
                  <a:xfrm flipV="1">
                    <a:off x="292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1" name="Line 4745"/>
                  <p:cNvSpPr>
                    <a:spLocks noChangeShapeType="1"/>
                  </p:cNvSpPr>
                  <p:nvPr/>
                </p:nvSpPr>
                <p:spPr bwMode="auto">
                  <a:xfrm flipV="1">
                    <a:off x="292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2" name="Line 4746"/>
                  <p:cNvSpPr>
                    <a:spLocks noChangeShapeType="1"/>
                  </p:cNvSpPr>
                  <p:nvPr/>
                </p:nvSpPr>
                <p:spPr bwMode="auto">
                  <a:xfrm flipV="1">
                    <a:off x="292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3" name="Line 4747"/>
                  <p:cNvSpPr>
                    <a:spLocks noChangeShapeType="1"/>
                  </p:cNvSpPr>
                  <p:nvPr/>
                </p:nvSpPr>
                <p:spPr bwMode="auto">
                  <a:xfrm flipV="1">
                    <a:off x="292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4" name="Line 4748"/>
                  <p:cNvSpPr>
                    <a:spLocks noChangeShapeType="1"/>
                  </p:cNvSpPr>
                  <p:nvPr/>
                </p:nvSpPr>
                <p:spPr bwMode="auto">
                  <a:xfrm flipV="1">
                    <a:off x="292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5" name="Line 4749"/>
                  <p:cNvSpPr>
                    <a:spLocks noChangeShapeType="1"/>
                  </p:cNvSpPr>
                  <p:nvPr/>
                </p:nvSpPr>
                <p:spPr bwMode="auto">
                  <a:xfrm flipV="1">
                    <a:off x="292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6" name="Line 4750"/>
                  <p:cNvSpPr>
                    <a:spLocks noChangeShapeType="1"/>
                  </p:cNvSpPr>
                  <p:nvPr/>
                </p:nvSpPr>
                <p:spPr bwMode="auto">
                  <a:xfrm flipV="1">
                    <a:off x="292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7" name="Line 4751"/>
                  <p:cNvSpPr>
                    <a:spLocks noChangeShapeType="1"/>
                  </p:cNvSpPr>
                  <p:nvPr/>
                </p:nvSpPr>
                <p:spPr bwMode="auto">
                  <a:xfrm flipV="1">
                    <a:off x="292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8" name="Line 4752"/>
                  <p:cNvSpPr>
                    <a:spLocks noChangeShapeType="1"/>
                  </p:cNvSpPr>
                  <p:nvPr/>
                </p:nvSpPr>
                <p:spPr bwMode="auto">
                  <a:xfrm flipV="1">
                    <a:off x="292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9" name="Line 4753"/>
                  <p:cNvSpPr>
                    <a:spLocks noChangeShapeType="1"/>
                  </p:cNvSpPr>
                  <p:nvPr/>
                </p:nvSpPr>
                <p:spPr bwMode="auto">
                  <a:xfrm flipV="1">
                    <a:off x="292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0" name="Line 4754"/>
                  <p:cNvSpPr>
                    <a:spLocks noChangeShapeType="1"/>
                  </p:cNvSpPr>
                  <p:nvPr/>
                </p:nvSpPr>
                <p:spPr bwMode="auto">
                  <a:xfrm flipV="1">
                    <a:off x="292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1" name="Line 4755"/>
                  <p:cNvSpPr>
                    <a:spLocks noChangeShapeType="1"/>
                  </p:cNvSpPr>
                  <p:nvPr/>
                </p:nvSpPr>
                <p:spPr bwMode="auto">
                  <a:xfrm flipV="1">
                    <a:off x="292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2" name="Line 4756"/>
                  <p:cNvSpPr>
                    <a:spLocks noChangeShapeType="1"/>
                  </p:cNvSpPr>
                  <p:nvPr/>
                </p:nvSpPr>
                <p:spPr bwMode="auto">
                  <a:xfrm flipV="1">
                    <a:off x="292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3" name="Line 4757"/>
                  <p:cNvSpPr>
                    <a:spLocks noChangeShapeType="1"/>
                  </p:cNvSpPr>
                  <p:nvPr/>
                </p:nvSpPr>
                <p:spPr bwMode="auto">
                  <a:xfrm flipV="1">
                    <a:off x="292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4" name="Line 4758"/>
                  <p:cNvSpPr>
                    <a:spLocks noChangeShapeType="1"/>
                  </p:cNvSpPr>
                  <p:nvPr/>
                </p:nvSpPr>
                <p:spPr bwMode="auto">
                  <a:xfrm flipV="1">
                    <a:off x="292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5" name="Line 4759"/>
                  <p:cNvSpPr>
                    <a:spLocks noChangeShapeType="1"/>
                  </p:cNvSpPr>
                  <p:nvPr/>
                </p:nvSpPr>
                <p:spPr bwMode="auto">
                  <a:xfrm flipV="1">
                    <a:off x="292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6" name="Line 4760"/>
                  <p:cNvSpPr>
                    <a:spLocks noChangeShapeType="1"/>
                  </p:cNvSpPr>
                  <p:nvPr/>
                </p:nvSpPr>
                <p:spPr bwMode="auto">
                  <a:xfrm flipV="1">
                    <a:off x="292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7" name="Line 4761"/>
                  <p:cNvSpPr>
                    <a:spLocks noChangeShapeType="1"/>
                  </p:cNvSpPr>
                  <p:nvPr/>
                </p:nvSpPr>
                <p:spPr bwMode="auto">
                  <a:xfrm flipV="1">
                    <a:off x="292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8" name="Line 4762"/>
                  <p:cNvSpPr>
                    <a:spLocks noChangeShapeType="1"/>
                  </p:cNvSpPr>
                  <p:nvPr/>
                </p:nvSpPr>
                <p:spPr bwMode="auto">
                  <a:xfrm flipV="1">
                    <a:off x="292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9" name="Line 4763"/>
                  <p:cNvSpPr>
                    <a:spLocks noChangeShapeType="1"/>
                  </p:cNvSpPr>
                  <p:nvPr/>
                </p:nvSpPr>
                <p:spPr bwMode="auto">
                  <a:xfrm flipV="1">
                    <a:off x="292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0" name="Line 4764"/>
                  <p:cNvSpPr>
                    <a:spLocks noChangeShapeType="1"/>
                  </p:cNvSpPr>
                  <p:nvPr/>
                </p:nvSpPr>
                <p:spPr bwMode="auto">
                  <a:xfrm flipV="1">
                    <a:off x="292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1" name="Line 4765"/>
                  <p:cNvSpPr>
                    <a:spLocks noChangeShapeType="1"/>
                  </p:cNvSpPr>
                  <p:nvPr/>
                </p:nvSpPr>
                <p:spPr bwMode="auto">
                  <a:xfrm flipV="1">
                    <a:off x="292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2" name="Line 4766"/>
                  <p:cNvSpPr>
                    <a:spLocks noChangeShapeType="1"/>
                  </p:cNvSpPr>
                  <p:nvPr/>
                </p:nvSpPr>
                <p:spPr bwMode="auto">
                  <a:xfrm flipV="1">
                    <a:off x="292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3" name="Line 4767"/>
                  <p:cNvSpPr>
                    <a:spLocks noChangeShapeType="1"/>
                  </p:cNvSpPr>
                  <p:nvPr/>
                </p:nvSpPr>
                <p:spPr bwMode="auto">
                  <a:xfrm flipV="1">
                    <a:off x="292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4" name="Line 4768"/>
                  <p:cNvSpPr>
                    <a:spLocks noChangeShapeType="1"/>
                  </p:cNvSpPr>
                  <p:nvPr/>
                </p:nvSpPr>
                <p:spPr bwMode="auto">
                  <a:xfrm flipV="1">
                    <a:off x="292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5" name="Line 4769"/>
                  <p:cNvSpPr>
                    <a:spLocks noChangeShapeType="1"/>
                  </p:cNvSpPr>
                  <p:nvPr/>
                </p:nvSpPr>
                <p:spPr bwMode="auto">
                  <a:xfrm flipV="1">
                    <a:off x="292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6" name="Line 4770"/>
                  <p:cNvSpPr>
                    <a:spLocks noChangeShapeType="1"/>
                  </p:cNvSpPr>
                  <p:nvPr/>
                </p:nvSpPr>
                <p:spPr bwMode="auto">
                  <a:xfrm flipV="1">
                    <a:off x="292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7" name="Line 4771"/>
                  <p:cNvSpPr>
                    <a:spLocks noChangeShapeType="1"/>
                  </p:cNvSpPr>
                  <p:nvPr/>
                </p:nvSpPr>
                <p:spPr bwMode="auto">
                  <a:xfrm flipV="1">
                    <a:off x="292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8" name="Line 4772"/>
                  <p:cNvSpPr>
                    <a:spLocks noChangeShapeType="1"/>
                  </p:cNvSpPr>
                  <p:nvPr/>
                </p:nvSpPr>
                <p:spPr bwMode="auto">
                  <a:xfrm flipV="1">
                    <a:off x="292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9" name="Line 4773"/>
                  <p:cNvSpPr>
                    <a:spLocks noChangeShapeType="1"/>
                  </p:cNvSpPr>
                  <p:nvPr/>
                </p:nvSpPr>
                <p:spPr bwMode="auto">
                  <a:xfrm flipV="1">
                    <a:off x="292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0" name="Line 4774"/>
                  <p:cNvSpPr>
                    <a:spLocks noChangeShapeType="1"/>
                  </p:cNvSpPr>
                  <p:nvPr/>
                </p:nvSpPr>
                <p:spPr bwMode="auto">
                  <a:xfrm flipV="1">
                    <a:off x="292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1" name="Line 4775"/>
                  <p:cNvSpPr>
                    <a:spLocks noChangeShapeType="1"/>
                  </p:cNvSpPr>
                  <p:nvPr/>
                </p:nvSpPr>
                <p:spPr bwMode="auto">
                  <a:xfrm flipV="1">
                    <a:off x="292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2" name="Line 4776"/>
                  <p:cNvSpPr>
                    <a:spLocks noChangeShapeType="1"/>
                  </p:cNvSpPr>
                  <p:nvPr/>
                </p:nvSpPr>
                <p:spPr bwMode="auto">
                  <a:xfrm flipV="1">
                    <a:off x="292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3" name="Line 4777"/>
                  <p:cNvSpPr>
                    <a:spLocks noChangeShapeType="1"/>
                  </p:cNvSpPr>
                  <p:nvPr/>
                </p:nvSpPr>
                <p:spPr bwMode="auto">
                  <a:xfrm flipV="1">
                    <a:off x="292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4" name="Line 4778"/>
                  <p:cNvSpPr>
                    <a:spLocks noChangeShapeType="1"/>
                  </p:cNvSpPr>
                  <p:nvPr/>
                </p:nvSpPr>
                <p:spPr bwMode="auto">
                  <a:xfrm flipV="1">
                    <a:off x="292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5" name="Line 4779"/>
                  <p:cNvSpPr>
                    <a:spLocks noChangeShapeType="1"/>
                  </p:cNvSpPr>
                  <p:nvPr/>
                </p:nvSpPr>
                <p:spPr bwMode="auto">
                  <a:xfrm flipV="1">
                    <a:off x="292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6" name="Line 4780"/>
                  <p:cNvSpPr>
                    <a:spLocks noChangeShapeType="1"/>
                  </p:cNvSpPr>
                  <p:nvPr/>
                </p:nvSpPr>
                <p:spPr bwMode="auto">
                  <a:xfrm flipV="1">
                    <a:off x="292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7" name="Line 4781"/>
                  <p:cNvSpPr>
                    <a:spLocks noChangeShapeType="1"/>
                  </p:cNvSpPr>
                  <p:nvPr/>
                </p:nvSpPr>
                <p:spPr bwMode="auto">
                  <a:xfrm flipV="1">
                    <a:off x="292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8" name="Line 4782"/>
                  <p:cNvSpPr>
                    <a:spLocks noChangeShapeType="1"/>
                  </p:cNvSpPr>
                  <p:nvPr/>
                </p:nvSpPr>
                <p:spPr bwMode="auto">
                  <a:xfrm flipV="1">
                    <a:off x="292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9" name="Line 4783"/>
                  <p:cNvSpPr>
                    <a:spLocks noChangeShapeType="1"/>
                  </p:cNvSpPr>
                  <p:nvPr/>
                </p:nvSpPr>
                <p:spPr bwMode="auto">
                  <a:xfrm flipV="1">
                    <a:off x="292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0" name="Line 4784"/>
                  <p:cNvSpPr>
                    <a:spLocks noChangeShapeType="1"/>
                  </p:cNvSpPr>
                  <p:nvPr/>
                </p:nvSpPr>
                <p:spPr bwMode="auto">
                  <a:xfrm flipV="1">
                    <a:off x="292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1" name="Line 4785"/>
                  <p:cNvSpPr>
                    <a:spLocks noChangeShapeType="1"/>
                  </p:cNvSpPr>
                  <p:nvPr/>
                </p:nvSpPr>
                <p:spPr bwMode="auto">
                  <a:xfrm flipV="1">
                    <a:off x="292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2" name="Line 4786"/>
                  <p:cNvSpPr>
                    <a:spLocks noChangeShapeType="1"/>
                  </p:cNvSpPr>
                  <p:nvPr/>
                </p:nvSpPr>
                <p:spPr bwMode="auto">
                  <a:xfrm flipV="1">
                    <a:off x="292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3" name="Line 4787"/>
                  <p:cNvSpPr>
                    <a:spLocks noChangeShapeType="1"/>
                  </p:cNvSpPr>
                  <p:nvPr/>
                </p:nvSpPr>
                <p:spPr bwMode="auto">
                  <a:xfrm flipV="1">
                    <a:off x="292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4" name="Line 4788"/>
                  <p:cNvSpPr>
                    <a:spLocks noChangeShapeType="1"/>
                  </p:cNvSpPr>
                  <p:nvPr/>
                </p:nvSpPr>
                <p:spPr bwMode="auto">
                  <a:xfrm flipV="1">
                    <a:off x="292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5" name="Line 4789"/>
                  <p:cNvSpPr>
                    <a:spLocks noChangeShapeType="1"/>
                  </p:cNvSpPr>
                  <p:nvPr/>
                </p:nvSpPr>
                <p:spPr bwMode="auto">
                  <a:xfrm flipV="1">
                    <a:off x="292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6" name="Line 4790"/>
                  <p:cNvSpPr>
                    <a:spLocks noChangeShapeType="1"/>
                  </p:cNvSpPr>
                  <p:nvPr/>
                </p:nvSpPr>
                <p:spPr bwMode="auto">
                  <a:xfrm flipV="1">
                    <a:off x="292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7" name="Line 4791"/>
                  <p:cNvSpPr>
                    <a:spLocks noChangeShapeType="1"/>
                  </p:cNvSpPr>
                  <p:nvPr/>
                </p:nvSpPr>
                <p:spPr bwMode="auto">
                  <a:xfrm flipV="1">
                    <a:off x="292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8" name="Line 4792"/>
                  <p:cNvSpPr>
                    <a:spLocks noChangeShapeType="1"/>
                  </p:cNvSpPr>
                  <p:nvPr/>
                </p:nvSpPr>
                <p:spPr bwMode="auto">
                  <a:xfrm flipV="1">
                    <a:off x="292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9" name="Line 4793"/>
                  <p:cNvSpPr>
                    <a:spLocks noChangeShapeType="1"/>
                  </p:cNvSpPr>
                  <p:nvPr/>
                </p:nvSpPr>
                <p:spPr bwMode="auto">
                  <a:xfrm flipV="1">
                    <a:off x="292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0" name="Line 4794"/>
                  <p:cNvSpPr>
                    <a:spLocks noChangeShapeType="1"/>
                  </p:cNvSpPr>
                  <p:nvPr/>
                </p:nvSpPr>
                <p:spPr bwMode="auto">
                  <a:xfrm flipV="1">
                    <a:off x="292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1" name="Line 4795"/>
                  <p:cNvSpPr>
                    <a:spLocks noChangeShapeType="1"/>
                  </p:cNvSpPr>
                  <p:nvPr/>
                </p:nvSpPr>
                <p:spPr bwMode="auto">
                  <a:xfrm flipV="1">
                    <a:off x="292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2" name="Line 4796"/>
                  <p:cNvSpPr>
                    <a:spLocks noChangeShapeType="1"/>
                  </p:cNvSpPr>
                  <p:nvPr/>
                </p:nvSpPr>
                <p:spPr bwMode="auto">
                  <a:xfrm flipV="1">
                    <a:off x="292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3" name="Line 4797"/>
                  <p:cNvSpPr>
                    <a:spLocks noChangeShapeType="1"/>
                  </p:cNvSpPr>
                  <p:nvPr/>
                </p:nvSpPr>
                <p:spPr bwMode="auto">
                  <a:xfrm flipV="1">
                    <a:off x="292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4" name="Line 4798"/>
                  <p:cNvSpPr>
                    <a:spLocks noChangeShapeType="1"/>
                  </p:cNvSpPr>
                  <p:nvPr/>
                </p:nvSpPr>
                <p:spPr bwMode="auto">
                  <a:xfrm flipV="1">
                    <a:off x="292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5" name="Line 4799"/>
                  <p:cNvSpPr>
                    <a:spLocks noChangeShapeType="1"/>
                  </p:cNvSpPr>
                  <p:nvPr/>
                </p:nvSpPr>
                <p:spPr bwMode="auto">
                  <a:xfrm flipV="1">
                    <a:off x="292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6" name="Line 4800"/>
                  <p:cNvSpPr>
                    <a:spLocks noChangeShapeType="1"/>
                  </p:cNvSpPr>
                  <p:nvPr/>
                </p:nvSpPr>
                <p:spPr bwMode="auto">
                  <a:xfrm flipV="1">
                    <a:off x="292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7" name="Line 4801"/>
                  <p:cNvSpPr>
                    <a:spLocks noChangeShapeType="1"/>
                  </p:cNvSpPr>
                  <p:nvPr/>
                </p:nvSpPr>
                <p:spPr bwMode="auto">
                  <a:xfrm flipV="1">
                    <a:off x="292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8" name="Line 4802"/>
                  <p:cNvSpPr>
                    <a:spLocks noChangeShapeType="1"/>
                  </p:cNvSpPr>
                  <p:nvPr/>
                </p:nvSpPr>
                <p:spPr bwMode="auto">
                  <a:xfrm flipV="1">
                    <a:off x="292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9" name="Line 4803"/>
                  <p:cNvSpPr>
                    <a:spLocks noChangeShapeType="1"/>
                  </p:cNvSpPr>
                  <p:nvPr/>
                </p:nvSpPr>
                <p:spPr bwMode="auto">
                  <a:xfrm flipV="1">
                    <a:off x="292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0" name="Line 4804"/>
                  <p:cNvSpPr>
                    <a:spLocks noChangeShapeType="1"/>
                  </p:cNvSpPr>
                  <p:nvPr/>
                </p:nvSpPr>
                <p:spPr bwMode="auto">
                  <a:xfrm flipV="1">
                    <a:off x="292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1" name="Line 4805"/>
                  <p:cNvSpPr>
                    <a:spLocks noChangeShapeType="1"/>
                  </p:cNvSpPr>
                  <p:nvPr/>
                </p:nvSpPr>
                <p:spPr bwMode="auto">
                  <a:xfrm flipV="1">
                    <a:off x="292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2" name="Line 4806"/>
                  <p:cNvSpPr>
                    <a:spLocks noChangeShapeType="1"/>
                  </p:cNvSpPr>
                  <p:nvPr/>
                </p:nvSpPr>
                <p:spPr bwMode="auto">
                  <a:xfrm flipV="1">
                    <a:off x="292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3" name="Line 4807"/>
                  <p:cNvSpPr>
                    <a:spLocks noChangeShapeType="1"/>
                  </p:cNvSpPr>
                  <p:nvPr/>
                </p:nvSpPr>
                <p:spPr bwMode="auto">
                  <a:xfrm flipV="1">
                    <a:off x="292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4" name="Line 4808"/>
                  <p:cNvSpPr>
                    <a:spLocks noChangeShapeType="1"/>
                  </p:cNvSpPr>
                  <p:nvPr/>
                </p:nvSpPr>
                <p:spPr bwMode="auto">
                  <a:xfrm flipV="1">
                    <a:off x="292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5" name="Line 4809"/>
                  <p:cNvSpPr>
                    <a:spLocks noChangeShapeType="1"/>
                  </p:cNvSpPr>
                  <p:nvPr/>
                </p:nvSpPr>
                <p:spPr bwMode="auto">
                  <a:xfrm flipV="1">
                    <a:off x="292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6" name="Line 4810"/>
                  <p:cNvSpPr>
                    <a:spLocks noChangeShapeType="1"/>
                  </p:cNvSpPr>
                  <p:nvPr/>
                </p:nvSpPr>
                <p:spPr bwMode="auto">
                  <a:xfrm flipV="1">
                    <a:off x="292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7" name="Line 4811"/>
                  <p:cNvSpPr>
                    <a:spLocks noChangeShapeType="1"/>
                  </p:cNvSpPr>
                  <p:nvPr/>
                </p:nvSpPr>
                <p:spPr bwMode="auto">
                  <a:xfrm flipV="1">
                    <a:off x="292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8" name="Line 4812"/>
                  <p:cNvSpPr>
                    <a:spLocks noChangeShapeType="1"/>
                  </p:cNvSpPr>
                  <p:nvPr/>
                </p:nvSpPr>
                <p:spPr bwMode="auto">
                  <a:xfrm flipV="1">
                    <a:off x="292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9" name="Line 4813"/>
                  <p:cNvSpPr>
                    <a:spLocks noChangeShapeType="1"/>
                  </p:cNvSpPr>
                  <p:nvPr/>
                </p:nvSpPr>
                <p:spPr bwMode="auto">
                  <a:xfrm flipV="1">
                    <a:off x="292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0" name="Line 4814"/>
                  <p:cNvSpPr>
                    <a:spLocks noChangeShapeType="1"/>
                  </p:cNvSpPr>
                  <p:nvPr/>
                </p:nvSpPr>
                <p:spPr bwMode="auto">
                  <a:xfrm flipV="1">
                    <a:off x="292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1" name="Line 4815"/>
                  <p:cNvSpPr>
                    <a:spLocks noChangeShapeType="1"/>
                  </p:cNvSpPr>
                  <p:nvPr/>
                </p:nvSpPr>
                <p:spPr bwMode="auto">
                  <a:xfrm flipV="1">
                    <a:off x="292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2" name="Line 4816"/>
                  <p:cNvSpPr>
                    <a:spLocks noChangeShapeType="1"/>
                  </p:cNvSpPr>
                  <p:nvPr/>
                </p:nvSpPr>
                <p:spPr bwMode="auto">
                  <a:xfrm flipV="1">
                    <a:off x="292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3" name="Line 4817"/>
                  <p:cNvSpPr>
                    <a:spLocks noChangeShapeType="1"/>
                  </p:cNvSpPr>
                  <p:nvPr/>
                </p:nvSpPr>
                <p:spPr bwMode="auto">
                  <a:xfrm flipV="1">
                    <a:off x="292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4" name="Line 4818"/>
                  <p:cNvSpPr>
                    <a:spLocks noChangeShapeType="1"/>
                  </p:cNvSpPr>
                  <p:nvPr/>
                </p:nvSpPr>
                <p:spPr bwMode="auto">
                  <a:xfrm flipV="1">
                    <a:off x="292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5" name="Line 4819"/>
                  <p:cNvSpPr>
                    <a:spLocks noChangeShapeType="1"/>
                  </p:cNvSpPr>
                  <p:nvPr/>
                </p:nvSpPr>
                <p:spPr bwMode="auto">
                  <a:xfrm flipV="1">
                    <a:off x="292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6" name="Line 4820"/>
                  <p:cNvSpPr>
                    <a:spLocks noChangeShapeType="1"/>
                  </p:cNvSpPr>
                  <p:nvPr/>
                </p:nvSpPr>
                <p:spPr bwMode="auto">
                  <a:xfrm flipV="1">
                    <a:off x="292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7" name="Line 4821"/>
                  <p:cNvSpPr>
                    <a:spLocks noChangeShapeType="1"/>
                  </p:cNvSpPr>
                  <p:nvPr/>
                </p:nvSpPr>
                <p:spPr bwMode="auto">
                  <a:xfrm flipV="1">
                    <a:off x="292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8" name="Line 4822"/>
                  <p:cNvSpPr>
                    <a:spLocks noChangeShapeType="1"/>
                  </p:cNvSpPr>
                  <p:nvPr/>
                </p:nvSpPr>
                <p:spPr bwMode="auto">
                  <a:xfrm flipV="1">
                    <a:off x="292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9" name="Line 4823"/>
                  <p:cNvSpPr>
                    <a:spLocks noChangeShapeType="1"/>
                  </p:cNvSpPr>
                  <p:nvPr/>
                </p:nvSpPr>
                <p:spPr bwMode="auto">
                  <a:xfrm flipV="1">
                    <a:off x="292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0" name="Line 4824"/>
                  <p:cNvSpPr>
                    <a:spLocks noChangeShapeType="1"/>
                  </p:cNvSpPr>
                  <p:nvPr/>
                </p:nvSpPr>
                <p:spPr bwMode="auto">
                  <a:xfrm flipV="1">
                    <a:off x="292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1" name="Line 4825"/>
                  <p:cNvSpPr>
                    <a:spLocks noChangeShapeType="1"/>
                  </p:cNvSpPr>
                  <p:nvPr/>
                </p:nvSpPr>
                <p:spPr bwMode="auto">
                  <a:xfrm flipV="1">
                    <a:off x="292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2" name="Line 4826"/>
                  <p:cNvSpPr>
                    <a:spLocks noChangeShapeType="1"/>
                  </p:cNvSpPr>
                  <p:nvPr/>
                </p:nvSpPr>
                <p:spPr bwMode="auto">
                  <a:xfrm flipV="1">
                    <a:off x="292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3" name="Line 4827"/>
                  <p:cNvSpPr>
                    <a:spLocks noChangeShapeType="1"/>
                  </p:cNvSpPr>
                  <p:nvPr/>
                </p:nvSpPr>
                <p:spPr bwMode="auto">
                  <a:xfrm flipV="1">
                    <a:off x="292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4" name="Line 4828"/>
                  <p:cNvSpPr>
                    <a:spLocks noChangeShapeType="1"/>
                  </p:cNvSpPr>
                  <p:nvPr/>
                </p:nvSpPr>
                <p:spPr bwMode="auto">
                  <a:xfrm flipV="1">
                    <a:off x="292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5" name="Line 4829"/>
                  <p:cNvSpPr>
                    <a:spLocks noChangeShapeType="1"/>
                  </p:cNvSpPr>
                  <p:nvPr/>
                </p:nvSpPr>
                <p:spPr bwMode="auto">
                  <a:xfrm flipV="1">
                    <a:off x="292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6" name="Line 4830"/>
                  <p:cNvSpPr>
                    <a:spLocks noChangeShapeType="1"/>
                  </p:cNvSpPr>
                  <p:nvPr/>
                </p:nvSpPr>
                <p:spPr bwMode="auto">
                  <a:xfrm flipV="1">
                    <a:off x="292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7" name="Line 4831"/>
                  <p:cNvSpPr>
                    <a:spLocks noChangeShapeType="1"/>
                  </p:cNvSpPr>
                  <p:nvPr/>
                </p:nvSpPr>
                <p:spPr bwMode="auto">
                  <a:xfrm flipV="1">
                    <a:off x="292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8" name="Line 4832"/>
                  <p:cNvSpPr>
                    <a:spLocks noChangeShapeType="1"/>
                  </p:cNvSpPr>
                  <p:nvPr/>
                </p:nvSpPr>
                <p:spPr bwMode="auto">
                  <a:xfrm flipV="1">
                    <a:off x="292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9" name="Line 4833"/>
                  <p:cNvSpPr>
                    <a:spLocks noChangeShapeType="1"/>
                  </p:cNvSpPr>
                  <p:nvPr/>
                </p:nvSpPr>
                <p:spPr bwMode="auto">
                  <a:xfrm flipV="1">
                    <a:off x="292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0" name="Line 4834"/>
                  <p:cNvSpPr>
                    <a:spLocks noChangeShapeType="1"/>
                  </p:cNvSpPr>
                  <p:nvPr/>
                </p:nvSpPr>
                <p:spPr bwMode="auto">
                  <a:xfrm flipV="1">
                    <a:off x="292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1" name="Line 4835"/>
                  <p:cNvSpPr>
                    <a:spLocks noChangeShapeType="1"/>
                  </p:cNvSpPr>
                  <p:nvPr/>
                </p:nvSpPr>
                <p:spPr bwMode="auto">
                  <a:xfrm flipV="1">
                    <a:off x="292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2" name="Line 4836"/>
                  <p:cNvSpPr>
                    <a:spLocks noChangeShapeType="1"/>
                  </p:cNvSpPr>
                  <p:nvPr/>
                </p:nvSpPr>
                <p:spPr bwMode="auto">
                  <a:xfrm flipV="1">
                    <a:off x="292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3" name="Line 4837"/>
                  <p:cNvSpPr>
                    <a:spLocks noChangeShapeType="1"/>
                  </p:cNvSpPr>
                  <p:nvPr/>
                </p:nvSpPr>
                <p:spPr bwMode="auto">
                  <a:xfrm flipV="1">
                    <a:off x="292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4" name="Line 4838"/>
                  <p:cNvSpPr>
                    <a:spLocks noChangeShapeType="1"/>
                  </p:cNvSpPr>
                  <p:nvPr/>
                </p:nvSpPr>
                <p:spPr bwMode="auto">
                  <a:xfrm flipV="1">
                    <a:off x="292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5" name="Line 4839"/>
                  <p:cNvSpPr>
                    <a:spLocks noChangeShapeType="1"/>
                  </p:cNvSpPr>
                  <p:nvPr/>
                </p:nvSpPr>
                <p:spPr bwMode="auto">
                  <a:xfrm flipV="1">
                    <a:off x="292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6" name="Line 4840"/>
                  <p:cNvSpPr>
                    <a:spLocks noChangeShapeType="1"/>
                  </p:cNvSpPr>
                  <p:nvPr/>
                </p:nvSpPr>
                <p:spPr bwMode="auto">
                  <a:xfrm flipV="1">
                    <a:off x="292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7" name="Line 4841"/>
                  <p:cNvSpPr>
                    <a:spLocks noChangeShapeType="1"/>
                  </p:cNvSpPr>
                  <p:nvPr/>
                </p:nvSpPr>
                <p:spPr bwMode="auto">
                  <a:xfrm flipV="1">
                    <a:off x="292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8" name="Line 4842"/>
                  <p:cNvSpPr>
                    <a:spLocks noChangeShapeType="1"/>
                  </p:cNvSpPr>
                  <p:nvPr/>
                </p:nvSpPr>
                <p:spPr bwMode="auto">
                  <a:xfrm flipV="1">
                    <a:off x="292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9" name="Line 4843"/>
                  <p:cNvSpPr>
                    <a:spLocks noChangeShapeType="1"/>
                  </p:cNvSpPr>
                  <p:nvPr/>
                </p:nvSpPr>
                <p:spPr bwMode="auto">
                  <a:xfrm flipV="1">
                    <a:off x="292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0" name="Line 4844"/>
                  <p:cNvSpPr>
                    <a:spLocks noChangeShapeType="1"/>
                  </p:cNvSpPr>
                  <p:nvPr/>
                </p:nvSpPr>
                <p:spPr bwMode="auto">
                  <a:xfrm flipV="1">
                    <a:off x="292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1" name="Line 4845"/>
                  <p:cNvSpPr>
                    <a:spLocks noChangeShapeType="1"/>
                  </p:cNvSpPr>
                  <p:nvPr/>
                </p:nvSpPr>
                <p:spPr bwMode="auto">
                  <a:xfrm flipV="1">
                    <a:off x="292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2" name="Line 4846"/>
                  <p:cNvSpPr>
                    <a:spLocks noChangeShapeType="1"/>
                  </p:cNvSpPr>
                  <p:nvPr/>
                </p:nvSpPr>
                <p:spPr bwMode="auto">
                  <a:xfrm flipV="1">
                    <a:off x="292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3" name="Line 4847"/>
                  <p:cNvSpPr>
                    <a:spLocks noChangeShapeType="1"/>
                  </p:cNvSpPr>
                  <p:nvPr/>
                </p:nvSpPr>
                <p:spPr bwMode="auto">
                  <a:xfrm flipV="1">
                    <a:off x="292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4" name="Line 4848"/>
                  <p:cNvSpPr>
                    <a:spLocks noChangeShapeType="1"/>
                  </p:cNvSpPr>
                  <p:nvPr/>
                </p:nvSpPr>
                <p:spPr bwMode="auto">
                  <a:xfrm flipV="1">
                    <a:off x="292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5" name="Line 4849"/>
                  <p:cNvSpPr>
                    <a:spLocks noChangeShapeType="1"/>
                  </p:cNvSpPr>
                  <p:nvPr/>
                </p:nvSpPr>
                <p:spPr bwMode="auto">
                  <a:xfrm flipV="1">
                    <a:off x="292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6" name="Line 4850"/>
                  <p:cNvSpPr>
                    <a:spLocks noChangeShapeType="1"/>
                  </p:cNvSpPr>
                  <p:nvPr/>
                </p:nvSpPr>
                <p:spPr bwMode="auto">
                  <a:xfrm flipV="1">
                    <a:off x="292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7" name="Line 4851"/>
                  <p:cNvSpPr>
                    <a:spLocks noChangeShapeType="1"/>
                  </p:cNvSpPr>
                  <p:nvPr/>
                </p:nvSpPr>
                <p:spPr bwMode="auto">
                  <a:xfrm flipV="1">
                    <a:off x="292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8" name="Line 4852"/>
                  <p:cNvSpPr>
                    <a:spLocks noChangeShapeType="1"/>
                  </p:cNvSpPr>
                  <p:nvPr/>
                </p:nvSpPr>
                <p:spPr bwMode="auto">
                  <a:xfrm flipV="1">
                    <a:off x="292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9" name="Line 4853"/>
                  <p:cNvSpPr>
                    <a:spLocks noChangeShapeType="1"/>
                  </p:cNvSpPr>
                  <p:nvPr/>
                </p:nvSpPr>
                <p:spPr bwMode="auto">
                  <a:xfrm flipV="1">
                    <a:off x="292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0" name="Line 4854"/>
                  <p:cNvSpPr>
                    <a:spLocks noChangeShapeType="1"/>
                  </p:cNvSpPr>
                  <p:nvPr/>
                </p:nvSpPr>
                <p:spPr bwMode="auto">
                  <a:xfrm flipV="1">
                    <a:off x="292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1" name="Line 4855"/>
                  <p:cNvSpPr>
                    <a:spLocks noChangeShapeType="1"/>
                  </p:cNvSpPr>
                  <p:nvPr/>
                </p:nvSpPr>
                <p:spPr bwMode="auto">
                  <a:xfrm flipV="1">
                    <a:off x="292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2" name="Line 4856"/>
                  <p:cNvSpPr>
                    <a:spLocks noChangeShapeType="1"/>
                  </p:cNvSpPr>
                  <p:nvPr/>
                </p:nvSpPr>
                <p:spPr bwMode="auto">
                  <a:xfrm flipV="1">
                    <a:off x="292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3" name="Line 4857"/>
                  <p:cNvSpPr>
                    <a:spLocks noChangeShapeType="1"/>
                  </p:cNvSpPr>
                  <p:nvPr/>
                </p:nvSpPr>
                <p:spPr bwMode="auto">
                  <a:xfrm flipV="1">
                    <a:off x="292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4" name="Line 4858"/>
                  <p:cNvSpPr>
                    <a:spLocks noChangeShapeType="1"/>
                  </p:cNvSpPr>
                  <p:nvPr/>
                </p:nvSpPr>
                <p:spPr bwMode="auto">
                  <a:xfrm flipV="1">
                    <a:off x="292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5" name="Line 4859"/>
                  <p:cNvSpPr>
                    <a:spLocks noChangeShapeType="1"/>
                  </p:cNvSpPr>
                  <p:nvPr/>
                </p:nvSpPr>
                <p:spPr bwMode="auto">
                  <a:xfrm flipV="1">
                    <a:off x="292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6" name="Line 4860"/>
                  <p:cNvSpPr>
                    <a:spLocks noChangeShapeType="1"/>
                  </p:cNvSpPr>
                  <p:nvPr/>
                </p:nvSpPr>
                <p:spPr bwMode="auto">
                  <a:xfrm flipV="1">
                    <a:off x="292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7" name="Line 4861"/>
                  <p:cNvSpPr>
                    <a:spLocks noChangeShapeType="1"/>
                  </p:cNvSpPr>
                  <p:nvPr/>
                </p:nvSpPr>
                <p:spPr bwMode="auto">
                  <a:xfrm flipV="1">
                    <a:off x="292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8" name="Line 4862"/>
                  <p:cNvSpPr>
                    <a:spLocks noChangeShapeType="1"/>
                  </p:cNvSpPr>
                  <p:nvPr/>
                </p:nvSpPr>
                <p:spPr bwMode="auto">
                  <a:xfrm flipV="1">
                    <a:off x="292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9" name="Line 4863"/>
                  <p:cNvSpPr>
                    <a:spLocks noChangeShapeType="1"/>
                  </p:cNvSpPr>
                  <p:nvPr/>
                </p:nvSpPr>
                <p:spPr bwMode="auto">
                  <a:xfrm flipV="1">
                    <a:off x="292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0" name="Line 4864"/>
                  <p:cNvSpPr>
                    <a:spLocks noChangeShapeType="1"/>
                  </p:cNvSpPr>
                  <p:nvPr/>
                </p:nvSpPr>
                <p:spPr bwMode="auto">
                  <a:xfrm flipV="1">
                    <a:off x="292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1" name="Line 4865"/>
                  <p:cNvSpPr>
                    <a:spLocks noChangeShapeType="1"/>
                  </p:cNvSpPr>
                  <p:nvPr/>
                </p:nvSpPr>
                <p:spPr bwMode="auto">
                  <a:xfrm flipV="1">
                    <a:off x="292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2" name="Line 4866"/>
                  <p:cNvSpPr>
                    <a:spLocks noChangeShapeType="1"/>
                  </p:cNvSpPr>
                  <p:nvPr/>
                </p:nvSpPr>
                <p:spPr bwMode="auto">
                  <a:xfrm flipV="1">
                    <a:off x="292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3" name="Line 4867"/>
                  <p:cNvSpPr>
                    <a:spLocks noChangeShapeType="1"/>
                  </p:cNvSpPr>
                  <p:nvPr/>
                </p:nvSpPr>
                <p:spPr bwMode="auto">
                  <a:xfrm flipV="1">
                    <a:off x="292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4" name="Line 4868"/>
                  <p:cNvSpPr>
                    <a:spLocks noChangeShapeType="1"/>
                  </p:cNvSpPr>
                  <p:nvPr/>
                </p:nvSpPr>
                <p:spPr bwMode="auto">
                  <a:xfrm flipV="1">
                    <a:off x="292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5" name="Line 4869"/>
                  <p:cNvSpPr>
                    <a:spLocks noChangeShapeType="1"/>
                  </p:cNvSpPr>
                  <p:nvPr/>
                </p:nvSpPr>
                <p:spPr bwMode="auto">
                  <a:xfrm flipV="1">
                    <a:off x="292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6" name="Line 4870"/>
                  <p:cNvSpPr>
                    <a:spLocks noChangeShapeType="1"/>
                  </p:cNvSpPr>
                  <p:nvPr/>
                </p:nvSpPr>
                <p:spPr bwMode="auto">
                  <a:xfrm flipV="1">
                    <a:off x="292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7" name="Line 4871"/>
                  <p:cNvSpPr>
                    <a:spLocks noChangeShapeType="1"/>
                  </p:cNvSpPr>
                  <p:nvPr/>
                </p:nvSpPr>
                <p:spPr bwMode="auto">
                  <a:xfrm flipV="1">
                    <a:off x="292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8" name="Line 4872"/>
                  <p:cNvSpPr>
                    <a:spLocks noChangeShapeType="1"/>
                  </p:cNvSpPr>
                  <p:nvPr/>
                </p:nvSpPr>
                <p:spPr bwMode="auto">
                  <a:xfrm flipV="1">
                    <a:off x="292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9" name="Line 4873"/>
                  <p:cNvSpPr>
                    <a:spLocks noChangeShapeType="1"/>
                  </p:cNvSpPr>
                  <p:nvPr/>
                </p:nvSpPr>
                <p:spPr bwMode="auto">
                  <a:xfrm flipV="1">
                    <a:off x="292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0" name="Line 4874"/>
                  <p:cNvSpPr>
                    <a:spLocks noChangeShapeType="1"/>
                  </p:cNvSpPr>
                  <p:nvPr/>
                </p:nvSpPr>
                <p:spPr bwMode="auto">
                  <a:xfrm flipV="1">
                    <a:off x="292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1" name="Line 4875"/>
                  <p:cNvSpPr>
                    <a:spLocks noChangeShapeType="1"/>
                  </p:cNvSpPr>
                  <p:nvPr/>
                </p:nvSpPr>
                <p:spPr bwMode="auto">
                  <a:xfrm flipV="1">
                    <a:off x="2924"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2" name="Line 4876"/>
                  <p:cNvSpPr>
                    <a:spLocks noChangeShapeType="1"/>
                  </p:cNvSpPr>
                  <p:nvPr/>
                </p:nvSpPr>
                <p:spPr bwMode="auto">
                  <a:xfrm flipV="1">
                    <a:off x="2924"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3" name="Line 4877"/>
                  <p:cNvSpPr>
                    <a:spLocks noChangeShapeType="1"/>
                  </p:cNvSpPr>
                  <p:nvPr/>
                </p:nvSpPr>
                <p:spPr bwMode="auto">
                  <a:xfrm flipV="1">
                    <a:off x="2924"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4" name="Line 4878"/>
                  <p:cNvSpPr>
                    <a:spLocks noChangeShapeType="1"/>
                  </p:cNvSpPr>
                  <p:nvPr/>
                </p:nvSpPr>
                <p:spPr bwMode="auto">
                  <a:xfrm flipV="1">
                    <a:off x="2924"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5" name="Line 4879"/>
                  <p:cNvSpPr>
                    <a:spLocks noChangeShapeType="1"/>
                  </p:cNvSpPr>
                  <p:nvPr/>
                </p:nvSpPr>
                <p:spPr bwMode="auto">
                  <a:xfrm flipV="1">
                    <a:off x="2924"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6" name="Line 4880"/>
                  <p:cNvSpPr>
                    <a:spLocks noChangeShapeType="1"/>
                  </p:cNvSpPr>
                  <p:nvPr/>
                </p:nvSpPr>
                <p:spPr bwMode="auto">
                  <a:xfrm flipV="1">
                    <a:off x="2924"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7" name="Line 4881"/>
                  <p:cNvSpPr>
                    <a:spLocks noChangeShapeType="1"/>
                  </p:cNvSpPr>
                  <p:nvPr/>
                </p:nvSpPr>
                <p:spPr bwMode="auto">
                  <a:xfrm flipV="1">
                    <a:off x="2924"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8" name="Line 4882"/>
                  <p:cNvSpPr>
                    <a:spLocks noChangeShapeType="1"/>
                  </p:cNvSpPr>
                  <p:nvPr/>
                </p:nvSpPr>
                <p:spPr bwMode="auto">
                  <a:xfrm flipV="1">
                    <a:off x="2924"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9" name="Line 4883"/>
                  <p:cNvSpPr>
                    <a:spLocks noChangeShapeType="1"/>
                  </p:cNvSpPr>
                  <p:nvPr/>
                </p:nvSpPr>
                <p:spPr bwMode="auto">
                  <a:xfrm flipV="1">
                    <a:off x="2924"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0" name="Line 4884"/>
                  <p:cNvSpPr>
                    <a:spLocks noChangeShapeType="1"/>
                  </p:cNvSpPr>
                  <p:nvPr/>
                </p:nvSpPr>
                <p:spPr bwMode="auto">
                  <a:xfrm flipV="1">
                    <a:off x="2924"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1" name="Line 4885"/>
                  <p:cNvSpPr>
                    <a:spLocks noChangeShapeType="1"/>
                  </p:cNvSpPr>
                  <p:nvPr/>
                </p:nvSpPr>
                <p:spPr bwMode="auto">
                  <a:xfrm flipV="1">
                    <a:off x="2924"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2" name="Line 4886"/>
                  <p:cNvSpPr>
                    <a:spLocks noChangeShapeType="1"/>
                  </p:cNvSpPr>
                  <p:nvPr/>
                </p:nvSpPr>
                <p:spPr bwMode="auto">
                  <a:xfrm flipV="1">
                    <a:off x="2924"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3" name="Line 4887"/>
                  <p:cNvSpPr>
                    <a:spLocks noChangeShapeType="1"/>
                  </p:cNvSpPr>
                  <p:nvPr/>
                </p:nvSpPr>
                <p:spPr bwMode="auto">
                  <a:xfrm flipV="1">
                    <a:off x="2924"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4" name="Line 4888"/>
                  <p:cNvSpPr>
                    <a:spLocks noChangeShapeType="1"/>
                  </p:cNvSpPr>
                  <p:nvPr/>
                </p:nvSpPr>
                <p:spPr bwMode="auto">
                  <a:xfrm flipV="1">
                    <a:off x="2924"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5" name="Line 4889"/>
                  <p:cNvSpPr>
                    <a:spLocks noChangeShapeType="1"/>
                  </p:cNvSpPr>
                  <p:nvPr/>
                </p:nvSpPr>
                <p:spPr bwMode="auto">
                  <a:xfrm flipV="1">
                    <a:off x="2924"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6" name="Line 4890"/>
                  <p:cNvSpPr>
                    <a:spLocks noChangeShapeType="1"/>
                  </p:cNvSpPr>
                  <p:nvPr/>
                </p:nvSpPr>
                <p:spPr bwMode="auto">
                  <a:xfrm flipV="1">
                    <a:off x="2924"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7" name="Line 4891"/>
                  <p:cNvSpPr>
                    <a:spLocks noChangeShapeType="1"/>
                  </p:cNvSpPr>
                  <p:nvPr/>
                </p:nvSpPr>
                <p:spPr bwMode="auto">
                  <a:xfrm flipV="1">
                    <a:off x="2924"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8" name="Line 4892"/>
                  <p:cNvSpPr>
                    <a:spLocks noChangeShapeType="1"/>
                  </p:cNvSpPr>
                  <p:nvPr/>
                </p:nvSpPr>
                <p:spPr bwMode="auto">
                  <a:xfrm flipV="1">
                    <a:off x="2924"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9" name="Line 4893"/>
                  <p:cNvSpPr>
                    <a:spLocks noChangeShapeType="1"/>
                  </p:cNvSpPr>
                  <p:nvPr/>
                </p:nvSpPr>
                <p:spPr bwMode="auto">
                  <a:xfrm flipV="1">
                    <a:off x="2924"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0" name="Line 4894"/>
                  <p:cNvSpPr>
                    <a:spLocks noChangeShapeType="1"/>
                  </p:cNvSpPr>
                  <p:nvPr/>
                </p:nvSpPr>
                <p:spPr bwMode="auto">
                  <a:xfrm flipV="1">
                    <a:off x="2924"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1" name="Line 4895"/>
                  <p:cNvSpPr>
                    <a:spLocks noChangeShapeType="1"/>
                  </p:cNvSpPr>
                  <p:nvPr/>
                </p:nvSpPr>
                <p:spPr bwMode="auto">
                  <a:xfrm flipV="1">
                    <a:off x="2924"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2" name="Line 4896"/>
                  <p:cNvSpPr>
                    <a:spLocks noChangeShapeType="1"/>
                  </p:cNvSpPr>
                  <p:nvPr/>
                </p:nvSpPr>
                <p:spPr bwMode="auto">
                  <a:xfrm flipV="1">
                    <a:off x="2924"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3" name="Line 4897"/>
                  <p:cNvSpPr>
                    <a:spLocks noChangeShapeType="1"/>
                  </p:cNvSpPr>
                  <p:nvPr/>
                </p:nvSpPr>
                <p:spPr bwMode="auto">
                  <a:xfrm flipV="1">
                    <a:off x="2924"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4" name="Line 4898"/>
                  <p:cNvSpPr>
                    <a:spLocks noChangeShapeType="1"/>
                  </p:cNvSpPr>
                  <p:nvPr/>
                </p:nvSpPr>
                <p:spPr bwMode="auto">
                  <a:xfrm flipV="1">
                    <a:off x="2924"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5" name="Line 4899"/>
                  <p:cNvSpPr>
                    <a:spLocks noChangeShapeType="1"/>
                  </p:cNvSpPr>
                  <p:nvPr/>
                </p:nvSpPr>
                <p:spPr bwMode="auto">
                  <a:xfrm flipV="1">
                    <a:off x="2924"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6" name="Line 4900"/>
                  <p:cNvSpPr>
                    <a:spLocks noChangeShapeType="1"/>
                  </p:cNvSpPr>
                  <p:nvPr/>
                </p:nvSpPr>
                <p:spPr bwMode="auto">
                  <a:xfrm flipV="1">
                    <a:off x="2924"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7" name="Line 4901"/>
                  <p:cNvSpPr>
                    <a:spLocks noChangeShapeType="1"/>
                  </p:cNvSpPr>
                  <p:nvPr/>
                </p:nvSpPr>
                <p:spPr bwMode="auto">
                  <a:xfrm flipV="1">
                    <a:off x="2924"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8" name="Line 4902"/>
                  <p:cNvSpPr>
                    <a:spLocks noChangeShapeType="1"/>
                  </p:cNvSpPr>
                  <p:nvPr/>
                </p:nvSpPr>
                <p:spPr bwMode="auto">
                  <a:xfrm flipV="1">
                    <a:off x="2924"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9" name="Line 4903"/>
                  <p:cNvSpPr>
                    <a:spLocks noChangeShapeType="1"/>
                  </p:cNvSpPr>
                  <p:nvPr/>
                </p:nvSpPr>
                <p:spPr bwMode="auto">
                  <a:xfrm flipV="1">
                    <a:off x="2924"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0" name="Line 4904"/>
                  <p:cNvSpPr>
                    <a:spLocks noChangeShapeType="1"/>
                  </p:cNvSpPr>
                  <p:nvPr/>
                </p:nvSpPr>
                <p:spPr bwMode="auto">
                  <a:xfrm flipV="1">
                    <a:off x="2924"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1" name="Line 4905"/>
                  <p:cNvSpPr>
                    <a:spLocks noChangeShapeType="1"/>
                  </p:cNvSpPr>
                  <p:nvPr/>
                </p:nvSpPr>
                <p:spPr bwMode="auto">
                  <a:xfrm flipV="1">
                    <a:off x="2924"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2" name="Line 4906"/>
                  <p:cNvSpPr>
                    <a:spLocks noChangeShapeType="1"/>
                  </p:cNvSpPr>
                  <p:nvPr/>
                </p:nvSpPr>
                <p:spPr bwMode="auto">
                  <a:xfrm flipV="1">
                    <a:off x="2924"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3" name="Line 4907"/>
                  <p:cNvSpPr>
                    <a:spLocks noChangeShapeType="1"/>
                  </p:cNvSpPr>
                  <p:nvPr/>
                </p:nvSpPr>
                <p:spPr bwMode="auto">
                  <a:xfrm flipV="1">
                    <a:off x="2924"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4" name="Line 4908"/>
                  <p:cNvSpPr>
                    <a:spLocks noChangeShapeType="1"/>
                  </p:cNvSpPr>
                  <p:nvPr/>
                </p:nvSpPr>
                <p:spPr bwMode="auto">
                  <a:xfrm flipV="1">
                    <a:off x="2924"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5" name="Line 4909"/>
                  <p:cNvSpPr>
                    <a:spLocks noChangeShapeType="1"/>
                  </p:cNvSpPr>
                  <p:nvPr/>
                </p:nvSpPr>
                <p:spPr bwMode="auto">
                  <a:xfrm flipV="1">
                    <a:off x="2924"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6" name="Line 4910"/>
                  <p:cNvSpPr>
                    <a:spLocks noChangeShapeType="1"/>
                  </p:cNvSpPr>
                  <p:nvPr/>
                </p:nvSpPr>
                <p:spPr bwMode="auto">
                  <a:xfrm flipV="1">
                    <a:off x="2924"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7" name="Line 4911"/>
                  <p:cNvSpPr>
                    <a:spLocks noChangeShapeType="1"/>
                  </p:cNvSpPr>
                  <p:nvPr/>
                </p:nvSpPr>
                <p:spPr bwMode="auto">
                  <a:xfrm flipV="1">
                    <a:off x="2924"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8" name="Line 4912"/>
                  <p:cNvSpPr>
                    <a:spLocks noChangeShapeType="1"/>
                  </p:cNvSpPr>
                  <p:nvPr/>
                </p:nvSpPr>
                <p:spPr bwMode="auto">
                  <a:xfrm flipV="1">
                    <a:off x="2924"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9" name="Line 4913"/>
                  <p:cNvSpPr>
                    <a:spLocks noChangeShapeType="1"/>
                  </p:cNvSpPr>
                  <p:nvPr/>
                </p:nvSpPr>
                <p:spPr bwMode="auto">
                  <a:xfrm flipV="1">
                    <a:off x="2924"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0" name="Line 4914"/>
                  <p:cNvSpPr>
                    <a:spLocks noChangeShapeType="1"/>
                  </p:cNvSpPr>
                  <p:nvPr/>
                </p:nvSpPr>
                <p:spPr bwMode="auto">
                  <a:xfrm flipV="1">
                    <a:off x="2924"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1" name="Line 4915"/>
                  <p:cNvSpPr>
                    <a:spLocks noChangeShapeType="1"/>
                  </p:cNvSpPr>
                  <p:nvPr/>
                </p:nvSpPr>
                <p:spPr bwMode="auto">
                  <a:xfrm flipV="1">
                    <a:off x="2924"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2" name="Line 4916"/>
                  <p:cNvSpPr>
                    <a:spLocks noChangeShapeType="1"/>
                  </p:cNvSpPr>
                  <p:nvPr/>
                </p:nvSpPr>
                <p:spPr bwMode="auto">
                  <a:xfrm flipV="1">
                    <a:off x="2924"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3" name="Line 4917"/>
                  <p:cNvSpPr>
                    <a:spLocks noChangeShapeType="1"/>
                  </p:cNvSpPr>
                  <p:nvPr/>
                </p:nvSpPr>
                <p:spPr bwMode="auto">
                  <a:xfrm flipV="1">
                    <a:off x="2924"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4" name="Line 4918"/>
                  <p:cNvSpPr>
                    <a:spLocks noChangeShapeType="1"/>
                  </p:cNvSpPr>
                  <p:nvPr/>
                </p:nvSpPr>
                <p:spPr bwMode="auto">
                  <a:xfrm flipV="1">
                    <a:off x="2924"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5" name="Line 4919"/>
                  <p:cNvSpPr>
                    <a:spLocks noChangeShapeType="1"/>
                  </p:cNvSpPr>
                  <p:nvPr/>
                </p:nvSpPr>
                <p:spPr bwMode="auto">
                  <a:xfrm flipV="1">
                    <a:off x="2924"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6" name="Line 4920"/>
                  <p:cNvSpPr>
                    <a:spLocks noChangeShapeType="1"/>
                  </p:cNvSpPr>
                  <p:nvPr/>
                </p:nvSpPr>
                <p:spPr bwMode="auto">
                  <a:xfrm flipV="1">
                    <a:off x="2924"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7" name="Line 4921"/>
                  <p:cNvSpPr>
                    <a:spLocks noChangeShapeType="1"/>
                  </p:cNvSpPr>
                  <p:nvPr/>
                </p:nvSpPr>
                <p:spPr bwMode="auto">
                  <a:xfrm flipV="1">
                    <a:off x="2924"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8" name="Line 4922"/>
                  <p:cNvSpPr>
                    <a:spLocks noChangeShapeType="1"/>
                  </p:cNvSpPr>
                  <p:nvPr/>
                </p:nvSpPr>
                <p:spPr bwMode="auto">
                  <a:xfrm flipV="1">
                    <a:off x="2924"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9" name="Line 4923"/>
                  <p:cNvSpPr>
                    <a:spLocks noChangeShapeType="1"/>
                  </p:cNvSpPr>
                  <p:nvPr/>
                </p:nvSpPr>
                <p:spPr bwMode="auto">
                  <a:xfrm flipV="1">
                    <a:off x="2924"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0" name="Line 4924"/>
                  <p:cNvSpPr>
                    <a:spLocks noChangeShapeType="1"/>
                  </p:cNvSpPr>
                  <p:nvPr/>
                </p:nvSpPr>
                <p:spPr bwMode="auto">
                  <a:xfrm flipV="1">
                    <a:off x="2924"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1" name="Line 4925"/>
                  <p:cNvSpPr>
                    <a:spLocks noChangeShapeType="1"/>
                  </p:cNvSpPr>
                  <p:nvPr/>
                </p:nvSpPr>
                <p:spPr bwMode="auto">
                  <a:xfrm flipV="1">
                    <a:off x="2924"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2" name="Line 4926"/>
                  <p:cNvSpPr>
                    <a:spLocks noChangeShapeType="1"/>
                  </p:cNvSpPr>
                  <p:nvPr/>
                </p:nvSpPr>
                <p:spPr bwMode="auto">
                  <a:xfrm flipV="1">
                    <a:off x="2924"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3" name="Line 4927"/>
                  <p:cNvSpPr>
                    <a:spLocks noChangeShapeType="1"/>
                  </p:cNvSpPr>
                  <p:nvPr/>
                </p:nvSpPr>
                <p:spPr bwMode="auto">
                  <a:xfrm flipV="1">
                    <a:off x="2924"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4" name="Line 4928"/>
                  <p:cNvSpPr>
                    <a:spLocks noChangeShapeType="1"/>
                  </p:cNvSpPr>
                  <p:nvPr/>
                </p:nvSpPr>
                <p:spPr bwMode="auto">
                  <a:xfrm flipV="1">
                    <a:off x="2924"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5" name="Line 4929"/>
                  <p:cNvSpPr>
                    <a:spLocks noChangeShapeType="1"/>
                  </p:cNvSpPr>
                  <p:nvPr/>
                </p:nvSpPr>
                <p:spPr bwMode="auto">
                  <a:xfrm flipV="1">
                    <a:off x="2924"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6" name="Line 4930"/>
                  <p:cNvSpPr>
                    <a:spLocks noChangeShapeType="1"/>
                  </p:cNvSpPr>
                  <p:nvPr/>
                </p:nvSpPr>
                <p:spPr bwMode="auto">
                  <a:xfrm flipV="1">
                    <a:off x="2924"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7" name="Line 4931"/>
                  <p:cNvSpPr>
                    <a:spLocks noChangeShapeType="1"/>
                  </p:cNvSpPr>
                  <p:nvPr/>
                </p:nvSpPr>
                <p:spPr bwMode="auto">
                  <a:xfrm flipV="1">
                    <a:off x="2924"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8" name="Line 4932"/>
                  <p:cNvSpPr>
                    <a:spLocks noChangeShapeType="1"/>
                  </p:cNvSpPr>
                  <p:nvPr/>
                </p:nvSpPr>
                <p:spPr bwMode="auto">
                  <a:xfrm flipV="1">
                    <a:off x="2924"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9" name="Line 4933"/>
                  <p:cNvSpPr>
                    <a:spLocks noChangeShapeType="1"/>
                  </p:cNvSpPr>
                  <p:nvPr/>
                </p:nvSpPr>
                <p:spPr bwMode="auto">
                  <a:xfrm flipV="1">
                    <a:off x="2924"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0" name="Line 4934"/>
                  <p:cNvSpPr>
                    <a:spLocks noChangeShapeType="1"/>
                  </p:cNvSpPr>
                  <p:nvPr/>
                </p:nvSpPr>
                <p:spPr bwMode="auto">
                  <a:xfrm flipV="1">
                    <a:off x="2924"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1" name="Line 4935"/>
                  <p:cNvSpPr>
                    <a:spLocks noChangeShapeType="1"/>
                  </p:cNvSpPr>
                  <p:nvPr/>
                </p:nvSpPr>
                <p:spPr bwMode="auto">
                  <a:xfrm flipV="1">
                    <a:off x="2924"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2" name="Line 4936"/>
                  <p:cNvSpPr>
                    <a:spLocks noChangeShapeType="1"/>
                  </p:cNvSpPr>
                  <p:nvPr/>
                </p:nvSpPr>
                <p:spPr bwMode="auto">
                  <a:xfrm flipV="1">
                    <a:off x="2924"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3" name="Line 4937"/>
                  <p:cNvSpPr>
                    <a:spLocks noChangeShapeType="1"/>
                  </p:cNvSpPr>
                  <p:nvPr/>
                </p:nvSpPr>
                <p:spPr bwMode="auto">
                  <a:xfrm flipV="1">
                    <a:off x="2924"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4" name="Line 4938"/>
                  <p:cNvSpPr>
                    <a:spLocks noChangeShapeType="1"/>
                  </p:cNvSpPr>
                  <p:nvPr/>
                </p:nvSpPr>
                <p:spPr bwMode="auto">
                  <a:xfrm flipV="1">
                    <a:off x="2924"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6" name="Group 5140"/>
                <p:cNvGrpSpPr>
                  <a:grpSpLocks/>
                </p:cNvGrpSpPr>
                <p:nvPr/>
              </p:nvGrpSpPr>
              <p:grpSpPr bwMode="auto">
                <a:xfrm>
                  <a:off x="2341" y="425"/>
                  <a:ext cx="348" cy="2337"/>
                  <a:chOff x="2872" y="1105"/>
                  <a:chExt cx="348" cy="2337"/>
                </a:xfrm>
              </p:grpSpPr>
              <p:sp>
                <p:nvSpPr>
                  <p:cNvPr id="335" name="Line 4940"/>
                  <p:cNvSpPr>
                    <a:spLocks noChangeShapeType="1"/>
                  </p:cNvSpPr>
                  <p:nvPr/>
                </p:nvSpPr>
                <p:spPr bwMode="auto">
                  <a:xfrm flipV="1">
                    <a:off x="2924"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6" name="Line 4941"/>
                  <p:cNvSpPr>
                    <a:spLocks noChangeShapeType="1"/>
                  </p:cNvSpPr>
                  <p:nvPr/>
                </p:nvSpPr>
                <p:spPr bwMode="auto">
                  <a:xfrm flipV="1">
                    <a:off x="2924"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7" name="Line 4942"/>
                  <p:cNvSpPr>
                    <a:spLocks noChangeShapeType="1"/>
                  </p:cNvSpPr>
                  <p:nvPr/>
                </p:nvSpPr>
                <p:spPr bwMode="auto">
                  <a:xfrm flipV="1">
                    <a:off x="2924"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8" name="Line 4943"/>
                  <p:cNvSpPr>
                    <a:spLocks noChangeShapeType="1"/>
                  </p:cNvSpPr>
                  <p:nvPr/>
                </p:nvSpPr>
                <p:spPr bwMode="auto">
                  <a:xfrm flipV="1">
                    <a:off x="2924"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9" name="Line 4944"/>
                  <p:cNvSpPr>
                    <a:spLocks noChangeShapeType="1"/>
                  </p:cNvSpPr>
                  <p:nvPr/>
                </p:nvSpPr>
                <p:spPr bwMode="auto">
                  <a:xfrm flipV="1">
                    <a:off x="2924"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0" name="Line 4945"/>
                  <p:cNvSpPr>
                    <a:spLocks noChangeShapeType="1"/>
                  </p:cNvSpPr>
                  <p:nvPr/>
                </p:nvSpPr>
                <p:spPr bwMode="auto">
                  <a:xfrm flipV="1">
                    <a:off x="2924"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1" name="Line 4946"/>
                  <p:cNvSpPr>
                    <a:spLocks noChangeShapeType="1"/>
                  </p:cNvSpPr>
                  <p:nvPr/>
                </p:nvSpPr>
                <p:spPr bwMode="auto">
                  <a:xfrm flipV="1">
                    <a:off x="2924"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2" name="Line 4947"/>
                  <p:cNvSpPr>
                    <a:spLocks noChangeShapeType="1"/>
                  </p:cNvSpPr>
                  <p:nvPr/>
                </p:nvSpPr>
                <p:spPr bwMode="auto">
                  <a:xfrm flipV="1">
                    <a:off x="2924"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3" name="Line 4948"/>
                  <p:cNvSpPr>
                    <a:spLocks noChangeShapeType="1"/>
                  </p:cNvSpPr>
                  <p:nvPr/>
                </p:nvSpPr>
                <p:spPr bwMode="auto">
                  <a:xfrm flipV="1">
                    <a:off x="2924"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4" name="Line 4949"/>
                  <p:cNvSpPr>
                    <a:spLocks noChangeShapeType="1"/>
                  </p:cNvSpPr>
                  <p:nvPr/>
                </p:nvSpPr>
                <p:spPr bwMode="auto">
                  <a:xfrm flipV="1">
                    <a:off x="2924"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5" name="Line 4950"/>
                  <p:cNvSpPr>
                    <a:spLocks noChangeShapeType="1"/>
                  </p:cNvSpPr>
                  <p:nvPr/>
                </p:nvSpPr>
                <p:spPr bwMode="auto">
                  <a:xfrm flipV="1">
                    <a:off x="2924"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6" name="Line 4951"/>
                  <p:cNvSpPr>
                    <a:spLocks noChangeShapeType="1"/>
                  </p:cNvSpPr>
                  <p:nvPr/>
                </p:nvSpPr>
                <p:spPr bwMode="auto">
                  <a:xfrm flipV="1">
                    <a:off x="2924"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7" name="Line 4952"/>
                  <p:cNvSpPr>
                    <a:spLocks noChangeShapeType="1"/>
                  </p:cNvSpPr>
                  <p:nvPr/>
                </p:nvSpPr>
                <p:spPr bwMode="auto">
                  <a:xfrm flipV="1">
                    <a:off x="2924"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8" name="Line 4953"/>
                  <p:cNvSpPr>
                    <a:spLocks noChangeShapeType="1"/>
                  </p:cNvSpPr>
                  <p:nvPr/>
                </p:nvSpPr>
                <p:spPr bwMode="auto">
                  <a:xfrm flipV="1">
                    <a:off x="2924"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9" name="Line 4954"/>
                  <p:cNvSpPr>
                    <a:spLocks noChangeShapeType="1"/>
                  </p:cNvSpPr>
                  <p:nvPr/>
                </p:nvSpPr>
                <p:spPr bwMode="auto">
                  <a:xfrm flipV="1">
                    <a:off x="2924"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0" name="Line 4955"/>
                  <p:cNvSpPr>
                    <a:spLocks noChangeShapeType="1"/>
                  </p:cNvSpPr>
                  <p:nvPr/>
                </p:nvSpPr>
                <p:spPr bwMode="auto">
                  <a:xfrm flipV="1">
                    <a:off x="2924"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1" name="Line 4956"/>
                  <p:cNvSpPr>
                    <a:spLocks noChangeShapeType="1"/>
                  </p:cNvSpPr>
                  <p:nvPr/>
                </p:nvSpPr>
                <p:spPr bwMode="auto">
                  <a:xfrm flipV="1">
                    <a:off x="2924"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2" name="Line 4957"/>
                  <p:cNvSpPr>
                    <a:spLocks noChangeShapeType="1"/>
                  </p:cNvSpPr>
                  <p:nvPr/>
                </p:nvSpPr>
                <p:spPr bwMode="auto">
                  <a:xfrm flipV="1">
                    <a:off x="2924"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3" name="Line 4958"/>
                  <p:cNvSpPr>
                    <a:spLocks noChangeShapeType="1"/>
                  </p:cNvSpPr>
                  <p:nvPr/>
                </p:nvSpPr>
                <p:spPr bwMode="auto">
                  <a:xfrm flipV="1">
                    <a:off x="2924"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4" name="Line 4959"/>
                  <p:cNvSpPr>
                    <a:spLocks noChangeShapeType="1"/>
                  </p:cNvSpPr>
                  <p:nvPr/>
                </p:nvSpPr>
                <p:spPr bwMode="auto">
                  <a:xfrm flipV="1">
                    <a:off x="2924"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5" name="Line 4960"/>
                  <p:cNvSpPr>
                    <a:spLocks noChangeShapeType="1"/>
                  </p:cNvSpPr>
                  <p:nvPr/>
                </p:nvSpPr>
                <p:spPr bwMode="auto">
                  <a:xfrm flipV="1">
                    <a:off x="2924"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6" name="Line 4961"/>
                  <p:cNvSpPr>
                    <a:spLocks noChangeShapeType="1"/>
                  </p:cNvSpPr>
                  <p:nvPr/>
                </p:nvSpPr>
                <p:spPr bwMode="auto">
                  <a:xfrm flipV="1">
                    <a:off x="2924"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7" name="Line 4962"/>
                  <p:cNvSpPr>
                    <a:spLocks noChangeShapeType="1"/>
                  </p:cNvSpPr>
                  <p:nvPr/>
                </p:nvSpPr>
                <p:spPr bwMode="auto">
                  <a:xfrm flipV="1">
                    <a:off x="2924"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8" name="Line 4963"/>
                  <p:cNvSpPr>
                    <a:spLocks noChangeShapeType="1"/>
                  </p:cNvSpPr>
                  <p:nvPr/>
                </p:nvSpPr>
                <p:spPr bwMode="auto">
                  <a:xfrm flipV="1">
                    <a:off x="2924"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9" name="Line 4964"/>
                  <p:cNvSpPr>
                    <a:spLocks noChangeShapeType="1"/>
                  </p:cNvSpPr>
                  <p:nvPr/>
                </p:nvSpPr>
                <p:spPr bwMode="auto">
                  <a:xfrm flipV="1">
                    <a:off x="2924"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0" name="Line 4965"/>
                  <p:cNvSpPr>
                    <a:spLocks noChangeShapeType="1"/>
                  </p:cNvSpPr>
                  <p:nvPr/>
                </p:nvSpPr>
                <p:spPr bwMode="auto">
                  <a:xfrm flipV="1">
                    <a:off x="2924"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1" name="Line 4966"/>
                  <p:cNvSpPr>
                    <a:spLocks noChangeShapeType="1"/>
                  </p:cNvSpPr>
                  <p:nvPr/>
                </p:nvSpPr>
                <p:spPr bwMode="auto">
                  <a:xfrm flipV="1">
                    <a:off x="2924"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2" name="Line 4967"/>
                  <p:cNvSpPr>
                    <a:spLocks noChangeShapeType="1"/>
                  </p:cNvSpPr>
                  <p:nvPr/>
                </p:nvSpPr>
                <p:spPr bwMode="auto">
                  <a:xfrm flipV="1">
                    <a:off x="2924"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3" name="Line 4968"/>
                  <p:cNvSpPr>
                    <a:spLocks noChangeShapeType="1"/>
                  </p:cNvSpPr>
                  <p:nvPr/>
                </p:nvSpPr>
                <p:spPr bwMode="auto">
                  <a:xfrm flipV="1">
                    <a:off x="2924"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4" name="Line 4969"/>
                  <p:cNvSpPr>
                    <a:spLocks noChangeShapeType="1"/>
                  </p:cNvSpPr>
                  <p:nvPr/>
                </p:nvSpPr>
                <p:spPr bwMode="auto">
                  <a:xfrm flipV="1">
                    <a:off x="2924"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5" name="Line 4970"/>
                  <p:cNvSpPr>
                    <a:spLocks noChangeShapeType="1"/>
                  </p:cNvSpPr>
                  <p:nvPr/>
                </p:nvSpPr>
                <p:spPr bwMode="auto">
                  <a:xfrm flipV="1">
                    <a:off x="2924"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6" name="Rectangle 4971"/>
                  <p:cNvSpPr>
                    <a:spLocks noChangeArrowheads="1"/>
                  </p:cNvSpPr>
                  <p:nvPr/>
                </p:nvSpPr>
                <p:spPr bwMode="auto">
                  <a:xfrm>
                    <a:off x="2872"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C00000"/>
                        </a:solidFill>
                        <a:cs typeface="Arial" panose="020B0604020202020204" pitchFamily="34" charset="0"/>
                      </a:rPr>
                      <a:t>1</a:t>
                    </a:r>
                  </a:p>
                </p:txBody>
              </p:sp>
              <p:sp>
                <p:nvSpPr>
                  <p:cNvPr id="367" name="Line 4972"/>
                  <p:cNvSpPr>
                    <a:spLocks noChangeShapeType="1"/>
                  </p:cNvSpPr>
                  <p:nvPr/>
                </p:nvSpPr>
                <p:spPr bwMode="auto">
                  <a:xfrm>
                    <a:off x="321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8" name="Line 4973"/>
                  <p:cNvSpPr>
                    <a:spLocks noChangeShapeType="1"/>
                  </p:cNvSpPr>
                  <p:nvPr/>
                </p:nvSpPr>
                <p:spPr bwMode="auto">
                  <a:xfrm flipV="1">
                    <a:off x="3219"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9" name="Line 4974"/>
                  <p:cNvSpPr>
                    <a:spLocks noChangeShapeType="1"/>
                  </p:cNvSpPr>
                  <p:nvPr/>
                </p:nvSpPr>
                <p:spPr bwMode="auto">
                  <a:xfrm flipV="1">
                    <a:off x="3219"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0" name="Line 4975"/>
                  <p:cNvSpPr>
                    <a:spLocks noChangeShapeType="1"/>
                  </p:cNvSpPr>
                  <p:nvPr/>
                </p:nvSpPr>
                <p:spPr bwMode="auto">
                  <a:xfrm flipV="1">
                    <a:off x="3219"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1" name="Line 4976"/>
                  <p:cNvSpPr>
                    <a:spLocks noChangeShapeType="1"/>
                  </p:cNvSpPr>
                  <p:nvPr/>
                </p:nvSpPr>
                <p:spPr bwMode="auto">
                  <a:xfrm flipV="1">
                    <a:off x="3219"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2" name="Line 4977"/>
                  <p:cNvSpPr>
                    <a:spLocks noChangeShapeType="1"/>
                  </p:cNvSpPr>
                  <p:nvPr/>
                </p:nvSpPr>
                <p:spPr bwMode="auto">
                  <a:xfrm flipV="1">
                    <a:off x="3219"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3" name="Line 4978"/>
                  <p:cNvSpPr>
                    <a:spLocks noChangeShapeType="1"/>
                  </p:cNvSpPr>
                  <p:nvPr/>
                </p:nvSpPr>
                <p:spPr bwMode="auto">
                  <a:xfrm flipV="1">
                    <a:off x="3219"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4" name="Line 4979"/>
                  <p:cNvSpPr>
                    <a:spLocks noChangeShapeType="1"/>
                  </p:cNvSpPr>
                  <p:nvPr/>
                </p:nvSpPr>
                <p:spPr bwMode="auto">
                  <a:xfrm flipV="1">
                    <a:off x="3219"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5" name="Line 4980"/>
                  <p:cNvSpPr>
                    <a:spLocks noChangeShapeType="1"/>
                  </p:cNvSpPr>
                  <p:nvPr/>
                </p:nvSpPr>
                <p:spPr bwMode="auto">
                  <a:xfrm flipV="1">
                    <a:off x="3219"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6" name="Line 4981"/>
                  <p:cNvSpPr>
                    <a:spLocks noChangeShapeType="1"/>
                  </p:cNvSpPr>
                  <p:nvPr/>
                </p:nvSpPr>
                <p:spPr bwMode="auto">
                  <a:xfrm flipV="1">
                    <a:off x="3219"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7" name="Line 4982"/>
                  <p:cNvSpPr>
                    <a:spLocks noChangeShapeType="1"/>
                  </p:cNvSpPr>
                  <p:nvPr/>
                </p:nvSpPr>
                <p:spPr bwMode="auto">
                  <a:xfrm flipV="1">
                    <a:off x="3219"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8" name="Line 4983"/>
                  <p:cNvSpPr>
                    <a:spLocks noChangeShapeType="1"/>
                  </p:cNvSpPr>
                  <p:nvPr/>
                </p:nvSpPr>
                <p:spPr bwMode="auto">
                  <a:xfrm flipV="1">
                    <a:off x="3219"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9" name="Line 4984"/>
                  <p:cNvSpPr>
                    <a:spLocks noChangeShapeType="1"/>
                  </p:cNvSpPr>
                  <p:nvPr/>
                </p:nvSpPr>
                <p:spPr bwMode="auto">
                  <a:xfrm flipV="1">
                    <a:off x="3219"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0" name="Line 4985"/>
                  <p:cNvSpPr>
                    <a:spLocks noChangeShapeType="1"/>
                  </p:cNvSpPr>
                  <p:nvPr/>
                </p:nvSpPr>
                <p:spPr bwMode="auto">
                  <a:xfrm flipV="1">
                    <a:off x="3219"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1" name="Line 4986"/>
                  <p:cNvSpPr>
                    <a:spLocks noChangeShapeType="1"/>
                  </p:cNvSpPr>
                  <p:nvPr/>
                </p:nvSpPr>
                <p:spPr bwMode="auto">
                  <a:xfrm flipV="1">
                    <a:off x="3219"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2" name="Line 4987"/>
                  <p:cNvSpPr>
                    <a:spLocks noChangeShapeType="1"/>
                  </p:cNvSpPr>
                  <p:nvPr/>
                </p:nvSpPr>
                <p:spPr bwMode="auto">
                  <a:xfrm flipV="1">
                    <a:off x="3219"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3" name="Line 4988"/>
                  <p:cNvSpPr>
                    <a:spLocks noChangeShapeType="1"/>
                  </p:cNvSpPr>
                  <p:nvPr/>
                </p:nvSpPr>
                <p:spPr bwMode="auto">
                  <a:xfrm flipV="1">
                    <a:off x="3219"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4" name="Line 4989"/>
                  <p:cNvSpPr>
                    <a:spLocks noChangeShapeType="1"/>
                  </p:cNvSpPr>
                  <p:nvPr/>
                </p:nvSpPr>
                <p:spPr bwMode="auto">
                  <a:xfrm flipV="1">
                    <a:off x="3219"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5" name="Line 4990"/>
                  <p:cNvSpPr>
                    <a:spLocks noChangeShapeType="1"/>
                  </p:cNvSpPr>
                  <p:nvPr/>
                </p:nvSpPr>
                <p:spPr bwMode="auto">
                  <a:xfrm flipV="1">
                    <a:off x="3219"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6" name="Line 4991"/>
                  <p:cNvSpPr>
                    <a:spLocks noChangeShapeType="1"/>
                  </p:cNvSpPr>
                  <p:nvPr/>
                </p:nvSpPr>
                <p:spPr bwMode="auto">
                  <a:xfrm flipV="1">
                    <a:off x="3219"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7" name="Line 4992"/>
                  <p:cNvSpPr>
                    <a:spLocks noChangeShapeType="1"/>
                  </p:cNvSpPr>
                  <p:nvPr/>
                </p:nvSpPr>
                <p:spPr bwMode="auto">
                  <a:xfrm flipV="1">
                    <a:off x="3219"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8" name="Line 4993"/>
                  <p:cNvSpPr>
                    <a:spLocks noChangeShapeType="1"/>
                  </p:cNvSpPr>
                  <p:nvPr/>
                </p:nvSpPr>
                <p:spPr bwMode="auto">
                  <a:xfrm flipV="1">
                    <a:off x="3219"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9" name="Line 4994"/>
                  <p:cNvSpPr>
                    <a:spLocks noChangeShapeType="1"/>
                  </p:cNvSpPr>
                  <p:nvPr/>
                </p:nvSpPr>
                <p:spPr bwMode="auto">
                  <a:xfrm flipV="1">
                    <a:off x="3219"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0" name="Line 4995"/>
                  <p:cNvSpPr>
                    <a:spLocks noChangeShapeType="1"/>
                  </p:cNvSpPr>
                  <p:nvPr/>
                </p:nvSpPr>
                <p:spPr bwMode="auto">
                  <a:xfrm flipV="1">
                    <a:off x="3219"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1" name="Line 4996"/>
                  <p:cNvSpPr>
                    <a:spLocks noChangeShapeType="1"/>
                  </p:cNvSpPr>
                  <p:nvPr/>
                </p:nvSpPr>
                <p:spPr bwMode="auto">
                  <a:xfrm flipV="1">
                    <a:off x="3219"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2" name="Line 4997"/>
                  <p:cNvSpPr>
                    <a:spLocks noChangeShapeType="1"/>
                  </p:cNvSpPr>
                  <p:nvPr/>
                </p:nvSpPr>
                <p:spPr bwMode="auto">
                  <a:xfrm flipV="1">
                    <a:off x="3219"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3" name="Line 4998"/>
                  <p:cNvSpPr>
                    <a:spLocks noChangeShapeType="1"/>
                  </p:cNvSpPr>
                  <p:nvPr/>
                </p:nvSpPr>
                <p:spPr bwMode="auto">
                  <a:xfrm flipV="1">
                    <a:off x="3219"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4" name="Line 4999"/>
                  <p:cNvSpPr>
                    <a:spLocks noChangeShapeType="1"/>
                  </p:cNvSpPr>
                  <p:nvPr/>
                </p:nvSpPr>
                <p:spPr bwMode="auto">
                  <a:xfrm flipV="1">
                    <a:off x="3219"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5" name="Line 5000"/>
                  <p:cNvSpPr>
                    <a:spLocks noChangeShapeType="1"/>
                  </p:cNvSpPr>
                  <p:nvPr/>
                </p:nvSpPr>
                <p:spPr bwMode="auto">
                  <a:xfrm flipV="1">
                    <a:off x="3219"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6" name="Line 5001"/>
                  <p:cNvSpPr>
                    <a:spLocks noChangeShapeType="1"/>
                  </p:cNvSpPr>
                  <p:nvPr/>
                </p:nvSpPr>
                <p:spPr bwMode="auto">
                  <a:xfrm flipV="1">
                    <a:off x="3219"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7" name="Line 5002"/>
                  <p:cNvSpPr>
                    <a:spLocks noChangeShapeType="1"/>
                  </p:cNvSpPr>
                  <p:nvPr/>
                </p:nvSpPr>
                <p:spPr bwMode="auto">
                  <a:xfrm flipV="1">
                    <a:off x="3219"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8" name="Line 5003"/>
                  <p:cNvSpPr>
                    <a:spLocks noChangeShapeType="1"/>
                  </p:cNvSpPr>
                  <p:nvPr/>
                </p:nvSpPr>
                <p:spPr bwMode="auto">
                  <a:xfrm flipV="1">
                    <a:off x="3219"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9" name="Line 5004"/>
                  <p:cNvSpPr>
                    <a:spLocks noChangeShapeType="1"/>
                  </p:cNvSpPr>
                  <p:nvPr/>
                </p:nvSpPr>
                <p:spPr bwMode="auto">
                  <a:xfrm flipV="1">
                    <a:off x="3219"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0" name="Line 5005"/>
                  <p:cNvSpPr>
                    <a:spLocks noChangeShapeType="1"/>
                  </p:cNvSpPr>
                  <p:nvPr/>
                </p:nvSpPr>
                <p:spPr bwMode="auto">
                  <a:xfrm flipV="1">
                    <a:off x="3219"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1" name="Line 5006"/>
                  <p:cNvSpPr>
                    <a:spLocks noChangeShapeType="1"/>
                  </p:cNvSpPr>
                  <p:nvPr/>
                </p:nvSpPr>
                <p:spPr bwMode="auto">
                  <a:xfrm flipV="1">
                    <a:off x="3219"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2" name="Line 5007"/>
                  <p:cNvSpPr>
                    <a:spLocks noChangeShapeType="1"/>
                  </p:cNvSpPr>
                  <p:nvPr/>
                </p:nvSpPr>
                <p:spPr bwMode="auto">
                  <a:xfrm flipV="1">
                    <a:off x="3219"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3" name="Line 5008"/>
                  <p:cNvSpPr>
                    <a:spLocks noChangeShapeType="1"/>
                  </p:cNvSpPr>
                  <p:nvPr/>
                </p:nvSpPr>
                <p:spPr bwMode="auto">
                  <a:xfrm flipV="1">
                    <a:off x="3219"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4" name="Line 5009"/>
                  <p:cNvSpPr>
                    <a:spLocks noChangeShapeType="1"/>
                  </p:cNvSpPr>
                  <p:nvPr/>
                </p:nvSpPr>
                <p:spPr bwMode="auto">
                  <a:xfrm flipV="1">
                    <a:off x="3219"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5" name="Line 5010"/>
                  <p:cNvSpPr>
                    <a:spLocks noChangeShapeType="1"/>
                  </p:cNvSpPr>
                  <p:nvPr/>
                </p:nvSpPr>
                <p:spPr bwMode="auto">
                  <a:xfrm flipV="1">
                    <a:off x="3219"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6" name="Line 5011"/>
                  <p:cNvSpPr>
                    <a:spLocks noChangeShapeType="1"/>
                  </p:cNvSpPr>
                  <p:nvPr/>
                </p:nvSpPr>
                <p:spPr bwMode="auto">
                  <a:xfrm flipV="1">
                    <a:off x="3219"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7" name="Line 5012"/>
                  <p:cNvSpPr>
                    <a:spLocks noChangeShapeType="1"/>
                  </p:cNvSpPr>
                  <p:nvPr/>
                </p:nvSpPr>
                <p:spPr bwMode="auto">
                  <a:xfrm flipV="1">
                    <a:off x="3219"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8" name="Line 5013"/>
                  <p:cNvSpPr>
                    <a:spLocks noChangeShapeType="1"/>
                  </p:cNvSpPr>
                  <p:nvPr/>
                </p:nvSpPr>
                <p:spPr bwMode="auto">
                  <a:xfrm flipV="1">
                    <a:off x="3219"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9" name="Line 5014"/>
                  <p:cNvSpPr>
                    <a:spLocks noChangeShapeType="1"/>
                  </p:cNvSpPr>
                  <p:nvPr/>
                </p:nvSpPr>
                <p:spPr bwMode="auto">
                  <a:xfrm flipV="1">
                    <a:off x="3219"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0" name="Line 5015"/>
                  <p:cNvSpPr>
                    <a:spLocks noChangeShapeType="1"/>
                  </p:cNvSpPr>
                  <p:nvPr/>
                </p:nvSpPr>
                <p:spPr bwMode="auto">
                  <a:xfrm flipV="1">
                    <a:off x="3219"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1" name="Line 5016"/>
                  <p:cNvSpPr>
                    <a:spLocks noChangeShapeType="1"/>
                  </p:cNvSpPr>
                  <p:nvPr/>
                </p:nvSpPr>
                <p:spPr bwMode="auto">
                  <a:xfrm flipV="1">
                    <a:off x="3219"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2" name="Line 5017"/>
                  <p:cNvSpPr>
                    <a:spLocks noChangeShapeType="1"/>
                  </p:cNvSpPr>
                  <p:nvPr/>
                </p:nvSpPr>
                <p:spPr bwMode="auto">
                  <a:xfrm flipV="1">
                    <a:off x="3219"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3" name="Line 5018"/>
                  <p:cNvSpPr>
                    <a:spLocks noChangeShapeType="1"/>
                  </p:cNvSpPr>
                  <p:nvPr/>
                </p:nvSpPr>
                <p:spPr bwMode="auto">
                  <a:xfrm flipV="1">
                    <a:off x="3219"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4" name="Line 5019"/>
                  <p:cNvSpPr>
                    <a:spLocks noChangeShapeType="1"/>
                  </p:cNvSpPr>
                  <p:nvPr/>
                </p:nvSpPr>
                <p:spPr bwMode="auto">
                  <a:xfrm flipV="1">
                    <a:off x="3219"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5" name="Line 5020"/>
                  <p:cNvSpPr>
                    <a:spLocks noChangeShapeType="1"/>
                  </p:cNvSpPr>
                  <p:nvPr/>
                </p:nvSpPr>
                <p:spPr bwMode="auto">
                  <a:xfrm flipV="1">
                    <a:off x="3219"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6" name="Line 5021"/>
                  <p:cNvSpPr>
                    <a:spLocks noChangeShapeType="1"/>
                  </p:cNvSpPr>
                  <p:nvPr/>
                </p:nvSpPr>
                <p:spPr bwMode="auto">
                  <a:xfrm flipV="1">
                    <a:off x="3219"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7" name="Line 5022"/>
                  <p:cNvSpPr>
                    <a:spLocks noChangeShapeType="1"/>
                  </p:cNvSpPr>
                  <p:nvPr/>
                </p:nvSpPr>
                <p:spPr bwMode="auto">
                  <a:xfrm flipV="1">
                    <a:off x="3219"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8" name="Line 5023"/>
                  <p:cNvSpPr>
                    <a:spLocks noChangeShapeType="1"/>
                  </p:cNvSpPr>
                  <p:nvPr/>
                </p:nvSpPr>
                <p:spPr bwMode="auto">
                  <a:xfrm flipV="1">
                    <a:off x="3219"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9" name="Line 5024"/>
                  <p:cNvSpPr>
                    <a:spLocks noChangeShapeType="1"/>
                  </p:cNvSpPr>
                  <p:nvPr/>
                </p:nvSpPr>
                <p:spPr bwMode="auto">
                  <a:xfrm flipV="1">
                    <a:off x="3219"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0" name="Line 5025"/>
                  <p:cNvSpPr>
                    <a:spLocks noChangeShapeType="1"/>
                  </p:cNvSpPr>
                  <p:nvPr/>
                </p:nvSpPr>
                <p:spPr bwMode="auto">
                  <a:xfrm flipV="1">
                    <a:off x="3219"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1" name="Line 5026"/>
                  <p:cNvSpPr>
                    <a:spLocks noChangeShapeType="1"/>
                  </p:cNvSpPr>
                  <p:nvPr/>
                </p:nvSpPr>
                <p:spPr bwMode="auto">
                  <a:xfrm flipV="1">
                    <a:off x="3219"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2" name="Line 5027"/>
                  <p:cNvSpPr>
                    <a:spLocks noChangeShapeType="1"/>
                  </p:cNvSpPr>
                  <p:nvPr/>
                </p:nvSpPr>
                <p:spPr bwMode="auto">
                  <a:xfrm flipV="1">
                    <a:off x="3219"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3" name="Line 5028"/>
                  <p:cNvSpPr>
                    <a:spLocks noChangeShapeType="1"/>
                  </p:cNvSpPr>
                  <p:nvPr/>
                </p:nvSpPr>
                <p:spPr bwMode="auto">
                  <a:xfrm flipV="1">
                    <a:off x="3219"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4" name="Line 5029"/>
                  <p:cNvSpPr>
                    <a:spLocks noChangeShapeType="1"/>
                  </p:cNvSpPr>
                  <p:nvPr/>
                </p:nvSpPr>
                <p:spPr bwMode="auto">
                  <a:xfrm flipV="1">
                    <a:off x="3219"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5" name="Line 5030"/>
                  <p:cNvSpPr>
                    <a:spLocks noChangeShapeType="1"/>
                  </p:cNvSpPr>
                  <p:nvPr/>
                </p:nvSpPr>
                <p:spPr bwMode="auto">
                  <a:xfrm flipV="1">
                    <a:off x="3219"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6" name="Line 5031"/>
                  <p:cNvSpPr>
                    <a:spLocks noChangeShapeType="1"/>
                  </p:cNvSpPr>
                  <p:nvPr/>
                </p:nvSpPr>
                <p:spPr bwMode="auto">
                  <a:xfrm flipV="1">
                    <a:off x="3219"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7" name="Line 5032"/>
                  <p:cNvSpPr>
                    <a:spLocks noChangeShapeType="1"/>
                  </p:cNvSpPr>
                  <p:nvPr/>
                </p:nvSpPr>
                <p:spPr bwMode="auto">
                  <a:xfrm flipV="1">
                    <a:off x="3219"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8" name="Line 5033"/>
                  <p:cNvSpPr>
                    <a:spLocks noChangeShapeType="1"/>
                  </p:cNvSpPr>
                  <p:nvPr/>
                </p:nvSpPr>
                <p:spPr bwMode="auto">
                  <a:xfrm flipV="1">
                    <a:off x="3219"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9" name="Line 5034"/>
                  <p:cNvSpPr>
                    <a:spLocks noChangeShapeType="1"/>
                  </p:cNvSpPr>
                  <p:nvPr/>
                </p:nvSpPr>
                <p:spPr bwMode="auto">
                  <a:xfrm flipV="1">
                    <a:off x="3219"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0" name="Line 5035"/>
                  <p:cNvSpPr>
                    <a:spLocks noChangeShapeType="1"/>
                  </p:cNvSpPr>
                  <p:nvPr/>
                </p:nvSpPr>
                <p:spPr bwMode="auto">
                  <a:xfrm flipV="1">
                    <a:off x="3219"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1" name="Line 5036"/>
                  <p:cNvSpPr>
                    <a:spLocks noChangeShapeType="1"/>
                  </p:cNvSpPr>
                  <p:nvPr/>
                </p:nvSpPr>
                <p:spPr bwMode="auto">
                  <a:xfrm flipV="1">
                    <a:off x="3219"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2" name="Line 5037"/>
                  <p:cNvSpPr>
                    <a:spLocks noChangeShapeType="1"/>
                  </p:cNvSpPr>
                  <p:nvPr/>
                </p:nvSpPr>
                <p:spPr bwMode="auto">
                  <a:xfrm flipV="1">
                    <a:off x="3219"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3" name="Line 5038"/>
                  <p:cNvSpPr>
                    <a:spLocks noChangeShapeType="1"/>
                  </p:cNvSpPr>
                  <p:nvPr/>
                </p:nvSpPr>
                <p:spPr bwMode="auto">
                  <a:xfrm flipV="1">
                    <a:off x="3219"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4" name="Line 5039"/>
                  <p:cNvSpPr>
                    <a:spLocks noChangeShapeType="1"/>
                  </p:cNvSpPr>
                  <p:nvPr/>
                </p:nvSpPr>
                <p:spPr bwMode="auto">
                  <a:xfrm flipV="1">
                    <a:off x="3219"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5" name="Line 5040"/>
                  <p:cNvSpPr>
                    <a:spLocks noChangeShapeType="1"/>
                  </p:cNvSpPr>
                  <p:nvPr/>
                </p:nvSpPr>
                <p:spPr bwMode="auto">
                  <a:xfrm flipV="1">
                    <a:off x="3219"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6" name="Line 5041"/>
                  <p:cNvSpPr>
                    <a:spLocks noChangeShapeType="1"/>
                  </p:cNvSpPr>
                  <p:nvPr/>
                </p:nvSpPr>
                <p:spPr bwMode="auto">
                  <a:xfrm flipV="1">
                    <a:off x="3219"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7" name="Line 5042"/>
                  <p:cNvSpPr>
                    <a:spLocks noChangeShapeType="1"/>
                  </p:cNvSpPr>
                  <p:nvPr/>
                </p:nvSpPr>
                <p:spPr bwMode="auto">
                  <a:xfrm flipV="1">
                    <a:off x="3219"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8" name="Line 5043"/>
                  <p:cNvSpPr>
                    <a:spLocks noChangeShapeType="1"/>
                  </p:cNvSpPr>
                  <p:nvPr/>
                </p:nvSpPr>
                <p:spPr bwMode="auto">
                  <a:xfrm flipV="1">
                    <a:off x="3219"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9" name="Line 5044"/>
                  <p:cNvSpPr>
                    <a:spLocks noChangeShapeType="1"/>
                  </p:cNvSpPr>
                  <p:nvPr/>
                </p:nvSpPr>
                <p:spPr bwMode="auto">
                  <a:xfrm flipV="1">
                    <a:off x="3219"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0" name="Line 5045"/>
                  <p:cNvSpPr>
                    <a:spLocks noChangeShapeType="1"/>
                  </p:cNvSpPr>
                  <p:nvPr/>
                </p:nvSpPr>
                <p:spPr bwMode="auto">
                  <a:xfrm flipV="1">
                    <a:off x="3219"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1" name="Line 5046"/>
                  <p:cNvSpPr>
                    <a:spLocks noChangeShapeType="1"/>
                  </p:cNvSpPr>
                  <p:nvPr/>
                </p:nvSpPr>
                <p:spPr bwMode="auto">
                  <a:xfrm flipV="1">
                    <a:off x="3219"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2" name="Line 5047"/>
                  <p:cNvSpPr>
                    <a:spLocks noChangeShapeType="1"/>
                  </p:cNvSpPr>
                  <p:nvPr/>
                </p:nvSpPr>
                <p:spPr bwMode="auto">
                  <a:xfrm flipV="1">
                    <a:off x="3219"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3" name="Line 5048"/>
                  <p:cNvSpPr>
                    <a:spLocks noChangeShapeType="1"/>
                  </p:cNvSpPr>
                  <p:nvPr/>
                </p:nvSpPr>
                <p:spPr bwMode="auto">
                  <a:xfrm flipV="1">
                    <a:off x="3219"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4" name="Line 5049"/>
                  <p:cNvSpPr>
                    <a:spLocks noChangeShapeType="1"/>
                  </p:cNvSpPr>
                  <p:nvPr/>
                </p:nvSpPr>
                <p:spPr bwMode="auto">
                  <a:xfrm flipV="1">
                    <a:off x="3219"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5" name="Line 5050"/>
                  <p:cNvSpPr>
                    <a:spLocks noChangeShapeType="1"/>
                  </p:cNvSpPr>
                  <p:nvPr/>
                </p:nvSpPr>
                <p:spPr bwMode="auto">
                  <a:xfrm flipV="1">
                    <a:off x="3219"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6" name="Line 5051"/>
                  <p:cNvSpPr>
                    <a:spLocks noChangeShapeType="1"/>
                  </p:cNvSpPr>
                  <p:nvPr/>
                </p:nvSpPr>
                <p:spPr bwMode="auto">
                  <a:xfrm flipV="1">
                    <a:off x="3219"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7" name="Line 5052"/>
                  <p:cNvSpPr>
                    <a:spLocks noChangeShapeType="1"/>
                  </p:cNvSpPr>
                  <p:nvPr/>
                </p:nvSpPr>
                <p:spPr bwMode="auto">
                  <a:xfrm flipV="1">
                    <a:off x="3219"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8" name="Line 5053"/>
                  <p:cNvSpPr>
                    <a:spLocks noChangeShapeType="1"/>
                  </p:cNvSpPr>
                  <p:nvPr/>
                </p:nvSpPr>
                <p:spPr bwMode="auto">
                  <a:xfrm flipV="1">
                    <a:off x="3219"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9" name="Line 5054"/>
                  <p:cNvSpPr>
                    <a:spLocks noChangeShapeType="1"/>
                  </p:cNvSpPr>
                  <p:nvPr/>
                </p:nvSpPr>
                <p:spPr bwMode="auto">
                  <a:xfrm flipV="1">
                    <a:off x="3219"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0" name="Line 5055"/>
                  <p:cNvSpPr>
                    <a:spLocks noChangeShapeType="1"/>
                  </p:cNvSpPr>
                  <p:nvPr/>
                </p:nvSpPr>
                <p:spPr bwMode="auto">
                  <a:xfrm flipV="1">
                    <a:off x="3219"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1" name="Line 5056"/>
                  <p:cNvSpPr>
                    <a:spLocks noChangeShapeType="1"/>
                  </p:cNvSpPr>
                  <p:nvPr/>
                </p:nvSpPr>
                <p:spPr bwMode="auto">
                  <a:xfrm flipV="1">
                    <a:off x="3219"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2" name="Line 5057"/>
                  <p:cNvSpPr>
                    <a:spLocks noChangeShapeType="1"/>
                  </p:cNvSpPr>
                  <p:nvPr/>
                </p:nvSpPr>
                <p:spPr bwMode="auto">
                  <a:xfrm flipV="1">
                    <a:off x="3219"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3" name="Line 5058"/>
                  <p:cNvSpPr>
                    <a:spLocks noChangeShapeType="1"/>
                  </p:cNvSpPr>
                  <p:nvPr/>
                </p:nvSpPr>
                <p:spPr bwMode="auto">
                  <a:xfrm flipV="1">
                    <a:off x="3219"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4" name="Line 5059"/>
                  <p:cNvSpPr>
                    <a:spLocks noChangeShapeType="1"/>
                  </p:cNvSpPr>
                  <p:nvPr/>
                </p:nvSpPr>
                <p:spPr bwMode="auto">
                  <a:xfrm flipV="1">
                    <a:off x="3219"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5" name="Line 5060"/>
                  <p:cNvSpPr>
                    <a:spLocks noChangeShapeType="1"/>
                  </p:cNvSpPr>
                  <p:nvPr/>
                </p:nvSpPr>
                <p:spPr bwMode="auto">
                  <a:xfrm flipV="1">
                    <a:off x="3219"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6" name="Line 5061"/>
                  <p:cNvSpPr>
                    <a:spLocks noChangeShapeType="1"/>
                  </p:cNvSpPr>
                  <p:nvPr/>
                </p:nvSpPr>
                <p:spPr bwMode="auto">
                  <a:xfrm flipV="1">
                    <a:off x="3219"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7" name="Line 5062"/>
                  <p:cNvSpPr>
                    <a:spLocks noChangeShapeType="1"/>
                  </p:cNvSpPr>
                  <p:nvPr/>
                </p:nvSpPr>
                <p:spPr bwMode="auto">
                  <a:xfrm flipV="1">
                    <a:off x="3219"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8" name="Line 5063"/>
                  <p:cNvSpPr>
                    <a:spLocks noChangeShapeType="1"/>
                  </p:cNvSpPr>
                  <p:nvPr/>
                </p:nvSpPr>
                <p:spPr bwMode="auto">
                  <a:xfrm flipV="1">
                    <a:off x="3219"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9" name="Line 5064"/>
                  <p:cNvSpPr>
                    <a:spLocks noChangeShapeType="1"/>
                  </p:cNvSpPr>
                  <p:nvPr/>
                </p:nvSpPr>
                <p:spPr bwMode="auto">
                  <a:xfrm flipV="1">
                    <a:off x="3219"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0" name="Line 5065"/>
                  <p:cNvSpPr>
                    <a:spLocks noChangeShapeType="1"/>
                  </p:cNvSpPr>
                  <p:nvPr/>
                </p:nvSpPr>
                <p:spPr bwMode="auto">
                  <a:xfrm flipV="1">
                    <a:off x="3219"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1" name="Line 5066"/>
                  <p:cNvSpPr>
                    <a:spLocks noChangeShapeType="1"/>
                  </p:cNvSpPr>
                  <p:nvPr/>
                </p:nvSpPr>
                <p:spPr bwMode="auto">
                  <a:xfrm flipV="1">
                    <a:off x="3219"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2" name="Line 5067"/>
                  <p:cNvSpPr>
                    <a:spLocks noChangeShapeType="1"/>
                  </p:cNvSpPr>
                  <p:nvPr/>
                </p:nvSpPr>
                <p:spPr bwMode="auto">
                  <a:xfrm flipV="1">
                    <a:off x="3219"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3" name="Line 5068"/>
                  <p:cNvSpPr>
                    <a:spLocks noChangeShapeType="1"/>
                  </p:cNvSpPr>
                  <p:nvPr/>
                </p:nvSpPr>
                <p:spPr bwMode="auto">
                  <a:xfrm flipV="1">
                    <a:off x="3219"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4" name="Line 5069"/>
                  <p:cNvSpPr>
                    <a:spLocks noChangeShapeType="1"/>
                  </p:cNvSpPr>
                  <p:nvPr/>
                </p:nvSpPr>
                <p:spPr bwMode="auto">
                  <a:xfrm flipV="1">
                    <a:off x="3219"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5" name="Line 5070"/>
                  <p:cNvSpPr>
                    <a:spLocks noChangeShapeType="1"/>
                  </p:cNvSpPr>
                  <p:nvPr/>
                </p:nvSpPr>
                <p:spPr bwMode="auto">
                  <a:xfrm flipV="1">
                    <a:off x="3219"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6" name="Line 5071"/>
                  <p:cNvSpPr>
                    <a:spLocks noChangeShapeType="1"/>
                  </p:cNvSpPr>
                  <p:nvPr/>
                </p:nvSpPr>
                <p:spPr bwMode="auto">
                  <a:xfrm flipV="1">
                    <a:off x="3219"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7" name="Line 5072"/>
                  <p:cNvSpPr>
                    <a:spLocks noChangeShapeType="1"/>
                  </p:cNvSpPr>
                  <p:nvPr/>
                </p:nvSpPr>
                <p:spPr bwMode="auto">
                  <a:xfrm flipV="1">
                    <a:off x="3219"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8" name="Line 5073"/>
                  <p:cNvSpPr>
                    <a:spLocks noChangeShapeType="1"/>
                  </p:cNvSpPr>
                  <p:nvPr/>
                </p:nvSpPr>
                <p:spPr bwMode="auto">
                  <a:xfrm flipV="1">
                    <a:off x="3219"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9" name="Line 5074"/>
                  <p:cNvSpPr>
                    <a:spLocks noChangeShapeType="1"/>
                  </p:cNvSpPr>
                  <p:nvPr/>
                </p:nvSpPr>
                <p:spPr bwMode="auto">
                  <a:xfrm flipV="1">
                    <a:off x="3219"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0" name="Line 5075"/>
                  <p:cNvSpPr>
                    <a:spLocks noChangeShapeType="1"/>
                  </p:cNvSpPr>
                  <p:nvPr/>
                </p:nvSpPr>
                <p:spPr bwMode="auto">
                  <a:xfrm flipV="1">
                    <a:off x="3219"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1" name="Line 5076"/>
                  <p:cNvSpPr>
                    <a:spLocks noChangeShapeType="1"/>
                  </p:cNvSpPr>
                  <p:nvPr/>
                </p:nvSpPr>
                <p:spPr bwMode="auto">
                  <a:xfrm flipV="1">
                    <a:off x="3219"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2" name="Line 5077"/>
                  <p:cNvSpPr>
                    <a:spLocks noChangeShapeType="1"/>
                  </p:cNvSpPr>
                  <p:nvPr/>
                </p:nvSpPr>
                <p:spPr bwMode="auto">
                  <a:xfrm flipV="1">
                    <a:off x="3219"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3" name="Line 5078"/>
                  <p:cNvSpPr>
                    <a:spLocks noChangeShapeType="1"/>
                  </p:cNvSpPr>
                  <p:nvPr/>
                </p:nvSpPr>
                <p:spPr bwMode="auto">
                  <a:xfrm flipV="1">
                    <a:off x="3219"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4" name="Line 5079"/>
                  <p:cNvSpPr>
                    <a:spLocks noChangeShapeType="1"/>
                  </p:cNvSpPr>
                  <p:nvPr/>
                </p:nvSpPr>
                <p:spPr bwMode="auto">
                  <a:xfrm flipV="1">
                    <a:off x="3219"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5" name="Line 5080"/>
                  <p:cNvSpPr>
                    <a:spLocks noChangeShapeType="1"/>
                  </p:cNvSpPr>
                  <p:nvPr/>
                </p:nvSpPr>
                <p:spPr bwMode="auto">
                  <a:xfrm flipV="1">
                    <a:off x="3219"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6" name="Line 5081"/>
                  <p:cNvSpPr>
                    <a:spLocks noChangeShapeType="1"/>
                  </p:cNvSpPr>
                  <p:nvPr/>
                </p:nvSpPr>
                <p:spPr bwMode="auto">
                  <a:xfrm flipV="1">
                    <a:off x="3219"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7" name="Line 5082"/>
                  <p:cNvSpPr>
                    <a:spLocks noChangeShapeType="1"/>
                  </p:cNvSpPr>
                  <p:nvPr/>
                </p:nvSpPr>
                <p:spPr bwMode="auto">
                  <a:xfrm flipV="1">
                    <a:off x="3219"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8" name="Line 5083"/>
                  <p:cNvSpPr>
                    <a:spLocks noChangeShapeType="1"/>
                  </p:cNvSpPr>
                  <p:nvPr/>
                </p:nvSpPr>
                <p:spPr bwMode="auto">
                  <a:xfrm flipV="1">
                    <a:off x="3219"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9" name="Line 5084"/>
                  <p:cNvSpPr>
                    <a:spLocks noChangeShapeType="1"/>
                  </p:cNvSpPr>
                  <p:nvPr/>
                </p:nvSpPr>
                <p:spPr bwMode="auto">
                  <a:xfrm flipV="1">
                    <a:off x="3219"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0" name="Line 5085"/>
                  <p:cNvSpPr>
                    <a:spLocks noChangeShapeType="1"/>
                  </p:cNvSpPr>
                  <p:nvPr/>
                </p:nvSpPr>
                <p:spPr bwMode="auto">
                  <a:xfrm flipV="1">
                    <a:off x="3219"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1" name="Line 5086"/>
                  <p:cNvSpPr>
                    <a:spLocks noChangeShapeType="1"/>
                  </p:cNvSpPr>
                  <p:nvPr/>
                </p:nvSpPr>
                <p:spPr bwMode="auto">
                  <a:xfrm flipV="1">
                    <a:off x="3219"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2" name="Line 5087"/>
                  <p:cNvSpPr>
                    <a:spLocks noChangeShapeType="1"/>
                  </p:cNvSpPr>
                  <p:nvPr/>
                </p:nvSpPr>
                <p:spPr bwMode="auto">
                  <a:xfrm flipV="1">
                    <a:off x="3219"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3" name="Line 5088"/>
                  <p:cNvSpPr>
                    <a:spLocks noChangeShapeType="1"/>
                  </p:cNvSpPr>
                  <p:nvPr/>
                </p:nvSpPr>
                <p:spPr bwMode="auto">
                  <a:xfrm flipV="1">
                    <a:off x="3219"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4" name="Line 5089"/>
                  <p:cNvSpPr>
                    <a:spLocks noChangeShapeType="1"/>
                  </p:cNvSpPr>
                  <p:nvPr/>
                </p:nvSpPr>
                <p:spPr bwMode="auto">
                  <a:xfrm flipV="1">
                    <a:off x="3219"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5" name="Line 5090"/>
                  <p:cNvSpPr>
                    <a:spLocks noChangeShapeType="1"/>
                  </p:cNvSpPr>
                  <p:nvPr/>
                </p:nvSpPr>
                <p:spPr bwMode="auto">
                  <a:xfrm flipV="1">
                    <a:off x="3219"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6" name="Line 5091"/>
                  <p:cNvSpPr>
                    <a:spLocks noChangeShapeType="1"/>
                  </p:cNvSpPr>
                  <p:nvPr/>
                </p:nvSpPr>
                <p:spPr bwMode="auto">
                  <a:xfrm flipV="1">
                    <a:off x="3219"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7" name="Line 5092"/>
                  <p:cNvSpPr>
                    <a:spLocks noChangeShapeType="1"/>
                  </p:cNvSpPr>
                  <p:nvPr/>
                </p:nvSpPr>
                <p:spPr bwMode="auto">
                  <a:xfrm flipV="1">
                    <a:off x="3219"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8" name="Line 5093"/>
                  <p:cNvSpPr>
                    <a:spLocks noChangeShapeType="1"/>
                  </p:cNvSpPr>
                  <p:nvPr/>
                </p:nvSpPr>
                <p:spPr bwMode="auto">
                  <a:xfrm flipV="1">
                    <a:off x="3219"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9" name="Line 5094"/>
                  <p:cNvSpPr>
                    <a:spLocks noChangeShapeType="1"/>
                  </p:cNvSpPr>
                  <p:nvPr/>
                </p:nvSpPr>
                <p:spPr bwMode="auto">
                  <a:xfrm flipV="1">
                    <a:off x="3219"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0" name="Line 5095"/>
                  <p:cNvSpPr>
                    <a:spLocks noChangeShapeType="1"/>
                  </p:cNvSpPr>
                  <p:nvPr/>
                </p:nvSpPr>
                <p:spPr bwMode="auto">
                  <a:xfrm flipV="1">
                    <a:off x="3219"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1" name="Line 5096"/>
                  <p:cNvSpPr>
                    <a:spLocks noChangeShapeType="1"/>
                  </p:cNvSpPr>
                  <p:nvPr/>
                </p:nvSpPr>
                <p:spPr bwMode="auto">
                  <a:xfrm flipV="1">
                    <a:off x="3219"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2" name="Line 5097"/>
                  <p:cNvSpPr>
                    <a:spLocks noChangeShapeType="1"/>
                  </p:cNvSpPr>
                  <p:nvPr/>
                </p:nvSpPr>
                <p:spPr bwMode="auto">
                  <a:xfrm flipV="1">
                    <a:off x="3219"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3" name="Line 5098"/>
                  <p:cNvSpPr>
                    <a:spLocks noChangeShapeType="1"/>
                  </p:cNvSpPr>
                  <p:nvPr/>
                </p:nvSpPr>
                <p:spPr bwMode="auto">
                  <a:xfrm flipV="1">
                    <a:off x="3219"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4" name="Line 5099"/>
                  <p:cNvSpPr>
                    <a:spLocks noChangeShapeType="1"/>
                  </p:cNvSpPr>
                  <p:nvPr/>
                </p:nvSpPr>
                <p:spPr bwMode="auto">
                  <a:xfrm flipV="1">
                    <a:off x="3219"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5" name="Line 5100"/>
                  <p:cNvSpPr>
                    <a:spLocks noChangeShapeType="1"/>
                  </p:cNvSpPr>
                  <p:nvPr/>
                </p:nvSpPr>
                <p:spPr bwMode="auto">
                  <a:xfrm flipV="1">
                    <a:off x="3219"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6" name="Line 5101"/>
                  <p:cNvSpPr>
                    <a:spLocks noChangeShapeType="1"/>
                  </p:cNvSpPr>
                  <p:nvPr/>
                </p:nvSpPr>
                <p:spPr bwMode="auto">
                  <a:xfrm flipV="1">
                    <a:off x="3219"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7" name="Line 5102"/>
                  <p:cNvSpPr>
                    <a:spLocks noChangeShapeType="1"/>
                  </p:cNvSpPr>
                  <p:nvPr/>
                </p:nvSpPr>
                <p:spPr bwMode="auto">
                  <a:xfrm flipV="1">
                    <a:off x="3219"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8" name="Line 5103"/>
                  <p:cNvSpPr>
                    <a:spLocks noChangeShapeType="1"/>
                  </p:cNvSpPr>
                  <p:nvPr/>
                </p:nvSpPr>
                <p:spPr bwMode="auto">
                  <a:xfrm flipV="1">
                    <a:off x="3219"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9" name="Line 5104"/>
                  <p:cNvSpPr>
                    <a:spLocks noChangeShapeType="1"/>
                  </p:cNvSpPr>
                  <p:nvPr/>
                </p:nvSpPr>
                <p:spPr bwMode="auto">
                  <a:xfrm flipV="1">
                    <a:off x="3219"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0" name="Line 5105"/>
                  <p:cNvSpPr>
                    <a:spLocks noChangeShapeType="1"/>
                  </p:cNvSpPr>
                  <p:nvPr/>
                </p:nvSpPr>
                <p:spPr bwMode="auto">
                  <a:xfrm flipV="1">
                    <a:off x="3219"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1" name="Line 5106"/>
                  <p:cNvSpPr>
                    <a:spLocks noChangeShapeType="1"/>
                  </p:cNvSpPr>
                  <p:nvPr/>
                </p:nvSpPr>
                <p:spPr bwMode="auto">
                  <a:xfrm flipV="1">
                    <a:off x="3219"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2" name="Line 5107"/>
                  <p:cNvSpPr>
                    <a:spLocks noChangeShapeType="1"/>
                  </p:cNvSpPr>
                  <p:nvPr/>
                </p:nvSpPr>
                <p:spPr bwMode="auto">
                  <a:xfrm flipV="1">
                    <a:off x="3219"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3" name="Line 5108"/>
                  <p:cNvSpPr>
                    <a:spLocks noChangeShapeType="1"/>
                  </p:cNvSpPr>
                  <p:nvPr/>
                </p:nvSpPr>
                <p:spPr bwMode="auto">
                  <a:xfrm flipV="1">
                    <a:off x="3219" y="19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4" name="Line 5109"/>
                  <p:cNvSpPr>
                    <a:spLocks noChangeShapeType="1"/>
                  </p:cNvSpPr>
                  <p:nvPr/>
                </p:nvSpPr>
                <p:spPr bwMode="auto">
                  <a:xfrm flipV="1">
                    <a:off x="3219" y="198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5" name="Line 5110"/>
                  <p:cNvSpPr>
                    <a:spLocks noChangeShapeType="1"/>
                  </p:cNvSpPr>
                  <p:nvPr/>
                </p:nvSpPr>
                <p:spPr bwMode="auto">
                  <a:xfrm flipV="1">
                    <a:off x="3219" y="197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6" name="Line 5111"/>
                  <p:cNvSpPr>
                    <a:spLocks noChangeShapeType="1"/>
                  </p:cNvSpPr>
                  <p:nvPr/>
                </p:nvSpPr>
                <p:spPr bwMode="auto">
                  <a:xfrm flipV="1">
                    <a:off x="3219" y="197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7" name="Line 5112"/>
                  <p:cNvSpPr>
                    <a:spLocks noChangeShapeType="1"/>
                  </p:cNvSpPr>
                  <p:nvPr/>
                </p:nvSpPr>
                <p:spPr bwMode="auto">
                  <a:xfrm flipV="1">
                    <a:off x="3219" y="195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8" name="Line 5113"/>
                  <p:cNvSpPr>
                    <a:spLocks noChangeShapeType="1"/>
                  </p:cNvSpPr>
                  <p:nvPr/>
                </p:nvSpPr>
                <p:spPr bwMode="auto">
                  <a:xfrm flipV="1">
                    <a:off x="3219" y="195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9" name="Line 5114"/>
                  <p:cNvSpPr>
                    <a:spLocks noChangeShapeType="1"/>
                  </p:cNvSpPr>
                  <p:nvPr/>
                </p:nvSpPr>
                <p:spPr bwMode="auto">
                  <a:xfrm flipV="1">
                    <a:off x="3219" y="194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0" name="Line 5115"/>
                  <p:cNvSpPr>
                    <a:spLocks noChangeShapeType="1"/>
                  </p:cNvSpPr>
                  <p:nvPr/>
                </p:nvSpPr>
                <p:spPr bwMode="auto">
                  <a:xfrm flipV="1">
                    <a:off x="3219" y="193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1" name="Line 5116"/>
                  <p:cNvSpPr>
                    <a:spLocks noChangeShapeType="1"/>
                  </p:cNvSpPr>
                  <p:nvPr/>
                </p:nvSpPr>
                <p:spPr bwMode="auto">
                  <a:xfrm flipV="1">
                    <a:off x="3219" y="192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2" name="Line 5117"/>
                  <p:cNvSpPr>
                    <a:spLocks noChangeShapeType="1"/>
                  </p:cNvSpPr>
                  <p:nvPr/>
                </p:nvSpPr>
                <p:spPr bwMode="auto">
                  <a:xfrm flipV="1">
                    <a:off x="3219" y="19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3" name="Line 5118"/>
                  <p:cNvSpPr>
                    <a:spLocks noChangeShapeType="1"/>
                  </p:cNvSpPr>
                  <p:nvPr/>
                </p:nvSpPr>
                <p:spPr bwMode="auto">
                  <a:xfrm flipV="1">
                    <a:off x="3219" y="190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4" name="Line 5119"/>
                  <p:cNvSpPr>
                    <a:spLocks noChangeShapeType="1"/>
                  </p:cNvSpPr>
                  <p:nvPr/>
                </p:nvSpPr>
                <p:spPr bwMode="auto">
                  <a:xfrm flipV="1">
                    <a:off x="3219" y="189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5" name="Line 5120"/>
                  <p:cNvSpPr>
                    <a:spLocks noChangeShapeType="1"/>
                  </p:cNvSpPr>
                  <p:nvPr/>
                </p:nvSpPr>
                <p:spPr bwMode="auto">
                  <a:xfrm flipV="1">
                    <a:off x="3219" y="18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6" name="Line 5121"/>
                  <p:cNvSpPr>
                    <a:spLocks noChangeShapeType="1"/>
                  </p:cNvSpPr>
                  <p:nvPr/>
                </p:nvSpPr>
                <p:spPr bwMode="auto">
                  <a:xfrm flipV="1">
                    <a:off x="3219" y="187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7" name="Line 5122"/>
                  <p:cNvSpPr>
                    <a:spLocks noChangeShapeType="1"/>
                  </p:cNvSpPr>
                  <p:nvPr/>
                </p:nvSpPr>
                <p:spPr bwMode="auto">
                  <a:xfrm flipV="1">
                    <a:off x="3219" y="187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8" name="Line 5123"/>
                  <p:cNvSpPr>
                    <a:spLocks noChangeShapeType="1"/>
                  </p:cNvSpPr>
                  <p:nvPr/>
                </p:nvSpPr>
                <p:spPr bwMode="auto">
                  <a:xfrm flipV="1">
                    <a:off x="3219" y="18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9" name="Line 5124"/>
                  <p:cNvSpPr>
                    <a:spLocks noChangeShapeType="1"/>
                  </p:cNvSpPr>
                  <p:nvPr/>
                </p:nvSpPr>
                <p:spPr bwMode="auto">
                  <a:xfrm flipV="1">
                    <a:off x="3219" y="185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0" name="Line 5125"/>
                  <p:cNvSpPr>
                    <a:spLocks noChangeShapeType="1"/>
                  </p:cNvSpPr>
                  <p:nvPr/>
                </p:nvSpPr>
                <p:spPr bwMode="auto">
                  <a:xfrm flipV="1">
                    <a:off x="3219" y="184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1" name="Line 5126"/>
                  <p:cNvSpPr>
                    <a:spLocks noChangeShapeType="1"/>
                  </p:cNvSpPr>
                  <p:nvPr/>
                </p:nvSpPr>
                <p:spPr bwMode="auto">
                  <a:xfrm flipV="1">
                    <a:off x="3219" y="18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2" name="Line 5127"/>
                  <p:cNvSpPr>
                    <a:spLocks noChangeShapeType="1"/>
                  </p:cNvSpPr>
                  <p:nvPr/>
                </p:nvSpPr>
                <p:spPr bwMode="auto">
                  <a:xfrm flipV="1">
                    <a:off x="3219" y="182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3" name="Line 5128"/>
                  <p:cNvSpPr>
                    <a:spLocks noChangeShapeType="1"/>
                  </p:cNvSpPr>
                  <p:nvPr/>
                </p:nvSpPr>
                <p:spPr bwMode="auto">
                  <a:xfrm flipV="1">
                    <a:off x="3219" y="181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4" name="Line 5129"/>
                  <p:cNvSpPr>
                    <a:spLocks noChangeShapeType="1"/>
                  </p:cNvSpPr>
                  <p:nvPr/>
                </p:nvSpPr>
                <p:spPr bwMode="auto">
                  <a:xfrm flipV="1">
                    <a:off x="3219" y="18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5" name="Line 5130"/>
                  <p:cNvSpPr>
                    <a:spLocks noChangeShapeType="1"/>
                  </p:cNvSpPr>
                  <p:nvPr/>
                </p:nvSpPr>
                <p:spPr bwMode="auto">
                  <a:xfrm flipV="1">
                    <a:off x="3219" y="179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6" name="Line 5131"/>
                  <p:cNvSpPr>
                    <a:spLocks noChangeShapeType="1"/>
                  </p:cNvSpPr>
                  <p:nvPr/>
                </p:nvSpPr>
                <p:spPr bwMode="auto">
                  <a:xfrm flipV="1">
                    <a:off x="3219" y="179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7" name="Line 5132"/>
                  <p:cNvSpPr>
                    <a:spLocks noChangeShapeType="1"/>
                  </p:cNvSpPr>
                  <p:nvPr/>
                </p:nvSpPr>
                <p:spPr bwMode="auto">
                  <a:xfrm flipV="1">
                    <a:off x="3219" y="17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8" name="Line 5133"/>
                  <p:cNvSpPr>
                    <a:spLocks noChangeShapeType="1"/>
                  </p:cNvSpPr>
                  <p:nvPr/>
                </p:nvSpPr>
                <p:spPr bwMode="auto">
                  <a:xfrm flipV="1">
                    <a:off x="3219" y="177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9" name="Line 5134"/>
                  <p:cNvSpPr>
                    <a:spLocks noChangeShapeType="1"/>
                  </p:cNvSpPr>
                  <p:nvPr/>
                </p:nvSpPr>
                <p:spPr bwMode="auto">
                  <a:xfrm flipV="1">
                    <a:off x="3219" y="176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0" name="Line 5135"/>
                  <p:cNvSpPr>
                    <a:spLocks noChangeShapeType="1"/>
                  </p:cNvSpPr>
                  <p:nvPr/>
                </p:nvSpPr>
                <p:spPr bwMode="auto">
                  <a:xfrm flipV="1">
                    <a:off x="3219" y="17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1" name="Line 5136"/>
                  <p:cNvSpPr>
                    <a:spLocks noChangeShapeType="1"/>
                  </p:cNvSpPr>
                  <p:nvPr/>
                </p:nvSpPr>
                <p:spPr bwMode="auto">
                  <a:xfrm flipV="1">
                    <a:off x="3219" y="174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2" name="Line 5137"/>
                  <p:cNvSpPr>
                    <a:spLocks noChangeShapeType="1"/>
                  </p:cNvSpPr>
                  <p:nvPr/>
                </p:nvSpPr>
                <p:spPr bwMode="auto">
                  <a:xfrm flipV="1">
                    <a:off x="3219" y="173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3" name="Line 5138"/>
                  <p:cNvSpPr>
                    <a:spLocks noChangeShapeType="1"/>
                  </p:cNvSpPr>
                  <p:nvPr/>
                </p:nvSpPr>
                <p:spPr bwMode="auto">
                  <a:xfrm flipV="1">
                    <a:off x="3219" y="17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4" name="Line 5139"/>
                  <p:cNvSpPr>
                    <a:spLocks noChangeShapeType="1"/>
                  </p:cNvSpPr>
                  <p:nvPr/>
                </p:nvSpPr>
                <p:spPr bwMode="auto">
                  <a:xfrm flipV="1">
                    <a:off x="3219" y="171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grpSp>
              <p:nvGrpSpPr>
                <p:cNvPr id="27" name="Group 5341"/>
                <p:cNvGrpSpPr>
                  <a:grpSpLocks/>
                </p:cNvGrpSpPr>
                <p:nvPr/>
              </p:nvGrpSpPr>
              <p:grpSpPr bwMode="auto">
                <a:xfrm>
                  <a:off x="2636" y="425"/>
                  <a:ext cx="348" cy="2337"/>
                  <a:chOff x="3167" y="1105"/>
                  <a:chExt cx="348" cy="2337"/>
                </a:xfrm>
              </p:grpSpPr>
              <p:sp>
                <p:nvSpPr>
                  <p:cNvPr id="135" name="Line 5141"/>
                  <p:cNvSpPr>
                    <a:spLocks noChangeShapeType="1"/>
                  </p:cNvSpPr>
                  <p:nvPr/>
                </p:nvSpPr>
                <p:spPr bwMode="auto">
                  <a:xfrm flipV="1">
                    <a:off x="3219" y="170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6" name="Line 5142"/>
                  <p:cNvSpPr>
                    <a:spLocks noChangeShapeType="1"/>
                  </p:cNvSpPr>
                  <p:nvPr/>
                </p:nvSpPr>
                <p:spPr bwMode="auto">
                  <a:xfrm flipV="1">
                    <a:off x="3219" y="17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7" name="Line 5143"/>
                  <p:cNvSpPr>
                    <a:spLocks noChangeShapeType="1"/>
                  </p:cNvSpPr>
                  <p:nvPr/>
                </p:nvSpPr>
                <p:spPr bwMode="auto">
                  <a:xfrm flipV="1">
                    <a:off x="3219" y="168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8" name="Line 5144"/>
                  <p:cNvSpPr>
                    <a:spLocks noChangeShapeType="1"/>
                  </p:cNvSpPr>
                  <p:nvPr/>
                </p:nvSpPr>
                <p:spPr bwMode="auto">
                  <a:xfrm flipV="1">
                    <a:off x="3219" y="168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9" name="Line 5145"/>
                  <p:cNvSpPr>
                    <a:spLocks noChangeShapeType="1"/>
                  </p:cNvSpPr>
                  <p:nvPr/>
                </p:nvSpPr>
                <p:spPr bwMode="auto">
                  <a:xfrm flipV="1">
                    <a:off x="3219" y="16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0" name="Line 5146"/>
                  <p:cNvSpPr>
                    <a:spLocks noChangeShapeType="1"/>
                  </p:cNvSpPr>
                  <p:nvPr/>
                </p:nvSpPr>
                <p:spPr bwMode="auto">
                  <a:xfrm flipV="1">
                    <a:off x="3219" y="16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 name="Line 5147"/>
                  <p:cNvSpPr>
                    <a:spLocks noChangeShapeType="1"/>
                  </p:cNvSpPr>
                  <p:nvPr/>
                </p:nvSpPr>
                <p:spPr bwMode="auto">
                  <a:xfrm flipV="1">
                    <a:off x="3219" y="165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2" name="Line 5148"/>
                  <p:cNvSpPr>
                    <a:spLocks noChangeShapeType="1"/>
                  </p:cNvSpPr>
                  <p:nvPr/>
                </p:nvSpPr>
                <p:spPr bwMode="auto">
                  <a:xfrm flipV="1">
                    <a:off x="3219" y="16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3" name="Line 5149"/>
                  <p:cNvSpPr>
                    <a:spLocks noChangeShapeType="1"/>
                  </p:cNvSpPr>
                  <p:nvPr/>
                </p:nvSpPr>
                <p:spPr bwMode="auto">
                  <a:xfrm flipV="1">
                    <a:off x="3219" y="16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4" name="Line 5150"/>
                  <p:cNvSpPr>
                    <a:spLocks noChangeShapeType="1"/>
                  </p:cNvSpPr>
                  <p:nvPr/>
                </p:nvSpPr>
                <p:spPr bwMode="auto">
                  <a:xfrm flipV="1">
                    <a:off x="3219" y="162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5" name="Line 5151"/>
                  <p:cNvSpPr>
                    <a:spLocks noChangeShapeType="1"/>
                  </p:cNvSpPr>
                  <p:nvPr/>
                </p:nvSpPr>
                <p:spPr bwMode="auto">
                  <a:xfrm flipV="1">
                    <a:off x="3219" y="162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6" name="Line 5152"/>
                  <p:cNvSpPr>
                    <a:spLocks noChangeShapeType="1"/>
                  </p:cNvSpPr>
                  <p:nvPr/>
                </p:nvSpPr>
                <p:spPr bwMode="auto">
                  <a:xfrm flipV="1">
                    <a:off x="3219" y="16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7" name="Line 5153"/>
                  <p:cNvSpPr>
                    <a:spLocks noChangeShapeType="1"/>
                  </p:cNvSpPr>
                  <p:nvPr/>
                </p:nvSpPr>
                <p:spPr bwMode="auto">
                  <a:xfrm flipV="1">
                    <a:off x="3219" y="16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8" name="Line 5154"/>
                  <p:cNvSpPr>
                    <a:spLocks noChangeShapeType="1"/>
                  </p:cNvSpPr>
                  <p:nvPr/>
                </p:nvSpPr>
                <p:spPr bwMode="auto">
                  <a:xfrm flipV="1">
                    <a:off x="3219" y="159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9" name="Line 5155"/>
                  <p:cNvSpPr>
                    <a:spLocks noChangeShapeType="1"/>
                  </p:cNvSpPr>
                  <p:nvPr/>
                </p:nvSpPr>
                <p:spPr bwMode="auto">
                  <a:xfrm flipV="1">
                    <a:off x="3219" y="15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0" name="Line 5156"/>
                  <p:cNvSpPr>
                    <a:spLocks noChangeShapeType="1"/>
                  </p:cNvSpPr>
                  <p:nvPr/>
                </p:nvSpPr>
                <p:spPr bwMode="auto">
                  <a:xfrm flipV="1">
                    <a:off x="3219" y="15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1" name="Line 5157"/>
                  <p:cNvSpPr>
                    <a:spLocks noChangeShapeType="1"/>
                  </p:cNvSpPr>
                  <p:nvPr/>
                </p:nvSpPr>
                <p:spPr bwMode="auto">
                  <a:xfrm flipV="1">
                    <a:off x="3219" y="156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2" name="Line 5158"/>
                  <p:cNvSpPr>
                    <a:spLocks noChangeShapeType="1"/>
                  </p:cNvSpPr>
                  <p:nvPr/>
                </p:nvSpPr>
                <p:spPr bwMode="auto">
                  <a:xfrm flipV="1">
                    <a:off x="3219" y="155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3" name="Line 5159"/>
                  <p:cNvSpPr>
                    <a:spLocks noChangeShapeType="1"/>
                  </p:cNvSpPr>
                  <p:nvPr/>
                </p:nvSpPr>
                <p:spPr bwMode="auto">
                  <a:xfrm flipV="1">
                    <a:off x="3219" y="15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4" name="Line 5160"/>
                  <p:cNvSpPr>
                    <a:spLocks noChangeShapeType="1"/>
                  </p:cNvSpPr>
                  <p:nvPr/>
                </p:nvSpPr>
                <p:spPr bwMode="auto">
                  <a:xfrm flipV="1">
                    <a:off x="3219" y="15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5" name="Line 5161"/>
                  <p:cNvSpPr>
                    <a:spLocks noChangeShapeType="1"/>
                  </p:cNvSpPr>
                  <p:nvPr/>
                </p:nvSpPr>
                <p:spPr bwMode="auto">
                  <a:xfrm flipV="1">
                    <a:off x="3219" y="152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6" name="Line 5162"/>
                  <p:cNvSpPr>
                    <a:spLocks noChangeShapeType="1"/>
                  </p:cNvSpPr>
                  <p:nvPr/>
                </p:nvSpPr>
                <p:spPr bwMode="auto">
                  <a:xfrm flipV="1">
                    <a:off x="3219" y="151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7" name="Line 5163"/>
                  <p:cNvSpPr>
                    <a:spLocks noChangeShapeType="1"/>
                  </p:cNvSpPr>
                  <p:nvPr/>
                </p:nvSpPr>
                <p:spPr bwMode="auto">
                  <a:xfrm flipV="1">
                    <a:off x="3219" y="15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8" name="Line 5164"/>
                  <p:cNvSpPr>
                    <a:spLocks noChangeShapeType="1"/>
                  </p:cNvSpPr>
                  <p:nvPr/>
                </p:nvSpPr>
                <p:spPr bwMode="auto">
                  <a:xfrm flipV="1">
                    <a:off x="3219" y="149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9" name="Line 5165"/>
                  <p:cNvSpPr>
                    <a:spLocks noChangeShapeType="1"/>
                  </p:cNvSpPr>
                  <p:nvPr/>
                </p:nvSpPr>
                <p:spPr bwMode="auto">
                  <a:xfrm flipV="1">
                    <a:off x="3219" y="149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0" name="Line 5166"/>
                  <p:cNvSpPr>
                    <a:spLocks noChangeShapeType="1"/>
                  </p:cNvSpPr>
                  <p:nvPr/>
                </p:nvSpPr>
                <p:spPr bwMode="auto">
                  <a:xfrm flipV="1">
                    <a:off x="3219" y="14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1" name="Line 5167"/>
                  <p:cNvSpPr>
                    <a:spLocks noChangeShapeType="1"/>
                  </p:cNvSpPr>
                  <p:nvPr/>
                </p:nvSpPr>
                <p:spPr bwMode="auto">
                  <a:xfrm flipV="1">
                    <a:off x="3219" y="147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2" name="Line 5168"/>
                  <p:cNvSpPr>
                    <a:spLocks noChangeShapeType="1"/>
                  </p:cNvSpPr>
                  <p:nvPr/>
                </p:nvSpPr>
                <p:spPr bwMode="auto">
                  <a:xfrm flipV="1">
                    <a:off x="3219" y="146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3" name="Line 5169"/>
                  <p:cNvSpPr>
                    <a:spLocks noChangeShapeType="1"/>
                  </p:cNvSpPr>
                  <p:nvPr/>
                </p:nvSpPr>
                <p:spPr bwMode="auto">
                  <a:xfrm flipV="1">
                    <a:off x="3219" y="14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4" name="Line 5170"/>
                  <p:cNvSpPr>
                    <a:spLocks noChangeShapeType="1"/>
                  </p:cNvSpPr>
                  <p:nvPr/>
                </p:nvSpPr>
                <p:spPr bwMode="auto">
                  <a:xfrm flipV="1">
                    <a:off x="3219" y="144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5" name="Line 5171"/>
                  <p:cNvSpPr>
                    <a:spLocks noChangeShapeType="1"/>
                  </p:cNvSpPr>
                  <p:nvPr/>
                </p:nvSpPr>
                <p:spPr bwMode="auto">
                  <a:xfrm flipV="1">
                    <a:off x="3219" y="14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6" name="Line 5172"/>
                  <p:cNvSpPr>
                    <a:spLocks noChangeShapeType="1"/>
                  </p:cNvSpPr>
                  <p:nvPr/>
                </p:nvSpPr>
                <p:spPr bwMode="auto">
                  <a:xfrm flipV="1">
                    <a:off x="3219" y="14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7" name="Line 5173"/>
                  <p:cNvSpPr>
                    <a:spLocks noChangeShapeType="1"/>
                  </p:cNvSpPr>
                  <p:nvPr/>
                </p:nvSpPr>
                <p:spPr bwMode="auto">
                  <a:xfrm flipV="1">
                    <a:off x="3219" y="141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8" name="Line 5174"/>
                  <p:cNvSpPr>
                    <a:spLocks noChangeShapeType="1"/>
                  </p:cNvSpPr>
                  <p:nvPr/>
                </p:nvSpPr>
                <p:spPr bwMode="auto">
                  <a:xfrm flipV="1">
                    <a:off x="3219" y="14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9" name="Line 5175"/>
                  <p:cNvSpPr>
                    <a:spLocks noChangeShapeType="1"/>
                  </p:cNvSpPr>
                  <p:nvPr/>
                </p:nvSpPr>
                <p:spPr bwMode="auto">
                  <a:xfrm flipV="1">
                    <a:off x="3219" y="14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0" name="Line 5176"/>
                  <p:cNvSpPr>
                    <a:spLocks noChangeShapeType="1"/>
                  </p:cNvSpPr>
                  <p:nvPr/>
                </p:nvSpPr>
                <p:spPr bwMode="auto">
                  <a:xfrm flipV="1">
                    <a:off x="3219" y="139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1" name="Line 5177"/>
                  <p:cNvSpPr>
                    <a:spLocks noChangeShapeType="1"/>
                  </p:cNvSpPr>
                  <p:nvPr/>
                </p:nvSpPr>
                <p:spPr bwMode="auto">
                  <a:xfrm flipV="1">
                    <a:off x="3219" y="13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2" name="Line 5178"/>
                  <p:cNvSpPr>
                    <a:spLocks noChangeShapeType="1"/>
                  </p:cNvSpPr>
                  <p:nvPr/>
                </p:nvSpPr>
                <p:spPr bwMode="auto">
                  <a:xfrm flipV="1">
                    <a:off x="3219" y="13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3" name="Line 5179"/>
                  <p:cNvSpPr>
                    <a:spLocks noChangeShapeType="1"/>
                  </p:cNvSpPr>
                  <p:nvPr/>
                </p:nvSpPr>
                <p:spPr bwMode="auto">
                  <a:xfrm flipV="1">
                    <a:off x="3219" y="136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 name="Line 5180"/>
                  <p:cNvSpPr>
                    <a:spLocks noChangeShapeType="1"/>
                  </p:cNvSpPr>
                  <p:nvPr/>
                </p:nvSpPr>
                <p:spPr bwMode="auto">
                  <a:xfrm flipV="1">
                    <a:off x="3219" y="13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 name="Line 5181"/>
                  <p:cNvSpPr>
                    <a:spLocks noChangeShapeType="1"/>
                  </p:cNvSpPr>
                  <p:nvPr/>
                </p:nvSpPr>
                <p:spPr bwMode="auto">
                  <a:xfrm flipV="1">
                    <a:off x="3219" y="13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 name="Line 5182"/>
                  <p:cNvSpPr>
                    <a:spLocks noChangeShapeType="1"/>
                  </p:cNvSpPr>
                  <p:nvPr/>
                </p:nvSpPr>
                <p:spPr bwMode="auto">
                  <a:xfrm flipV="1">
                    <a:off x="3219" y="133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 name="Line 5183"/>
                  <p:cNvSpPr>
                    <a:spLocks noChangeShapeType="1"/>
                  </p:cNvSpPr>
                  <p:nvPr/>
                </p:nvSpPr>
                <p:spPr bwMode="auto">
                  <a:xfrm flipV="1">
                    <a:off x="3219" y="132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8" name="Line 5184"/>
                  <p:cNvSpPr>
                    <a:spLocks noChangeShapeType="1"/>
                  </p:cNvSpPr>
                  <p:nvPr/>
                </p:nvSpPr>
                <p:spPr bwMode="auto">
                  <a:xfrm flipV="1">
                    <a:off x="3219" y="13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 name="Line 5185"/>
                  <p:cNvSpPr>
                    <a:spLocks noChangeShapeType="1"/>
                  </p:cNvSpPr>
                  <p:nvPr/>
                </p:nvSpPr>
                <p:spPr bwMode="auto">
                  <a:xfrm flipV="1">
                    <a:off x="3219" y="130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 name="Line 5186"/>
                  <p:cNvSpPr>
                    <a:spLocks noChangeShapeType="1"/>
                  </p:cNvSpPr>
                  <p:nvPr/>
                </p:nvSpPr>
                <p:spPr bwMode="auto">
                  <a:xfrm flipV="1">
                    <a:off x="3219" y="130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 name="Line 5187"/>
                  <p:cNvSpPr>
                    <a:spLocks noChangeShapeType="1"/>
                  </p:cNvSpPr>
                  <p:nvPr/>
                </p:nvSpPr>
                <p:spPr bwMode="auto">
                  <a:xfrm flipV="1">
                    <a:off x="3219" y="12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 name="Line 5188"/>
                  <p:cNvSpPr>
                    <a:spLocks noChangeShapeType="1"/>
                  </p:cNvSpPr>
                  <p:nvPr/>
                </p:nvSpPr>
                <p:spPr bwMode="auto">
                  <a:xfrm flipV="1">
                    <a:off x="3219" y="12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3" name="Line 5189"/>
                  <p:cNvSpPr>
                    <a:spLocks noChangeShapeType="1"/>
                  </p:cNvSpPr>
                  <p:nvPr/>
                </p:nvSpPr>
                <p:spPr bwMode="auto">
                  <a:xfrm flipV="1">
                    <a:off x="3219" y="127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 name="Line 5190"/>
                  <p:cNvSpPr>
                    <a:spLocks noChangeShapeType="1"/>
                  </p:cNvSpPr>
                  <p:nvPr/>
                </p:nvSpPr>
                <p:spPr bwMode="auto">
                  <a:xfrm flipV="1">
                    <a:off x="3219" y="12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 name="Line 5191"/>
                  <p:cNvSpPr>
                    <a:spLocks noChangeShapeType="1"/>
                  </p:cNvSpPr>
                  <p:nvPr/>
                </p:nvSpPr>
                <p:spPr bwMode="auto">
                  <a:xfrm flipV="1">
                    <a:off x="3219" y="12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 name="Line 5192"/>
                  <p:cNvSpPr>
                    <a:spLocks noChangeShapeType="1"/>
                  </p:cNvSpPr>
                  <p:nvPr/>
                </p:nvSpPr>
                <p:spPr bwMode="auto">
                  <a:xfrm flipV="1">
                    <a:off x="3219" y="124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 name="Line 5193"/>
                  <p:cNvSpPr>
                    <a:spLocks noChangeShapeType="1"/>
                  </p:cNvSpPr>
                  <p:nvPr/>
                </p:nvSpPr>
                <p:spPr bwMode="auto">
                  <a:xfrm flipV="1">
                    <a:off x="3219" y="124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8" name="Line 5194"/>
                  <p:cNvSpPr>
                    <a:spLocks noChangeShapeType="1"/>
                  </p:cNvSpPr>
                  <p:nvPr/>
                </p:nvSpPr>
                <p:spPr bwMode="auto">
                  <a:xfrm flipV="1">
                    <a:off x="3219" y="12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 name="Line 5195"/>
                  <p:cNvSpPr>
                    <a:spLocks noChangeShapeType="1"/>
                  </p:cNvSpPr>
                  <p:nvPr/>
                </p:nvSpPr>
                <p:spPr bwMode="auto">
                  <a:xfrm flipV="1">
                    <a:off x="3219" y="12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 name="Line 5196"/>
                  <p:cNvSpPr>
                    <a:spLocks noChangeShapeType="1"/>
                  </p:cNvSpPr>
                  <p:nvPr/>
                </p:nvSpPr>
                <p:spPr bwMode="auto">
                  <a:xfrm flipV="1">
                    <a:off x="3219" y="121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 name="Line 5197"/>
                  <p:cNvSpPr>
                    <a:spLocks noChangeShapeType="1"/>
                  </p:cNvSpPr>
                  <p:nvPr/>
                </p:nvSpPr>
                <p:spPr bwMode="auto">
                  <a:xfrm flipV="1">
                    <a:off x="3219" y="12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 name="Line 5198"/>
                  <p:cNvSpPr>
                    <a:spLocks noChangeShapeType="1"/>
                  </p:cNvSpPr>
                  <p:nvPr/>
                </p:nvSpPr>
                <p:spPr bwMode="auto">
                  <a:xfrm flipV="1">
                    <a:off x="3219" y="11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3" name="Line 5199"/>
                  <p:cNvSpPr>
                    <a:spLocks noChangeShapeType="1"/>
                  </p:cNvSpPr>
                  <p:nvPr/>
                </p:nvSpPr>
                <p:spPr bwMode="auto">
                  <a:xfrm flipV="1">
                    <a:off x="3219" y="11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 name="Line 5200"/>
                  <p:cNvSpPr>
                    <a:spLocks noChangeShapeType="1"/>
                  </p:cNvSpPr>
                  <p:nvPr/>
                </p:nvSpPr>
                <p:spPr bwMode="auto">
                  <a:xfrm flipV="1">
                    <a:off x="3219" y="117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 name="Line 5201"/>
                  <p:cNvSpPr>
                    <a:spLocks noChangeShapeType="1"/>
                  </p:cNvSpPr>
                  <p:nvPr/>
                </p:nvSpPr>
                <p:spPr bwMode="auto">
                  <a:xfrm flipV="1">
                    <a:off x="3219" y="11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 name="Line 5202"/>
                  <p:cNvSpPr>
                    <a:spLocks noChangeShapeType="1"/>
                  </p:cNvSpPr>
                  <p:nvPr/>
                </p:nvSpPr>
                <p:spPr bwMode="auto">
                  <a:xfrm flipV="1">
                    <a:off x="3219" y="11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 name="Line 5203"/>
                  <p:cNvSpPr>
                    <a:spLocks noChangeShapeType="1"/>
                  </p:cNvSpPr>
                  <p:nvPr/>
                </p:nvSpPr>
                <p:spPr bwMode="auto">
                  <a:xfrm flipV="1">
                    <a:off x="3219" y="114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8" name="Rectangle 5204"/>
                  <p:cNvSpPr>
                    <a:spLocks noChangeArrowheads="1"/>
                  </p:cNvSpPr>
                  <p:nvPr/>
                </p:nvSpPr>
                <p:spPr bwMode="auto">
                  <a:xfrm>
                    <a:off x="3167" y="326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2</a:t>
                    </a:r>
                    <a:endParaRPr lang="en-GB" altLang="de-DE" dirty="0">
                      <a:cs typeface="Arial" panose="020B0604020202020204" pitchFamily="34" charset="0"/>
                    </a:endParaRPr>
                  </a:p>
                </p:txBody>
              </p:sp>
              <p:sp>
                <p:nvSpPr>
                  <p:cNvPr id="199" name="Line 5205"/>
                  <p:cNvSpPr>
                    <a:spLocks noChangeShapeType="1"/>
                  </p:cNvSpPr>
                  <p:nvPr/>
                </p:nvSpPr>
                <p:spPr bwMode="auto">
                  <a:xfrm>
                    <a:off x="3514"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 name="Line 5206"/>
                  <p:cNvSpPr>
                    <a:spLocks noChangeShapeType="1"/>
                  </p:cNvSpPr>
                  <p:nvPr/>
                </p:nvSpPr>
                <p:spPr bwMode="auto">
                  <a:xfrm flipV="1">
                    <a:off x="3514" y="110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 name="Line 5207"/>
                  <p:cNvSpPr>
                    <a:spLocks noChangeShapeType="1"/>
                  </p:cNvSpPr>
                  <p:nvPr/>
                </p:nvSpPr>
                <p:spPr bwMode="auto">
                  <a:xfrm flipV="1">
                    <a:off x="3514" y="320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 name="Line 5208"/>
                  <p:cNvSpPr>
                    <a:spLocks noChangeShapeType="1"/>
                  </p:cNvSpPr>
                  <p:nvPr/>
                </p:nvSpPr>
                <p:spPr bwMode="auto">
                  <a:xfrm flipV="1">
                    <a:off x="3514" y="319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3" name="Line 5209"/>
                  <p:cNvSpPr>
                    <a:spLocks noChangeShapeType="1"/>
                  </p:cNvSpPr>
                  <p:nvPr/>
                </p:nvSpPr>
                <p:spPr bwMode="auto">
                  <a:xfrm flipV="1">
                    <a:off x="3514" y="3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 name="Line 5210"/>
                  <p:cNvSpPr>
                    <a:spLocks noChangeShapeType="1"/>
                  </p:cNvSpPr>
                  <p:nvPr/>
                </p:nvSpPr>
                <p:spPr bwMode="auto">
                  <a:xfrm flipV="1">
                    <a:off x="3514" y="317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 name="Line 5211"/>
                  <p:cNvSpPr>
                    <a:spLocks noChangeShapeType="1"/>
                  </p:cNvSpPr>
                  <p:nvPr/>
                </p:nvSpPr>
                <p:spPr bwMode="auto">
                  <a:xfrm flipV="1">
                    <a:off x="3514" y="317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 name="Line 5212"/>
                  <p:cNvSpPr>
                    <a:spLocks noChangeShapeType="1"/>
                  </p:cNvSpPr>
                  <p:nvPr/>
                </p:nvSpPr>
                <p:spPr bwMode="auto">
                  <a:xfrm flipV="1">
                    <a:off x="3514" y="3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 name="Line 5213"/>
                  <p:cNvSpPr>
                    <a:spLocks noChangeShapeType="1"/>
                  </p:cNvSpPr>
                  <p:nvPr/>
                </p:nvSpPr>
                <p:spPr bwMode="auto">
                  <a:xfrm flipV="1">
                    <a:off x="3514" y="315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8" name="Line 5214"/>
                  <p:cNvSpPr>
                    <a:spLocks noChangeShapeType="1"/>
                  </p:cNvSpPr>
                  <p:nvPr/>
                </p:nvSpPr>
                <p:spPr bwMode="auto">
                  <a:xfrm flipV="1">
                    <a:off x="3514" y="314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 name="Line 5215"/>
                  <p:cNvSpPr>
                    <a:spLocks noChangeShapeType="1"/>
                  </p:cNvSpPr>
                  <p:nvPr/>
                </p:nvSpPr>
                <p:spPr bwMode="auto">
                  <a:xfrm flipV="1">
                    <a:off x="3514" y="313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 name="Line 5216"/>
                  <p:cNvSpPr>
                    <a:spLocks noChangeShapeType="1"/>
                  </p:cNvSpPr>
                  <p:nvPr/>
                </p:nvSpPr>
                <p:spPr bwMode="auto">
                  <a:xfrm flipV="1">
                    <a:off x="3514" y="312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1" name="Line 5217"/>
                  <p:cNvSpPr>
                    <a:spLocks noChangeShapeType="1"/>
                  </p:cNvSpPr>
                  <p:nvPr/>
                </p:nvSpPr>
                <p:spPr bwMode="auto">
                  <a:xfrm flipV="1">
                    <a:off x="3514" y="311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 name="Line 5218"/>
                  <p:cNvSpPr>
                    <a:spLocks noChangeShapeType="1"/>
                  </p:cNvSpPr>
                  <p:nvPr/>
                </p:nvSpPr>
                <p:spPr bwMode="auto">
                  <a:xfrm flipV="1">
                    <a:off x="3514" y="310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 name="Line 5219"/>
                  <p:cNvSpPr>
                    <a:spLocks noChangeShapeType="1"/>
                  </p:cNvSpPr>
                  <p:nvPr/>
                </p:nvSpPr>
                <p:spPr bwMode="auto">
                  <a:xfrm flipV="1">
                    <a:off x="3514" y="309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 name="Line 5220"/>
                  <p:cNvSpPr>
                    <a:spLocks noChangeShapeType="1"/>
                  </p:cNvSpPr>
                  <p:nvPr/>
                </p:nvSpPr>
                <p:spPr bwMode="auto">
                  <a:xfrm flipV="1">
                    <a:off x="3514" y="308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 name="Line 5221"/>
                  <p:cNvSpPr>
                    <a:spLocks noChangeShapeType="1"/>
                  </p:cNvSpPr>
                  <p:nvPr/>
                </p:nvSpPr>
                <p:spPr bwMode="auto">
                  <a:xfrm flipV="1">
                    <a:off x="3514" y="308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6" name="Line 5222"/>
                  <p:cNvSpPr>
                    <a:spLocks noChangeShapeType="1"/>
                  </p:cNvSpPr>
                  <p:nvPr/>
                </p:nvSpPr>
                <p:spPr bwMode="auto">
                  <a:xfrm flipV="1">
                    <a:off x="3514" y="306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 name="Line 5223"/>
                  <p:cNvSpPr>
                    <a:spLocks noChangeShapeType="1"/>
                  </p:cNvSpPr>
                  <p:nvPr/>
                </p:nvSpPr>
                <p:spPr bwMode="auto">
                  <a:xfrm flipV="1">
                    <a:off x="3514" y="30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 name="Line 5224"/>
                  <p:cNvSpPr>
                    <a:spLocks noChangeShapeType="1"/>
                  </p:cNvSpPr>
                  <p:nvPr/>
                </p:nvSpPr>
                <p:spPr bwMode="auto">
                  <a:xfrm flipV="1">
                    <a:off x="3514" y="305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 name="Line 5225"/>
                  <p:cNvSpPr>
                    <a:spLocks noChangeShapeType="1"/>
                  </p:cNvSpPr>
                  <p:nvPr/>
                </p:nvSpPr>
                <p:spPr bwMode="auto">
                  <a:xfrm flipV="1">
                    <a:off x="3514" y="304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 name="Line 5226"/>
                  <p:cNvSpPr>
                    <a:spLocks noChangeShapeType="1"/>
                  </p:cNvSpPr>
                  <p:nvPr/>
                </p:nvSpPr>
                <p:spPr bwMode="auto">
                  <a:xfrm flipV="1">
                    <a:off x="3514" y="30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1" name="Line 5227"/>
                  <p:cNvSpPr>
                    <a:spLocks noChangeShapeType="1"/>
                  </p:cNvSpPr>
                  <p:nvPr/>
                </p:nvSpPr>
                <p:spPr bwMode="auto">
                  <a:xfrm flipV="1">
                    <a:off x="3514" y="302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 name="Line 5228"/>
                  <p:cNvSpPr>
                    <a:spLocks noChangeShapeType="1"/>
                  </p:cNvSpPr>
                  <p:nvPr/>
                </p:nvSpPr>
                <p:spPr bwMode="auto">
                  <a:xfrm flipV="1">
                    <a:off x="3514" y="301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 name="Line 5229"/>
                  <p:cNvSpPr>
                    <a:spLocks noChangeShapeType="1"/>
                  </p:cNvSpPr>
                  <p:nvPr/>
                </p:nvSpPr>
                <p:spPr bwMode="auto">
                  <a:xfrm flipV="1">
                    <a:off x="3514" y="30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 name="Line 5230"/>
                  <p:cNvSpPr>
                    <a:spLocks noChangeShapeType="1"/>
                  </p:cNvSpPr>
                  <p:nvPr/>
                </p:nvSpPr>
                <p:spPr bwMode="auto">
                  <a:xfrm flipV="1">
                    <a:off x="3514" y="300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 name="Line 5231"/>
                  <p:cNvSpPr>
                    <a:spLocks noChangeShapeType="1"/>
                  </p:cNvSpPr>
                  <p:nvPr/>
                </p:nvSpPr>
                <p:spPr bwMode="auto">
                  <a:xfrm flipV="1">
                    <a:off x="3514" y="298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6" name="Line 5232"/>
                  <p:cNvSpPr>
                    <a:spLocks noChangeShapeType="1"/>
                  </p:cNvSpPr>
                  <p:nvPr/>
                </p:nvSpPr>
                <p:spPr bwMode="auto">
                  <a:xfrm flipV="1">
                    <a:off x="3514" y="29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 name="Line 5233"/>
                  <p:cNvSpPr>
                    <a:spLocks noChangeShapeType="1"/>
                  </p:cNvSpPr>
                  <p:nvPr/>
                </p:nvSpPr>
                <p:spPr bwMode="auto">
                  <a:xfrm flipV="1">
                    <a:off x="3514" y="297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8" name="Line 5234"/>
                  <p:cNvSpPr>
                    <a:spLocks noChangeShapeType="1"/>
                  </p:cNvSpPr>
                  <p:nvPr/>
                </p:nvSpPr>
                <p:spPr bwMode="auto">
                  <a:xfrm flipV="1">
                    <a:off x="3514" y="296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 name="Line 5235"/>
                  <p:cNvSpPr>
                    <a:spLocks noChangeShapeType="1"/>
                  </p:cNvSpPr>
                  <p:nvPr/>
                </p:nvSpPr>
                <p:spPr bwMode="auto">
                  <a:xfrm flipV="1">
                    <a:off x="3514" y="29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 name="Line 5236"/>
                  <p:cNvSpPr>
                    <a:spLocks noChangeShapeType="1"/>
                  </p:cNvSpPr>
                  <p:nvPr/>
                </p:nvSpPr>
                <p:spPr bwMode="auto">
                  <a:xfrm flipV="1">
                    <a:off x="3514" y="294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 name="Line 5237"/>
                  <p:cNvSpPr>
                    <a:spLocks noChangeShapeType="1"/>
                  </p:cNvSpPr>
                  <p:nvPr/>
                </p:nvSpPr>
                <p:spPr bwMode="auto">
                  <a:xfrm flipV="1">
                    <a:off x="3514" y="293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2" name="Line 5238"/>
                  <p:cNvSpPr>
                    <a:spLocks noChangeShapeType="1"/>
                  </p:cNvSpPr>
                  <p:nvPr/>
                </p:nvSpPr>
                <p:spPr bwMode="auto">
                  <a:xfrm flipV="1">
                    <a:off x="3514" y="292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 name="Line 5239"/>
                  <p:cNvSpPr>
                    <a:spLocks noChangeShapeType="1"/>
                  </p:cNvSpPr>
                  <p:nvPr/>
                </p:nvSpPr>
                <p:spPr bwMode="auto">
                  <a:xfrm flipV="1">
                    <a:off x="3514" y="2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 name="Line 5240"/>
                  <p:cNvSpPr>
                    <a:spLocks noChangeShapeType="1"/>
                  </p:cNvSpPr>
                  <p:nvPr/>
                </p:nvSpPr>
                <p:spPr bwMode="auto">
                  <a:xfrm flipV="1">
                    <a:off x="3514" y="290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 name="Line 5241"/>
                  <p:cNvSpPr>
                    <a:spLocks noChangeShapeType="1"/>
                  </p:cNvSpPr>
                  <p:nvPr/>
                </p:nvSpPr>
                <p:spPr bwMode="auto">
                  <a:xfrm flipV="1">
                    <a:off x="3514" y="290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 name="Line 5242"/>
                  <p:cNvSpPr>
                    <a:spLocks noChangeShapeType="1"/>
                  </p:cNvSpPr>
                  <p:nvPr/>
                </p:nvSpPr>
                <p:spPr bwMode="auto">
                  <a:xfrm flipV="1">
                    <a:off x="3514" y="2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7" name="Line 5243"/>
                  <p:cNvSpPr>
                    <a:spLocks noChangeShapeType="1"/>
                  </p:cNvSpPr>
                  <p:nvPr/>
                </p:nvSpPr>
                <p:spPr bwMode="auto">
                  <a:xfrm flipV="1">
                    <a:off x="3514" y="288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 name="Line 5244"/>
                  <p:cNvSpPr>
                    <a:spLocks noChangeShapeType="1"/>
                  </p:cNvSpPr>
                  <p:nvPr/>
                </p:nvSpPr>
                <p:spPr bwMode="auto">
                  <a:xfrm flipV="1">
                    <a:off x="3514" y="287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 name="Line 5245"/>
                  <p:cNvSpPr>
                    <a:spLocks noChangeShapeType="1"/>
                  </p:cNvSpPr>
                  <p:nvPr/>
                </p:nvSpPr>
                <p:spPr bwMode="auto">
                  <a:xfrm flipV="1">
                    <a:off x="3514" y="2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 name="Line 5246"/>
                  <p:cNvSpPr>
                    <a:spLocks noChangeShapeType="1"/>
                  </p:cNvSpPr>
                  <p:nvPr/>
                </p:nvSpPr>
                <p:spPr bwMode="auto">
                  <a:xfrm flipV="1">
                    <a:off x="3514" y="285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 name="Line 5247"/>
                  <p:cNvSpPr>
                    <a:spLocks noChangeShapeType="1"/>
                  </p:cNvSpPr>
                  <p:nvPr/>
                </p:nvSpPr>
                <p:spPr bwMode="auto">
                  <a:xfrm flipV="1">
                    <a:off x="3514" y="284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2" name="Line 5248"/>
                  <p:cNvSpPr>
                    <a:spLocks noChangeShapeType="1"/>
                  </p:cNvSpPr>
                  <p:nvPr/>
                </p:nvSpPr>
                <p:spPr bwMode="auto">
                  <a:xfrm flipV="1">
                    <a:off x="3514" y="2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 name="Line 5249"/>
                  <p:cNvSpPr>
                    <a:spLocks noChangeShapeType="1"/>
                  </p:cNvSpPr>
                  <p:nvPr/>
                </p:nvSpPr>
                <p:spPr bwMode="auto">
                  <a:xfrm flipV="1">
                    <a:off x="3514" y="282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 name="Line 5250"/>
                  <p:cNvSpPr>
                    <a:spLocks noChangeShapeType="1"/>
                  </p:cNvSpPr>
                  <p:nvPr/>
                </p:nvSpPr>
                <p:spPr bwMode="auto">
                  <a:xfrm flipV="1">
                    <a:off x="3514" y="281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 name="Line 5251"/>
                  <p:cNvSpPr>
                    <a:spLocks noChangeShapeType="1"/>
                  </p:cNvSpPr>
                  <p:nvPr/>
                </p:nvSpPr>
                <p:spPr bwMode="auto">
                  <a:xfrm flipV="1">
                    <a:off x="3514" y="2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 name="Line 5252"/>
                  <p:cNvSpPr>
                    <a:spLocks noChangeShapeType="1"/>
                  </p:cNvSpPr>
                  <p:nvPr/>
                </p:nvSpPr>
                <p:spPr bwMode="auto">
                  <a:xfrm flipV="1">
                    <a:off x="3514" y="279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7" name="Line 5253"/>
                  <p:cNvSpPr>
                    <a:spLocks noChangeShapeType="1"/>
                  </p:cNvSpPr>
                  <p:nvPr/>
                </p:nvSpPr>
                <p:spPr bwMode="auto">
                  <a:xfrm flipV="1">
                    <a:off x="3514" y="279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 name="Line 5254"/>
                  <p:cNvSpPr>
                    <a:spLocks noChangeShapeType="1"/>
                  </p:cNvSpPr>
                  <p:nvPr/>
                </p:nvSpPr>
                <p:spPr bwMode="auto">
                  <a:xfrm flipV="1">
                    <a:off x="3514" y="278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 name="Line 5255"/>
                  <p:cNvSpPr>
                    <a:spLocks noChangeShapeType="1"/>
                  </p:cNvSpPr>
                  <p:nvPr/>
                </p:nvSpPr>
                <p:spPr bwMode="auto">
                  <a:xfrm flipV="1">
                    <a:off x="3514" y="27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0" name="Line 5256"/>
                  <p:cNvSpPr>
                    <a:spLocks noChangeShapeType="1"/>
                  </p:cNvSpPr>
                  <p:nvPr/>
                </p:nvSpPr>
                <p:spPr bwMode="auto">
                  <a:xfrm flipV="1">
                    <a:off x="3514" y="276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 name="Line 5257"/>
                  <p:cNvSpPr>
                    <a:spLocks noChangeShapeType="1"/>
                  </p:cNvSpPr>
                  <p:nvPr/>
                </p:nvSpPr>
                <p:spPr bwMode="auto">
                  <a:xfrm flipV="1">
                    <a:off x="3514" y="275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 name="Line 5258"/>
                  <p:cNvSpPr>
                    <a:spLocks noChangeShapeType="1"/>
                  </p:cNvSpPr>
                  <p:nvPr/>
                </p:nvSpPr>
                <p:spPr bwMode="auto">
                  <a:xfrm flipV="1">
                    <a:off x="3514" y="27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 name="Line 5259"/>
                  <p:cNvSpPr>
                    <a:spLocks noChangeShapeType="1"/>
                  </p:cNvSpPr>
                  <p:nvPr/>
                </p:nvSpPr>
                <p:spPr bwMode="auto">
                  <a:xfrm flipV="1">
                    <a:off x="3514" y="273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 name="Line 5260"/>
                  <p:cNvSpPr>
                    <a:spLocks noChangeShapeType="1"/>
                  </p:cNvSpPr>
                  <p:nvPr/>
                </p:nvSpPr>
                <p:spPr bwMode="auto">
                  <a:xfrm flipV="1">
                    <a:off x="3514" y="273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 name="Line 5261"/>
                  <p:cNvSpPr>
                    <a:spLocks noChangeShapeType="1"/>
                  </p:cNvSpPr>
                  <p:nvPr/>
                </p:nvSpPr>
                <p:spPr bwMode="auto">
                  <a:xfrm flipV="1">
                    <a:off x="3514" y="27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 name="Line 5262"/>
                  <p:cNvSpPr>
                    <a:spLocks noChangeShapeType="1"/>
                  </p:cNvSpPr>
                  <p:nvPr/>
                </p:nvSpPr>
                <p:spPr bwMode="auto">
                  <a:xfrm flipV="1">
                    <a:off x="3514" y="27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 name="Line 5263"/>
                  <p:cNvSpPr>
                    <a:spLocks noChangeShapeType="1"/>
                  </p:cNvSpPr>
                  <p:nvPr/>
                </p:nvSpPr>
                <p:spPr bwMode="auto">
                  <a:xfrm flipV="1">
                    <a:off x="3514" y="270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 name="Line 5264"/>
                  <p:cNvSpPr>
                    <a:spLocks noChangeShapeType="1"/>
                  </p:cNvSpPr>
                  <p:nvPr/>
                </p:nvSpPr>
                <p:spPr bwMode="auto">
                  <a:xfrm flipV="1">
                    <a:off x="3514" y="26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 name="Line 5265"/>
                  <p:cNvSpPr>
                    <a:spLocks noChangeShapeType="1"/>
                  </p:cNvSpPr>
                  <p:nvPr/>
                </p:nvSpPr>
                <p:spPr bwMode="auto">
                  <a:xfrm flipV="1">
                    <a:off x="3514" y="26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 name="Line 5266"/>
                  <p:cNvSpPr>
                    <a:spLocks noChangeShapeType="1"/>
                  </p:cNvSpPr>
                  <p:nvPr/>
                </p:nvSpPr>
                <p:spPr bwMode="auto">
                  <a:xfrm flipV="1">
                    <a:off x="3514" y="26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 name="Line 5267"/>
                  <p:cNvSpPr>
                    <a:spLocks noChangeShapeType="1"/>
                  </p:cNvSpPr>
                  <p:nvPr/>
                </p:nvSpPr>
                <p:spPr bwMode="auto">
                  <a:xfrm flipV="1">
                    <a:off x="3514" y="266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 name="Line 5268"/>
                  <p:cNvSpPr>
                    <a:spLocks noChangeShapeType="1"/>
                  </p:cNvSpPr>
                  <p:nvPr/>
                </p:nvSpPr>
                <p:spPr bwMode="auto">
                  <a:xfrm flipV="1">
                    <a:off x="3514" y="26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 name="Line 5269"/>
                  <p:cNvSpPr>
                    <a:spLocks noChangeShapeType="1"/>
                  </p:cNvSpPr>
                  <p:nvPr/>
                </p:nvSpPr>
                <p:spPr bwMode="auto">
                  <a:xfrm flipV="1">
                    <a:off x="3514" y="26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 name="Line 5270"/>
                  <p:cNvSpPr>
                    <a:spLocks noChangeShapeType="1"/>
                  </p:cNvSpPr>
                  <p:nvPr/>
                </p:nvSpPr>
                <p:spPr bwMode="auto">
                  <a:xfrm flipV="1">
                    <a:off x="3514" y="263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 name="Line 5271"/>
                  <p:cNvSpPr>
                    <a:spLocks noChangeShapeType="1"/>
                  </p:cNvSpPr>
                  <p:nvPr/>
                </p:nvSpPr>
                <p:spPr bwMode="auto">
                  <a:xfrm flipV="1">
                    <a:off x="3514" y="262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 name="Line 5272"/>
                  <p:cNvSpPr>
                    <a:spLocks noChangeShapeType="1"/>
                  </p:cNvSpPr>
                  <p:nvPr/>
                </p:nvSpPr>
                <p:spPr bwMode="auto">
                  <a:xfrm flipV="1">
                    <a:off x="3514" y="26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 name="Line 5273"/>
                  <p:cNvSpPr>
                    <a:spLocks noChangeShapeType="1"/>
                  </p:cNvSpPr>
                  <p:nvPr/>
                </p:nvSpPr>
                <p:spPr bwMode="auto">
                  <a:xfrm flipV="1">
                    <a:off x="3514" y="260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 name="Line 5274"/>
                  <p:cNvSpPr>
                    <a:spLocks noChangeShapeType="1"/>
                  </p:cNvSpPr>
                  <p:nvPr/>
                </p:nvSpPr>
                <p:spPr bwMode="auto">
                  <a:xfrm flipV="1">
                    <a:off x="3514" y="260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 name="Line 5275"/>
                  <p:cNvSpPr>
                    <a:spLocks noChangeShapeType="1"/>
                  </p:cNvSpPr>
                  <p:nvPr/>
                </p:nvSpPr>
                <p:spPr bwMode="auto">
                  <a:xfrm flipV="1">
                    <a:off x="3514" y="259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 name="Line 5276"/>
                  <p:cNvSpPr>
                    <a:spLocks noChangeShapeType="1"/>
                  </p:cNvSpPr>
                  <p:nvPr/>
                </p:nvSpPr>
                <p:spPr bwMode="auto">
                  <a:xfrm flipV="1">
                    <a:off x="3514" y="258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 name="Line 5277"/>
                  <p:cNvSpPr>
                    <a:spLocks noChangeShapeType="1"/>
                  </p:cNvSpPr>
                  <p:nvPr/>
                </p:nvSpPr>
                <p:spPr bwMode="auto">
                  <a:xfrm flipV="1">
                    <a:off x="3514" y="257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 name="Line 5278"/>
                  <p:cNvSpPr>
                    <a:spLocks noChangeShapeType="1"/>
                  </p:cNvSpPr>
                  <p:nvPr/>
                </p:nvSpPr>
                <p:spPr bwMode="auto">
                  <a:xfrm flipV="1">
                    <a:off x="3514" y="256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 name="Line 5279"/>
                  <p:cNvSpPr>
                    <a:spLocks noChangeShapeType="1"/>
                  </p:cNvSpPr>
                  <p:nvPr/>
                </p:nvSpPr>
                <p:spPr bwMode="auto">
                  <a:xfrm flipV="1">
                    <a:off x="3514" y="255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 name="Line 5280"/>
                  <p:cNvSpPr>
                    <a:spLocks noChangeShapeType="1"/>
                  </p:cNvSpPr>
                  <p:nvPr/>
                </p:nvSpPr>
                <p:spPr bwMode="auto">
                  <a:xfrm flipV="1">
                    <a:off x="3514" y="254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 name="Line 5281"/>
                  <p:cNvSpPr>
                    <a:spLocks noChangeShapeType="1"/>
                  </p:cNvSpPr>
                  <p:nvPr/>
                </p:nvSpPr>
                <p:spPr bwMode="auto">
                  <a:xfrm flipV="1">
                    <a:off x="3514" y="2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6" name="Line 5282"/>
                  <p:cNvSpPr>
                    <a:spLocks noChangeShapeType="1"/>
                  </p:cNvSpPr>
                  <p:nvPr/>
                </p:nvSpPr>
                <p:spPr bwMode="auto">
                  <a:xfrm flipV="1">
                    <a:off x="3514" y="252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7" name="Line 5283"/>
                  <p:cNvSpPr>
                    <a:spLocks noChangeShapeType="1"/>
                  </p:cNvSpPr>
                  <p:nvPr/>
                </p:nvSpPr>
                <p:spPr bwMode="auto">
                  <a:xfrm flipV="1">
                    <a:off x="3514" y="252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8" name="Line 5284"/>
                  <p:cNvSpPr>
                    <a:spLocks noChangeShapeType="1"/>
                  </p:cNvSpPr>
                  <p:nvPr/>
                </p:nvSpPr>
                <p:spPr bwMode="auto">
                  <a:xfrm flipV="1">
                    <a:off x="3514" y="2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9" name="Line 5285"/>
                  <p:cNvSpPr>
                    <a:spLocks noChangeShapeType="1"/>
                  </p:cNvSpPr>
                  <p:nvPr/>
                </p:nvSpPr>
                <p:spPr bwMode="auto">
                  <a:xfrm flipV="1">
                    <a:off x="3514" y="250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0" name="Line 5286"/>
                  <p:cNvSpPr>
                    <a:spLocks noChangeShapeType="1"/>
                  </p:cNvSpPr>
                  <p:nvPr/>
                </p:nvSpPr>
                <p:spPr bwMode="auto">
                  <a:xfrm flipV="1">
                    <a:off x="3514" y="249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1" name="Line 5287"/>
                  <p:cNvSpPr>
                    <a:spLocks noChangeShapeType="1"/>
                  </p:cNvSpPr>
                  <p:nvPr/>
                </p:nvSpPr>
                <p:spPr bwMode="auto">
                  <a:xfrm flipV="1">
                    <a:off x="3514" y="2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2" name="Line 5288"/>
                  <p:cNvSpPr>
                    <a:spLocks noChangeShapeType="1"/>
                  </p:cNvSpPr>
                  <p:nvPr/>
                </p:nvSpPr>
                <p:spPr bwMode="auto">
                  <a:xfrm flipV="1">
                    <a:off x="3514" y="247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3" name="Line 5289"/>
                  <p:cNvSpPr>
                    <a:spLocks noChangeShapeType="1"/>
                  </p:cNvSpPr>
                  <p:nvPr/>
                </p:nvSpPr>
                <p:spPr bwMode="auto">
                  <a:xfrm flipV="1">
                    <a:off x="3514" y="246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4" name="Line 5290"/>
                  <p:cNvSpPr>
                    <a:spLocks noChangeShapeType="1"/>
                  </p:cNvSpPr>
                  <p:nvPr/>
                </p:nvSpPr>
                <p:spPr bwMode="auto">
                  <a:xfrm flipV="1">
                    <a:off x="3514" y="246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5" name="Line 5291"/>
                  <p:cNvSpPr>
                    <a:spLocks noChangeShapeType="1"/>
                  </p:cNvSpPr>
                  <p:nvPr/>
                </p:nvSpPr>
                <p:spPr bwMode="auto">
                  <a:xfrm flipV="1">
                    <a:off x="3514" y="244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6" name="Line 5292"/>
                  <p:cNvSpPr>
                    <a:spLocks noChangeShapeType="1"/>
                  </p:cNvSpPr>
                  <p:nvPr/>
                </p:nvSpPr>
                <p:spPr bwMode="auto">
                  <a:xfrm flipV="1">
                    <a:off x="3514" y="243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7" name="Line 5293"/>
                  <p:cNvSpPr>
                    <a:spLocks noChangeShapeType="1"/>
                  </p:cNvSpPr>
                  <p:nvPr/>
                </p:nvSpPr>
                <p:spPr bwMode="auto">
                  <a:xfrm flipV="1">
                    <a:off x="3514" y="243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8" name="Line 5294"/>
                  <p:cNvSpPr>
                    <a:spLocks noChangeShapeType="1"/>
                  </p:cNvSpPr>
                  <p:nvPr/>
                </p:nvSpPr>
                <p:spPr bwMode="auto">
                  <a:xfrm flipV="1">
                    <a:off x="3514" y="241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9" name="Line 5295"/>
                  <p:cNvSpPr>
                    <a:spLocks noChangeShapeType="1"/>
                  </p:cNvSpPr>
                  <p:nvPr/>
                </p:nvSpPr>
                <p:spPr bwMode="auto">
                  <a:xfrm flipV="1">
                    <a:off x="3514" y="241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0" name="Line 5296"/>
                  <p:cNvSpPr>
                    <a:spLocks noChangeShapeType="1"/>
                  </p:cNvSpPr>
                  <p:nvPr/>
                </p:nvSpPr>
                <p:spPr bwMode="auto">
                  <a:xfrm flipV="1">
                    <a:off x="3514" y="240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1" name="Line 5297"/>
                  <p:cNvSpPr>
                    <a:spLocks noChangeShapeType="1"/>
                  </p:cNvSpPr>
                  <p:nvPr/>
                </p:nvSpPr>
                <p:spPr bwMode="auto">
                  <a:xfrm flipV="1">
                    <a:off x="3514" y="23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2" name="Line 5298"/>
                  <p:cNvSpPr>
                    <a:spLocks noChangeShapeType="1"/>
                  </p:cNvSpPr>
                  <p:nvPr/>
                </p:nvSpPr>
                <p:spPr bwMode="auto">
                  <a:xfrm flipV="1">
                    <a:off x="3514" y="238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3" name="Line 5299"/>
                  <p:cNvSpPr>
                    <a:spLocks noChangeShapeType="1"/>
                  </p:cNvSpPr>
                  <p:nvPr/>
                </p:nvSpPr>
                <p:spPr bwMode="auto">
                  <a:xfrm flipV="1">
                    <a:off x="3514" y="237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4" name="Line 5300"/>
                  <p:cNvSpPr>
                    <a:spLocks noChangeShapeType="1"/>
                  </p:cNvSpPr>
                  <p:nvPr/>
                </p:nvSpPr>
                <p:spPr bwMode="auto">
                  <a:xfrm flipV="1">
                    <a:off x="3514" y="23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5" name="Line 5301"/>
                  <p:cNvSpPr>
                    <a:spLocks noChangeShapeType="1"/>
                  </p:cNvSpPr>
                  <p:nvPr/>
                </p:nvSpPr>
                <p:spPr bwMode="auto">
                  <a:xfrm flipV="1">
                    <a:off x="3514" y="235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6" name="Line 5302"/>
                  <p:cNvSpPr>
                    <a:spLocks noChangeShapeType="1"/>
                  </p:cNvSpPr>
                  <p:nvPr/>
                </p:nvSpPr>
                <p:spPr bwMode="auto">
                  <a:xfrm flipV="1">
                    <a:off x="3514" y="235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7" name="Line 5303"/>
                  <p:cNvSpPr>
                    <a:spLocks noChangeShapeType="1"/>
                  </p:cNvSpPr>
                  <p:nvPr/>
                </p:nvSpPr>
                <p:spPr bwMode="auto">
                  <a:xfrm flipV="1">
                    <a:off x="3514" y="23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8" name="Line 5304"/>
                  <p:cNvSpPr>
                    <a:spLocks noChangeShapeType="1"/>
                  </p:cNvSpPr>
                  <p:nvPr/>
                </p:nvSpPr>
                <p:spPr bwMode="auto">
                  <a:xfrm flipV="1">
                    <a:off x="3514" y="23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9" name="Line 5305"/>
                  <p:cNvSpPr>
                    <a:spLocks noChangeShapeType="1"/>
                  </p:cNvSpPr>
                  <p:nvPr/>
                </p:nvSpPr>
                <p:spPr bwMode="auto">
                  <a:xfrm flipV="1">
                    <a:off x="3514" y="232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0" name="Line 5306"/>
                  <p:cNvSpPr>
                    <a:spLocks noChangeShapeType="1"/>
                  </p:cNvSpPr>
                  <p:nvPr/>
                </p:nvSpPr>
                <p:spPr bwMode="auto">
                  <a:xfrm flipV="1">
                    <a:off x="3514" y="23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1" name="Line 5307"/>
                  <p:cNvSpPr>
                    <a:spLocks noChangeShapeType="1"/>
                  </p:cNvSpPr>
                  <p:nvPr/>
                </p:nvSpPr>
                <p:spPr bwMode="auto">
                  <a:xfrm flipV="1">
                    <a:off x="3514" y="23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2" name="Line 5308"/>
                  <p:cNvSpPr>
                    <a:spLocks noChangeShapeType="1"/>
                  </p:cNvSpPr>
                  <p:nvPr/>
                </p:nvSpPr>
                <p:spPr bwMode="auto">
                  <a:xfrm flipV="1">
                    <a:off x="3514" y="22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3" name="Line 5309"/>
                  <p:cNvSpPr>
                    <a:spLocks noChangeShapeType="1"/>
                  </p:cNvSpPr>
                  <p:nvPr/>
                </p:nvSpPr>
                <p:spPr bwMode="auto">
                  <a:xfrm flipV="1">
                    <a:off x="3514" y="228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4" name="Line 5310"/>
                  <p:cNvSpPr>
                    <a:spLocks noChangeShapeType="1"/>
                  </p:cNvSpPr>
                  <p:nvPr/>
                </p:nvSpPr>
                <p:spPr bwMode="auto">
                  <a:xfrm flipV="1">
                    <a:off x="3514" y="22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5" name="Line 5311"/>
                  <p:cNvSpPr>
                    <a:spLocks noChangeShapeType="1"/>
                  </p:cNvSpPr>
                  <p:nvPr/>
                </p:nvSpPr>
                <p:spPr bwMode="auto">
                  <a:xfrm flipV="1">
                    <a:off x="3514" y="22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6" name="Line 5312"/>
                  <p:cNvSpPr>
                    <a:spLocks noChangeShapeType="1"/>
                  </p:cNvSpPr>
                  <p:nvPr/>
                </p:nvSpPr>
                <p:spPr bwMode="auto">
                  <a:xfrm flipV="1">
                    <a:off x="3514" y="225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7" name="Line 5313"/>
                  <p:cNvSpPr>
                    <a:spLocks noChangeShapeType="1"/>
                  </p:cNvSpPr>
                  <p:nvPr/>
                </p:nvSpPr>
                <p:spPr bwMode="auto">
                  <a:xfrm flipV="1">
                    <a:off x="3514" y="225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8" name="Line 5314"/>
                  <p:cNvSpPr>
                    <a:spLocks noChangeShapeType="1"/>
                  </p:cNvSpPr>
                  <p:nvPr/>
                </p:nvSpPr>
                <p:spPr bwMode="auto">
                  <a:xfrm flipV="1">
                    <a:off x="3514" y="22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9" name="Line 5315"/>
                  <p:cNvSpPr>
                    <a:spLocks noChangeShapeType="1"/>
                  </p:cNvSpPr>
                  <p:nvPr/>
                </p:nvSpPr>
                <p:spPr bwMode="auto">
                  <a:xfrm flipV="1">
                    <a:off x="3514" y="223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0" name="Line 5316"/>
                  <p:cNvSpPr>
                    <a:spLocks noChangeShapeType="1"/>
                  </p:cNvSpPr>
                  <p:nvPr/>
                </p:nvSpPr>
                <p:spPr bwMode="auto">
                  <a:xfrm flipV="1">
                    <a:off x="3514" y="222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1" name="Line 5317"/>
                  <p:cNvSpPr>
                    <a:spLocks noChangeShapeType="1"/>
                  </p:cNvSpPr>
                  <p:nvPr/>
                </p:nvSpPr>
                <p:spPr bwMode="auto">
                  <a:xfrm flipV="1">
                    <a:off x="3514" y="221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2" name="Line 5318"/>
                  <p:cNvSpPr>
                    <a:spLocks noChangeShapeType="1"/>
                  </p:cNvSpPr>
                  <p:nvPr/>
                </p:nvSpPr>
                <p:spPr bwMode="auto">
                  <a:xfrm flipV="1">
                    <a:off x="3514" y="220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3" name="Line 5319"/>
                  <p:cNvSpPr>
                    <a:spLocks noChangeShapeType="1"/>
                  </p:cNvSpPr>
                  <p:nvPr/>
                </p:nvSpPr>
                <p:spPr bwMode="auto">
                  <a:xfrm flipV="1">
                    <a:off x="3514" y="219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4" name="Line 5320"/>
                  <p:cNvSpPr>
                    <a:spLocks noChangeShapeType="1"/>
                  </p:cNvSpPr>
                  <p:nvPr/>
                </p:nvSpPr>
                <p:spPr bwMode="auto">
                  <a:xfrm flipV="1">
                    <a:off x="3514" y="218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5" name="Line 5321"/>
                  <p:cNvSpPr>
                    <a:spLocks noChangeShapeType="1"/>
                  </p:cNvSpPr>
                  <p:nvPr/>
                </p:nvSpPr>
                <p:spPr bwMode="auto">
                  <a:xfrm flipV="1">
                    <a:off x="3514" y="217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6" name="Line 5322"/>
                  <p:cNvSpPr>
                    <a:spLocks noChangeShapeType="1"/>
                  </p:cNvSpPr>
                  <p:nvPr/>
                </p:nvSpPr>
                <p:spPr bwMode="auto">
                  <a:xfrm flipV="1">
                    <a:off x="3514" y="216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7" name="Line 5323"/>
                  <p:cNvSpPr>
                    <a:spLocks noChangeShapeType="1"/>
                  </p:cNvSpPr>
                  <p:nvPr/>
                </p:nvSpPr>
                <p:spPr bwMode="auto">
                  <a:xfrm flipV="1">
                    <a:off x="3514" y="216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8" name="Line 5324"/>
                  <p:cNvSpPr>
                    <a:spLocks noChangeShapeType="1"/>
                  </p:cNvSpPr>
                  <p:nvPr/>
                </p:nvSpPr>
                <p:spPr bwMode="auto">
                  <a:xfrm flipV="1">
                    <a:off x="3514" y="214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9" name="Line 5325"/>
                  <p:cNvSpPr>
                    <a:spLocks noChangeShapeType="1"/>
                  </p:cNvSpPr>
                  <p:nvPr/>
                </p:nvSpPr>
                <p:spPr bwMode="auto">
                  <a:xfrm flipV="1">
                    <a:off x="3514" y="214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0" name="Line 5326"/>
                  <p:cNvSpPr>
                    <a:spLocks noChangeShapeType="1"/>
                  </p:cNvSpPr>
                  <p:nvPr/>
                </p:nvSpPr>
                <p:spPr bwMode="auto">
                  <a:xfrm flipV="1">
                    <a:off x="3514" y="213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1" name="Line 5327"/>
                  <p:cNvSpPr>
                    <a:spLocks noChangeShapeType="1"/>
                  </p:cNvSpPr>
                  <p:nvPr/>
                </p:nvSpPr>
                <p:spPr bwMode="auto">
                  <a:xfrm flipV="1">
                    <a:off x="3514" y="2121"/>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2" name="Line 5328"/>
                  <p:cNvSpPr>
                    <a:spLocks noChangeShapeType="1"/>
                  </p:cNvSpPr>
                  <p:nvPr/>
                </p:nvSpPr>
                <p:spPr bwMode="auto">
                  <a:xfrm flipV="1">
                    <a:off x="3514" y="211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3" name="Line 5329"/>
                  <p:cNvSpPr>
                    <a:spLocks noChangeShapeType="1"/>
                  </p:cNvSpPr>
                  <p:nvPr/>
                </p:nvSpPr>
                <p:spPr bwMode="auto">
                  <a:xfrm flipV="1">
                    <a:off x="3514" y="210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4" name="Line 5330"/>
                  <p:cNvSpPr>
                    <a:spLocks noChangeShapeType="1"/>
                  </p:cNvSpPr>
                  <p:nvPr/>
                </p:nvSpPr>
                <p:spPr bwMode="auto">
                  <a:xfrm flipV="1">
                    <a:off x="3514" y="2094"/>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5" name="Line 5331"/>
                  <p:cNvSpPr>
                    <a:spLocks noChangeShapeType="1"/>
                  </p:cNvSpPr>
                  <p:nvPr/>
                </p:nvSpPr>
                <p:spPr bwMode="auto">
                  <a:xfrm flipV="1">
                    <a:off x="3514" y="208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6" name="Line 5332"/>
                  <p:cNvSpPr>
                    <a:spLocks noChangeShapeType="1"/>
                  </p:cNvSpPr>
                  <p:nvPr/>
                </p:nvSpPr>
                <p:spPr bwMode="auto">
                  <a:xfrm flipV="1">
                    <a:off x="3514" y="208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7" name="Line 5333"/>
                  <p:cNvSpPr>
                    <a:spLocks noChangeShapeType="1"/>
                  </p:cNvSpPr>
                  <p:nvPr/>
                </p:nvSpPr>
                <p:spPr bwMode="auto">
                  <a:xfrm flipV="1">
                    <a:off x="3514" y="2067"/>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8" name="Line 5334"/>
                  <p:cNvSpPr>
                    <a:spLocks noChangeShapeType="1"/>
                  </p:cNvSpPr>
                  <p:nvPr/>
                </p:nvSpPr>
                <p:spPr bwMode="auto">
                  <a:xfrm flipV="1">
                    <a:off x="3514" y="206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9" name="Line 5335"/>
                  <p:cNvSpPr>
                    <a:spLocks noChangeShapeType="1"/>
                  </p:cNvSpPr>
                  <p:nvPr/>
                </p:nvSpPr>
                <p:spPr bwMode="auto">
                  <a:xfrm flipV="1">
                    <a:off x="3514" y="205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0" name="Line 5336"/>
                  <p:cNvSpPr>
                    <a:spLocks noChangeShapeType="1"/>
                  </p:cNvSpPr>
                  <p:nvPr/>
                </p:nvSpPr>
                <p:spPr bwMode="auto">
                  <a:xfrm flipV="1">
                    <a:off x="3514" y="204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1" name="Line 5337"/>
                  <p:cNvSpPr>
                    <a:spLocks noChangeShapeType="1"/>
                  </p:cNvSpPr>
                  <p:nvPr/>
                </p:nvSpPr>
                <p:spPr bwMode="auto">
                  <a:xfrm flipV="1">
                    <a:off x="3514" y="203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2" name="Line 5338"/>
                  <p:cNvSpPr>
                    <a:spLocks noChangeShapeType="1"/>
                  </p:cNvSpPr>
                  <p:nvPr/>
                </p:nvSpPr>
                <p:spPr bwMode="auto">
                  <a:xfrm flipV="1">
                    <a:off x="3514" y="202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3" name="Line 5339"/>
                  <p:cNvSpPr>
                    <a:spLocks noChangeShapeType="1"/>
                  </p:cNvSpPr>
                  <p:nvPr/>
                </p:nvSpPr>
                <p:spPr bwMode="auto">
                  <a:xfrm flipV="1">
                    <a:off x="3514" y="201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4" name="Line 5340"/>
                  <p:cNvSpPr>
                    <a:spLocks noChangeShapeType="1"/>
                  </p:cNvSpPr>
                  <p:nvPr/>
                </p:nvSpPr>
                <p:spPr bwMode="auto">
                  <a:xfrm flipV="1">
                    <a:off x="3514" y="200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grpSp>
            <p:sp>
              <p:nvSpPr>
                <p:cNvPr id="28" name="Line 5342"/>
                <p:cNvSpPr>
                  <a:spLocks noChangeShapeType="1"/>
                </p:cNvSpPr>
                <p:nvPr/>
              </p:nvSpPr>
              <p:spPr bwMode="auto">
                <a:xfrm flipV="1">
                  <a:off x="2983" y="131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9" name="Line 5343"/>
                <p:cNvSpPr>
                  <a:spLocks noChangeShapeType="1"/>
                </p:cNvSpPr>
                <p:nvPr/>
              </p:nvSpPr>
              <p:spPr bwMode="auto">
                <a:xfrm flipV="1">
                  <a:off x="2983" y="130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 name="Line 5344"/>
                <p:cNvSpPr>
                  <a:spLocks noChangeShapeType="1"/>
                </p:cNvSpPr>
                <p:nvPr/>
              </p:nvSpPr>
              <p:spPr bwMode="auto">
                <a:xfrm flipV="1">
                  <a:off x="2983" y="129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1" name="Line 5345"/>
                <p:cNvSpPr>
                  <a:spLocks noChangeShapeType="1"/>
                </p:cNvSpPr>
                <p:nvPr/>
              </p:nvSpPr>
              <p:spPr bwMode="auto">
                <a:xfrm flipV="1">
                  <a:off x="2983" y="129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 name="Line 5346"/>
                <p:cNvSpPr>
                  <a:spLocks noChangeShapeType="1"/>
                </p:cNvSpPr>
                <p:nvPr/>
              </p:nvSpPr>
              <p:spPr bwMode="auto">
                <a:xfrm flipV="1">
                  <a:off x="2983" y="127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3" name="Line 5347"/>
                <p:cNvSpPr>
                  <a:spLocks noChangeShapeType="1"/>
                </p:cNvSpPr>
                <p:nvPr/>
              </p:nvSpPr>
              <p:spPr bwMode="auto">
                <a:xfrm flipV="1">
                  <a:off x="2983" y="127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 name="Line 5348"/>
                <p:cNvSpPr>
                  <a:spLocks noChangeShapeType="1"/>
                </p:cNvSpPr>
                <p:nvPr/>
              </p:nvSpPr>
              <p:spPr bwMode="auto">
                <a:xfrm flipV="1">
                  <a:off x="2983" y="126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 name="Line 5349"/>
                <p:cNvSpPr>
                  <a:spLocks noChangeShapeType="1"/>
                </p:cNvSpPr>
                <p:nvPr/>
              </p:nvSpPr>
              <p:spPr bwMode="auto">
                <a:xfrm flipV="1">
                  <a:off x="2983" y="125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6" name="Line 5350"/>
                <p:cNvSpPr>
                  <a:spLocks noChangeShapeType="1"/>
                </p:cNvSpPr>
                <p:nvPr/>
              </p:nvSpPr>
              <p:spPr bwMode="auto">
                <a:xfrm flipV="1">
                  <a:off x="2983" y="124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5351"/>
                <p:cNvSpPr>
                  <a:spLocks noChangeShapeType="1"/>
                </p:cNvSpPr>
                <p:nvPr/>
              </p:nvSpPr>
              <p:spPr bwMode="auto">
                <a:xfrm flipV="1">
                  <a:off x="2983" y="123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8" name="Line 5352"/>
                <p:cNvSpPr>
                  <a:spLocks noChangeShapeType="1"/>
                </p:cNvSpPr>
                <p:nvPr/>
              </p:nvSpPr>
              <p:spPr bwMode="auto">
                <a:xfrm flipV="1">
                  <a:off x="2983" y="122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5353"/>
                <p:cNvSpPr>
                  <a:spLocks noChangeShapeType="1"/>
                </p:cNvSpPr>
                <p:nvPr/>
              </p:nvSpPr>
              <p:spPr bwMode="auto">
                <a:xfrm flipV="1">
                  <a:off x="2983" y="121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0" name="Line 5354"/>
                <p:cNvSpPr>
                  <a:spLocks noChangeShapeType="1"/>
                </p:cNvSpPr>
                <p:nvPr/>
              </p:nvSpPr>
              <p:spPr bwMode="auto">
                <a:xfrm flipV="1">
                  <a:off x="2983" y="121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5355"/>
                <p:cNvSpPr>
                  <a:spLocks noChangeShapeType="1"/>
                </p:cNvSpPr>
                <p:nvPr/>
              </p:nvSpPr>
              <p:spPr bwMode="auto">
                <a:xfrm flipV="1">
                  <a:off x="2983" y="119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2" name="Line 5356"/>
                <p:cNvSpPr>
                  <a:spLocks noChangeShapeType="1"/>
                </p:cNvSpPr>
                <p:nvPr/>
              </p:nvSpPr>
              <p:spPr bwMode="auto">
                <a:xfrm flipV="1">
                  <a:off x="2983" y="119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5357"/>
                <p:cNvSpPr>
                  <a:spLocks noChangeShapeType="1"/>
                </p:cNvSpPr>
                <p:nvPr/>
              </p:nvSpPr>
              <p:spPr bwMode="auto">
                <a:xfrm flipV="1">
                  <a:off x="2983" y="118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4" name="Line 5358"/>
                <p:cNvSpPr>
                  <a:spLocks noChangeShapeType="1"/>
                </p:cNvSpPr>
                <p:nvPr/>
              </p:nvSpPr>
              <p:spPr bwMode="auto">
                <a:xfrm flipV="1">
                  <a:off x="2983" y="117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Line 5359"/>
                <p:cNvSpPr>
                  <a:spLocks noChangeShapeType="1"/>
                </p:cNvSpPr>
                <p:nvPr/>
              </p:nvSpPr>
              <p:spPr bwMode="auto">
                <a:xfrm flipV="1">
                  <a:off x="2983" y="116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6" name="Line 5360"/>
                <p:cNvSpPr>
                  <a:spLocks noChangeShapeType="1"/>
                </p:cNvSpPr>
                <p:nvPr/>
              </p:nvSpPr>
              <p:spPr bwMode="auto">
                <a:xfrm flipV="1">
                  <a:off x="2983" y="115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7" name="Line 5361"/>
                <p:cNvSpPr>
                  <a:spLocks noChangeShapeType="1"/>
                </p:cNvSpPr>
                <p:nvPr/>
              </p:nvSpPr>
              <p:spPr bwMode="auto">
                <a:xfrm flipV="1">
                  <a:off x="2983" y="114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8" name="Line 5362"/>
                <p:cNvSpPr>
                  <a:spLocks noChangeShapeType="1"/>
                </p:cNvSpPr>
                <p:nvPr/>
              </p:nvSpPr>
              <p:spPr bwMode="auto">
                <a:xfrm flipV="1">
                  <a:off x="2983" y="113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9" name="Line 5363"/>
                <p:cNvSpPr>
                  <a:spLocks noChangeShapeType="1"/>
                </p:cNvSpPr>
                <p:nvPr/>
              </p:nvSpPr>
              <p:spPr bwMode="auto">
                <a:xfrm flipV="1">
                  <a:off x="2983" y="113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0" name="Line 5364"/>
                <p:cNvSpPr>
                  <a:spLocks noChangeShapeType="1"/>
                </p:cNvSpPr>
                <p:nvPr/>
              </p:nvSpPr>
              <p:spPr bwMode="auto">
                <a:xfrm flipV="1">
                  <a:off x="2983" y="111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1" name="Line 5365"/>
                <p:cNvSpPr>
                  <a:spLocks noChangeShapeType="1"/>
                </p:cNvSpPr>
                <p:nvPr/>
              </p:nvSpPr>
              <p:spPr bwMode="auto">
                <a:xfrm flipV="1">
                  <a:off x="2983" y="111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2" name="Line 5366"/>
                <p:cNvSpPr>
                  <a:spLocks noChangeShapeType="1"/>
                </p:cNvSpPr>
                <p:nvPr/>
              </p:nvSpPr>
              <p:spPr bwMode="auto">
                <a:xfrm flipV="1">
                  <a:off x="2983" y="110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3" name="Line 5367"/>
                <p:cNvSpPr>
                  <a:spLocks noChangeShapeType="1"/>
                </p:cNvSpPr>
                <p:nvPr/>
              </p:nvSpPr>
              <p:spPr bwMode="auto">
                <a:xfrm flipV="1">
                  <a:off x="2983" y="109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4" name="Line 5368"/>
                <p:cNvSpPr>
                  <a:spLocks noChangeShapeType="1"/>
                </p:cNvSpPr>
                <p:nvPr/>
              </p:nvSpPr>
              <p:spPr bwMode="auto">
                <a:xfrm flipV="1">
                  <a:off x="2983" y="108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5" name="Line 5369"/>
                <p:cNvSpPr>
                  <a:spLocks noChangeShapeType="1"/>
                </p:cNvSpPr>
                <p:nvPr/>
              </p:nvSpPr>
              <p:spPr bwMode="auto">
                <a:xfrm flipV="1">
                  <a:off x="2983" y="107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6" name="Line 5370"/>
                <p:cNvSpPr>
                  <a:spLocks noChangeShapeType="1"/>
                </p:cNvSpPr>
                <p:nvPr/>
              </p:nvSpPr>
              <p:spPr bwMode="auto">
                <a:xfrm flipV="1">
                  <a:off x="2983" y="1062"/>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Line 5371"/>
                <p:cNvSpPr>
                  <a:spLocks noChangeShapeType="1"/>
                </p:cNvSpPr>
                <p:nvPr/>
              </p:nvSpPr>
              <p:spPr bwMode="auto">
                <a:xfrm flipV="1">
                  <a:off x="2983" y="105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8" name="Line 5372"/>
                <p:cNvSpPr>
                  <a:spLocks noChangeShapeType="1"/>
                </p:cNvSpPr>
                <p:nvPr/>
              </p:nvSpPr>
              <p:spPr bwMode="auto">
                <a:xfrm flipV="1">
                  <a:off x="2983" y="104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9" name="Line 5373"/>
                <p:cNvSpPr>
                  <a:spLocks noChangeShapeType="1"/>
                </p:cNvSpPr>
                <p:nvPr/>
              </p:nvSpPr>
              <p:spPr bwMode="auto">
                <a:xfrm flipV="1">
                  <a:off x="2983" y="1035"/>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0" name="Line 5374"/>
                <p:cNvSpPr>
                  <a:spLocks noChangeShapeType="1"/>
                </p:cNvSpPr>
                <p:nvPr/>
              </p:nvSpPr>
              <p:spPr bwMode="auto">
                <a:xfrm flipV="1">
                  <a:off x="2983" y="102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1" name="Line 5375"/>
                <p:cNvSpPr>
                  <a:spLocks noChangeShapeType="1"/>
                </p:cNvSpPr>
                <p:nvPr/>
              </p:nvSpPr>
              <p:spPr bwMode="auto">
                <a:xfrm flipV="1">
                  <a:off x="2983" y="102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2" name="Line 5376"/>
                <p:cNvSpPr>
                  <a:spLocks noChangeShapeType="1"/>
                </p:cNvSpPr>
                <p:nvPr/>
              </p:nvSpPr>
              <p:spPr bwMode="auto">
                <a:xfrm flipV="1">
                  <a:off x="2983" y="1008"/>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3" name="Line 5377"/>
                <p:cNvSpPr>
                  <a:spLocks noChangeShapeType="1"/>
                </p:cNvSpPr>
                <p:nvPr/>
              </p:nvSpPr>
              <p:spPr bwMode="auto">
                <a:xfrm flipV="1">
                  <a:off x="2983" y="100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4" name="Line 5378"/>
                <p:cNvSpPr>
                  <a:spLocks noChangeShapeType="1"/>
                </p:cNvSpPr>
                <p:nvPr/>
              </p:nvSpPr>
              <p:spPr bwMode="auto">
                <a:xfrm flipV="1">
                  <a:off x="2983" y="99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5" name="Line 5379"/>
                <p:cNvSpPr>
                  <a:spLocks noChangeShapeType="1"/>
                </p:cNvSpPr>
                <p:nvPr/>
              </p:nvSpPr>
              <p:spPr bwMode="auto">
                <a:xfrm flipV="1">
                  <a:off x="2983" y="98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6" name="Line 5380"/>
                <p:cNvSpPr>
                  <a:spLocks noChangeShapeType="1"/>
                </p:cNvSpPr>
                <p:nvPr/>
              </p:nvSpPr>
              <p:spPr bwMode="auto">
                <a:xfrm flipV="1">
                  <a:off x="2983" y="97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7" name="Line 5381"/>
                <p:cNvSpPr>
                  <a:spLocks noChangeShapeType="1"/>
                </p:cNvSpPr>
                <p:nvPr/>
              </p:nvSpPr>
              <p:spPr bwMode="auto">
                <a:xfrm flipV="1">
                  <a:off x="2983" y="96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8" name="Line 5382"/>
                <p:cNvSpPr>
                  <a:spLocks noChangeShapeType="1"/>
                </p:cNvSpPr>
                <p:nvPr/>
              </p:nvSpPr>
              <p:spPr bwMode="auto">
                <a:xfrm flipV="1">
                  <a:off x="2983" y="95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69" name="Line 5383"/>
                <p:cNvSpPr>
                  <a:spLocks noChangeShapeType="1"/>
                </p:cNvSpPr>
                <p:nvPr/>
              </p:nvSpPr>
              <p:spPr bwMode="auto">
                <a:xfrm flipV="1">
                  <a:off x="2983" y="947"/>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0" name="Line 5384"/>
                <p:cNvSpPr>
                  <a:spLocks noChangeShapeType="1"/>
                </p:cNvSpPr>
                <p:nvPr/>
              </p:nvSpPr>
              <p:spPr bwMode="auto">
                <a:xfrm flipV="1">
                  <a:off x="2983" y="940"/>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Line 5385"/>
                <p:cNvSpPr>
                  <a:spLocks noChangeShapeType="1"/>
                </p:cNvSpPr>
                <p:nvPr/>
              </p:nvSpPr>
              <p:spPr bwMode="auto">
                <a:xfrm flipV="1">
                  <a:off x="2983" y="927"/>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2" name="Line 5386"/>
                <p:cNvSpPr>
                  <a:spLocks noChangeShapeType="1"/>
                </p:cNvSpPr>
                <p:nvPr/>
              </p:nvSpPr>
              <p:spPr bwMode="auto">
                <a:xfrm flipV="1">
                  <a:off x="2983" y="92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3" name="Line 5387"/>
                <p:cNvSpPr>
                  <a:spLocks noChangeShapeType="1"/>
                </p:cNvSpPr>
                <p:nvPr/>
              </p:nvSpPr>
              <p:spPr bwMode="auto">
                <a:xfrm flipV="1">
                  <a:off x="2983" y="913"/>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4" name="Line 5388"/>
                <p:cNvSpPr>
                  <a:spLocks noChangeShapeType="1"/>
                </p:cNvSpPr>
                <p:nvPr/>
              </p:nvSpPr>
              <p:spPr bwMode="auto">
                <a:xfrm flipV="1">
                  <a:off x="2983" y="900"/>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5" name="Line 5389"/>
                <p:cNvSpPr>
                  <a:spLocks noChangeShapeType="1"/>
                </p:cNvSpPr>
                <p:nvPr/>
              </p:nvSpPr>
              <p:spPr bwMode="auto">
                <a:xfrm flipV="1">
                  <a:off x="2983" y="89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6" name="Line 5390"/>
                <p:cNvSpPr>
                  <a:spLocks noChangeShapeType="1"/>
                </p:cNvSpPr>
                <p:nvPr/>
              </p:nvSpPr>
              <p:spPr bwMode="auto">
                <a:xfrm flipV="1">
                  <a:off x="2983" y="886"/>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7" name="Line 5391"/>
                <p:cNvSpPr>
                  <a:spLocks noChangeShapeType="1"/>
                </p:cNvSpPr>
                <p:nvPr/>
              </p:nvSpPr>
              <p:spPr bwMode="auto">
                <a:xfrm flipV="1">
                  <a:off x="2983" y="873"/>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8" name="Line 5392"/>
                <p:cNvSpPr>
                  <a:spLocks noChangeShapeType="1"/>
                </p:cNvSpPr>
                <p:nvPr/>
              </p:nvSpPr>
              <p:spPr bwMode="auto">
                <a:xfrm flipV="1">
                  <a:off x="2983" y="866"/>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9" name="Line 5393"/>
                <p:cNvSpPr>
                  <a:spLocks noChangeShapeType="1"/>
                </p:cNvSpPr>
                <p:nvPr/>
              </p:nvSpPr>
              <p:spPr bwMode="auto">
                <a:xfrm flipV="1">
                  <a:off x="2983" y="85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0" name="Line 5394"/>
                <p:cNvSpPr>
                  <a:spLocks noChangeShapeType="1"/>
                </p:cNvSpPr>
                <p:nvPr/>
              </p:nvSpPr>
              <p:spPr bwMode="auto">
                <a:xfrm flipV="1">
                  <a:off x="2983" y="846"/>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1" name="Line 5395"/>
                <p:cNvSpPr>
                  <a:spLocks noChangeShapeType="1"/>
                </p:cNvSpPr>
                <p:nvPr/>
              </p:nvSpPr>
              <p:spPr bwMode="auto">
                <a:xfrm flipV="1">
                  <a:off x="2983" y="839"/>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2" name="Line 5396"/>
                <p:cNvSpPr>
                  <a:spLocks noChangeShapeType="1"/>
                </p:cNvSpPr>
                <p:nvPr/>
              </p:nvSpPr>
              <p:spPr bwMode="auto">
                <a:xfrm flipV="1">
                  <a:off x="2983" y="83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3" name="Line 5397"/>
                <p:cNvSpPr>
                  <a:spLocks noChangeShapeType="1"/>
                </p:cNvSpPr>
                <p:nvPr/>
              </p:nvSpPr>
              <p:spPr bwMode="auto">
                <a:xfrm flipV="1">
                  <a:off x="2983" y="819"/>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4" name="Line 5398"/>
                <p:cNvSpPr>
                  <a:spLocks noChangeShapeType="1"/>
                </p:cNvSpPr>
                <p:nvPr/>
              </p:nvSpPr>
              <p:spPr bwMode="auto">
                <a:xfrm flipV="1">
                  <a:off x="2983" y="812"/>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5" name="Line 5399"/>
                <p:cNvSpPr>
                  <a:spLocks noChangeShapeType="1"/>
                </p:cNvSpPr>
                <p:nvPr/>
              </p:nvSpPr>
              <p:spPr bwMode="auto">
                <a:xfrm flipV="1">
                  <a:off x="2983" y="80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6" name="Line 5400"/>
                <p:cNvSpPr>
                  <a:spLocks noChangeShapeType="1"/>
                </p:cNvSpPr>
                <p:nvPr/>
              </p:nvSpPr>
              <p:spPr bwMode="auto">
                <a:xfrm flipV="1">
                  <a:off x="2983" y="79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7" name="Line 5401"/>
                <p:cNvSpPr>
                  <a:spLocks noChangeShapeType="1"/>
                </p:cNvSpPr>
                <p:nvPr/>
              </p:nvSpPr>
              <p:spPr bwMode="auto">
                <a:xfrm flipV="1">
                  <a:off x="2983" y="785"/>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8" name="Line 5402"/>
                <p:cNvSpPr>
                  <a:spLocks noChangeShapeType="1"/>
                </p:cNvSpPr>
                <p:nvPr/>
              </p:nvSpPr>
              <p:spPr bwMode="auto">
                <a:xfrm flipV="1">
                  <a:off x="2983" y="77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9" name="Line 5403"/>
                <p:cNvSpPr>
                  <a:spLocks noChangeShapeType="1"/>
                </p:cNvSpPr>
                <p:nvPr/>
              </p:nvSpPr>
              <p:spPr bwMode="auto">
                <a:xfrm flipV="1">
                  <a:off x="2983" y="76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0" name="Line 5404"/>
                <p:cNvSpPr>
                  <a:spLocks noChangeShapeType="1"/>
                </p:cNvSpPr>
                <p:nvPr/>
              </p:nvSpPr>
              <p:spPr bwMode="auto">
                <a:xfrm flipV="1">
                  <a:off x="2983" y="758"/>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1" name="Line 5405"/>
                <p:cNvSpPr>
                  <a:spLocks noChangeShapeType="1"/>
                </p:cNvSpPr>
                <p:nvPr/>
              </p:nvSpPr>
              <p:spPr bwMode="auto">
                <a:xfrm flipV="1">
                  <a:off x="2983" y="75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2" name="Line 5406"/>
                <p:cNvSpPr>
                  <a:spLocks noChangeShapeType="1"/>
                </p:cNvSpPr>
                <p:nvPr/>
              </p:nvSpPr>
              <p:spPr bwMode="auto">
                <a:xfrm flipV="1">
                  <a:off x="2983" y="73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3" name="Line 5407"/>
                <p:cNvSpPr>
                  <a:spLocks noChangeShapeType="1"/>
                </p:cNvSpPr>
                <p:nvPr/>
              </p:nvSpPr>
              <p:spPr bwMode="auto">
                <a:xfrm flipV="1">
                  <a:off x="2983" y="73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4" name="Line 5408"/>
                <p:cNvSpPr>
                  <a:spLocks noChangeShapeType="1"/>
                </p:cNvSpPr>
                <p:nvPr/>
              </p:nvSpPr>
              <p:spPr bwMode="auto">
                <a:xfrm flipV="1">
                  <a:off x="2983" y="72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5" name="Line 5409"/>
                <p:cNvSpPr>
                  <a:spLocks noChangeShapeType="1"/>
                </p:cNvSpPr>
                <p:nvPr/>
              </p:nvSpPr>
              <p:spPr bwMode="auto">
                <a:xfrm flipV="1">
                  <a:off x="2983" y="71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5410"/>
                <p:cNvSpPr>
                  <a:spLocks noChangeShapeType="1"/>
                </p:cNvSpPr>
                <p:nvPr/>
              </p:nvSpPr>
              <p:spPr bwMode="auto">
                <a:xfrm flipV="1">
                  <a:off x="2983" y="70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5411"/>
                <p:cNvSpPr>
                  <a:spLocks noChangeShapeType="1"/>
                </p:cNvSpPr>
                <p:nvPr/>
              </p:nvSpPr>
              <p:spPr bwMode="auto">
                <a:xfrm flipV="1">
                  <a:off x="2983" y="69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5412"/>
                <p:cNvSpPr>
                  <a:spLocks noChangeShapeType="1"/>
                </p:cNvSpPr>
                <p:nvPr/>
              </p:nvSpPr>
              <p:spPr bwMode="auto">
                <a:xfrm flipV="1">
                  <a:off x="2983" y="683"/>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Line 5413"/>
                <p:cNvSpPr>
                  <a:spLocks noChangeShapeType="1"/>
                </p:cNvSpPr>
                <p:nvPr/>
              </p:nvSpPr>
              <p:spPr bwMode="auto">
                <a:xfrm flipV="1">
                  <a:off x="2983" y="67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0" name="Line 5414"/>
                <p:cNvSpPr>
                  <a:spLocks noChangeShapeType="1"/>
                </p:cNvSpPr>
                <p:nvPr/>
              </p:nvSpPr>
              <p:spPr bwMode="auto">
                <a:xfrm flipV="1">
                  <a:off x="2983" y="67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Line 5415"/>
                <p:cNvSpPr>
                  <a:spLocks noChangeShapeType="1"/>
                </p:cNvSpPr>
                <p:nvPr/>
              </p:nvSpPr>
              <p:spPr bwMode="auto">
                <a:xfrm flipV="1">
                  <a:off x="2983" y="656"/>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2" name="Line 5416"/>
                <p:cNvSpPr>
                  <a:spLocks noChangeShapeType="1"/>
                </p:cNvSpPr>
                <p:nvPr/>
              </p:nvSpPr>
              <p:spPr bwMode="auto">
                <a:xfrm flipV="1">
                  <a:off x="2983" y="649"/>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Line 5417"/>
                <p:cNvSpPr>
                  <a:spLocks noChangeShapeType="1"/>
                </p:cNvSpPr>
                <p:nvPr/>
              </p:nvSpPr>
              <p:spPr bwMode="auto">
                <a:xfrm flipV="1">
                  <a:off x="2983" y="643"/>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4" name="Line 5418"/>
                <p:cNvSpPr>
                  <a:spLocks noChangeShapeType="1"/>
                </p:cNvSpPr>
                <p:nvPr/>
              </p:nvSpPr>
              <p:spPr bwMode="auto">
                <a:xfrm flipV="1">
                  <a:off x="2983" y="629"/>
                  <a:ext cx="1" cy="10"/>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Line 5419"/>
                <p:cNvSpPr>
                  <a:spLocks noChangeShapeType="1"/>
                </p:cNvSpPr>
                <p:nvPr/>
              </p:nvSpPr>
              <p:spPr bwMode="auto">
                <a:xfrm flipV="1">
                  <a:off x="2983" y="622"/>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 name="Line 5420"/>
                <p:cNvSpPr>
                  <a:spLocks noChangeShapeType="1"/>
                </p:cNvSpPr>
                <p:nvPr/>
              </p:nvSpPr>
              <p:spPr bwMode="auto">
                <a:xfrm flipV="1">
                  <a:off x="2983" y="61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7" name="Line 5421"/>
                <p:cNvSpPr>
                  <a:spLocks noChangeShapeType="1"/>
                </p:cNvSpPr>
                <p:nvPr/>
              </p:nvSpPr>
              <p:spPr bwMode="auto">
                <a:xfrm flipV="1">
                  <a:off x="2983" y="602"/>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Line 5422"/>
                <p:cNvSpPr>
                  <a:spLocks noChangeShapeType="1"/>
                </p:cNvSpPr>
                <p:nvPr/>
              </p:nvSpPr>
              <p:spPr bwMode="auto">
                <a:xfrm flipV="1">
                  <a:off x="2983" y="595"/>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9" name="Line 5423"/>
                <p:cNvSpPr>
                  <a:spLocks noChangeShapeType="1"/>
                </p:cNvSpPr>
                <p:nvPr/>
              </p:nvSpPr>
              <p:spPr bwMode="auto">
                <a:xfrm flipV="1">
                  <a:off x="2983" y="58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Line 5424"/>
                <p:cNvSpPr>
                  <a:spLocks noChangeShapeType="1"/>
                </p:cNvSpPr>
                <p:nvPr/>
              </p:nvSpPr>
              <p:spPr bwMode="auto">
                <a:xfrm flipV="1">
                  <a:off x="2983" y="575"/>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1" name="Line 5425"/>
                <p:cNvSpPr>
                  <a:spLocks noChangeShapeType="1"/>
                </p:cNvSpPr>
                <p:nvPr/>
              </p:nvSpPr>
              <p:spPr bwMode="auto">
                <a:xfrm flipV="1">
                  <a:off x="2983" y="568"/>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Line 5426"/>
                <p:cNvSpPr>
                  <a:spLocks noChangeShapeType="1"/>
                </p:cNvSpPr>
                <p:nvPr/>
              </p:nvSpPr>
              <p:spPr bwMode="auto">
                <a:xfrm flipV="1">
                  <a:off x="2983" y="561"/>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3" name="Line 5427"/>
                <p:cNvSpPr>
                  <a:spLocks noChangeShapeType="1"/>
                </p:cNvSpPr>
                <p:nvPr/>
              </p:nvSpPr>
              <p:spPr bwMode="auto">
                <a:xfrm flipV="1">
                  <a:off x="2983" y="548"/>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Line 5428"/>
                <p:cNvSpPr>
                  <a:spLocks noChangeShapeType="1"/>
                </p:cNvSpPr>
                <p:nvPr/>
              </p:nvSpPr>
              <p:spPr bwMode="auto">
                <a:xfrm flipV="1">
                  <a:off x="2983" y="541"/>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5" name="Line 5429"/>
                <p:cNvSpPr>
                  <a:spLocks noChangeShapeType="1"/>
                </p:cNvSpPr>
                <p:nvPr/>
              </p:nvSpPr>
              <p:spPr bwMode="auto">
                <a:xfrm flipV="1">
                  <a:off x="2983" y="534"/>
                  <a:ext cx="1" cy="3"/>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5430"/>
                <p:cNvSpPr>
                  <a:spLocks noChangeShapeType="1"/>
                </p:cNvSpPr>
                <p:nvPr/>
              </p:nvSpPr>
              <p:spPr bwMode="auto">
                <a:xfrm flipV="1">
                  <a:off x="2983" y="521"/>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5431"/>
                <p:cNvSpPr>
                  <a:spLocks noChangeShapeType="1"/>
                </p:cNvSpPr>
                <p:nvPr/>
              </p:nvSpPr>
              <p:spPr bwMode="auto">
                <a:xfrm flipV="1">
                  <a:off x="2983" y="514"/>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5432"/>
                <p:cNvSpPr>
                  <a:spLocks noChangeShapeType="1"/>
                </p:cNvSpPr>
                <p:nvPr/>
              </p:nvSpPr>
              <p:spPr bwMode="auto">
                <a:xfrm flipV="1">
                  <a:off x="2983" y="50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5433"/>
                <p:cNvSpPr>
                  <a:spLocks noChangeShapeType="1"/>
                </p:cNvSpPr>
                <p:nvPr/>
              </p:nvSpPr>
              <p:spPr bwMode="auto">
                <a:xfrm flipV="1">
                  <a:off x="2983" y="494"/>
                  <a:ext cx="1" cy="9"/>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5434"/>
                <p:cNvSpPr>
                  <a:spLocks noChangeShapeType="1"/>
                </p:cNvSpPr>
                <p:nvPr/>
              </p:nvSpPr>
              <p:spPr bwMode="auto">
                <a:xfrm flipV="1">
                  <a:off x="2983" y="487"/>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5435"/>
                <p:cNvSpPr>
                  <a:spLocks noChangeShapeType="1"/>
                </p:cNvSpPr>
                <p:nvPr/>
              </p:nvSpPr>
              <p:spPr bwMode="auto">
                <a:xfrm flipV="1">
                  <a:off x="2983" y="480"/>
                  <a:ext cx="1" cy="2"/>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Line 5436"/>
                <p:cNvSpPr>
                  <a:spLocks noChangeShapeType="1"/>
                </p:cNvSpPr>
                <p:nvPr/>
              </p:nvSpPr>
              <p:spPr bwMode="auto">
                <a:xfrm flipV="1">
                  <a:off x="2983" y="469"/>
                  <a:ext cx="1" cy="7"/>
                </a:xfrm>
                <a:prstGeom prst="line">
                  <a:avLst/>
                </a:prstGeom>
                <a:noFill/>
                <a:ln w="4763">
                  <a:solidFill>
                    <a:srgbClr val="000000"/>
                  </a:solidFill>
                  <a:prstDash val="sysDashDotDot"/>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3" name="Rectangle 5437"/>
                <p:cNvSpPr>
                  <a:spLocks noChangeArrowheads="1"/>
                </p:cNvSpPr>
                <p:nvPr/>
              </p:nvSpPr>
              <p:spPr bwMode="auto">
                <a:xfrm>
                  <a:off x="2931" y="258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chemeClr val="tx1">
                          <a:lumMod val="50000"/>
                          <a:lumOff val="50000"/>
                        </a:schemeClr>
                      </a:solidFill>
                      <a:cs typeface="Arial" panose="020B0604020202020204" pitchFamily="34" charset="0"/>
                    </a:rPr>
                    <a:t>3</a:t>
                  </a:r>
                </a:p>
              </p:txBody>
            </p:sp>
            <p:sp>
              <p:nvSpPr>
                <p:cNvPr id="124" name="Line 5438"/>
                <p:cNvSpPr>
                  <a:spLocks noChangeShapeType="1"/>
                </p:cNvSpPr>
                <p:nvPr/>
              </p:nvSpPr>
              <p:spPr bwMode="auto">
                <a:xfrm>
                  <a:off x="3278" y="253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5" name="Line 5439"/>
                <p:cNvSpPr>
                  <a:spLocks noChangeShapeType="1"/>
                </p:cNvSpPr>
                <p:nvPr/>
              </p:nvSpPr>
              <p:spPr bwMode="auto">
                <a:xfrm flipV="1">
                  <a:off x="3278" y="425"/>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6" name="Rectangle 5440"/>
                <p:cNvSpPr>
                  <a:spLocks noChangeArrowheads="1"/>
                </p:cNvSpPr>
                <p:nvPr/>
              </p:nvSpPr>
              <p:spPr bwMode="auto">
                <a:xfrm>
                  <a:off x="3226" y="2588"/>
                  <a:ext cx="4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dirty="0">
                      <a:solidFill>
                        <a:srgbClr val="000000"/>
                      </a:solidFill>
                      <a:cs typeface="Arial" panose="020B0604020202020204" pitchFamily="34" charset="0"/>
                    </a:rPr>
                    <a:t>4</a:t>
                  </a:r>
                  <a:endParaRPr lang="en-GB" altLang="de-DE" dirty="0">
                    <a:cs typeface="Arial" panose="020B0604020202020204" pitchFamily="34" charset="0"/>
                  </a:endParaRPr>
                </a:p>
              </p:txBody>
            </p:sp>
            <p:sp>
              <p:nvSpPr>
                <p:cNvPr id="127" name="Freeform 5442"/>
                <p:cNvSpPr>
                  <a:spLocks/>
                </p:cNvSpPr>
                <p:nvPr/>
              </p:nvSpPr>
              <p:spPr bwMode="auto">
                <a:xfrm>
                  <a:off x="928" y="573"/>
                  <a:ext cx="2329" cy="1960"/>
                </a:xfrm>
                <a:custGeom>
                  <a:avLst/>
                  <a:gdLst>
                    <a:gd name="T0" fmla="*/ 0 w 4659"/>
                    <a:gd name="T1" fmla="*/ 31 h 3920"/>
                    <a:gd name="T2" fmla="*/ 1 w 4659"/>
                    <a:gd name="T3" fmla="*/ 31 h 3920"/>
                    <a:gd name="T4" fmla="*/ 1 w 4659"/>
                    <a:gd name="T5" fmla="*/ 31 h 3920"/>
                    <a:gd name="T6" fmla="*/ 2 w 4659"/>
                    <a:gd name="T7" fmla="*/ 31 h 3920"/>
                    <a:gd name="T8" fmla="*/ 2 w 4659"/>
                    <a:gd name="T9" fmla="*/ 31 h 3920"/>
                    <a:gd name="T10" fmla="*/ 3 w 4659"/>
                    <a:gd name="T11" fmla="*/ 31 h 3920"/>
                    <a:gd name="T12" fmla="*/ 4 w 4659"/>
                    <a:gd name="T13" fmla="*/ 31 h 3920"/>
                    <a:gd name="T14" fmla="*/ 4 w 4659"/>
                    <a:gd name="T15" fmla="*/ 31 h 3920"/>
                    <a:gd name="T16" fmla="*/ 5 w 4659"/>
                    <a:gd name="T17" fmla="*/ 31 h 3920"/>
                    <a:gd name="T18" fmla="*/ 5 w 4659"/>
                    <a:gd name="T19" fmla="*/ 30 h 3920"/>
                    <a:gd name="T20" fmla="*/ 6 w 4659"/>
                    <a:gd name="T21" fmla="*/ 30 h 3920"/>
                    <a:gd name="T22" fmla="*/ 7 w 4659"/>
                    <a:gd name="T23" fmla="*/ 30 h 3920"/>
                    <a:gd name="T24" fmla="*/ 7 w 4659"/>
                    <a:gd name="T25" fmla="*/ 29 h 3920"/>
                    <a:gd name="T26" fmla="*/ 8 w 4659"/>
                    <a:gd name="T27" fmla="*/ 28 h 3920"/>
                    <a:gd name="T28" fmla="*/ 9 w 4659"/>
                    <a:gd name="T29" fmla="*/ 27 h 3920"/>
                    <a:gd name="T30" fmla="*/ 9 w 4659"/>
                    <a:gd name="T31" fmla="*/ 26 h 3920"/>
                    <a:gd name="T32" fmla="*/ 10 w 4659"/>
                    <a:gd name="T33" fmla="*/ 25 h 3920"/>
                    <a:gd name="T34" fmla="*/ 10 w 4659"/>
                    <a:gd name="T35" fmla="*/ 23 h 3920"/>
                    <a:gd name="T36" fmla="*/ 11 w 4659"/>
                    <a:gd name="T37" fmla="*/ 21 h 3920"/>
                    <a:gd name="T38" fmla="*/ 12 w 4659"/>
                    <a:gd name="T39" fmla="*/ 19 h 3920"/>
                    <a:gd name="T40" fmla="*/ 12 w 4659"/>
                    <a:gd name="T41" fmla="*/ 17 h 3920"/>
                    <a:gd name="T42" fmla="*/ 13 w 4659"/>
                    <a:gd name="T43" fmla="*/ 14 h 3920"/>
                    <a:gd name="T44" fmla="*/ 13 w 4659"/>
                    <a:gd name="T45" fmla="*/ 12 h 3920"/>
                    <a:gd name="T46" fmla="*/ 14 w 4659"/>
                    <a:gd name="T47" fmla="*/ 9 h 3920"/>
                    <a:gd name="T48" fmla="*/ 15 w 4659"/>
                    <a:gd name="T49" fmla="*/ 7 h 3920"/>
                    <a:gd name="T50" fmla="*/ 15 w 4659"/>
                    <a:gd name="T51" fmla="*/ 5 h 3920"/>
                    <a:gd name="T52" fmla="*/ 16 w 4659"/>
                    <a:gd name="T53" fmla="*/ 3 h 3920"/>
                    <a:gd name="T54" fmla="*/ 17 w 4659"/>
                    <a:gd name="T55" fmla="*/ 2 h 3920"/>
                    <a:gd name="T56" fmla="*/ 17 w 4659"/>
                    <a:gd name="T57" fmla="*/ 1 h 3920"/>
                    <a:gd name="T58" fmla="*/ 18 w 4659"/>
                    <a:gd name="T59" fmla="*/ 0 h 3920"/>
                    <a:gd name="T60" fmla="*/ 18 w 4659"/>
                    <a:gd name="T61" fmla="*/ 1 h 3920"/>
                    <a:gd name="T62" fmla="*/ 19 w 4659"/>
                    <a:gd name="T63" fmla="*/ 1 h 3920"/>
                    <a:gd name="T64" fmla="*/ 20 w 4659"/>
                    <a:gd name="T65" fmla="*/ 3 h 3920"/>
                    <a:gd name="T66" fmla="*/ 20 w 4659"/>
                    <a:gd name="T67" fmla="*/ 4 h 3920"/>
                    <a:gd name="T68" fmla="*/ 21 w 4659"/>
                    <a:gd name="T69" fmla="*/ 6 h 3920"/>
                    <a:gd name="T70" fmla="*/ 21 w 4659"/>
                    <a:gd name="T71" fmla="*/ 9 h 3920"/>
                    <a:gd name="T72" fmla="*/ 22 w 4659"/>
                    <a:gd name="T73" fmla="*/ 11 h 3920"/>
                    <a:gd name="T74" fmla="*/ 23 w 4659"/>
                    <a:gd name="T75" fmla="*/ 14 h 3920"/>
                    <a:gd name="T76" fmla="*/ 23 w 4659"/>
                    <a:gd name="T77" fmla="*/ 16 h 3920"/>
                    <a:gd name="T78" fmla="*/ 24 w 4659"/>
                    <a:gd name="T79" fmla="*/ 18 h 3920"/>
                    <a:gd name="T80" fmla="*/ 25 w 4659"/>
                    <a:gd name="T81" fmla="*/ 21 h 3920"/>
                    <a:gd name="T82" fmla="*/ 25 w 4659"/>
                    <a:gd name="T83" fmla="*/ 22 h 3920"/>
                    <a:gd name="T84" fmla="*/ 26 w 4659"/>
                    <a:gd name="T85" fmla="*/ 24 h 3920"/>
                    <a:gd name="T86" fmla="*/ 26 w 4659"/>
                    <a:gd name="T87" fmla="*/ 26 h 3920"/>
                    <a:gd name="T88" fmla="*/ 27 w 4659"/>
                    <a:gd name="T89" fmla="*/ 27 h 3920"/>
                    <a:gd name="T90" fmla="*/ 28 w 4659"/>
                    <a:gd name="T91" fmla="*/ 28 h 3920"/>
                    <a:gd name="T92" fmla="*/ 28 w 4659"/>
                    <a:gd name="T93" fmla="*/ 29 h 3920"/>
                    <a:gd name="T94" fmla="*/ 29 w 4659"/>
                    <a:gd name="T95" fmla="*/ 29 h 3920"/>
                    <a:gd name="T96" fmla="*/ 29 w 4659"/>
                    <a:gd name="T97" fmla="*/ 30 h 3920"/>
                    <a:gd name="T98" fmla="*/ 30 w 4659"/>
                    <a:gd name="T99" fmla="*/ 30 h 3920"/>
                    <a:gd name="T100" fmla="*/ 31 w 4659"/>
                    <a:gd name="T101" fmla="*/ 31 h 3920"/>
                    <a:gd name="T102" fmla="*/ 31 w 4659"/>
                    <a:gd name="T103" fmla="*/ 31 h 3920"/>
                    <a:gd name="T104" fmla="*/ 32 w 4659"/>
                    <a:gd name="T105" fmla="*/ 31 h 3920"/>
                    <a:gd name="T106" fmla="*/ 33 w 4659"/>
                    <a:gd name="T107" fmla="*/ 31 h 3920"/>
                    <a:gd name="T108" fmla="*/ 33 w 4659"/>
                    <a:gd name="T109" fmla="*/ 31 h 3920"/>
                    <a:gd name="T110" fmla="*/ 34 w 4659"/>
                    <a:gd name="T111" fmla="*/ 31 h 3920"/>
                    <a:gd name="T112" fmla="*/ 34 w 4659"/>
                    <a:gd name="T113" fmla="*/ 31 h 3920"/>
                    <a:gd name="T114" fmla="*/ 35 w 4659"/>
                    <a:gd name="T115" fmla="*/ 31 h 3920"/>
                    <a:gd name="T116" fmla="*/ 36 w 4659"/>
                    <a:gd name="T117" fmla="*/ 31 h 39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59" h="3920">
                      <a:moveTo>
                        <a:pt x="0" y="3920"/>
                      </a:moveTo>
                      <a:lnTo>
                        <a:pt x="20" y="3920"/>
                      </a:lnTo>
                      <a:lnTo>
                        <a:pt x="39" y="3920"/>
                      </a:lnTo>
                      <a:lnTo>
                        <a:pt x="59" y="3920"/>
                      </a:lnTo>
                      <a:lnTo>
                        <a:pt x="79" y="3919"/>
                      </a:lnTo>
                      <a:lnTo>
                        <a:pt x="98" y="3919"/>
                      </a:lnTo>
                      <a:lnTo>
                        <a:pt x="118" y="3919"/>
                      </a:lnTo>
                      <a:lnTo>
                        <a:pt x="137" y="3918"/>
                      </a:lnTo>
                      <a:lnTo>
                        <a:pt x="157" y="3918"/>
                      </a:lnTo>
                      <a:lnTo>
                        <a:pt x="177" y="3918"/>
                      </a:lnTo>
                      <a:lnTo>
                        <a:pt x="196" y="3917"/>
                      </a:lnTo>
                      <a:lnTo>
                        <a:pt x="216" y="3917"/>
                      </a:lnTo>
                      <a:lnTo>
                        <a:pt x="235" y="3915"/>
                      </a:lnTo>
                      <a:lnTo>
                        <a:pt x="255" y="3914"/>
                      </a:lnTo>
                      <a:lnTo>
                        <a:pt x="276" y="3914"/>
                      </a:lnTo>
                      <a:lnTo>
                        <a:pt x="295" y="3913"/>
                      </a:lnTo>
                      <a:lnTo>
                        <a:pt x="315" y="3912"/>
                      </a:lnTo>
                      <a:lnTo>
                        <a:pt x="334" y="3911"/>
                      </a:lnTo>
                      <a:lnTo>
                        <a:pt x="354" y="3910"/>
                      </a:lnTo>
                      <a:lnTo>
                        <a:pt x="374" y="3907"/>
                      </a:lnTo>
                      <a:lnTo>
                        <a:pt x="393" y="3906"/>
                      </a:lnTo>
                      <a:lnTo>
                        <a:pt x="413" y="3904"/>
                      </a:lnTo>
                      <a:lnTo>
                        <a:pt x="432" y="3903"/>
                      </a:lnTo>
                      <a:lnTo>
                        <a:pt x="452" y="3900"/>
                      </a:lnTo>
                      <a:lnTo>
                        <a:pt x="471" y="3898"/>
                      </a:lnTo>
                      <a:lnTo>
                        <a:pt x="491" y="3895"/>
                      </a:lnTo>
                      <a:lnTo>
                        <a:pt x="511" y="3892"/>
                      </a:lnTo>
                      <a:lnTo>
                        <a:pt x="530" y="3889"/>
                      </a:lnTo>
                      <a:lnTo>
                        <a:pt x="550" y="3886"/>
                      </a:lnTo>
                      <a:lnTo>
                        <a:pt x="571" y="3882"/>
                      </a:lnTo>
                      <a:lnTo>
                        <a:pt x="590" y="3877"/>
                      </a:lnTo>
                      <a:lnTo>
                        <a:pt x="610" y="3873"/>
                      </a:lnTo>
                      <a:lnTo>
                        <a:pt x="629" y="3868"/>
                      </a:lnTo>
                      <a:lnTo>
                        <a:pt x="649" y="3862"/>
                      </a:lnTo>
                      <a:lnTo>
                        <a:pt x="668" y="3857"/>
                      </a:lnTo>
                      <a:lnTo>
                        <a:pt x="688" y="3850"/>
                      </a:lnTo>
                      <a:lnTo>
                        <a:pt x="708" y="3843"/>
                      </a:lnTo>
                      <a:lnTo>
                        <a:pt x="727" y="3835"/>
                      </a:lnTo>
                      <a:lnTo>
                        <a:pt x="747" y="3827"/>
                      </a:lnTo>
                      <a:lnTo>
                        <a:pt x="766" y="3818"/>
                      </a:lnTo>
                      <a:lnTo>
                        <a:pt x="786" y="3808"/>
                      </a:lnTo>
                      <a:lnTo>
                        <a:pt x="805" y="3797"/>
                      </a:lnTo>
                      <a:lnTo>
                        <a:pt x="825" y="3786"/>
                      </a:lnTo>
                      <a:lnTo>
                        <a:pt x="845" y="3774"/>
                      </a:lnTo>
                      <a:lnTo>
                        <a:pt x="865" y="3761"/>
                      </a:lnTo>
                      <a:lnTo>
                        <a:pt x="885" y="3746"/>
                      </a:lnTo>
                      <a:lnTo>
                        <a:pt x="905" y="3731"/>
                      </a:lnTo>
                      <a:lnTo>
                        <a:pt x="924" y="3715"/>
                      </a:lnTo>
                      <a:lnTo>
                        <a:pt x="944" y="3698"/>
                      </a:lnTo>
                      <a:lnTo>
                        <a:pt x="963" y="3679"/>
                      </a:lnTo>
                      <a:lnTo>
                        <a:pt x="983" y="3660"/>
                      </a:lnTo>
                      <a:lnTo>
                        <a:pt x="1002" y="3639"/>
                      </a:lnTo>
                      <a:lnTo>
                        <a:pt x="1022" y="3616"/>
                      </a:lnTo>
                      <a:lnTo>
                        <a:pt x="1042" y="3592"/>
                      </a:lnTo>
                      <a:lnTo>
                        <a:pt x="1061" y="3568"/>
                      </a:lnTo>
                      <a:lnTo>
                        <a:pt x="1081" y="3540"/>
                      </a:lnTo>
                      <a:lnTo>
                        <a:pt x="1100" y="3512"/>
                      </a:lnTo>
                      <a:lnTo>
                        <a:pt x="1120" y="3482"/>
                      </a:lnTo>
                      <a:lnTo>
                        <a:pt x="1140" y="3450"/>
                      </a:lnTo>
                      <a:lnTo>
                        <a:pt x="1160" y="3417"/>
                      </a:lnTo>
                      <a:lnTo>
                        <a:pt x="1180" y="3382"/>
                      </a:lnTo>
                      <a:lnTo>
                        <a:pt x="1199" y="3345"/>
                      </a:lnTo>
                      <a:lnTo>
                        <a:pt x="1219" y="3306"/>
                      </a:lnTo>
                      <a:lnTo>
                        <a:pt x="1239" y="3266"/>
                      </a:lnTo>
                      <a:lnTo>
                        <a:pt x="1258" y="3223"/>
                      </a:lnTo>
                      <a:lnTo>
                        <a:pt x="1278" y="3179"/>
                      </a:lnTo>
                      <a:lnTo>
                        <a:pt x="1297" y="3132"/>
                      </a:lnTo>
                      <a:lnTo>
                        <a:pt x="1317" y="3084"/>
                      </a:lnTo>
                      <a:lnTo>
                        <a:pt x="1337" y="3034"/>
                      </a:lnTo>
                      <a:lnTo>
                        <a:pt x="1356" y="2982"/>
                      </a:lnTo>
                      <a:lnTo>
                        <a:pt x="1376" y="2928"/>
                      </a:lnTo>
                      <a:lnTo>
                        <a:pt x="1395" y="2872"/>
                      </a:lnTo>
                      <a:lnTo>
                        <a:pt x="1415" y="2813"/>
                      </a:lnTo>
                      <a:lnTo>
                        <a:pt x="1434" y="2753"/>
                      </a:lnTo>
                      <a:lnTo>
                        <a:pt x="1455" y="2692"/>
                      </a:lnTo>
                      <a:lnTo>
                        <a:pt x="1475" y="2629"/>
                      </a:lnTo>
                      <a:lnTo>
                        <a:pt x="1494" y="2563"/>
                      </a:lnTo>
                      <a:lnTo>
                        <a:pt x="1514" y="2496"/>
                      </a:lnTo>
                      <a:lnTo>
                        <a:pt x="1534" y="2427"/>
                      </a:lnTo>
                      <a:lnTo>
                        <a:pt x="1553" y="2357"/>
                      </a:lnTo>
                      <a:lnTo>
                        <a:pt x="1573" y="2285"/>
                      </a:lnTo>
                      <a:lnTo>
                        <a:pt x="1592" y="2212"/>
                      </a:lnTo>
                      <a:lnTo>
                        <a:pt x="1612" y="2138"/>
                      </a:lnTo>
                      <a:lnTo>
                        <a:pt x="1631" y="2062"/>
                      </a:lnTo>
                      <a:lnTo>
                        <a:pt x="1651" y="1986"/>
                      </a:lnTo>
                      <a:lnTo>
                        <a:pt x="1671" y="1909"/>
                      </a:lnTo>
                      <a:lnTo>
                        <a:pt x="1690" y="1830"/>
                      </a:lnTo>
                      <a:lnTo>
                        <a:pt x="1710" y="1751"/>
                      </a:lnTo>
                      <a:lnTo>
                        <a:pt x="1729" y="1672"/>
                      </a:lnTo>
                      <a:lnTo>
                        <a:pt x="1750" y="1593"/>
                      </a:lnTo>
                      <a:lnTo>
                        <a:pt x="1770" y="1513"/>
                      </a:lnTo>
                      <a:lnTo>
                        <a:pt x="1789" y="1434"/>
                      </a:lnTo>
                      <a:lnTo>
                        <a:pt x="1809" y="1354"/>
                      </a:lnTo>
                      <a:lnTo>
                        <a:pt x="1828" y="1275"/>
                      </a:lnTo>
                      <a:lnTo>
                        <a:pt x="1848" y="1197"/>
                      </a:lnTo>
                      <a:lnTo>
                        <a:pt x="1868" y="1119"/>
                      </a:lnTo>
                      <a:lnTo>
                        <a:pt x="1887" y="1043"/>
                      </a:lnTo>
                      <a:lnTo>
                        <a:pt x="1907" y="969"/>
                      </a:lnTo>
                      <a:lnTo>
                        <a:pt x="1926" y="895"/>
                      </a:lnTo>
                      <a:lnTo>
                        <a:pt x="1946" y="822"/>
                      </a:lnTo>
                      <a:lnTo>
                        <a:pt x="1966" y="752"/>
                      </a:lnTo>
                      <a:lnTo>
                        <a:pt x="1985" y="684"/>
                      </a:lnTo>
                      <a:lnTo>
                        <a:pt x="2005" y="618"/>
                      </a:lnTo>
                      <a:lnTo>
                        <a:pt x="2024" y="555"/>
                      </a:lnTo>
                      <a:lnTo>
                        <a:pt x="2045" y="494"/>
                      </a:lnTo>
                      <a:lnTo>
                        <a:pt x="2065" y="435"/>
                      </a:lnTo>
                      <a:lnTo>
                        <a:pt x="2084" y="380"/>
                      </a:lnTo>
                      <a:lnTo>
                        <a:pt x="2104" y="328"/>
                      </a:lnTo>
                      <a:lnTo>
                        <a:pt x="2123" y="280"/>
                      </a:lnTo>
                      <a:lnTo>
                        <a:pt x="2143" y="235"/>
                      </a:lnTo>
                      <a:lnTo>
                        <a:pt x="2162" y="193"/>
                      </a:lnTo>
                      <a:lnTo>
                        <a:pt x="2182" y="155"/>
                      </a:lnTo>
                      <a:lnTo>
                        <a:pt x="2202" y="122"/>
                      </a:lnTo>
                      <a:lnTo>
                        <a:pt x="2221" y="92"/>
                      </a:lnTo>
                      <a:lnTo>
                        <a:pt x="2241" y="65"/>
                      </a:lnTo>
                      <a:lnTo>
                        <a:pt x="2260" y="43"/>
                      </a:lnTo>
                      <a:lnTo>
                        <a:pt x="2280" y="26"/>
                      </a:lnTo>
                      <a:lnTo>
                        <a:pt x="2300" y="14"/>
                      </a:lnTo>
                      <a:lnTo>
                        <a:pt x="2319" y="4"/>
                      </a:lnTo>
                      <a:lnTo>
                        <a:pt x="2340" y="0"/>
                      </a:lnTo>
                      <a:lnTo>
                        <a:pt x="2359" y="0"/>
                      </a:lnTo>
                      <a:lnTo>
                        <a:pt x="2379" y="4"/>
                      </a:lnTo>
                      <a:lnTo>
                        <a:pt x="2399" y="14"/>
                      </a:lnTo>
                      <a:lnTo>
                        <a:pt x="2418" y="26"/>
                      </a:lnTo>
                      <a:lnTo>
                        <a:pt x="2438" y="43"/>
                      </a:lnTo>
                      <a:lnTo>
                        <a:pt x="2457" y="65"/>
                      </a:lnTo>
                      <a:lnTo>
                        <a:pt x="2477" y="92"/>
                      </a:lnTo>
                      <a:lnTo>
                        <a:pt x="2497" y="122"/>
                      </a:lnTo>
                      <a:lnTo>
                        <a:pt x="2516" y="155"/>
                      </a:lnTo>
                      <a:lnTo>
                        <a:pt x="2536" y="193"/>
                      </a:lnTo>
                      <a:lnTo>
                        <a:pt x="2555" y="235"/>
                      </a:lnTo>
                      <a:lnTo>
                        <a:pt x="2575" y="280"/>
                      </a:lnTo>
                      <a:lnTo>
                        <a:pt x="2594" y="328"/>
                      </a:lnTo>
                      <a:lnTo>
                        <a:pt x="2614" y="380"/>
                      </a:lnTo>
                      <a:lnTo>
                        <a:pt x="2635" y="435"/>
                      </a:lnTo>
                      <a:lnTo>
                        <a:pt x="2654" y="494"/>
                      </a:lnTo>
                      <a:lnTo>
                        <a:pt x="2674" y="555"/>
                      </a:lnTo>
                      <a:lnTo>
                        <a:pt x="2694" y="618"/>
                      </a:lnTo>
                      <a:lnTo>
                        <a:pt x="2713" y="684"/>
                      </a:lnTo>
                      <a:lnTo>
                        <a:pt x="2733" y="752"/>
                      </a:lnTo>
                      <a:lnTo>
                        <a:pt x="2752" y="822"/>
                      </a:lnTo>
                      <a:lnTo>
                        <a:pt x="2772" y="895"/>
                      </a:lnTo>
                      <a:lnTo>
                        <a:pt x="2791" y="969"/>
                      </a:lnTo>
                      <a:lnTo>
                        <a:pt x="2811" y="1043"/>
                      </a:lnTo>
                      <a:lnTo>
                        <a:pt x="2831" y="1119"/>
                      </a:lnTo>
                      <a:lnTo>
                        <a:pt x="2850" y="1197"/>
                      </a:lnTo>
                      <a:lnTo>
                        <a:pt x="2870" y="1275"/>
                      </a:lnTo>
                      <a:lnTo>
                        <a:pt x="2889" y="1354"/>
                      </a:lnTo>
                      <a:lnTo>
                        <a:pt x="2909" y="1434"/>
                      </a:lnTo>
                      <a:lnTo>
                        <a:pt x="2930" y="1513"/>
                      </a:lnTo>
                      <a:lnTo>
                        <a:pt x="2949" y="1593"/>
                      </a:lnTo>
                      <a:lnTo>
                        <a:pt x="2969" y="1672"/>
                      </a:lnTo>
                      <a:lnTo>
                        <a:pt x="2988" y="1751"/>
                      </a:lnTo>
                      <a:lnTo>
                        <a:pt x="3008" y="1830"/>
                      </a:lnTo>
                      <a:lnTo>
                        <a:pt x="3028" y="1909"/>
                      </a:lnTo>
                      <a:lnTo>
                        <a:pt x="3047" y="1986"/>
                      </a:lnTo>
                      <a:lnTo>
                        <a:pt x="3067" y="2062"/>
                      </a:lnTo>
                      <a:lnTo>
                        <a:pt x="3086" y="2138"/>
                      </a:lnTo>
                      <a:lnTo>
                        <a:pt x="3106" y="2212"/>
                      </a:lnTo>
                      <a:lnTo>
                        <a:pt x="3126" y="2285"/>
                      </a:lnTo>
                      <a:lnTo>
                        <a:pt x="3145" y="2357"/>
                      </a:lnTo>
                      <a:lnTo>
                        <a:pt x="3165" y="2427"/>
                      </a:lnTo>
                      <a:lnTo>
                        <a:pt x="3184" y="2496"/>
                      </a:lnTo>
                      <a:lnTo>
                        <a:pt x="3204" y="2563"/>
                      </a:lnTo>
                      <a:lnTo>
                        <a:pt x="3225" y="2629"/>
                      </a:lnTo>
                      <a:lnTo>
                        <a:pt x="3244" y="2692"/>
                      </a:lnTo>
                      <a:lnTo>
                        <a:pt x="3264" y="2753"/>
                      </a:lnTo>
                      <a:lnTo>
                        <a:pt x="3283" y="2813"/>
                      </a:lnTo>
                      <a:lnTo>
                        <a:pt x="3303" y="2872"/>
                      </a:lnTo>
                      <a:lnTo>
                        <a:pt x="3323" y="2928"/>
                      </a:lnTo>
                      <a:lnTo>
                        <a:pt x="3342" y="2982"/>
                      </a:lnTo>
                      <a:lnTo>
                        <a:pt x="3362" y="3034"/>
                      </a:lnTo>
                      <a:lnTo>
                        <a:pt x="3381" y="3084"/>
                      </a:lnTo>
                      <a:lnTo>
                        <a:pt x="3401" y="3132"/>
                      </a:lnTo>
                      <a:lnTo>
                        <a:pt x="3420" y="3179"/>
                      </a:lnTo>
                      <a:lnTo>
                        <a:pt x="3440" y="3223"/>
                      </a:lnTo>
                      <a:lnTo>
                        <a:pt x="3460" y="3266"/>
                      </a:lnTo>
                      <a:lnTo>
                        <a:pt x="3479" y="3306"/>
                      </a:lnTo>
                      <a:lnTo>
                        <a:pt x="3499" y="3345"/>
                      </a:lnTo>
                      <a:lnTo>
                        <a:pt x="3520" y="3382"/>
                      </a:lnTo>
                      <a:lnTo>
                        <a:pt x="3539" y="3417"/>
                      </a:lnTo>
                      <a:lnTo>
                        <a:pt x="3559" y="3450"/>
                      </a:lnTo>
                      <a:lnTo>
                        <a:pt x="3578" y="3482"/>
                      </a:lnTo>
                      <a:lnTo>
                        <a:pt x="3598" y="3512"/>
                      </a:lnTo>
                      <a:lnTo>
                        <a:pt x="3617" y="3540"/>
                      </a:lnTo>
                      <a:lnTo>
                        <a:pt x="3637" y="3568"/>
                      </a:lnTo>
                      <a:lnTo>
                        <a:pt x="3657" y="3592"/>
                      </a:lnTo>
                      <a:lnTo>
                        <a:pt x="3676" y="3616"/>
                      </a:lnTo>
                      <a:lnTo>
                        <a:pt x="3696" y="3639"/>
                      </a:lnTo>
                      <a:lnTo>
                        <a:pt x="3715" y="3660"/>
                      </a:lnTo>
                      <a:lnTo>
                        <a:pt x="3735" y="3679"/>
                      </a:lnTo>
                      <a:lnTo>
                        <a:pt x="3754" y="3698"/>
                      </a:lnTo>
                      <a:lnTo>
                        <a:pt x="3774" y="3715"/>
                      </a:lnTo>
                      <a:lnTo>
                        <a:pt x="3794" y="3731"/>
                      </a:lnTo>
                      <a:lnTo>
                        <a:pt x="3814" y="3746"/>
                      </a:lnTo>
                      <a:lnTo>
                        <a:pt x="3834" y="3761"/>
                      </a:lnTo>
                      <a:lnTo>
                        <a:pt x="3854" y="3774"/>
                      </a:lnTo>
                      <a:lnTo>
                        <a:pt x="3873" y="3786"/>
                      </a:lnTo>
                      <a:lnTo>
                        <a:pt x="3893" y="3797"/>
                      </a:lnTo>
                      <a:lnTo>
                        <a:pt x="3912" y="3808"/>
                      </a:lnTo>
                      <a:lnTo>
                        <a:pt x="3932" y="3818"/>
                      </a:lnTo>
                      <a:lnTo>
                        <a:pt x="3951" y="3827"/>
                      </a:lnTo>
                      <a:lnTo>
                        <a:pt x="3971" y="3835"/>
                      </a:lnTo>
                      <a:lnTo>
                        <a:pt x="3991" y="3843"/>
                      </a:lnTo>
                      <a:lnTo>
                        <a:pt x="4010" y="3850"/>
                      </a:lnTo>
                      <a:lnTo>
                        <a:pt x="4030" y="3857"/>
                      </a:lnTo>
                      <a:lnTo>
                        <a:pt x="4049" y="3862"/>
                      </a:lnTo>
                      <a:lnTo>
                        <a:pt x="4069" y="3868"/>
                      </a:lnTo>
                      <a:lnTo>
                        <a:pt x="4089" y="3873"/>
                      </a:lnTo>
                      <a:lnTo>
                        <a:pt x="4109" y="3877"/>
                      </a:lnTo>
                      <a:lnTo>
                        <a:pt x="4129" y="3882"/>
                      </a:lnTo>
                      <a:lnTo>
                        <a:pt x="4148" y="3886"/>
                      </a:lnTo>
                      <a:lnTo>
                        <a:pt x="4168" y="3889"/>
                      </a:lnTo>
                      <a:lnTo>
                        <a:pt x="4188" y="3892"/>
                      </a:lnTo>
                      <a:lnTo>
                        <a:pt x="4207" y="3895"/>
                      </a:lnTo>
                      <a:lnTo>
                        <a:pt x="4227" y="3898"/>
                      </a:lnTo>
                      <a:lnTo>
                        <a:pt x="4246" y="3900"/>
                      </a:lnTo>
                      <a:lnTo>
                        <a:pt x="4266" y="3903"/>
                      </a:lnTo>
                      <a:lnTo>
                        <a:pt x="4286" y="3904"/>
                      </a:lnTo>
                      <a:lnTo>
                        <a:pt x="4305" y="3906"/>
                      </a:lnTo>
                      <a:lnTo>
                        <a:pt x="4325" y="3907"/>
                      </a:lnTo>
                      <a:lnTo>
                        <a:pt x="4344" y="3910"/>
                      </a:lnTo>
                      <a:lnTo>
                        <a:pt x="4364" y="3911"/>
                      </a:lnTo>
                      <a:lnTo>
                        <a:pt x="4383" y="3912"/>
                      </a:lnTo>
                      <a:lnTo>
                        <a:pt x="4404" y="3913"/>
                      </a:lnTo>
                      <a:lnTo>
                        <a:pt x="4424" y="3914"/>
                      </a:lnTo>
                      <a:lnTo>
                        <a:pt x="4443" y="3914"/>
                      </a:lnTo>
                      <a:lnTo>
                        <a:pt x="4463" y="3915"/>
                      </a:lnTo>
                      <a:lnTo>
                        <a:pt x="4483" y="3917"/>
                      </a:lnTo>
                      <a:lnTo>
                        <a:pt x="4502" y="3917"/>
                      </a:lnTo>
                      <a:lnTo>
                        <a:pt x="4522" y="3918"/>
                      </a:lnTo>
                      <a:lnTo>
                        <a:pt x="4541" y="3918"/>
                      </a:lnTo>
                      <a:lnTo>
                        <a:pt x="4561" y="3918"/>
                      </a:lnTo>
                      <a:lnTo>
                        <a:pt x="4580" y="3919"/>
                      </a:lnTo>
                      <a:lnTo>
                        <a:pt x="4600" y="3919"/>
                      </a:lnTo>
                      <a:lnTo>
                        <a:pt x="4620" y="3919"/>
                      </a:lnTo>
                      <a:lnTo>
                        <a:pt x="4639" y="3920"/>
                      </a:lnTo>
                      <a:lnTo>
                        <a:pt x="4659" y="3920"/>
                      </a:lnTo>
                    </a:path>
                  </a:pathLst>
                </a:custGeom>
                <a:noFill/>
                <a:ln w="22225">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8" name="Freeform 5443"/>
                <p:cNvSpPr>
                  <a:spLocks/>
                </p:cNvSpPr>
                <p:nvPr/>
              </p:nvSpPr>
              <p:spPr bwMode="auto">
                <a:xfrm>
                  <a:off x="3257" y="2533"/>
                  <a:ext cx="21" cy="1"/>
                </a:xfrm>
                <a:custGeom>
                  <a:avLst/>
                  <a:gdLst>
                    <a:gd name="T0" fmla="*/ 0 w 40"/>
                    <a:gd name="T1" fmla="*/ 0 h 1"/>
                    <a:gd name="T2" fmla="*/ 1 w 40"/>
                    <a:gd name="T3" fmla="*/ 0 h 1"/>
                    <a:gd name="T4" fmla="*/ 1 w 40"/>
                    <a:gd name="T5" fmla="*/ 0 h 1"/>
                    <a:gd name="T6" fmla="*/ 0 60000 65536"/>
                    <a:gd name="T7" fmla="*/ 0 60000 65536"/>
                    <a:gd name="T8" fmla="*/ 0 60000 65536"/>
                  </a:gdLst>
                  <a:ahLst/>
                  <a:cxnLst>
                    <a:cxn ang="T6">
                      <a:pos x="T0" y="T1"/>
                    </a:cxn>
                    <a:cxn ang="T7">
                      <a:pos x="T2" y="T3"/>
                    </a:cxn>
                    <a:cxn ang="T8">
                      <a:pos x="T4" y="T5"/>
                    </a:cxn>
                  </a:cxnLst>
                  <a:rect l="0" t="0" r="r" b="b"/>
                  <a:pathLst>
                    <a:path w="40" h="1">
                      <a:moveTo>
                        <a:pt x="0" y="0"/>
                      </a:moveTo>
                      <a:lnTo>
                        <a:pt x="19" y="0"/>
                      </a:lnTo>
                      <a:lnTo>
                        <a:pt x="40"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3" name="Text Box 5453"/>
                <p:cNvSpPr txBox="1">
                  <a:spLocks noChangeArrowheads="1"/>
                </p:cNvSpPr>
                <p:nvPr/>
              </p:nvSpPr>
              <p:spPr bwMode="auto">
                <a:xfrm>
                  <a:off x="1882" y="3022"/>
                  <a:ext cx="5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GB" altLang="de-DE" dirty="0">
                    <a:solidFill>
                      <a:srgbClr val="FF0000"/>
                    </a:solidFill>
                    <a:cs typeface="Arial" panose="020B0604020202020204" pitchFamily="34" charset="0"/>
                  </a:endParaRPr>
                </a:p>
              </p:txBody>
            </p:sp>
          </p:grpSp>
        </p:grpSp>
      </p:grpSp>
      <p:sp>
        <p:nvSpPr>
          <p:cNvPr id="2735" name="TextBox 2734"/>
          <p:cNvSpPr txBox="1"/>
          <p:nvPr/>
        </p:nvSpPr>
        <p:spPr>
          <a:xfrm>
            <a:off x="231897" y="5452533"/>
            <a:ext cx="786840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 10.1023/A:1012226622613</a:t>
            </a:r>
          </a:p>
          <a:p>
            <a:r>
              <a:rPr lang="en-GB" dirty="0" err="1">
                <a:latin typeface="Arial" panose="020B0604020202020204" pitchFamily="34" charset="0"/>
                <a:cs typeface="Arial" panose="020B0604020202020204" pitchFamily="34" charset="0"/>
              </a:rPr>
              <a:t>Kruss</a:t>
            </a:r>
            <a:r>
              <a:rPr lang="en-GB" dirty="0">
                <a:latin typeface="Arial" panose="020B0604020202020204" pitchFamily="34" charset="0"/>
                <a:cs typeface="Arial" panose="020B0604020202020204" pitchFamily="34" charset="0"/>
              </a:rPr>
              <a:t>, D.J. 2001: Is Normal Distribution due to Karl Gauss? Euler, his family of gamma functions, and place in history of statistics. Quality &amp; Quantity 35, 445–446. </a:t>
            </a:r>
          </a:p>
        </p:txBody>
      </p:sp>
      <p:sp>
        <p:nvSpPr>
          <p:cNvPr id="2736" name="TextBox 2735"/>
          <p:cNvSpPr txBox="1"/>
          <p:nvPr/>
        </p:nvSpPr>
        <p:spPr>
          <a:xfrm>
            <a:off x="71999" y="36000"/>
            <a:ext cx="1205332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Much of what we do in Selection Theory and Quantitative Genetics is based on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 Distribution</a:t>
            </a:r>
            <a:r>
              <a:rPr lang="en-GB" sz="2400" dirty="0">
                <a:latin typeface="Arial" panose="020B0604020202020204" pitchFamily="34" charset="0"/>
                <a:cs typeface="Arial" panose="020B0604020202020204" pitchFamily="34" charset="0"/>
              </a:rPr>
              <a:t>. Take a moment; devote ourselves to it, especially to its beauty.</a:t>
            </a:r>
          </a:p>
        </p:txBody>
      </p:sp>
      <p:sp>
        <p:nvSpPr>
          <p:cNvPr id="2737" name="TextBox 2736"/>
          <p:cNvSpPr txBox="1"/>
          <p:nvPr/>
        </p:nvSpPr>
        <p:spPr>
          <a:xfrm>
            <a:off x="8433504" y="1297550"/>
            <a:ext cx="3705224"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see it in in normalized </a:t>
            </a:r>
            <a:r>
              <a:rPr lang="en-GB" dirty="0" err="1">
                <a:latin typeface="Arial" panose="020B0604020202020204" pitchFamily="34" charset="0"/>
                <a:cs typeface="Arial" panose="020B0604020202020204" pitchFamily="34" charset="0"/>
              </a:rPr>
              <a:t>ver-sion</a:t>
            </a:r>
            <a:r>
              <a:rPr lang="en-GB" dirty="0">
                <a:latin typeface="Arial" panose="020B0604020202020204" pitchFamily="34" charset="0"/>
                <a:cs typeface="Arial" panose="020B0604020202020204" pitchFamily="34" charset="0"/>
              </a:rPr>
              <a:t>, this is: N(0,1). Normal, mean is zero, variance is 1.0 (hence Standard Deviation is 1.0, too).</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it describes the distribution of (a high number of) entries, for trait expression such as grain yield, then very obviously most entries are </a:t>
            </a:r>
            <a:r>
              <a:rPr lang="en-GB" dirty="0">
                <a:solidFill>
                  <a:srgbClr val="C00000"/>
                </a:solidFill>
                <a:latin typeface="Arial" panose="020B0604020202020204" pitchFamily="34" charset="0"/>
                <a:cs typeface="Arial" panose="020B0604020202020204" pitchFamily="34" charset="0"/>
              </a:rPr>
              <a:t>just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a:t>
            </a:r>
            <a:r>
              <a:rPr lang="en-GB" dirty="0">
                <a:latin typeface="Arial" panose="020B0604020202020204" pitchFamily="34" charset="0"/>
                <a:cs typeface="Arial" panose="020B0604020202020204" pitchFamily="34" charset="0"/>
              </a:rPr>
              <a:t>, their result is in the vicinity of the general mean. Few are extreme, for instance yielding two or even three </a:t>
            </a:r>
            <a:r>
              <a:rPr lang="en-GB" dirty="0" err="1">
                <a:latin typeface="Arial" panose="020B0604020202020204" pitchFamily="34" charset="0"/>
                <a:cs typeface="Arial" panose="020B0604020202020204" pitchFamily="34" charset="0"/>
              </a:rPr>
              <a:t>stan-dard</a:t>
            </a:r>
            <a:r>
              <a:rPr lang="en-GB" dirty="0">
                <a:latin typeface="Arial" panose="020B0604020202020204" pitchFamily="34" charset="0"/>
                <a:cs typeface="Arial" panose="020B0604020202020204" pitchFamily="34" charset="0"/>
              </a:rPr>
              <a:t> deviations less or more than the mean. It is obviously rather </a:t>
            </a:r>
            <a:r>
              <a:rPr lang="en-GB" dirty="0">
                <a:solidFill>
                  <a:schemeClr val="tx1">
                    <a:lumMod val="50000"/>
                    <a:lumOff val="50000"/>
                  </a:schemeClr>
                </a:solidFill>
                <a:latin typeface="Arial" panose="020B0604020202020204" pitchFamily="34" charset="0"/>
                <a:cs typeface="Arial" panose="020B0604020202020204" pitchFamily="34" charset="0"/>
              </a:rPr>
              <a:t>impossible</a:t>
            </a:r>
            <a:r>
              <a:rPr lang="en-GB" dirty="0">
                <a:latin typeface="Arial" panose="020B0604020202020204" pitchFamily="34" charset="0"/>
                <a:cs typeface="Arial" panose="020B0604020202020204" pitchFamily="34" charset="0"/>
              </a:rPr>
              <a:t> to find an entry that yields </a:t>
            </a:r>
            <a:r>
              <a:rPr lang="en-GB" dirty="0">
                <a:solidFill>
                  <a:schemeClr val="tx1">
                    <a:lumMod val="50000"/>
                    <a:lumOff val="50000"/>
                  </a:schemeClr>
                </a:solidFill>
                <a:latin typeface="Arial" panose="020B0604020202020204" pitchFamily="34" charset="0"/>
                <a:cs typeface="Arial" panose="020B0604020202020204" pitchFamily="34" charset="0"/>
              </a:rPr>
              <a:t>more extreme than three standard deviations distant from the mean</a:t>
            </a:r>
            <a:r>
              <a:rPr lang="en-GB" dirty="0">
                <a:latin typeface="Arial" panose="020B0604020202020204" pitchFamily="34" charset="0"/>
                <a:cs typeface="Arial" panose="020B0604020202020204" pitchFamily="34" charset="0"/>
              </a:rPr>
              <a:t>. </a:t>
            </a:r>
            <a:endParaRPr lang="en-GB" dirty="0"/>
          </a:p>
        </p:txBody>
      </p:sp>
      <p:grpSp>
        <p:nvGrpSpPr>
          <p:cNvPr id="2741" name="Group 2740"/>
          <p:cNvGrpSpPr/>
          <p:nvPr/>
        </p:nvGrpSpPr>
        <p:grpSpPr>
          <a:xfrm>
            <a:off x="1353312" y="1682496"/>
            <a:ext cx="6620256" cy="3114735"/>
            <a:chOff x="1353312" y="1682496"/>
            <a:chExt cx="6620256" cy="3114735"/>
          </a:xfrm>
        </p:grpSpPr>
        <p:sp>
          <p:nvSpPr>
            <p:cNvPr id="2738" name="Freeform 2737"/>
            <p:cNvSpPr/>
            <p:nvPr/>
          </p:nvSpPr>
          <p:spPr>
            <a:xfrm>
              <a:off x="3825080" y="1682496"/>
              <a:ext cx="1663245" cy="1255134"/>
            </a:xfrm>
            <a:custGeom>
              <a:avLst/>
              <a:gdLst>
                <a:gd name="connsiteX0" fmla="*/ 0 w 1663245"/>
                <a:gd name="connsiteY0" fmla="*/ 1255134 h 1255134"/>
                <a:gd name="connsiteX1" fmla="*/ 217531 w 1663245"/>
                <a:gd name="connsiteY1" fmla="*/ 775796 h 1255134"/>
                <a:gd name="connsiteX2" fmla="*/ 363835 w 1663245"/>
                <a:gd name="connsiteY2" fmla="*/ 462013 h 1255134"/>
                <a:gd name="connsiteX3" fmla="*/ 512064 w 1663245"/>
                <a:gd name="connsiteY3" fmla="*/ 221381 h 1255134"/>
                <a:gd name="connsiteX4" fmla="*/ 629492 w 1663245"/>
                <a:gd name="connsiteY4" fmla="*/ 94328 h 1255134"/>
                <a:gd name="connsiteX5" fmla="*/ 735370 w 1663245"/>
                <a:gd name="connsiteY5" fmla="*/ 21176 h 1255134"/>
                <a:gd name="connsiteX6" fmla="*/ 827772 w 1663245"/>
                <a:gd name="connsiteY6" fmla="*/ 0 h 1255134"/>
                <a:gd name="connsiteX7" fmla="*/ 958676 w 1663245"/>
                <a:gd name="connsiteY7" fmla="*/ 32726 h 1255134"/>
                <a:gd name="connsiteX8" fmla="*/ 1068404 w 1663245"/>
                <a:gd name="connsiteY8" fmla="*/ 109728 h 1255134"/>
                <a:gd name="connsiteX9" fmla="*/ 1178132 w 1663245"/>
                <a:gd name="connsiteY9" fmla="*/ 254107 h 1255134"/>
                <a:gd name="connsiteX10" fmla="*/ 1326361 w 1663245"/>
                <a:gd name="connsiteY10" fmla="*/ 473563 h 1255134"/>
                <a:gd name="connsiteX11" fmla="*/ 1451489 w 1663245"/>
                <a:gd name="connsiteY11" fmla="*/ 748845 h 1255134"/>
                <a:gd name="connsiteX12" fmla="*/ 1663245 w 1663245"/>
                <a:gd name="connsiteY12" fmla="*/ 1205083 h 125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3245" h="1255134">
                  <a:moveTo>
                    <a:pt x="0" y="1255134"/>
                  </a:moveTo>
                  <a:lnTo>
                    <a:pt x="217531" y="775796"/>
                  </a:lnTo>
                  <a:lnTo>
                    <a:pt x="363835" y="462013"/>
                  </a:lnTo>
                  <a:lnTo>
                    <a:pt x="512064" y="221381"/>
                  </a:lnTo>
                  <a:lnTo>
                    <a:pt x="629492" y="94328"/>
                  </a:lnTo>
                  <a:lnTo>
                    <a:pt x="735370" y="21176"/>
                  </a:lnTo>
                  <a:lnTo>
                    <a:pt x="827772" y="0"/>
                  </a:lnTo>
                  <a:lnTo>
                    <a:pt x="958676" y="32726"/>
                  </a:lnTo>
                  <a:lnTo>
                    <a:pt x="1068404" y="109728"/>
                  </a:lnTo>
                  <a:lnTo>
                    <a:pt x="1178132" y="254107"/>
                  </a:lnTo>
                  <a:lnTo>
                    <a:pt x="1326361" y="473563"/>
                  </a:lnTo>
                  <a:lnTo>
                    <a:pt x="1451489" y="748845"/>
                  </a:lnTo>
                  <a:lnTo>
                    <a:pt x="1663245" y="1205083"/>
                  </a:lnTo>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9" name="Freeform 2738"/>
            <p:cNvSpPr/>
            <p:nvPr/>
          </p:nvSpPr>
          <p:spPr>
            <a:xfrm>
              <a:off x="7145795" y="4752955"/>
              <a:ext cx="827773" cy="44276"/>
            </a:xfrm>
            <a:custGeom>
              <a:avLst/>
              <a:gdLst>
                <a:gd name="connsiteX0" fmla="*/ 0 w 827773"/>
                <a:gd name="connsiteY0" fmla="*/ 0 h 44276"/>
                <a:gd name="connsiteX1" fmla="*/ 192506 w 827773"/>
                <a:gd name="connsiteY1" fmla="*/ 25026 h 44276"/>
                <a:gd name="connsiteX2" fmla="*/ 444688 w 827773"/>
                <a:gd name="connsiteY2" fmla="*/ 34651 h 44276"/>
                <a:gd name="connsiteX3" fmla="*/ 654518 w 827773"/>
                <a:gd name="connsiteY3" fmla="*/ 44276 h 44276"/>
                <a:gd name="connsiteX4" fmla="*/ 827773 w 827773"/>
                <a:gd name="connsiteY4" fmla="*/ 38501 h 44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773" h="44276">
                  <a:moveTo>
                    <a:pt x="0" y="0"/>
                  </a:moveTo>
                  <a:lnTo>
                    <a:pt x="192506" y="25026"/>
                  </a:lnTo>
                  <a:lnTo>
                    <a:pt x="444688" y="34651"/>
                  </a:lnTo>
                  <a:lnTo>
                    <a:pt x="654518" y="44276"/>
                  </a:lnTo>
                  <a:lnTo>
                    <a:pt x="827773" y="38501"/>
                  </a:lnTo>
                </a:path>
              </a:pathLst>
            </a:custGeom>
            <a:noFill/>
            <a:ln w="381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0" name="Freeform 2739"/>
            <p:cNvSpPr/>
            <p:nvPr/>
          </p:nvSpPr>
          <p:spPr>
            <a:xfrm>
              <a:off x="1353312" y="4758730"/>
              <a:ext cx="810447" cy="34651"/>
            </a:xfrm>
            <a:custGeom>
              <a:avLst/>
              <a:gdLst>
                <a:gd name="connsiteX0" fmla="*/ 810447 w 810447"/>
                <a:gd name="connsiteY0" fmla="*/ 0 h 34651"/>
                <a:gd name="connsiteX1" fmla="*/ 598691 w 810447"/>
                <a:gd name="connsiteY1" fmla="*/ 23101 h 34651"/>
                <a:gd name="connsiteX2" fmla="*/ 354210 w 810447"/>
                <a:gd name="connsiteY2" fmla="*/ 32726 h 34651"/>
                <a:gd name="connsiteX3" fmla="*/ 94328 w 810447"/>
                <a:gd name="connsiteY3" fmla="*/ 30801 h 34651"/>
                <a:gd name="connsiteX4" fmla="*/ 0 w 810447"/>
                <a:gd name="connsiteY4" fmla="*/ 34651 h 34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447" h="34651">
                  <a:moveTo>
                    <a:pt x="810447" y="0"/>
                  </a:moveTo>
                  <a:lnTo>
                    <a:pt x="598691" y="23101"/>
                  </a:lnTo>
                  <a:lnTo>
                    <a:pt x="354210" y="32726"/>
                  </a:lnTo>
                  <a:lnTo>
                    <a:pt x="94328" y="30801"/>
                  </a:lnTo>
                  <a:lnTo>
                    <a:pt x="0" y="34651"/>
                  </a:lnTo>
                </a:path>
              </a:pathLst>
            </a:custGeom>
            <a:noFill/>
            <a:ln w="381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42" name="Textfeld 5">
            <a:extLst>
              <a:ext uri="{FF2B5EF4-FFF2-40B4-BE49-F238E27FC236}">
                <a16:creationId xmlns:a16="http://schemas.microsoft.com/office/drawing/2014/main" id="{A5E4D1AB-AD79-4223-83CB-0B21EB39ED6C}"/>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
        <p:nvSpPr>
          <p:cNvPr id="4" name="Freeform: Shape 3">
            <a:extLst>
              <a:ext uri="{FF2B5EF4-FFF2-40B4-BE49-F238E27FC236}">
                <a16:creationId xmlns:a16="http://schemas.microsoft.com/office/drawing/2014/main" id="{F5F1834D-3E79-49A3-BD0C-2A9C70A7CE64}"/>
              </a:ext>
            </a:extLst>
          </p:cNvPr>
          <p:cNvSpPr/>
          <p:nvPr/>
        </p:nvSpPr>
        <p:spPr>
          <a:xfrm>
            <a:off x="3833813" y="1707356"/>
            <a:ext cx="1654968" cy="3090863"/>
          </a:xfrm>
          <a:custGeom>
            <a:avLst/>
            <a:gdLst>
              <a:gd name="connsiteX0" fmla="*/ 0 w 1654968"/>
              <a:gd name="connsiteY0" fmla="*/ 3071813 h 3090863"/>
              <a:gd name="connsiteX1" fmla="*/ 2381 w 1654968"/>
              <a:gd name="connsiteY1" fmla="*/ 1235869 h 3090863"/>
              <a:gd name="connsiteX2" fmla="*/ 185737 w 1654968"/>
              <a:gd name="connsiteY2" fmla="*/ 850107 h 3090863"/>
              <a:gd name="connsiteX3" fmla="*/ 378618 w 1654968"/>
              <a:gd name="connsiteY3" fmla="*/ 419100 h 3090863"/>
              <a:gd name="connsiteX4" fmla="*/ 540543 w 1654968"/>
              <a:gd name="connsiteY4" fmla="*/ 190500 h 3090863"/>
              <a:gd name="connsiteX5" fmla="*/ 611981 w 1654968"/>
              <a:gd name="connsiteY5" fmla="*/ 85725 h 3090863"/>
              <a:gd name="connsiteX6" fmla="*/ 723900 w 1654968"/>
              <a:gd name="connsiteY6" fmla="*/ 21432 h 3090863"/>
              <a:gd name="connsiteX7" fmla="*/ 812006 w 1654968"/>
              <a:gd name="connsiteY7" fmla="*/ 0 h 3090863"/>
              <a:gd name="connsiteX8" fmla="*/ 878681 w 1654968"/>
              <a:gd name="connsiteY8" fmla="*/ 11907 h 3090863"/>
              <a:gd name="connsiteX9" fmla="*/ 973931 w 1654968"/>
              <a:gd name="connsiteY9" fmla="*/ 42863 h 3090863"/>
              <a:gd name="connsiteX10" fmla="*/ 1042987 w 1654968"/>
              <a:gd name="connsiteY10" fmla="*/ 111919 h 3090863"/>
              <a:gd name="connsiteX11" fmla="*/ 1190625 w 1654968"/>
              <a:gd name="connsiteY11" fmla="*/ 297657 h 3090863"/>
              <a:gd name="connsiteX12" fmla="*/ 1297781 w 1654968"/>
              <a:gd name="connsiteY12" fmla="*/ 450057 h 3090863"/>
              <a:gd name="connsiteX13" fmla="*/ 1431131 w 1654968"/>
              <a:gd name="connsiteY13" fmla="*/ 750094 h 3090863"/>
              <a:gd name="connsiteX14" fmla="*/ 1507331 w 1654968"/>
              <a:gd name="connsiteY14" fmla="*/ 900113 h 3090863"/>
              <a:gd name="connsiteX15" fmla="*/ 1645443 w 1654968"/>
              <a:gd name="connsiteY15" fmla="*/ 1164432 h 3090863"/>
              <a:gd name="connsiteX16" fmla="*/ 1654968 w 1654968"/>
              <a:gd name="connsiteY16" fmla="*/ 3090863 h 3090863"/>
              <a:gd name="connsiteX17" fmla="*/ 1633537 w 1654968"/>
              <a:gd name="connsiteY17" fmla="*/ 3040857 h 3090863"/>
              <a:gd name="connsiteX18" fmla="*/ 0 w 1654968"/>
              <a:gd name="connsiteY18" fmla="*/ 3071813 h 3090863"/>
              <a:gd name="connsiteX0" fmla="*/ 0 w 1654968"/>
              <a:gd name="connsiteY0" fmla="*/ 3071813 h 3090863"/>
              <a:gd name="connsiteX1" fmla="*/ 2381 w 1654968"/>
              <a:gd name="connsiteY1" fmla="*/ 1235869 h 3090863"/>
              <a:gd name="connsiteX2" fmla="*/ 185737 w 1654968"/>
              <a:gd name="connsiteY2" fmla="*/ 850107 h 3090863"/>
              <a:gd name="connsiteX3" fmla="*/ 378618 w 1654968"/>
              <a:gd name="connsiteY3" fmla="*/ 419100 h 3090863"/>
              <a:gd name="connsiteX4" fmla="*/ 540543 w 1654968"/>
              <a:gd name="connsiteY4" fmla="*/ 190500 h 3090863"/>
              <a:gd name="connsiteX5" fmla="*/ 611981 w 1654968"/>
              <a:gd name="connsiteY5" fmla="*/ 85725 h 3090863"/>
              <a:gd name="connsiteX6" fmla="*/ 723900 w 1654968"/>
              <a:gd name="connsiteY6" fmla="*/ 21432 h 3090863"/>
              <a:gd name="connsiteX7" fmla="*/ 812006 w 1654968"/>
              <a:gd name="connsiteY7" fmla="*/ 0 h 3090863"/>
              <a:gd name="connsiteX8" fmla="*/ 878681 w 1654968"/>
              <a:gd name="connsiteY8" fmla="*/ 11907 h 3090863"/>
              <a:gd name="connsiteX9" fmla="*/ 973931 w 1654968"/>
              <a:gd name="connsiteY9" fmla="*/ 42863 h 3090863"/>
              <a:gd name="connsiteX10" fmla="*/ 1042987 w 1654968"/>
              <a:gd name="connsiteY10" fmla="*/ 111919 h 3090863"/>
              <a:gd name="connsiteX11" fmla="*/ 1190625 w 1654968"/>
              <a:gd name="connsiteY11" fmla="*/ 297657 h 3090863"/>
              <a:gd name="connsiteX12" fmla="*/ 1297781 w 1654968"/>
              <a:gd name="connsiteY12" fmla="*/ 450057 h 3090863"/>
              <a:gd name="connsiteX13" fmla="*/ 1431131 w 1654968"/>
              <a:gd name="connsiteY13" fmla="*/ 750094 h 3090863"/>
              <a:gd name="connsiteX14" fmla="*/ 1507331 w 1654968"/>
              <a:gd name="connsiteY14" fmla="*/ 900113 h 3090863"/>
              <a:gd name="connsiteX15" fmla="*/ 1645443 w 1654968"/>
              <a:gd name="connsiteY15" fmla="*/ 1164432 h 3090863"/>
              <a:gd name="connsiteX16" fmla="*/ 1654968 w 1654968"/>
              <a:gd name="connsiteY16" fmla="*/ 3090863 h 3090863"/>
              <a:gd name="connsiteX17" fmla="*/ 1593055 w 1654968"/>
              <a:gd name="connsiteY17" fmla="*/ 3074195 h 3090863"/>
              <a:gd name="connsiteX18" fmla="*/ 0 w 1654968"/>
              <a:gd name="connsiteY18" fmla="*/ 3071813 h 309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4968" h="3090863">
                <a:moveTo>
                  <a:pt x="0" y="3071813"/>
                </a:moveTo>
                <a:cubicBezTo>
                  <a:pt x="794" y="2459832"/>
                  <a:pt x="1587" y="1847850"/>
                  <a:pt x="2381" y="1235869"/>
                </a:cubicBezTo>
                <a:lnTo>
                  <a:pt x="185737" y="850107"/>
                </a:lnTo>
                <a:lnTo>
                  <a:pt x="378618" y="419100"/>
                </a:lnTo>
                <a:lnTo>
                  <a:pt x="540543" y="190500"/>
                </a:lnTo>
                <a:lnTo>
                  <a:pt x="611981" y="85725"/>
                </a:lnTo>
                <a:lnTo>
                  <a:pt x="723900" y="21432"/>
                </a:lnTo>
                <a:lnTo>
                  <a:pt x="812006" y="0"/>
                </a:lnTo>
                <a:lnTo>
                  <a:pt x="878681" y="11907"/>
                </a:lnTo>
                <a:lnTo>
                  <a:pt x="973931" y="42863"/>
                </a:lnTo>
                <a:lnTo>
                  <a:pt x="1042987" y="111919"/>
                </a:lnTo>
                <a:lnTo>
                  <a:pt x="1190625" y="297657"/>
                </a:lnTo>
                <a:lnTo>
                  <a:pt x="1297781" y="450057"/>
                </a:lnTo>
                <a:lnTo>
                  <a:pt x="1431131" y="750094"/>
                </a:lnTo>
                <a:lnTo>
                  <a:pt x="1507331" y="900113"/>
                </a:lnTo>
                <a:lnTo>
                  <a:pt x="1645443" y="1164432"/>
                </a:lnTo>
                <a:lnTo>
                  <a:pt x="1654968" y="3090863"/>
                </a:lnTo>
                <a:lnTo>
                  <a:pt x="1593055" y="3074195"/>
                </a:lnTo>
                <a:cubicBezTo>
                  <a:pt x="1048543" y="3084514"/>
                  <a:pt x="544512" y="3061494"/>
                  <a:pt x="0" y="3071813"/>
                </a:cubicBezTo>
                <a:close/>
              </a:path>
            </a:pathLst>
          </a:custGeom>
          <a:solidFill>
            <a:srgbClr val="F2F2F2">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264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41"/>
                                        </p:tgtEl>
                                        <p:attrNameLst>
                                          <p:attrName>style.visibility</p:attrName>
                                        </p:attrNameLst>
                                      </p:cBhvr>
                                      <p:to>
                                        <p:strVal val="visible"/>
                                      </p:to>
                                    </p:set>
                                    <p:animEffect transition="in" filter="wipe(left)">
                                      <p:cBhvr>
                                        <p:cTn id="7" dur="3000"/>
                                        <p:tgtEl>
                                          <p:spTgt spid="2741"/>
                                        </p:tgtEl>
                                      </p:cBhvr>
                                    </p:animEffect>
                                  </p:childTnLst>
                                </p:cTn>
                              </p:par>
                            </p:childTnLst>
                          </p:cTn>
                        </p:par>
                        <p:par>
                          <p:cTn id="8" fill="hold">
                            <p:stCondLst>
                              <p:cond delay="3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3944"/>
            <a:ext cx="10788073" cy="6854056"/>
          </a:xfrm>
          <a:prstGeom prst="rect">
            <a:avLst/>
          </a:prstGeom>
        </p:spPr>
      </p:pic>
      <p:sp>
        <p:nvSpPr>
          <p:cNvPr id="3" name="TextBox 2"/>
          <p:cNvSpPr txBox="1"/>
          <p:nvPr/>
        </p:nvSpPr>
        <p:spPr>
          <a:xfrm rot="16200000">
            <a:off x="8040447" y="2692307"/>
            <a:ext cx="6854055"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10 Deutsche Mark note shows not only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Distribu-tion</a:t>
            </a:r>
            <a:r>
              <a:rPr lang="en-GB" dirty="0">
                <a:latin typeface="Arial" panose="020B0604020202020204" pitchFamily="34" charset="0"/>
                <a:cs typeface="Arial" panose="020B0604020202020204" pitchFamily="34" charset="0"/>
              </a:rPr>
              <a:t> as developed by  C.F.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Gauss</a:t>
            </a:r>
            <a:r>
              <a:rPr lang="en-GB" dirty="0">
                <a:latin typeface="Arial" panose="020B0604020202020204" pitchFamily="34" charset="0"/>
                <a:cs typeface="Arial" panose="020B0604020202020204" pitchFamily="34" charset="0"/>
              </a:rPr>
              <a:t>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Göttingen</a:t>
            </a:r>
            <a:r>
              <a:rPr lang="en-GB" dirty="0">
                <a:latin typeface="Arial" panose="020B0604020202020204" pitchFamily="34" charset="0"/>
                <a:cs typeface="Arial" panose="020B0604020202020204" pitchFamily="34" charset="0"/>
              </a:rPr>
              <a:t>, but as well historical buildings of Göttingen. The University, the historical astronomical observatory, the old Town Hall, the main Church Towers. </a:t>
            </a:r>
          </a:p>
        </p:txBody>
      </p:sp>
      <p:grpSp>
        <p:nvGrpSpPr>
          <p:cNvPr id="6" name="Group 5"/>
          <p:cNvGrpSpPr/>
          <p:nvPr/>
        </p:nvGrpSpPr>
        <p:grpSpPr>
          <a:xfrm>
            <a:off x="65988" y="1953491"/>
            <a:ext cx="10609868" cy="4838522"/>
            <a:chOff x="65988" y="1953491"/>
            <a:chExt cx="10609868" cy="4838522"/>
          </a:xfrm>
        </p:grpSpPr>
        <p:pic>
          <p:nvPicPr>
            <p:cNvPr id="4" name="Picture 3"/>
            <p:cNvPicPr>
              <a:picLocks noChangeAspect="1"/>
            </p:cNvPicPr>
            <p:nvPr/>
          </p:nvPicPr>
          <p:blipFill>
            <a:blip r:embed="rId3"/>
            <a:stretch>
              <a:fillRect/>
            </a:stretch>
          </p:blipFill>
          <p:spPr>
            <a:xfrm>
              <a:off x="65988" y="3638451"/>
              <a:ext cx="10609868" cy="3153562"/>
            </a:xfrm>
            <a:prstGeom prst="rect">
              <a:avLst/>
            </a:prstGeom>
            <a:noFill/>
            <a:ln w="38100">
              <a:solidFill>
                <a:srgbClr val="0000FF"/>
              </a:solidFill>
            </a:ln>
            <a:effectLst>
              <a:outerShdw blurRad="50800" dist="38100" dir="2700000" algn="tl" rotWithShape="0">
                <a:prstClr val="black">
                  <a:alpha val="40000"/>
                </a:prstClr>
              </a:outerShdw>
            </a:effectLst>
          </p:spPr>
        </p:pic>
        <p:sp>
          <p:nvSpPr>
            <p:cNvPr id="5" name="Rectangle 4"/>
            <p:cNvSpPr/>
            <p:nvPr/>
          </p:nvSpPr>
          <p:spPr>
            <a:xfrm>
              <a:off x="4692073" y="1953491"/>
              <a:ext cx="3398982" cy="1477480"/>
            </a:xfrm>
            <a:prstGeom prst="rect">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feld 5">
            <a:extLst>
              <a:ext uri="{FF2B5EF4-FFF2-40B4-BE49-F238E27FC236}">
                <a16:creationId xmlns:a16="http://schemas.microsoft.com/office/drawing/2014/main" id="{C3846654-EDA9-4B72-A0B6-1FC44606AAE0}"/>
              </a:ext>
            </a:extLst>
          </p:cNvPr>
          <p:cNvSpPr txBox="1"/>
          <p:nvPr/>
        </p:nvSpPr>
        <p:spPr>
          <a:xfrm>
            <a:off x="11598935" y="0"/>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567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001" y="36000"/>
            <a:ext cx="12000938"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i="1" dirty="0">
                <a:latin typeface="Arial" panose="020B0604020202020204" pitchFamily="34" charset="0"/>
                <a:cs typeface="Arial" panose="020B0604020202020204" pitchFamily="34" charset="0"/>
              </a:rPr>
              <a:t>Der </a:t>
            </a:r>
            <a:r>
              <a:rPr lang="de-DE" sz="2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Zentrale Grenzwertsatz</a:t>
            </a:r>
            <a:r>
              <a:rPr lang="de-DE" sz="2400" i="1" dirty="0">
                <a:latin typeface="Arial" panose="020B0604020202020204" pitchFamily="34" charset="0"/>
                <a:cs typeface="Arial" panose="020B0604020202020204" pitchFamily="34" charset="0"/>
              </a:rPr>
              <a:t> besagt, dass sich die Verteilung der Stichprobenmittelwerte oder Stichprobensummen vieler Stichproben mit wachsendem Stichprobenumfang einer Normalverteilung annähert. Es ist egal, welchen Verteilungen (</a:t>
            </a:r>
            <a:r>
              <a:rPr lang="de-DE" sz="2400" i="1" dirty="0" err="1">
                <a:latin typeface="Arial" panose="020B0604020202020204" pitchFamily="34" charset="0"/>
                <a:cs typeface="Arial" panose="020B0604020202020204" pitchFamily="34" charset="0"/>
              </a:rPr>
              <a:t>binomial</a:t>
            </a:r>
            <a:r>
              <a:rPr lang="de-DE" sz="2400" i="1" dirty="0">
                <a:latin typeface="Arial" panose="020B0604020202020204" pitchFamily="34" charset="0"/>
                <a:cs typeface="Arial" panose="020B0604020202020204" pitchFamily="34" charset="0"/>
              </a:rPr>
              <a:t>, </a:t>
            </a:r>
            <a:r>
              <a:rPr lang="de-DE" sz="2400" i="1" dirty="0" err="1">
                <a:latin typeface="Arial" panose="020B0604020202020204" pitchFamily="34" charset="0"/>
                <a:cs typeface="Arial" panose="020B0604020202020204" pitchFamily="34" charset="0"/>
              </a:rPr>
              <a:t>Poisson</a:t>
            </a:r>
            <a:r>
              <a:rPr lang="de-DE" sz="2400" i="1" dirty="0">
                <a:latin typeface="Arial" panose="020B0604020202020204" pitchFamily="34" charset="0"/>
                <a:cs typeface="Arial" panose="020B0604020202020204" pitchFamily="34" charset="0"/>
              </a:rPr>
              <a:t> usw.) die einzelnen Messwerte in der Grundgesamtheit folgen.</a:t>
            </a:r>
          </a:p>
        </p:txBody>
      </p:sp>
      <p:sp>
        <p:nvSpPr>
          <p:cNvPr id="3" name="TextBox 2"/>
          <p:cNvSpPr txBox="1"/>
          <p:nvPr/>
        </p:nvSpPr>
        <p:spPr>
          <a:xfrm>
            <a:off x="72001" y="1795816"/>
            <a:ext cx="12000938"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Central Limit Theorem </a:t>
            </a:r>
            <a:r>
              <a:rPr lang="en-GB" dirty="0">
                <a:latin typeface="Arial" panose="020B0604020202020204" pitchFamily="34" charset="0"/>
                <a:cs typeface="Arial" panose="020B0604020202020204" pitchFamily="34" charset="0"/>
              </a:rPr>
              <a:t>says: T</a:t>
            </a:r>
            <a:r>
              <a:rPr lang="en-US" dirty="0">
                <a:latin typeface="Arial" panose="020B0604020202020204" pitchFamily="34" charset="0"/>
                <a:cs typeface="Arial" panose="020B0604020202020204" pitchFamily="34" charset="0"/>
              </a:rPr>
              <a:t>he distribution of sample means or sample totals of a high number of samples approaches a Normal Distribution as the number of samples increases. </a:t>
            </a:r>
            <a:r>
              <a:rPr lang="en-GB" dirty="0">
                <a:latin typeface="Arial" panose="020B0604020202020204" pitchFamily="34" charset="0"/>
                <a:cs typeface="Arial" panose="020B0604020202020204" pitchFamily="34" charset="0"/>
              </a:rPr>
              <a:t>Regardless of whether the basic pool of data has a Normal, Poisson, Binomial, or any other distribution: The sampling distribution of the mean-of-data will be the Normal Distribution. </a:t>
            </a:r>
            <a:r>
              <a:rPr lang="en-GB" dirty="0">
                <a:solidFill>
                  <a:srgbClr val="0000FF"/>
                </a:solidFill>
                <a:latin typeface="Arial" panose="020B0604020202020204" pitchFamily="34" charset="0"/>
                <a:cs typeface="Arial" panose="020B0604020202020204" pitchFamily="34" charset="0"/>
              </a:rPr>
              <a:t>The Central Limit Theorem was first established within the framework of binomial distribution by </a:t>
            </a:r>
            <a:r>
              <a:rPr lang="en-GB" dirty="0" err="1">
                <a:solidFill>
                  <a:srgbClr val="0000FF"/>
                </a:solidFill>
                <a:latin typeface="Arial" panose="020B0604020202020204" pitchFamily="34" charset="0"/>
                <a:cs typeface="Arial" panose="020B0604020202020204" pitchFamily="34" charset="0"/>
              </a:rPr>
              <a:t>Moivre</a:t>
            </a:r>
            <a:r>
              <a:rPr lang="en-GB" dirty="0">
                <a:solidFill>
                  <a:srgbClr val="0000FF"/>
                </a:solidFill>
                <a:latin typeface="Arial" panose="020B0604020202020204" pitchFamily="34" charset="0"/>
                <a:cs typeface="Arial" panose="020B0604020202020204" pitchFamily="34" charset="0"/>
              </a:rPr>
              <a:t>, Abraham de (1733).</a:t>
            </a:r>
          </a:p>
        </p:txBody>
      </p:sp>
      <p:sp>
        <p:nvSpPr>
          <p:cNvPr id="4" name="TextBox 3"/>
          <p:cNvSpPr txBox="1"/>
          <p:nvPr/>
        </p:nvSpPr>
        <p:spPr>
          <a:xfrm>
            <a:off x="72000" y="3454922"/>
            <a:ext cx="12000939" cy="32316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The distances reached by the balls that are served (thrown) by a tennis ball serving machine vary,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depending on random effects of wind, exact weight of ball, other minor factors; and the sum of the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many subtle impacts causes a more or less normal distribution of the distances reached (even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though these factors need not be normally distributed themselves).</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The body height or body weight </a:t>
            </a:r>
            <a:r>
              <a:rPr lang="en-GB" i="1" dirty="0">
                <a:solidFill>
                  <a:schemeClr val="tx1">
                    <a:lumMod val="50000"/>
                    <a:lumOff val="50000"/>
                  </a:schemeClr>
                </a:solidFill>
                <a:latin typeface="Arial" panose="020B0604020202020204" pitchFamily="34" charset="0"/>
                <a:cs typeface="Arial" panose="020B0604020202020204" pitchFamily="34" charset="0"/>
              </a:rPr>
              <a:t>et cetera </a:t>
            </a:r>
            <a:r>
              <a:rPr lang="en-GB" dirty="0">
                <a:solidFill>
                  <a:schemeClr val="tx1">
                    <a:lumMod val="50000"/>
                    <a:lumOff val="50000"/>
                  </a:schemeClr>
                </a:solidFill>
                <a:latin typeface="Arial" panose="020B0604020202020204" pitchFamily="34" charset="0"/>
                <a:cs typeface="Arial" panose="020B0604020202020204" pitchFamily="34" charset="0"/>
              </a:rPr>
              <a:t>of all children who are in a schoolyard tends to be normally distributed, because not only factors such as boys </a:t>
            </a:r>
            <a:r>
              <a:rPr lang="en-GB" i="1" dirty="0">
                <a:solidFill>
                  <a:schemeClr val="tx1">
                    <a:lumMod val="50000"/>
                    <a:lumOff val="50000"/>
                  </a:schemeClr>
                </a:solidFill>
                <a:latin typeface="Arial" panose="020B0604020202020204" pitchFamily="34" charset="0"/>
                <a:cs typeface="Arial" panose="020B0604020202020204" pitchFamily="34" charset="0"/>
              </a:rPr>
              <a:t>vs</a:t>
            </a:r>
            <a:r>
              <a:rPr lang="en-GB" dirty="0">
                <a:solidFill>
                  <a:schemeClr val="tx1">
                    <a:lumMod val="50000"/>
                    <a:lumOff val="50000"/>
                  </a:schemeClr>
                </a:solidFill>
                <a:latin typeface="Arial" panose="020B0604020202020204" pitchFamily="34" charset="0"/>
                <a:cs typeface="Arial" panose="020B0604020202020204" pitchFamily="34" charset="0"/>
              </a:rPr>
              <a:t>. girls or young </a:t>
            </a:r>
            <a:r>
              <a:rPr lang="en-GB" i="1" dirty="0">
                <a:solidFill>
                  <a:schemeClr val="tx1">
                    <a:lumMod val="50000"/>
                    <a:lumOff val="50000"/>
                  </a:schemeClr>
                </a:solidFill>
                <a:latin typeface="Arial" panose="020B0604020202020204" pitchFamily="34" charset="0"/>
                <a:cs typeface="Arial" panose="020B0604020202020204" pitchFamily="34" charset="0"/>
              </a:rPr>
              <a:t>vs</a:t>
            </a:r>
            <a:r>
              <a:rPr lang="en-GB" dirty="0">
                <a:solidFill>
                  <a:schemeClr val="tx1">
                    <a:lumMod val="50000"/>
                    <a:lumOff val="50000"/>
                  </a:schemeClr>
                </a:solidFill>
                <a:latin typeface="Arial" panose="020B0604020202020204" pitchFamily="34" charset="0"/>
                <a:cs typeface="Arial" panose="020B0604020202020204" pitchFamily="34" charset="0"/>
              </a:rPr>
              <a:t>. elder but many other factors join their impacts; the outcome can be thought of as the summed impact of very many influences.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For polygenic  traits, the genetic values and the phenotypic values of genotypes of a population tend to follow a normal distribution, </a:t>
            </a:r>
            <a:r>
              <a:rPr lang="en-GB" dirty="0">
                <a:latin typeface="Arial" panose="020B0604020202020204" pitchFamily="34" charset="0"/>
                <a:cs typeface="Arial" panose="020B0604020202020204" pitchFamily="34" charset="0"/>
              </a:rPr>
              <a:t>for the same reasoning: </a:t>
            </a:r>
            <a:r>
              <a:rPr lang="en-GB" dirty="0">
                <a:solidFill>
                  <a:srgbClr val="0000FF"/>
                </a:solidFill>
                <a:latin typeface="Arial" panose="020B0604020202020204" pitchFamily="34" charset="0"/>
                <a:cs typeface="Arial" panose="020B0604020202020204" pitchFamily="34" charset="0"/>
              </a:rPr>
              <a:t>Very many segregating loci, 2 or more alleles per locus, varying effect sizes of genes and interactions among genes, environmental impact and interactions with genes, </a:t>
            </a:r>
            <a:r>
              <a:rPr lang="en-GB" i="1" dirty="0">
                <a:solidFill>
                  <a:srgbClr val="0000FF"/>
                </a:solidFill>
                <a:latin typeface="Arial" panose="020B0604020202020204" pitchFamily="34" charset="0"/>
                <a:cs typeface="Arial" panose="020B0604020202020204" pitchFamily="34" charset="0"/>
              </a:rPr>
              <a:t>et cetera ..</a:t>
            </a:r>
            <a:r>
              <a:rPr lang="en-GB" dirty="0">
                <a:solidFill>
                  <a:srgbClr val="0000FF"/>
                </a:solidFill>
                <a:latin typeface="Arial" panose="020B0604020202020204" pitchFamily="34" charset="0"/>
                <a:cs typeface="Arial" panose="020B0604020202020204" pitchFamily="34" charset="0"/>
              </a:rPr>
              <a:t>.</a:t>
            </a:r>
          </a:p>
        </p:txBody>
      </p:sp>
      <p:grpSp>
        <p:nvGrpSpPr>
          <p:cNvPr id="33" name="Group 32"/>
          <p:cNvGrpSpPr/>
          <p:nvPr/>
        </p:nvGrpSpPr>
        <p:grpSpPr>
          <a:xfrm>
            <a:off x="9920514" y="3157851"/>
            <a:ext cx="2225922" cy="1611242"/>
            <a:chOff x="9920514" y="3157851"/>
            <a:chExt cx="2225922" cy="1611242"/>
          </a:xfrm>
        </p:grpSpPr>
        <p:pic>
          <p:nvPicPr>
            <p:cNvPr id="6" name="Picture 5"/>
            <p:cNvPicPr>
              <a:picLocks noChangeAspect="1"/>
            </p:cNvPicPr>
            <p:nvPr/>
          </p:nvPicPr>
          <p:blipFill>
            <a:blip r:embed="rId2">
              <a:duotone>
                <a:prstClr val="black"/>
                <a:schemeClr val="tx2">
                  <a:tint val="45000"/>
                  <a:satMod val="400000"/>
                </a:schemeClr>
              </a:duotone>
            </a:blip>
            <a:stretch>
              <a:fillRect/>
            </a:stretch>
          </p:blipFill>
          <p:spPr>
            <a:xfrm>
              <a:off x="9920514" y="4417926"/>
              <a:ext cx="359716" cy="335410"/>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2">
              <a:duotone>
                <a:prstClr val="black"/>
                <a:schemeClr val="tx2">
                  <a:tint val="45000"/>
                  <a:satMod val="400000"/>
                </a:schemeClr>
              </a:duotone>
            </a:blip>
            <a:stretch>
              <a:fillRect/>
            </a:stretch>
          </p:blipFill>
          <p:spPr>
            <a:xfrm>
              <a:off x="10288654" y="4425779"/>
              <a:ext cx="359716" cy="335410"/>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2">
              <a:duotone>
                <a:prstClr val="black"/>
                <a:schemeClr val="tx2">
                  <a:tint val="45000"/>
                  <a:satMod val="400000"/>
                </a:schemeClr>
              </a:duotone>
            </a:blip>
            <a:stretch>
              <a:fillRect/>
            </a:stretch>
          </p:blipFill>
          <p:spPr>
            <a:xfrm>
              <a:off x="10180331" y="4300969"/>
              <a:ext cx="359716" cy="335410"/>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2">
              <a:duotone>
                <a:prstClr val="black"/>
                <a:schemeClr val="tx2">
                  <a:tint val="45000"/>
                  <a:satMod val="400000"/>
                </a:schemeClr>
              </a:duotone>
            </a:blip>
            <a:stretch>
              <a:fillRect/>
            </a:stretch>
          </p:blipFill>
          <p:spPr>
            <a:xfrm>
              <a:off x="10434653" y="4213841"/>
              <a:ext cx="359716" cy="335410"/>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2">
              <a:duotone>
                <a:prstClr val="black"/>
                <a:schemeClr val="tx2">
                  <a:tint val="45000"/>
                  <a:satMod val="400000"/>
                </a:schemeClr>
              </a:duotone>
            </a:blip>
            <a:stretch>
              <a:fillRect/>
            </a:stretch>
          </p:blipFill>
          <p:spPr>
            <a:xfrm>
              <a:off x="10528847" y="4008970"/>
              <a:ext cx="359716" cy="335410"/>
            </a:xfrm>
            <a:prstGeom prst="rect">
              <a:avLst/>
            </a:prstGeom>
            <a:effectLst>
              <a:outerShdw blurRad="50800" dist="38100" dir="2700000" algn="tl" rotWithShape="0">
                <a:prstClr val="black">
                  <a:alpha val="40000"/>
                </a:prstClr>
              </a:outerShdw>
            </a:effectLst>
          </p:spPr>
        </p:pic>
        <p:pic>
          <p:nvPicPr>
            <p:cNvPr id="11" name="Picture 10"/>
            <p:cNvPicPr>
              <a:picLocks noChangeAspect="1"/>
            </p:cNvPicPr>
            <p:nvPr/>
          </p:nvPicPr>
          <p:blipFill>
            <a:blip r:embed="rId2">
              <a:duotone>
                <a:prstClr val="black"/>
                <a:schemeClr val="tx2">
                  <a:tint val="45000"/>
                  <a:satMod val="400000"/>
                </a:schemeClr>
              </a:duotone>
            </a:blip>
            <a:stretch>
              <a:fillRect/>
            </a:stretch>
          </p:blipFill>
          <p:spPr>
            <a:xfrm>
              <a:off x="10646589" y="3792327"/>
              <a:ext cx="359716" cy="335410"/>
            </a:xfrm>
            <a:prstGeom prst="rect">
              <a:avLst/>
            </a:prstGeom>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2">
              <a:duotone>
                <a:prstClr val="black"/>
                <a:schemeClr val="tx2">
                  <a:tint val="45000"/>
                  <a:satMod val="400000"/>
                </a:schemeClr>
              </a:duotone>
            </a:blip>
            <a:stretch>
              <a:fillRect/>
            </a:stretch>
          </p:blipFill>
          <p:spPr>
            <a:xfrm>
              <a:off x="10724298" y="3493261"/>
              <a:ext cx="359716" cy="335410"/>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2">
              <a:duotone>
                <a:prstClr val="black"/>
                <a:schemeClr val="tx2">
                  <a:tint val="45000"/>
                  <a:satMod val="400000"/>
                </a:schemeClr>
              </a:duotone>
            </a:blip>
            <a:stretch>
              <a:fillRect/>
            </a:stretch>
          </p:blipFill>
          <p:spPr>
            <a:xfrm>
              <a:off x="10793493" y="3223120"/>
              <a:ext cx="359716" cy="335410"/>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2">
              <a:duotone>
                <a:prstClr val="black"/>
                <a:schemeClr val="tx2">
                  <a:tint val="45000"/>
                  <a:satMod val="400000"/>
                </a:schemeClr>
              </a:duotone>
            </a:blip>
            <a:stretch>
              <a:fillRect/>
            </a:stretch>
          </p:blipFill>
          <p:spPr>
            <a:xfrm>
              <a:off x="10948264" y="3157851"/>
              <a:ext cx="359716" cy="335410"/>
            </a:xfrm>
            <a:prstGeom prst="rect">
              <a:avLst/>
            </a:prstGeom>
            <a:effectLst>
              <a:outerShdw blurRad="50800" dist="38100" dir="2700000" algn="tl" rotWithShape="0">
                <a:prstClr val="black">
                  <a:alpha val="40000"/>
                </a:prstClr>
              </a:outerShdw>
            </a:effectLst>
          </p:spPr>
        </p:pic>
        <p:pic>
          <p:nvPicPr>
            <p:cNvPr id="26" name="Picture 25"/>
            <p:cNvPicPr>
              <a:picLocks noChangeAspect="1"/>
            </p:cNvPicPr>
            <p:nvPr/>
          </p:nvPicPr>
          <p:blipFill>
            <a:blip r:embed="rId2">
              <a:duotone>
                <a:prstClr val="black"/>
                <a:schemeClr val="tx2">
                  <a:tint val="45000"/>
                  <a:satMod val="400000"/>
                </a:schemeClr>
              </a:duotone>
            </a:blip>
            <a:stretch>
              <a:fillRect/>
            </a:stretch>
          </p:blipFill>
          <p:spPr>
            <a:xfrm flipH="1">
              <a:off x="11786665" y="4410074"/>
              <a:ext cx="359771" cy="335410"/>
            </a:xfrm>
            <a:prstGeom prst="rect">
              <a:avLst/>
            </a:prstGeom>
            <a:effectLst>
              <a:outerShdw blurRad="50800" dist="38100" dir="2700000" algn="tl" rotWithShape="0">
                <a:prstClr val="black">
                  <a:alpha val="40000"/>
                </a:prstClr>
              </a:outerShdw>
            </a:effectLst>
          </p:spPr>
        </p:pic>
        <p:pic>
          <p:nvPicPr>
            <p:cNvPr id="27" name="Picture 26"/>
            <p:cNvPicPr>
              <a:picLocks noChangeAspect="1"/>
            </p:cNvPicPr>
            <p:nvPr/>
          </p:nvPicPr>
          <p:blipFill>
            <a:blip r:embed="rId2">
              <a:duotone>
                <a:prstClr val="black"/>
                <a:schemeClr val="tx2">
                  <a:tint val="45000"/>
                  <a:satMod val="400000"/>
                </a:schemeClr>
              </a:duotone>
            </a:blip>
            <a:stretch>
              <a:fillRect/>
            </a:stretch>
          </p:blipFill>
          <p:spPr>
            <a:xfrm flipH="1">
              <a:off x="11418468" y="4417927"/>
              <a:ext cx="359771" cy="335410"/>
            </a:xfrm>
            <a:prstGeom prst="rect">
              <a:avLst/>
            </a:prstGeom>
            <a:effectLst>
              <a:outerShdw blurRad="50800" dist="38100" dir="2700000" algn="tl" rotWithShape="0">
                <a:prstClr val="black">
                  <a:alpha val="40000"/>
                </a:prstClr>
              </a:outerShdw>
            </a:effectLst>
          </p:spPr>
        </p:pic>
        <p:pic>
          <p:nvPicPr>
            <p:cNvPr id="28" name="Picture 27"/>
            <p:cNvPicPr>
              <a:picLocks noChangeAspect="1"/>
            </p:cNvPicPr>
            <p:nvPr/>
          </p:nvPicPr>
          <p:blipFill>
            <a:blip r:embed="rId2">
              <a:duotone>
                <a:prstClr val="black"/>
                <a:schemeClr val="tx2">
                  <a:tint val="45000"/>
                  <a:satMod val="400000"/>
                </a:schemeClr>
              </a:duotone>
            </a:blip>
            <a:stretch>
              <a:fillRect/>
            </a:stretch>
          </p:blipFill>
          <p:spPr>
            <a:xfrm flipH="1">
              <a:off x="11526808" y="4293117"/>
              <a:ext cx="359771" cy="335410"/>
            </a:xfrm>
            <a:prstGeom prst="rect">
              <a:avLst/>
            </a:prstGeom>
            <a:effectLst>
              <a:outerShdw blurRad="50800" dist="38100" dir="2700000" algn="tl" rotWithShape="0">
                <a:prstClr val="black">
                  <a:alpha val="40000"/>
                </a:prstClr>
              </a:outerShdw>
            </a:effectLst>
          </p:spPr>
        </p:pic>
        <p:pic>
          <p:nvPicPr>
            <p:cNvPr id="29" name="Picture 28"/>
            <p:cNvPicPr>
              <a:picLocks noChangeAspect="1"/>
            </p:cNvPicPr>
            <p:nvPr/>
          </p:nvPicPr>
          <p:blipFill>
            <a:blip r:embed="rId2">
              <a:duotone>
                <a:prstClr val="black"/>
                <a:schemeClr val="tx2">
                  <a:tint val="45000"/>
                  <a:satMod val="400000"/>
                </a:schemeClr>
              </a:duotone>
            </a:blip>
            <a:stretch>
              <a:fillRect/>
            </a:stretch>
          </p:blipFill>
          <p:spPr>
            <a:xfrm flipH="1">
              <a:off x="11272445" y="4205989"/>
              <a:ext cx="359771" cy="335410"/>
            </a:xfrm>
            <a:prstGeom prst="rect">
              <a:avLst/>
            </a:prstGeom>
            <a:effectLst>
              <a:outerShdw blurRad="50800" dist="38100" dir="2700000" algn="tl" rotWithShape="0">
                <a:prstClr val="black">
                  <a:alpha val="40000"/>
                </a:prstClr>
              </a:outerShdw>
            </a:effectLst>
          </p:spPr>
        </p:pic>
        <p:pic>
          <p:nvPicPr>
            <p:cNvPr id="30" name="Picture 29"/>
            <p:cNvPicPr>
              <a:picLocks noChangeAspect="1"/>
            </p:cNvPicPr>
            <p:nvPr/>
          </p:nvPicPr>
          <p:blipFill>
            <a:blip r:embed="rId2">
              <a:duotone>
                <a:prstClr val="black"/>
                <a:schemeClr val="tx2">
                  <a:tint val="45000"/>
                  <a:satMod val="400000"/>
                </a:schemeClr>
              </a:duotone>
            </a:blip>
            <a:stretch>
              <a:fillRect/>
            </a:stretch>
          </p:blipFill>
          <p:spPr>
            <a:xfrm flipH="1">
              <a:off x="11178237" y="4001118"/>
              <a:ext cx="359771" cy="335410"/>
            </a:xfrm>
            <a:prstGeom prst="rect">
              <a:avLst/>
            </a:prstGeom>
            <a:effectLst>
              <a:outerShdw blurRad="50800" dist="38100" dir="2700000" algn="tl" rotWithShape="0">
                <a:prstClr val="black">
                  <a:alpha val="40000"/>
                </a:prstClr>
              </a:outerShdw>
            </a:effectLst>
          </p:spPr>
        </p:pic>
        <p:pic>
          <p:nvPicPr>
            <p:cNvPr id="31" name="Picture 30"/>
            <p:cNvPicPr>
              <a:picLocks noChangeAspect="1"/>
            </p:cNvPicPr>
            <p:nvPr/>
          </p:nvPicPr>
          <p:blipFill>
            <a:blip r:embed="rId2">
              <a:duotone>
                <a:prstClr val="black"/>
                <a:schemeClr val="tx2">
                  <a:tint val="45000"/>
                  <a:satMod val="400000"/>
                </a:schemeClr>
              </a:duotone>
            </a:blip>
            <a:stretch>
              <a:fillRect/>
            </a:stretch>
          </p:blipFill>
          <p:spPr>
            <a:xfrm flipH="1">
              <a:off x="11060477" y="3784475"/>
              <a:ext cx="359771" cy="335410"/>
            </a:xfrm>
            <a:prstGeom prst="rect">
              <a:avLst/>
            </a:prstGeom>
            <a:effectLst>
              <a:outerShdw blurRad="50800" dist="38100" dir="2700000" algn="tl" rotWithShape="0">
                <a:prstClr val="black">
                  <a:alpha val="40000"/>
                </a:prstClr>
              </a:outerShdw>
            </a:effectLst>
          </p:spPr>
        </p:pic>
        <p:pic>
          <p:nvPicPr>
            <p:cNvPr id="32" name="Picture 31"/>
            <p:cNvPicPr>
              <a:picLocks noChangeAspect="1"/>
            </p:cNvPicPr>
            <p:nvPr/>
          </p:nvPicPr>
          <p:blipFill>
            <a:blip r:embed="rId2">
              <a:duotone>
                <a:prstClr val="black"/>
                <a:schemeClr val="tx2">
                  <a:tint val="45000"/>
                  <a:satMod val="400000"/>
                </a:schemeClr>
              </a:duotone>
            </a:blip>
            <a:stretch>
              <a:fillRect/>
            </a:stretch>
          </p:blipFill>
          <p:spPr>
            <a:xfrm flipH="1">
              <a:off x="10982756" y="3485409"/>
              <a:ext cx="359771" cy="335410"/>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2">
              <a:duotone>
                <a:prstClr val="black"/>
                <a:schemeClr val="tx2">
                  <a:tint val="45000"/>
                  <a:satMod val="400000"/>
                </a:schemeClr>
              </a:duotone>
            </a:blip>
            <a:stretch>
              <a:fillRect/>
            </a:stretch>
          </p:blipFill>
          <p:spPr>
            <a:xfrm>
              <a:off x="10898514" y="3709904"/>
              <a:ext cx="359716" cy="335410"/>
            </a:xfrm>
            <a:prstGeom prst="rect">
              <a:avLst/>
            </a:prstGeom>
            <a:effectLst>
              <a:outerShdw blurRad="50800" dist="38100" dir="2700000" algn="tl" rotWithShape="0">
                <a:prstClr val="black">
                  <a:alpha val="40000"/>
                </a:prstClr>
              </a:outerShdw>
            </a:effectLst>
          </p:spPr>
        </p:pic>
        <p:pic>
          <p:nvPicPr>
            <p:cNvPr id="17" name="Picture 16"/>
            <p:cNvPicPr>
              <a:picLocks noChangeAspect="1"/>
            </p:cNvPicPr>
            <p:nvPr/>
          </p:nvPicPr>
          <p:blipFill>
            <a:blip r:embed="rId2">
              <a:duotone>
                <a:prstClr val="black"/>
                <a:schemeClr val="tx2">
                  <a:tint val="45000"/>
                  <a:satMod val="400000"/>
                </a:schemeClr>
              </a:duotone>
            </a:blip>
            <a:stretch>
              <a:fillRect/>
            </a:stretch>
          </p:blipFill>
          <p:spPr>
            <a:xfrm>
              <a:off x="10804704" y="3985930"/>
              <a:ext cx="359716" cy="335410"/>
            </a:xfrm>
            <a:prstGeom prst="rect">
              <a:avLst/>
            </a:prstGeom>
            <a:effectLst>
              <a:outerShdw blurRad="50800" dist="38100" dir="2700000" algn="tl" rotWithShape="0">
                <a:prstClr val="black">
                  <a:alpha val="40000"/>
                </a:prstClr>
              </a:outerShdw>
            </a:effectLst>
          </p:spPr>
        </p:pic>
        <p:pic>
          <p:nvPicPr>
            <p:cNvPr id="18" name="Picture 17"/>
            <p:cNvPicPr>
              <a:picLocks noChangeAspect="1"/>
            </p:cNvPicPr>
            <p:nvPr/>
          </p:nvPicPr>
          <p:blipFill>
            <a:blip r:embed="rId2">
              <a:duotone>
                <a:prstClr val="black"/>
                <a:schemeClr val="tx2">
                  <a:tint val="45000"/>
                  <a:satMod val="400000"/>
                </a:schemeClr>
              </a:duotone>
            </a:blip>
            <a:stretch>
              <a:fillRect/>
            </a:stretch>
          </p:blipFill>
          <p:spPr>
            <a:xfrm>
              <a:off x="10511877" y="4425111"/>
              <a:ext cx="359716" cy="335410"/>
            </a:xfrm>
            <a:prstGeom prst="rect">
              <a:avLst/>
            </a:prstGeom>
            <a:effectLst>
              <a:outerShdw blurRad="50800" dist="38100" dir="2700000" algn="tl" rotWithShape="0">
                <a:prstClr val="black">
                  <a:alpha val="40000"/>
                </a:prstClr>
              </a:outerShdw>
            </a:effectLst>
          </p:spPr>
        </p:pic>
        <p:pic>
          <p:nvPicPr>
            <p:cNvPr id="19" name="Picture 18"/>
            <p:cNvPicPr>
              <a:picLocks noChangeAspect="1"/>
            </p:cNvPicPr>
            <p:nvPr/>
          </p:nvPicPr>
          <p:blipFill>
            <a:blip r:embed="rId2">
              <a:duotone>
                <a:prstClr val="black"/>
                <a:schemeClr val="tx2">
                  <a:tint val="45000"/>
                  <a:satMod val="400000"/>
                </a:schemeClr>
              </a:duotone>
            </a:blip>
            <a:stretch>
              <a:fillRect/>
            </a:stretch>
          </p:blipFill>
          <p:spPr>
            <a:xfrm>
              <a:off x="10626581" y="4282900"/>
              <a:ext cx="359716" cy="335410"/>
            </a:xfrm>
            <a:prstGeom prst="rect">
              <a:avLst/>
            </a:prstGeom>
            <a:effectLst>
              <a:outerShdw blurRad="50800" dist="38100" dir="2700000" algn="tl" rotWithShape="0">
                <a:prstClr val="black">
                  <a:alpha val="40000"/>
                </a:prstClr>
              </a:outerShdw>
            </a:effectLst>
          </p:spPr>
        </p:pic>
        <p:pic>
          <p:nvPicPr>
            <p:cNvPr id="20" name="Picture 19"/>
            <p:cNvPicPr>
              <a:picLocks noChangeAspect="1"/>
            </p:cNvPicPr>
            <p:nvPr/>
          </p:nvPicPr>
          <p:blipFill>
            <a:blip r:embed="rId2">
              <a:duotone>
                <a:prstClr val="black"/>
                <a:schemeClr val="tx2">
                  <a:tint val="45000"/>
                  <a:satMod val="400000"/>
                </a:schemeClr>
              </a:duotone>
            </a:blip>
            <a:stretch>
              <a:fillRect/>
            </a:stretch>
          </p:blipFill>
          <p:spPr>
            <a:xfrm>
              <a:off x="10758283" y="4429057"/>
              <a:ext cx="359716" cy="335410"/>
            </a:xfrm>
            <a:prstGeom prst="rect">
              <a:avLst/>
            </a:prstGeom>
            <a:effectLst>
              <a:outerShdw blurRad="50800" dist="38100" dir="2700000" algn="tl" rotWithShape="0">
                <a:prstClr val="black">
                  <a:alpha val="40000"/>
                </a:prstClr>
              </a:outerShdw>
            </a:effectLst>
          </p:spPr>
        </p:pic>
        <p:pic>
          <p:nvPicPr>
            <p:cNvPr id="21" name="Picture 20"/>
            <p:cNvPicPr>
              <a:picLocks noChangeAspect="1"/>
            </p:cNvPicPr>
            <p:nvPr/>
          </p:nvPicPr>
          <p:blipFill>
            <a:blip r:embed="rId2">
              <a:duotone>
                <a:prstClr val="black"/>
                <a:schemeClr val="tx2">
                  <a:tint val="45000"/>
                  <a:satMod val="400000"/>
                </a:schemeClr>
              </a:duotone>
            </a:blip>
            <a:stretch>
              <a:fillRect/>
            </a:stretch>
          </p:blipFill>
          <p:spPr>
            <a:xfrm>
              <a:off x="10895500" y="4217040"/>
              <a:ext cx="359716" cy="335410"/>
            </a:xfrm>
            <a:prstGeom prst="rect">
              <a:avLst/>
            </a:prstGeom>
            <a:effectLst>
              <a:outerShdw blurRad="50800" dist="38100" dir="2700000" algn="tl" rotWithShape="0">
                <a:prstClr val="black">
                  <a:alpha val="40000"/>
                </a:prstClr>
              </a:outerShdw>
            </a:effectLst>
          </p:spPr>
        </p:pic>
        <p:pic>
          <p:nvPicPr>
            <p:cNvPr id="22" name="Picture 21"/>
            <p:cNvPicPr>
              <a:picLocks noChangeAspect="1"/>
            </p:cNvPicPr>
            <p:nvPr/>
          </p:nvPicPr>
          <p:blipFill>
            <a:blip r:embed="rId2">
              <a:duotone>
                <a:prstClr val="black"/>
                <a:schemeClr val="tx2">
                  <a:tint val="45000"/>
                  <a:satMod val="400000"/>
                </a:schemeClr>
              </a:duotone>
            </a:blip>
            <a:stretch>
              <a:fillRect/>
            </a:stretch>
          </p:blipFill>
          <p:spPr>
            <a:xfrm>
              <a:off x="11052779" y="4295292"/>
              <a:ext cx="359716" cy="335410"/>
            </a:xfrm>
            <a:prstGeom prst="rect">
              <a:avLst/>
            </a:prstGeom>
            <a:effectLst>
              <a:outerShdw blurRad="50800" dist="38100" dir="2700000" algn="tl" rotWithShape="0">
                <a:prstClr val="black">
                  <a:alpha val="40000"/>
                </a:prstClr>
              </a:outerShdw>
            </a:effectLst>
          </p:spPr>
        </p:pic>
        <p:pic>
          <p:nvPicPr>
            <p:cNvPr id="23" name="Picture 22"/>
            <p:cNvPicPr>
              <a:picLocks noChangeAspect="1"/>
            </p:cNvPicPr>
            <p:nvPr/>
          </p:nvPicPr>
          <p:blipFill>
            <a:blip r:embed="rId2">
              <a:duotone>
                <a:prstClr val="black"/>
                <a:schemeClr val="tx2">
                  <a:tint val="45000"/>
                  <a:satMod val="400000"/>
                </a:schemeClr>
              </a:duotone>
            </a:blip>
            <a:stretch>
              <a:fillRect/>
            </a:stretch>
          </p:blipFill>
          <p:spPr>
            <a:xfrm>
              <a:off x="11078345" y="4433683"/>
              <a:ext cx="359716" cy="335410"/>
            </a:xfrm>
            <a:prstGeom prst="rect">
              <a:avLst/>
            </a:prstGeom>
            <a:effectLst>
              <a:outerShdw blurRad="50800" dist="38100" dir="2700000" algn="tl" rotWithShape="0">
                <a:prstClr val="black">
                  <a:alpha val="40000"/>
                </a:prstClr>
              </a:outerShdw>
            </a:effectLst>
          </p:spPr>
        </p:pic>
        <p:pic>
          <p:nvPicPr>
            <p:cNvPr id="24" name="Picture 23"/>
            <p:cNvPicPr>
              <a:picLocks noChangeAspect="1"/>
            </p:cNvPicPr>
            <p:nvPr/>
          </p:nvPicPr>
          <p:blipFill>
            <a:blip r:embed="rId2">
              <a:duotone>
                <a:prstClr val="black"/>
                <a:schemeClr val="tx2">
                  <a:tint val="45000"/>
                  <a:satMod val="400000"/>
                </a:schemeClr>
              </a:duotone>
            </a:blip>
            <a:stretch>
              <a:fillRect/>
            </a:stretch>
          </p:blipFill>
          <p:spPr>
            <a:xfrm>
              <a:off x="11053884" y="4057907"/>
              <a:ext cx="359716" cy="335410"/>
            </a:xfrm>
            <a:prstGeom prst="rect">
              <a:avLst/>
            </a:prstGeom>
            <a:effectLst>
              <a:outerShdw blurRad="50800" dist="38100" dir="2700000" algn="tl" rotWithShape="0">
                <a:prstClr val="black">
                  <a:alpha val="40000"/>
                </a:prstClr>
              </a:outerShdw>
            </a:effectLst>
          </p:spPr>
        </p:pic>
        <p:pic>
          <p:nvPicPr>
            <p:cNvPr id="25" name="Picture 24"/>
            <p:cNvPicPr>
              <a:picLocks noChangeAspect="1"/>
            </p:cNvPicPr>
            <p:nvPr/>
          </p:nvPicPr>
          <p:blipFill>
            <a:blip r:embed="rId2">
              <a:duotone>
                <a:prstClr val="black"/>
                <a:schemeClr val="tx2">
                  <a:tint val="45000"/>
                  <a:satMod val="400000"/>
                </a:schemeClr>
              </a:duotone>
            </a:blip>
            <a:stretch>
              <a:fillRect/>
            </a:stretch>
          </p:blipFill>
          <p:spPr>
            <a:xfrm>
              <a:off x="10853555" y="3411419"/>
              <a:ext cx="359716" cy="335410"/>
            </a:xfrm>
            <a:prstGeom prst="rect">
              <a:avLst/>
            </a:prstGeom>
            <a:effectLst>
              <a:outerShdw blurRad="50800" dist="38100" dir="2700000" algn="tl" rotWithShape="0">
                <a:prstClr val="black">
                  <a:alpha val="40000"/>
                </a:prstClr>
              </a:outerShdw>
            </a:effectLst>
          </p:spPr>
        </p:pic>
      </p:grpSp>
      <p:pic>
        <p:nvPicPr>
          <p:cNvPr id="34" name="Picture 33"/>
          <p:cNvPicPr>
            <a:picLocks noChangeAspect="1"/>
          </p:cNvPicPr>
          <p:nvPr/>
        </p:nvPicPr>
        <p:blipFill>
          <a:blip r:embed="rId2">
            <a:duotone>
              <a:prstClr val="black"/>
              <a:schemeClr val="tx2">
                <a:tint val="45000"/>
                <a:satMod val="400000"/>
              </a:schemeClr>
            </a:duotone>
          </a:blip>
          <a:stretch>
            <a:fillRect/>
          </a:stretch>
        </p:blipFill>
        <p:spPr>
          <a:xfrm>
            <a:off x="0" y="88"/>
            <a:ext cx="359716" cy="335410"/>
          </a:xfrm>
          <a:prstGeom prst="rect">
            <a:avLst/>
          </a:prstGeom>
          <a:effectLst>
            <a:outerShdw blurRad="50800" dist="38100" dir="2700000" algn="tl" rotWithShape="0">
              <a:prstClr val="black">
                <a:alpha val="40000"/>
              </a:prstClr>
            </a:outerShdw>
          </a:effectLst>
        </p:spPr>
      </p:pic>
      <p:cxnSp>
        <p:nvCxnSpPr>
          <p:cNvPr id="36" name="Straight Connector 35"/>
          <p:cNvCxnSpPr/>
          <p:nvPr/>
        </p:nvCxnSpPr>
        <p:spPr>
          <a:xfrm>
            <a:off x="8658520" y="4753336"/>
            <a:ext cx="3533480" cy="15757"/>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 name="Textfeld 5">
            <a:extLst>
              <a:ext uri="{FF2B5EF4-FFF2-40B4-BE49-F238E27FC236}">
                <a16:creationId xmlns:a16="http://schemas.microsoft.com/office/drawing/2014/main" id="{6C4EC676-C57F-4492-961F-0F6A83F313D9}"/>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21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54167E-6 4.44444E-6 L 0.00144 0.00972 L 0.0086 0.01111 C 0.01342 0.0118 0.01823 0.01203 0.02318 0.01296 C 0.02539 0.01342 0.0323 0.01504 0.03542 0.0162 C 0.03724 0.01666 0.03933 0.01736 0.04128 0.01805 C 0.04766 0.01921 0.05404 0.0199 0.06042 0.02152 C 0.06276 0.02222 0.06498 0.02338 0.06719 0.02361 C 0.07188 0.0243 0.0767 0.0243 0.08138 0.02476 C 0.08386 0.02546 0.08607 0.02615 0.08842 0.02662 C 0.09584 0.02824 0.11511 0.02939 0.11901 0.02986 C 0.12123 0.03055 0.1237 0.03125 0.12605 0.03171 C 0.12995 0.03263 0.13373 0.0331 0.13763 0.03356 L 0.14792 0.03564 L 0.16875 0.03865 C 0.17123 0.03912 0.17357 0.03981 0.17592 0.0405 C 0.18633 0.04398 0.17214 0.04074 0.18633 0.04421 C 0.20026 0.04768 0.19297 0.04467 0.20899 0.0493 C 0.22722 0.05463 0.21771 0.05208 0.23776 0.05694 C 0.24024 0.0574 0.24284 0.05833 0.24545 0.05879 L 0.25782 0.06041 C 0.25938 0.06111 0.26107 0.06203 0.26263 0.06203 C 0.26628 0.06365 0.27578 0.0655 0.2793 0.06597 C 0.28047 0.06666 0.28164 0.06782 0.28269 0.06805 C 0.28438 0.06851 0.30339 0.07199 0.30912 0.07384 C 0.31146 0.0743 0.31355 0.07546 0.31576 0.07615 C 0.32175 0.07754 0.32761 0.07731 0.33334 0.07939 C 0.3431 0.08263 0.3362 0.08055 0.35157 0.08495 C 0.35365 0.08564 0.35586 0.08564 0.35795 0.0868 C 0.35912 0.0875 0.36003 0.08819 0.3612 0.08865 C 0.3642 0.08958 0.36719 0.08981 0.37019 0.0905 C 0.37188 0.09097 0.37331 0.09189 0.375 0.09259 C 0.38021 0.09398 0.38555 0.09467 0.39063 0.09699 C 0.39219 0.09768 0.39349 0.09838 0.39519 0.09884 C 0.40118 0.10023 0.41328 0.10254 0.41328 0.10254 C 0.42084 0.10671 0.41159 0.10185 0.42305 0.10625 C 0.42409 0.10671 0.42526 0.10763 0.42644 0.1081 C 0.428 0.10902 0.42969 0.10949 0.43125 0.10995 C 0.4323 0.11134 0.43321 0.11296 0.43451 0.11388 C 0.43607 0.11458 0.4375 0.11458 0.43907 0.11574 C 0.45157 0.12152 0.43347 0.11412 0.45287 0.12152 C 0.45443 0.12245 0.45612 0.12291 0.45756 0.12384 C 0.45873 0.1243 0.4599 0.12476 0.46094 0.12569 C 0.46263 0.12685 0.46407 0.12847 0.46589 0.12916 C 0.46719 0.13032 0.46875 0.13055 0.47019 0.13125 C 0.4823 0.14166 0.4767 0.13888 0.48672 0.14189 C 0.49844 0.15254 0.4836 0.14027 0.49818 0.14791 C 0.51446 0.15694 0.48959 0.14884 0.50977 0.15463 C 0.51198 0.15625 0.51407 0.1581 0.51641 0.15949 C 0.5418 0.17523 0.5194 0.16088 0.53243 0.16759 C 0.53776 0.17013 0.54323 0.17291 0.54844 0.17638 C 0.55078 0.178 0.55313 0.17939 0.55547 0.18055 C 0.55703 0.18148 0.55847 0.18148 0.56003 0.18263 C 0.57331 0.19027 0.56016 0.18449 0.57344 0.18958 C 0.57722 0.19259 0.58099 0.1956 0.5849 0.19838 C 0.58646 0.1993 0.58815 0.1993 0.58972 0.20023 C 0.60743 0.2118 0.59493 0.2074 0.60795 0.21088 C 0.61797 0.2199 0.60769 0.21111 0.62435 0.22152 C 0.6267 0.22291 0.62878 0.225 0.63112 0.22662 C 0.63724 0.23078 0.64284 0.23379 0.64922 0.23726 C 0.66081 0.24259 0.65144 0.23564 0.66719 0.24583 C 0.66888 0.24699 0.67032 0.2493 0.67201 0.25046 C 0.67982 0.25532 0.68828 0.2581 0.69584 0.26412 C 0.69857 0.2662 0.70131 0.26851 0.70404 0.27013 C 0.70508 0.27129 0.70625 0.27129 0.70743 0.27199 C 0.71003 0.27407 0.7125 0.27615 0.71524 0.278 C 0.71784 0.27939 0.72071 0.28009 0.72331 0.28148 C 0.72605 0.2831 0.72852 0.28564 0.73125 0.28726 C 0.73555 0.29004 0.74037 0.2912 0.74453 0.2949 C 0.74675 0.29675 0.74909 0.29814 0.75131 0.30046 C 0.753 0.30208 0.75469 0.30463 0.75638 0.30601 C 0.76771 0.3155 0.76368 0.30671 0.77813 0.32222 C 0.7974 0.34328 0.77878 0.32407 0.79037 0.33425 C 0.79414 0.33773 0.79844 0.34421 0.80157 0.34814 C 0.80274 0.34953 0.8043 0.35023 0.8056 0.35162 C 0.81302 0.35995 0.80782 0.35601 0.81237 0.35902 C 0.81433 0.36203 0.81628 0.36504 0.81823 0.36782 C 0.8194 0.3699 0.82006 0.37175 0.82123 0.37314 C 0.82201 0.37384 0.82292 0.37384 0.82383 0.3743 C 0.82565 0.37708 0.82683 0.38125 0.82904 0.3831 C 0.82982 0.38379 0.83086 0.38449 0.83164 0.38564 C 0.83243 0.38657 0.83282 0.38796 0.83347 0.38865 C 0.83451 0.39004 0.83581 0.3905 0.83685 0.39189 C 0.83776 0.39305 0.83868 0.39398 0.83959 0.3956 C 0.84037 0.39699 0.84102 0.39884 0.84206 0.4 C 0.84375 0.40185 0.84584 0.40324 0.84766 0.40486 C 0.84857 0.40671 0.84935 0.40856 0.85026 0.41018 C 0.85092 0.41088 0.85183 0.41111 0.85248 0.41203 C 0.85899 0.41875 0.85105 0.41157 0.85808 0.41759 C 0.85912 0.4199 0.85977 0.42199 0.86146 0.42384 C 0.86224 0.42476 0.86315 0.42476 0.86407 0.425 C 0.8724 0.43518 0.86211 0.42245 0.86849 0.43078 C 0.8694 0.43194 0.87019 0.43263 0.8711 0.43402 C 0.87201 0.43518 0.87279 0.4368 0.8737 0.43819 C 0.87448 0.43935 0.87552 0.44027 0.87631 0.44143 C 0.87696 0.44236 0.87748 0.44375 0.87813 0.44444 C 0.87917 0.44583 0.88008 0.44652 0.88112 0.44768 C 0.88203 0.44861 0.88295 0.44976 0.88373 0.45092 C 0.88425 0.45115 0.88477 0.45162 0.88529 0.45208 C 0.88659 0.45324 0.88698 0.4537 0.88815 0.45532 C 0.88985 0.45902 0.89037 0.46111 0.89232 0.46388 C 0.89271 0.46435 0.8931 0.46481 0.89336 0.46527 C 0.89362 0.46574 0.89388 0.46643 0.89414 0.46713 C 0.89453 0.46805 0.89506 0.47037 0.89571 0.47152 C 0.89688 0.47361 0.89701 0.47175 0.89831 0.47523 C 0.89844 0.47569 0.89831 0.47662 0.89831 0.47731 L 0.90013 0.47407 L 0.89375 0.44074 " pathEditMode="relative" rAng="0" ptsTypes="AAAAAAAAAAAAAAAAAAAAAAAAAAAAAAAAAAAAAAAAAAAAAAAAAAAAAAAAAAAAAAAAAAAAAAAAAAAAAAAAAAAAAAAAAAAAAAAAAAAAAAAAAAAA">
                                      <p:cBhvr>
                                        <p:cTn id="6" dur="2000" fill="hold"/>
                                        <p:tgtEl>
                                          <p:spTgt spid="34"/>
                                        </p:tgtEl>
                                        <p:attrNameLst>
                                          <p:attrName>ppt_x</p:attrName>
                                          <p:attrName>ppt_y</p:attrName>
                                        </p:attrNameLst>
                                      </p:cBhvr>
                                      <p:rCtr x="45000" y="238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F8B6DE-1A48-49CF-A8C8-3A7C9A5A89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04" y="2144851"/>
            <a:ext cx="9160417" cy="6106945"/>
          </a:xfrm>
          <a:prstGeom prst="rect">
            <a:avLst/>
          </a:prstGeom>
          <a:effectLst>
            <a:outerShdw blurRad="63500" sx="102000" sy="102000" algn="ctr" rotWithShape="0">
              <a:prstClr val="black">
                <a:alpha val="40000"/>
              </a:prstClr>
            </a:outerShdw>
          </a:effectLst>
        </p:spPr>
      </p:pic>
      <p:sp>
        <p:nvSpPr>
          <p:cNvPr id="4" name="Textfeld 5"/>
          <p:cNvSpPr txBox="1"/>
          <p:nvPr/>
        </p:nvSpPr>
        <p:spPr>
          <a:xfrm>
            <a:off x="11386266" y="636084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7</a:t>
            </a:fld>
            <a:endParaRPr lang="en-GB" sz="2400" dirty="0">
              <a:latin typeface="Arial" panose="020B0604020202020204" pitchFamily="34" charset="0"/>
              <a:cs typeface="Arial" panose="020B0604020202020204" pitchFamily="34" charset="0"/>
            </a:endParaRPr>
          </a:p>
        </p:txBody>
      </p:sp>
      <p:sp>
        <p:nvSpPr>
          <p:cNvPr id="3" name="Slide Number Placeholder 3"/>
          <p:cNvSpPr>
            <a:spLocks noGrp="1"/>
          </p:cNvSpPr>
          <p:nvPr>
            <p:ph type="sldNum" sz="quarter" idx="10"/>
          </p:nvPr>
        </p:nvSpPr>
        <p:spPr>
          <a:xfrm>
            <a:off x="6553200" y="6245225"/>
            <a:ext cx="2133600" cy="476250"/>
          </a:xfrm>
        </p:spPr>
        <p:txBody>
          <a:bodyPr/>
          <a:lstStyle/>
          <a:p>
            <a:fld id="{92B2B70A-97AA-471A-B37A-E0C1B8C8C6EC}" type="slidenum">
              <a:rPr lang="en-GB" altLang="en-US" smtClean="0"/>
              <a:pPr/>
              <a:t>7</a:t>
            </a:fld>
            <a:endParaRPr lang="en-GB" altLang="en-US" dirty="0"/>
          </a:p>
        </p:txBody>
      </p:sp>
      <p:sp>
        <p:nvSpPr>
          <p:cNvPr id="9" name="Rectangle 2"/>
          <p:cNvSpPr>
            <a:spLocks noChangeArrowheads="1"/>
          </p:cNvSpPr>
          <p:nvPr/>
        </p:nvSpPr>
        <p:spPr bwMode="auto">
          <a:xfrm>
            <a:off x="0" y="-189779"/>
            <a:ext cx="65" cy="3795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TextBox 11"/>
          <p:cNvSpPr txBox="1"/>
          <p:nvPr/>
        </p:nvSpPr>
        <p:spPr>
          <a:xfrm>
            <a:off x="53525" y="2749117"/>
            <a:ext cx="12072908" cy="8771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From Connecticut Stat University in 1996. The means ±  standard deviations (inches): Males 70.1 ± 3.0; Females 64.8 ± 2.7; Combined 67.6 ± 4.0. Photo © Linda Straus Baugh. </a:t>
            </a:r>
            <a:r>
              <a:rPr lang="en-GB" altLang="en-US" sz="1700" dirty="0">
                <a:solidFill>
                  <a:srgbClr val="222222"/>
                </a:solidFill>
                <a:latin typeface="Arial" panose="020B0604020202020204" pitchFamily="34" charset="0"/>
                <a:cs typeface="Arial" panose="020B0604020202020204" pitchFamily="34" charset="0"/>
              </a:rPr>
              <a:t>DOI 10.1007/978-3-662-58172-8_12 (with curtesy from Linda </a:t>
            </a:r>
            <a:r>
              <a:rPr lang="en-GB" altLang="en-US" sz="1700" dirty="0" err="1">
                <a:solidFill>
                  <a:srgbClr val="222222"/>
                </a:solidFill>
                <a:latin typeface="Arial" panose="020B0604020202020204" pitchFamily="34" charset="0"/>
                <a:cs typeface="Arial" panose="020B0604020202020204" pitchFamily="34" charset="0"/>
              </a:rPr>
              <a:t>Strausbaugh</a:t>
            </a:r>
            <a:r>
              <a:rPr lang="en-GB" altLang="en-US" sz="1700" dirty="0">
                <a:solidFill>
                  <a:srgbClr val="222222"/>
                </a:solidFill>
                <a:latin typeface="Arial" panose="020B0604020202020204" pitchFamily="34" charset="0"/>
                <a:cs typeface="Arial" panose="020B0604020202020204" pitchFamily="34" charset="0"/>
              </a:rPr>
              <a:t> and Peter </a:t>
            </a:r>
            <a:r>
              <a:rPr lang="en-GB" altLang="en-US" sz="1700" dirty="0" err="1">
                <a:solidFill>
                  <a:srgbClr val="222222"/>
                </a:solidFill>
                <a:latin typeface="Arial" panose="020B0604020202020204" pitchFamily="34" charset="0"/>
                <a:cs typeface="Arial" panose="020B0604020202020204" pitchFamily="34" charset="0"/>
              </a:rPr>
              <a:t>Morenus</a:t>
            </a:r>
            <a:r>
              <a:rPr lang="en-GB" altLang="en-US" sz="1700" dirty="0">
                <a:solidFill>
                  <a:srgbClr val="222222"/>
                </a:solidFill>
                <a:latin typeface="Arial" panose="020B0604020202020204" pitchFamily="34" charset="0"/>
                <a:cs typeface="Arial" panose="020B0604020202020204" pitchFamily="34" charset="0"/>
              </a:rPr>
              <a:t>, Connecticut; January 5 2026)</a:t>
            </a:r>
            <a:endParaRPr lang="en-GB" sz="1700" dirty="0">
              <a:latin typeface="Arial" panose="020B0604020202020204" pitchFamily="34" charset="0"/>
              <a:cs typeface="Arial" panose="020B0604020202020204" pitchFamily="34" charset="0"/>
            </a:endParaRPr>
          </a:p>
        </p:txBody>
      </p:sp>
      <p:sp>
        <p:nvSpPr>
          <p:cNvPr id="13" name="TextBox 12"/>
          <p:cNvSpPr txBox="1"/>
          <p:nvPr/>
        </p:nvSpPr>
        <p:spPr>
          <a:xfrm>
            <a:off x="72000" y="36000"/>
            <a:ext cx="12054433" cy="267765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Central Limit Theorem </a:t>
            </a:r>
            <a:r>
              <a:rPr lang="en-GB" sz="2400" dirty="0">
                <a:latin typeface="Arial" panose="020B0604020202020204" pitchFamily="34" charset="0"/>
                <a:cs typeface="Arial" panose="020B0604020202020204" pitchFamily="34" charset="0"/>
              </a:rPr>
              <a:t>states this empirically long and completely convincing statement: The distribution of data which is the result of a high number of complex influences tends to follow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 Distribution</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Body height is for sure the result of complex genetic, physiological, environmental and so on impacts and of a high number of complex interactions between all-of-this. Trivial: Most persons are more or less ‚normal‘, hence, near to the general mean. Persons more distant from the mean are less frequent.</a:t>
            </a:r>
          </a:p>
        </p:txBody>
      </p:sp>
    </p:spTree>
    <p:extLst>
      <p:ext uri="{BB962C8B-B14F-4D97-AF65-F5344CB8AC3E}">
        <p14:creationId xmlns:p14="http://schemas.microsoft.com/office/powerpoint/2010/main" val="1300010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61327" y="2762250"/>
            <a:ext cx="5084636" cy="3852482"/>
          </a:xfrm>
          <a:prstGeom prst="rect">
            <a:avLst/>
          </a:prstGeom>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16" name="TextBox 15"/>
              <p:cNvSpPr txBox="1"/>
              <p:nvPr/>
            </p:nvSpPr>
            <p:spPr>
              <a:xfrm>
                <a:off x="72000" y="599756"/>
                <a:ext cx="8529075" cy="175740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you walk from the left side along the black bell-shaped line, you first have to turn </a:t>
                </a:r>
                <a:r>
                  <a:rPr lang="en-GB" dirty="0">
                    <a:solidFill>
                      <a:srgbClr val="0000FF"/>
                    </a:solidFill>
                    <a:latin typeface="Arial" panose="020B0604020202020204" pitchFamily="34" charset="0"/>
                    <a:cs typeface="Arial" panose="020B0604020202020204" pitchFamily="34" charset="0"/>
                  </a:rPr>
                  <a:t>left</a:t>
                </a:r>
                <a:r>
                  <a:rPr lang="en-GB" dirty="0">
                    <a:latin typeface="Arial" panose="020B0604020202020204" pitchFamily="34" charset="0"/>
                    <a:cs typeface="Arial" panose="020B0604020202020204" pitchFamily="34" charset="0"/>
                  </a:rPr>
                  <a:t> to climb up, and it's the turning point where turning left becomes turning </a:t>
                </a:r>
                <a:r>
                  <a:rPr lang="en-GB" dirty="0">
                    <a:solidFill>
                      <a:srgbClr val="0000FF"/>
                    </a:solidFill>
                    <a:latin typeface="Arial" panose="020B0604020202020204" pitchFamily="34" charset="0"/>
                    <a:cs typeface="Arial" panose="020B0604020202020204" pitchFamily="34" charset="0"/>
                  </a:rPr>
                  <a:t>right</a:t>
                </a:r>
                <a:r>
                  <a:rPr lang="en-GB" dirty="0">
                    <a:latin typeface="Arial" panose="020B0604020202020204" pitchFamily="34" charset="0"/>
                    <a:cs typeface="Arial" panose="020B0604020202020204" pitchFamily="34" charset="0"/>
                  </a:rPr>
                  <a:t> so that you reach the top. See the formula f(x) for the values of the bell curve. Employ σ²=1.0, … see handwriting … the y-value of the standard normal </a:t>
                </a:r>
                <a:r>
                  <a:rPr lang="en-GB" dirty="0" err="1">
                    <a:latin typeface="Arial" panose="020B0604020202020204" pitchFamily="34" charset="0"/>
                    <a:cs typeface="Arial" panose="020B0604020202020204" pitchFamily="34" charset="0"/>
                  </a:rPr>
                  <a:t>distribu-tion</a:t>
                </a:r>
                <a:r>
                  <a:rPr lang="en-GB" dirty="0">
                    <a:latin typeface="Arial" panose="020B0604020202020204" pitchFamily="34" charset="0"/>
                    <a:cs typeface="Arial" panose="020B0604020202020204" pitchFamily="34" charset="0"/>
                  </a:rPr>
                  <a:t> is, at the point of inflexion, 60,65% as high as at top-of-the-curve (</a:t>
                </a:r>
                <a:r>
                  <a:rPr lang="en-GB" dirty="0">
                    <a:solidFill>
                      <a:schemeClr val="tx1">
                        <a:lumMod val="50000"/>
                        <a:lumOff val="50000"/>
                      </a:schemeClr>
                    </a:solidFill>
                    <a:latin typeface="Arial" panose="020B0604020202020204" pitchFamily="34" charset="0"/>
                    <a:cs typeface="Arial" panose="020B0604020202020204" pitchFamily="34" charset="0"/>
                  </a:rPr>
                  <a:t>e is Euler’s number, about 2.71828</a:t>
                </a:r>
                <a:r>
                  <a:rPr lang="en-GB" dirty="0">
                    <a:latin typeface="Arial" panose="020B0604020202020204" pitchFamily="34" charset="0"/>
                    <a:cs typeface="Arial" panose="020B0604020202020204" pitchFamily="34" charset="0"/>
                  </a:rPr>
                  <a:t>). The point-of-inflexions’ height is at 1/</a:t>
                </a:r>
                <a14:m>
                  <m:oMath xmlns:m="http://schemas.openxmlformats.org/officeDocument/2006/math">
                    <m:rad>
                      <m:radPr>
                        <m:degHide m:val="on"/>
                        <m:ctrlPr>
                          <a:rPr lang="en-GB" i="1">
                            <a:latin typeface="Cambria Math" panose="02040503050406030204" pitchFamily="18" charset="0"/>
                          </a:rPr>
                        </m:ctrlPr>
                      </m:radPr>
                      <m:deg/>
                      <m:e>
                        <m:r>
                          <a:rPr lang="en-GB" i="1">
                            <a:latin typeface="Cambria Math"/>
                          </a:rPr>
                          <m:t>𝑒</m:t>
                        </m:r>
                      </m:e>
                    </m:rad>
                  </m:oMath>
                </a14:m>
                <a:r>
                  <a:rPr lang="en-GB" dirty="0"/>
                  <a:t>.</a:t>
                </a:r>
                <a:endParaRPr lang="en-GB" dirty="0">
                  <a:latin typeface="Arial" panose="020B0604020202020204" pitchFamily="34" charset="0"/>
                  <a:cs typeface="Arial" panose="020B0604020202020204"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2000" y="599756"/>
                <a:ext cx="8529075" cy="1757404"/>
              </a:xfrm>
              <a:prstGeom prst="rect">
                <a:avLst/>
              </a:prstGeom>
              <a:blipFill>
                <a:blip r:embed="rId3"/>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19" name="Group 18"/>
          <p:cNvGrpSpPr/>
          <p:nvPr/>
        </p:nvGrpSpPr>
        <p:grpSpPr>
          <a:xfrm>
            <a:off x="8655762" y="748196"/>
            <a:ext cx="3420094" cy="5866536"/>
            <a:chOff x="8696833" y="938213"/>
            <a:chExt cx="3420094" cy="5866536"/>
          </a:xfrm>
          <a:effectLst>
            <a:outerShdw blurRad="50800" dist="38100" dir="2700000" algn="tl" rotWithShape="0">
              <a:prstClr val="black">
                <a:alpha val="40000"/>
              </a:prstClr>
            </a:outerShdw>
          </a:effectLst>
        </p:grpSpPr>
        <p:pic>
          <p:nvPicPr>
            <p:cNvPr id="10"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36000" contrast="93000"/>
                      </a14:imgEffect>
                    </a14:imgLayer>
                  </a14:imgProps>
                </a:ext>
                <a:ext uri="{28A0092B-C50C-407E-A947-70E740481C1C}">
                  <a14:useLocalDpi xmlns:a14="http://schemas.microsoft.com/office/drawing/2010/main" val="0"/>
                </a:ext>
              </a:extLst>
            </a:blip>
            <a:srcRect/>
            <a:stretch>
              <a:fillRect/>
            </a:stretch>
          </p:blipFill>
          <p:spPr bwMode="auto">
            <a:xfrm>
              <a:off x="8705850" y="2033646"/>
              <a:ext cx="3411077" cy="4771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1939588" y="1981258"/>
              <a:ext cx="177339" cy="4771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6833" y="938213"/>
              <a:ext cx="3420094" cy="121920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sp>
        <p:nvSpPr>
          <p:cNvPr id="20" name="TextBox 19"/>
          <p:cNvSpPr txBox="1"/>
          <p:nvPr/>
        </p:nvSpPr>
        <p:spPr>
          <a:xfrm>
            <a:off x="72000" y="36000"/>
            <a:ext cx="12003856"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 was curious: where is this magical “turning point”?</a:t>
            </a:r>
          </a:p>
        </p:txBody>
      </p:sp>
      <p:sp>
        <p:nvSpPr>
          <p:cNvPr id="21" name="TextBox 20"/>
          <p:cNvSpPr txBox="1"/>
          <p:nvPr/>
        </p:nvSpPr>
        <p:spPr>
          <a:xfrm>
            <a:off x="5200650" y="4306408"/>
            <a:ext cx="3333750" cy="230832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y-value of the two points-of inflexion are not at a simple height such as half-of maximum or 2/3-of maximum. </a:t>
            </a:r>
          </a:p>
          <a:p>
            <a:r>
              <a:rPr lang="en-GB" dirty="0">
                <a:latin typeface="Arial" panose="020B0604020202020204" pitchFamily="34" charset="0"/>
                <a:cs typeface="Arial" panose="020B0604020202020204" pitchFamily="34" charset="0"/>
              </a:rPr>
              <a:t>Things are seemingly a slightly bit more complicated than that.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Alas.</a:t>
            </a:r>
          </a:p>
        </p:txBody>
      </p:sp>
      <p:sp>
        <p:nvSpPr>
          <p:cNvPr id="11" name="Textfeld 5">
            <a:extLst>
              <a:ext uri="{FF2B5EF4-FFF2-40B4-BE49-F238E27FC236}">
                <a16:creationId xmlns:a16="http://schemas.microsoft.com/office/drawing/2014/main" id="{3A345C83-C990-4F5B-BFE7-226757363EB1}"/>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735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Box 163"/>
          <p:cNvSpPr txBox="1"/>
          <p:nvPr/>
        </p:nvSpPr>
        <p:spPr>
          <a:xfrm>
            <a:off x="41948" y="-20581"/>
            <a:ext cx="12069619" cy="461665"/>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Next </a:t>
            </a:r>
            <a:r>
              <a:rPr lang="de-DE" sz="2400" dirty="0" err="1">
                <a:latin typeface="Arial" panose="020B0604020202020204" pitchFamily="34" charset="0"/>
                <a:cs typeface="Arial" panose="020B0604020202020204" pitchFamily="34" charset="0"/>
              </a:rPr>
              <a:t>question</a:t>
            </a:r>
            <a:r>
              <a:rPr lang="de-DE" sz="2400" dirty="0">
                <a:latin typeface="Arial" panose="020B0604020202020204" pitchFamily="34" charset="0"/>
                <a:cs typeface="Arial" panose="020B0604020202020204" pitchFamily="34" charset="0"/>
              </a:rPr>
              <a:t>. T</a:t>
            </a:r>
            <a:r>
              <a:rPr lang="en-GB" sz="2400" dirty="0">
                <a:latin typeface="Arial" panose="020B0604020202020204" pitchFamily="34" charset="0"/>
                <a:cs typeface="Arial" panose="020B0604020202020204" pitchFamily="34" charset="0"/>
              </a:rPr>
              <a:t>he slimmer, the taller. Obviously. What is the relationship here?</a:t>
            </a:r>
          </a:p>
        </p:txBody>
      </p:sp>
      <p:grpSp>
        <p:nvGrpSpPr>
          <p:cNvPr id="114" name="Group 113"/>
          <p:cNvGrpSpPr>
            <a:grpSpLocks noChangeAspect="1"/>
          </p:cNvGrpSpPr>
          <p:nvPr/>
        </p:nvGrpSpPr>
        <p:grpSpPr>
          <a:xfrm>
            <a:off x="83341" y="992187"/>
            <a:ext cx="11637544" cy="5760000"/>
            <a:chOff x="1064418" y="1173162"/>
            <a:chExt cx="9587708" cy="4745436"/>
          </a:xfrm>
          <a:effectLst>
            <a:outerShdw blurRad="50800" dist="38100" dir="2700000" algn="tl" rotWithShape="0">
              <a:prstClr val="black">
                <a:alpha val="40000"/>
              </a:prstClr>
            </a:outerShdw>
          </a:effectLst>
        </p:grpSpPr>
        <p:sp>
          <p:nvSpPr>
            <p:cNvPr id="116" name="Line 6"/>
            <p:cNvSpPr>
              <a:spLocks noChangeShapeType="1"/>
            </p:cNvSpPr>
            <p:nvPr/>
          </p:nvSpPr>
          <p:spPr bwMode="auto">
            <a:xfrm flipV="1">
              <a:off x="1084263" y="1173162"/>
              <a:ext cx="0" cy="4729162"/>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Freeform 60"/>
            <p:cNvSpPr>
              <a:spLocks/>
            </p:cNvSpPr>
            <p:nvPr/>
          </p:nvSpPr>
          <p:spPr bwMode="auto">
            <a:xfrm>
              <a:off x="1122363" y="1204913"/>
              <a:ext cx="3868738" cy="4697413"/>
            </a:xfrm>
            <a:custGeom>
              <a:avLst/>
              <a:gdLst>
                <a:gd name="T0" fmla="*/ 50 w 4872"/>
                <a:gd name="T1" fmla="*/ 5918 h 5918"/>
                <a:gd name="T2" fmla="*/ 150 w 4872"/>
                <a:gd name="T3" fmla="*/ 5918 h 5918"/>
                <a:gd name="T4" fmla="*/ 251 w 4872"/>
                <a:gd name="T5" fmla="*/ 5918 h 5918"/>
                <a:gd name="T6" fmla="*/ 351 w 4872"/>
                <a:gd name="T7" fmla="*/ 5918 h 5918"/>
                <a:gd name="T8" fmla="*/ 452 w 4872"/>
                <a:gd name="T9" fmla="*/ 5918 h 5918"/>
                <a:gd name="T10" fmla="*/ 552 w 4872"/>
                <a:gd name="T11" fmla="*/ 5918 h 5918"/>
                <a:gd name="T12" fmla="*/ 652 w 4872"/>
                <a:gd name="T13" fmla="*/ 5918 h 5918"/>
                <a:gd name="T14" fmla="*/ 753 w 4872"/>
                <a:gd name="T15" fmla="*/ 5918 h 5918"/>
                <a:gd name="T16" fmla="*/ 853 w 4872"/>
                <a:gd name="T17" fmla="*/ 5918 h 5918"/>
                <a:gd name="T18" fmla="*/ 954 w 4872"/>
                <a:gd name="T19" fmla="*/ 5918 h 5918"/>
                <a:gd name="T20" fmla="*/ 1054 w 4872"/>
                <a:gd name="T21" fmla="*/ 5918 h 5918"/>
                <a:gd name="T22" fmla="*/ 1156 w 4872"/>
                <a:gd name="T23" fmla="*/ 5918 h 5918"/>
                <a:gd name="T24" fmla="*/ 1255 w 4872"/>
                <a:gd name="T25" fmla="*/ 5916 h 5918"/>
                <a:gd name="T26" fmla="*/ 1355 w 4872"/>
                <a:gd name="T27" fmla="*/ 5908 h 5918"/>
                <a:gd name="T28" fmla="*/ 1457 w 4872"/>
                <a:gd name="T29" fmla="*/ 5876 h 5918"/>
                <a:gd name="T30" fmla="*/ 1556 w 4872"/>
                <a:gd name="T31" fmla="*/ 5778 h 5918"/>
                <a:gd name="T32" fmla="*/ 1658 w 4872"/>
                <a:gd name="T33" fmla="*/ 5527 h 5918"/>
                <a:gd name="T34" fmla="*/ 1758 w 4872"/>
                <a:gd name="T35" fmla="*/ 4993 h 5918"/>
                <a:gd name="T36" fmla="*/ 1859 w 4872"/>
                <a:gd name="T37" fmla="*/ 4061 h 5918"/>
                <a:gd name="T38" fmla="*/ 1959 w 4872"/>
                <a:gd name="T39" fmla="*/ 2749 h 5918"/>
                <a:gd name="T40" fmla="*/ 2059 w 4872"/>
                <a:gd name="T41" fmla="*/ 1322 h 5918"/>
                <a:gd name="T42" fmla="*/ 2160 w 4872"/>
                <a:gd name="T43" fmla="*/ 259 h 5918"/>
                <a:gd name="T44" fmla="*/ 2260 w 4872"/>
                <a:gd name="T45" fmla="*/ 0 h 5918"/>
                <a:gd name="T46" fmla="*/ 2361 w 4872"/>
                <a:gd name="T47" fmla="*/ 660 h 5918"/>
                <a:gd name="T48" fmla="*/ 2461 w 4872"/>
                <a:gd name="T49" fmla="*/ 1950 h 5918"/>
                <a:gd name="T50" fmla="*/ 2561 w 4872"/>
                <a:gd name="T51" fmla="*/ 3376 h 5918"/>
                <a:gd name="T52" fmla="*/ 2662 w 4872"/>
                <a:gd name="T53" fmla="*/ 4534 h 5918"/>
                <a:gd name="T54" fmla="*/ 2762 w 4872"/>
                <a:gd name="T55" fmla="*/ 5278 h 5918"/>
                <a:gd name="T56" fmla="*/ 2863 w 4872"/>
                <a:gd name="T57" fmla="*/ 5667 h 5918"/>
                <a:gd name="T58" fmla="*/ 2963 w 4872"/>
                <a:gd name="T59" fmla="*/ 5835 h 5918"/>
                <a:gd name="T60" fmla="*/ 3065 w 4872"/>
                <a:gd name="T61" fmla="*/ 5895 h 5918"/>
                <a:gd name="T62" fmla="*/ 3164 w 4872"/>
                <a:gd name="T63" fmla="*/ 5913 h 5918"/>
                <a:gd name="T64" fmla="*/ 3264 w 4872"/>
                <a:gd name="T65" fmla="*/ 5918 h 5918"/>
                <a:gd name="T66" fmla="*/ 3366 w 4872"/>
                <a:gd name="T67" fmla="*/ 5918 h 5918"/>
                <a:gd name="T68" fmla="*/ 3465 w 4872"/>
                <a:gd name="T69" fmla="*/ 5918 h 5918"/>
                <a:gd name="T70" fmla="*/ 3567 w 4872"/>
                <a:gd name="T71" fmla="*/ 5918 h 5918"/>
                <a:gd name="T72" fmla="*/ 3667 w 4872"/>
                <a:gd name="T73" fmla="*/ 5918 h 5918"/>
                <a:gd name="T74" fmla="*/ 3768 w 4872"/>
                <a:gd name="T75" fmla="*/ 5918 h 5918"/>
                <a:gd name="T76" fmla="*/ 3868 w 4872"/>
                <a:gd name="T77" fmla="*/ 5918 h 5918"/>
                <a:gd name="T78" fmla="*/ 3968 w 4872"/>
                <a:gd name="T79" fmla="*/ 5918 h 5918"/>
                <a:gd name="T80" fmla="*/ 4069 w 4872"/>
                <a:gd name="T81" fmla="*/ 5918 h 5918"/>
                <a:gd name="T82" fmla="*/ 4169 w 4872"/>
                <a:gd name="T83" fmla="*/ 5918 h 5918"/>
                <a:gd name="T84" fmla="*/ 4270 w 4872"/>
                <a:gd name="T85" fmla="*/ 5918 h 5918"/>
                <a:gd name="T86" fmla="*/ 4370 w 4872"/>
                <a:gd name="T87" fmla="*/ 5918 h 5918"/>
                <a:gd name="T88" fmla="*/ 4471 w 4872"/>
                <a:gd name="T89" fmla="*/ 5918 h 5918"/>
                <a:gd name="T90" fmla="*/ 4571 w 4872"/>
                <a:gd name="T91" fmla="*/ 5918 h 5918"/>
                <a:gd name="T92" fmla="*/ 4671 w 4872"/>
                <a:gd name="T93" fmla="*/ 5918 h 5918"/>
                <a:gd name="T94" fmla="*/ 4772 w 4872"/>
                <a:gd name="T95" fmla="*/ 5918 h 5918"/>
                <a:gd name="T96" fmla="*/ 4872 w 4872"/>
                <a:gd name="T97" fmla="*/ 5918 h 5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72" h="5918">
                  <a:moveTo>
                    <a:pt x="0" y="5918"/>
                  </a:moveTo>
                  <a:lnTo>
                    <a:pt x="50" y="5918"/>
                  </a:lnTo>
                  <a:lnTo>
                    <a:pt x="100" y="5918"/>
                  </a:lnTo>
                  <a:lnTo>
                    <a:pt x="150" y="5918"/>
                  </a:lnTo>
                  <a:lnTo>
                    <a:pt x="201" y="5918"/>
                  </a:lnTo>
                  <a:lnTo>
                    <a:pt x="251" y="5918"/>
                  </a:lnTo>
                  <a:lnTo>
                    <a:pt x="301" y="5918"/>
                  </a:lnTo>
                  <a:lnTo>
                    <a:pt x="351" y="5918"/>
                  </a:lnTo>
                  <a:lnTo>
                    <a:pt x="401" y="5918"/>
                  </a:lnTo>
                  <a:lnTo>
                    <a:pt x="452" y="5918"/>
                  </a:lnTo>
                  <a:lnTo>
                    <a:pt x="502" y="5918"/>
                  </a:lnTo>
                  <a:lnTo>
                    <a:pt x="552" y="5918"/>
                  </a:lnTo>
                  <a:lnTo>
                    <a:pt x="602" y="5918"/>
                  </a:lnTo>
                  <a:lnTo>
                    <a:pt x="652" y="5918"/>
                  </a:lnTo>
                  <a:lnTo>
                    <a:pt x="703" y="5918"/>
                  </a:lnTo>
                  <a:lnTo>
                    <a:pt x="753" y="5918"/>
                  </a:lnTo>
                  <a:lnTo>
                    <a:pt x="803" y="5918"/>
                  </a:lnTo>
                  <a:lnTo>
                    <a:pt x="853" y="5918"/>
                  </a:lnTo>
                  <a:lnTo>
                    <a:pt x="905" y="5918"/>
                  </a:lnTo>
                  <a:lnTo>
                    <a:pt x="954" y="5918"/>
                  </a:lnTo>
                  <a:lnTo>
                    <a:pt x="1004" y="5918"/>
                  </a:lnTo>
                  <a:lnTo>
                    <a:pt x="1054" y="5918"/>
                  </a:lnTo>
                  <a:lnTo>
                    <a:pt x="1104" y="5918"/>
                  </a:lnTo>
                  <a:lnTo>
                    <a:pt x="1156" y="5918"/>
                  </a:lnTo>
                  <a:lnTo>
                    <a:pt x="1206" y="5918"/>
                  </a:lnTo>
                  <a:lnTo>
                    <a:pt x="1255" y="5916"/>
                  </a:lnTo>
                  <a:lnTo>
                    <a:pt x="1305" y="5913"/>
                  </a:lnTo>
                  <a:lnTo>
                    <a:pt x="1355" y="5908"/>
                  </a:lnTo>
                  <a:lnTo>
                    <a:pt x="1407" y="5896"/>
                  </a:lnTo>
                  <a:lnTo>
                    <a:pt x="1457" y="5876"/>
                  </a:lnTo>
                  <a:lnTo>
                    <a:pt x="1507" y="5840"/>
                  </a:lnTo>
                  <a:lnTo>
                    <a:pt x="1556" y="5778"/>
                  </a:lnTo>
                  <a:lnTo>
                    <a:pt x="1606" y="5680"/>
                  </a:lnTo>
                  <a:lnTo>
                    <a:pt x="1658" y="5527"/>
                  </a:lnTo>
                  <a:lnTo>
                    <a:pt x="1708" y="5304"/>
                  </a:lnTo>
                  <a:lnTo>
                    <a:pt x="1758" y="4993"/>
                  </a:lnTo>
                  <a:lnTo>
                    <a:pt x="1808" y="4581"/>
                  </a:lnTo>
                  <a:lnTo>
                    <a:pt x="1859" y="4061"/>
                  </a:lnTo>
                  <a:lnTo>
                    <a:pt x="1909" y="3442"/>
                  </a:lnTo>
                  <a:lnTo>
                    <a:pt x="1959" y="2749"/>
                  </a:lnTo>
                  <a:lnTo>
                    <a:pt x="2009" y="2022"/>
                  </a:lnTo>
                  <a:lnTo>
                    <a:pt x="2059" y="1322"/>
                  </a:lnTo>
                  <a:lnTo>
                    <a:pt x="2110" y="713"/>
                  </a:lnTo>
                  <a:lnTo>
                    <a:pt x="2160" y="259"/>
                  </a:lnTo>
                  <a:lnTo>
                    <a:pt x="2210" y="12"/>
                  </a:lnTo>
                  <a:lnTo>
                    <a:pt x="2260" y="0"/>
                  </a:lnTo>
                  <a:lnTo>
                    <a:pt x="2310" y="224"/>
                  </a:lnTo>
                  <a:lnTo>
                    <a:pt x="2361" y="660"/>
                  </a:lnTo>
                  <a:lnTo>
                    <a:pt x="2411" y="1257"/>
                  </a:lnTo>
                  <a:lnTo>
                    <a:pt x="2461" y="1950"/>
                  </a:lnTo>
                  <a:lnTo>
                    <a:pt x="2511" y="2677"/>
                  </a:lnTo>
                  <a:lnTo>
                    <a:pt x="2561" y="3376"/>
                  </a:lnTo>
                  <a:lnTo>
                    <a:pt x="2612" y="4004"/>
                  </a:lnTo>
                  <a:lnTo>
                    <a:pt x="2662" y="4534"/>
                  </a:lnTo>
                  <a:lnTo>
                    <a:pt x="2712" y="4957"/>
                  </a:lnTo>
                  <a:lnTo>
                    <a:pt x="2762" y="5278"/>
                  </a:lnTo>
                  <a:lnTo>
                    <a:pt x="2814" y="5509"/>
                  </a:lnTo>
                  <a:lnTo>
                    <a:pt x="2863" y="5667"/>
                  </a:lnTo>
                  <a:lnTo>
                    <a:pt x="2913" y="5770"/>
                  </a:lnTo>
                  <a:lnTo>
                    <a:pt x="2963" y="5835"/>
                  </a:lnTo>
                  <a:lnTo>
                    <a:pt x="3013" y="5873"/>
                  </a:lnTo>
                  <a:lnTo>
                    <a:pt x="3065" y="5895"/>
                  </a:lnTo>
                  <a:lnTo>
                    <a:pt x="3115" y="5906"/>
                  </a:lnTo>
                  <a:lnTo>
                    <a:pt x="3164" y="5913"/>
                  </a:lnTo>
                  <a:lnTo>
                    <a:pt x="3214" y="5916"/>
                  </a:lnTo>
                  <a:lnTo>
                    <a:pt x="3264" y="5918"/>
                  </a:lnTo>
                  <a:lnTo>
                    <a:pt x="3316" y="5918"/>
                  </a:lnTo>
                  <a:lnTo>
                    <a:pt x="3366" y="5918"/>
                  </a:lnTo>
                  <a:lnTo>
                    <a:pt x="3416" y="5918"/>
                  </a:lnTo>
                  <a:lnTo>
                    <a:pt x="3465" y="5918"/>
                  </a:lnTo>
                  <a:lnTo>
                    <a:pt x="3515" y="5918"/>
                  </a:lnTo>
                  <a:lnTo>
                    <a:pt x="3567" y="5918"/>
                  </a:lnTo>
                  <a:lnTo>
                    <a:pt x="3617" y="5918"/>
                  </a:lnTo>
                  <a:lnTo>
                    <a:pt x="3667" y="5918"/>
                  </a:lnTo>
                  <a:lnTo>
                    <a:pt x="3716" y="5918"/>
                  </a:lnTo>
                  <a:lnTo>
                    <a:pt x="3768" y="5918"/>
                  </a:lnTo>
                  <a:lnTo>
                    <a:pt x="3818" y="5918"/>
                  </a:lnTo>
                  <a:lnTo>
                    <a:pt x="3868" y="5918"/>
                  </a:lnTo>
                  <a:lnTo>
                    <a:pt x="3918" y="5918"/>
                  </a:lnTo>
                  <a:lnTo>
                    <a:pt x="3968" y="5918"/>
                  </a:lnTo>
                  <a:lnTo>
                    <a:pt x="4019" y="5918"/>
                  </a:lnTo>
                  <a:lnTo>
                    <a:pt x="4069" y="5918"/>
                  </a:lnTo>
                  <a:lnTo>
                    <a:pt x="4119" y="5918"/>
                  </a:lnTo>
                  <a:lnTo>
                    <a:pt x="4169" y="5918"/>
                  </a:lnTo>
                  <a:lnTo>
                    <a:pt x="4219" y="5918"/>
                  </a:lnTo>
                  <a:lnTo>
                    <a:pt x="4270" y="5918"/>
                  </a:lnTo>
                  <a:lnTo>
                    <a:pt x="4320" y="5918"/>
                  </a:lnTo>
                  <a:lnTo>
                    <a:pt x="4370" y="5918"/>
                  </a:lnTo>
                  <a:lnTo>
                    <a:pt x="4420" y="5918"/>
                  </a:lnTo>
                  <a:lnTo>
                    <a:pt x="4471" y="5918"/>
                  </a:lnTo>
                  <a:lnTo>
                    <a:pt x="4521" y="5918"/>
                  </a:lnTo>
                  <a:lnTo>
                    <a:pt x="4571" y="5918"/>
                  </a:lnTo>
                  <a:lnTo>
                    <a:pt x="4621" y="5918"/>
                  </a:lnTo>
                  <a:lnTo>
                    <a:pt x="4671" y="5918"/>
                  </a:lnTo>
                  <a:lnTo>
                    <a:pt x="4723" y="5918"/>
                  </a:lnTo>
                  <a:lnTo>
                    <a:pt x="4772" y="5918"/>
                  </a:lnTo>
                  <a:lnTo>
                    <a:pt x="4822" y="5918"/>
                  </a:lnTo>
                  <a:lnTo>
                    <a:pt x="4872" y="5918"/>
                  </a:lnTo>
                </a:path>
              </a:pathLst>
            </a:custGeom>
            <a:solidFill>
              <a:schemeClr val="bg1">
                <a:lumMod val="85000"/>
              </a:schemeClr>
            </a:solidFill>
            <a:ln w="33338">
              <a:solidFill>
                <a:srgbClr val="0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24" name="Freeform 62"/>
            <p:cNvSpPr>
              <a:spLocks/>
            </p:cNvSpPr>
            <p:nvPr/>
          </p:nvSpPr>
          <p:spPr bwMode="auto">
            <a:xfrm>
              <a:off x="1122363" y="3546476"/>
              <a:ext cx="4665663" cy="2355850"/>
            </a:xfrm>
            <a:custGeom>
              <a:avLst/>
              <a:gdLst>
                <a:gd name="T0" fmla="*/ 50 w 5877"/>
                <a:gd name="T1" fmla="*/ 2968 h 2968"/>
                <a:gd name="T2" fmla="*/ 150 w 5877"/>
                <a:gd name="T3" fmla="*/ 2968 h 2968"/>
                <a:gd name="T4" fmla="*/ 251 w 5877"/>
                <a:gd name="T5" fmla="*/ 2968 h 2968"/>
                <a:gd name="T6" fmla="*/ 351 w 5877"/>
                <a:gd name="T7" fmla="*/ 2968 h 2968"/>
                <a:gd name="T8" fmla="*/ 452 w 5877"/>
                <a:gd name="T9" fmla="*/ 2968 h 2968"/>
                <a:gd name="T10" fmla="*/ 552 w 5877"/>
                <a:gd name="T11" fmla="*/ 2966 h 2968"/>
                <a:gd name="T12" fmla="*/ 652 w 5877"/>
                <a:gd name="T13" fmla="*/ 2965 h 2968"/>
                <a:gd name="T14" fmla="*/ 753 w 5877"/>
                <a:gd name="T15" fmla="*/ 2961 h 2968"/>
                <a:gd name="T16" fmla="*/ 853 w 5877"/>
                <a:gd name="T17" fmla="*/ 2955 h 2968"/>
                <a:gd name="T18" fmla="*/ 954 w 5877"/>
                <a:gd name="T19" fmla="*/ 2943 h 2968"/>
                <a:gd name="T20" fmla="*/ 1054 w 5877"/>
                <a:gd name="T21" fmla="*/ 2921 h 2968"/>
                <a:gd name="T22" fmla="*/ 1156 w 5877"/>
                <a:gd name="T23" fmla="*/ 2886 h 2968"/>
                <a:gd name="T24" fmla="*/ 1255 w 5877"/>
                <a:gd name="T25" fmla="*/ 2832 h 2968"/>
                <a:gd name="T26" fmla="*/ 1355 w 5877"/>
                <a:gd name="T27" fmla="*/ 2747 h 2968"/>
                <a:gd name="T28" fmla="*/ 1457 w 5877"/>
                <a:gd name="T29" fmla="*/ 2624 h 2968"/>
                <a:gd name="T30" fmla="*/ 1556 w 5877"/>
                <a:gd name="T31" fmla="*/ 2456 h 2968"/>
                <a:gd name="T32" fmla="*/ 1658 w 5877"/>
                <a:gd name="T33" fmla="*/ 2235 h 2968"/>
                <a:gd name="T34" fmla="*/ 1758 w 5877"/>
                <a:gd name="T35" fmla="*/ 1960 h 2968"/>
                <a:gd name="T36" fmla="*/ 1859 w 5877"/>
                <a:gd name="T37" fmla="*/ 1639 h 2968"/>
                <a:gd name="T38" fmla="*/ 1959 w 5877"/>
                <a:gd name="T39" fmla="*/ 1287 h 2968"/>
                <a:gd name="T40" fmla="*/ 2059 w 5877"/>
                <a:gd name="T41" fmla="*/ 924 h 2968"/>
                <a:gd name="T42" fmla="*/ 2160 w 5877"/>
                <a:gd name="T43" fmla="*/ 585 h 2968"/>
                <a:gd name="T44" fmla="*/ 2260 w 5877"/>
                <a:gd name="T45" fmla="*/ 297 h 2968"/>
                <a:gd name="T46" fmla="*/ 2361 w 5877"/>
                <a:gd name="T47" fmla="*/ 96 h 2968"/>
                <a:gd name="T48" fmla="*/ 2461 w 5877"/>
                <a:gd name="T49" fmla="*/ 1 h 2968"/>
                <a:gd name="T50" fmla="*/ 2561 w 5877"/>
                <a:gd name="T51" fmla="*/ 26 h 2968"/>
                <a:gd name="T52" fmla="*/ 2662 w 5877"/>
                <a:gd name="T53" fmla="*/ 168 h 2968"/>
                <a:gd name="T54" fmla="*/ 2762 w 5877"/>
                <a:gd name="T55" fmla="*/ 409 h 2968"/>
                <a:gd name="T56" fmla="*/ 2863 w 5877"/>
                <a:gd name="T57" fmla="*/ 721 h 2968"/>
                <a:gd name="T58" fmla="*/ 2963 w 5877"/>
                <a:gd name="T59" fmla="*/ 1076 h 2968"/>
                <a:gd name="T60" fmla="*/ 3065 w 5877"/>
                <a:gd name="T61" fmla="*/ 1437 h 2968"/>
                <a:gd name="T62" fmla="*/ 3164 w 5877"/>
                <a:gd name="T63" fmla="*/ 1779 h 2968"/>
                <a:gd name="T64" fmla="*/ 3264 w 5877"/>
                <a:gd name="T65" fmla="*/ 2082 h 2968"/>
                <a:gd name="T66" fmla="*/ 3366 w 5877"/>
                <a:gd name="T67" fmla="*/ 2333 h 2968"/>
                <a:gd name="T68" fmla="*/ 3465 w 5877"/>
                <a:gd name="T69" fmla="*/ 2531 h 2968"/>
                <a:gd name="T70" fmla="*/ 3567 w 5877"/>
                <a:gd name="T71" fmla="*/ 2680 h 2968"/>
                <a:gd name="T72" fmla="*/ 3667 w 5877"/>
                <a:gd name="T73" fmla="*/ 2785 h 2968"/>
                <a:gd name="T74" fmla="*/ 3768 w 5877"/>
                <a:gd name="T75" fmla="*/ 2857 h 2968"/>
                <a:gd name="T76" fmla="*/ 3868 w 5877"/>
                <a:gd name="T77" fmla="*/ 2903 h 2968"/>
                <a:gd name="T78" fmla="*/ 3968 w 5877"/>
                <a:gd name="T79" fmla="*/ 2931 h 2968"/>
                <a:gd name="T80" fmla="*/ 4069 w 5877"/>
                <a:gd name="T81" fmla="*/ 2948 h 2968"/>
                <a:gd name="T82" fmla="*/ 4169 w 5877"/>
                <a:gd name="T83" fmla="*/ 2958 h 2968"/>
                <a:gd name="T84" fmla="*/ 4270 w 5877"/>
                <a:gd name="T85" fmla="*/ 2963 h 2968"/>
                <a:gd name="T86" fmla="*/ 4370 w 5877"/>
                <a:gd name="T87" fmla="*/ 2966 h 2968"/>
                <a:gd name="T88" fmla="*/ 4471 w 5877"/>
                <a:gd name="T89" fmla="*/ 2968 h 2968"/>
                <a:gd name="T90" fmla="*/ 4571 w 5877"/>
                <a:gd name="T91" fmla="*/ 2968 h 2968"/>
                <a:gd name="T92" fmla="*/ 4671 w 5877"/>
                <a:gd name="T93" fmla="*/ 2968 h 2968"/>
                <a:gd name="T94" fmla="*/ 4772 w 5877"/>
                <a:gd name="T95" fmla="*/ 2968 h 2968"/>
                <a:gd name="T96" fmla="*/ 4872 w 5877"/>
                <a:gd name="T97" fmla="*/ 2968 h 2968"/>
                <a:gd name="T98" fmla="*/ 4974 w 5877"/>
                <a:gd name="T99" fmla="*/ 2968 h 2968"/>
                <a:gd name="T100" fmla="*/ 5073 w 5877"/>
                <a:gd name="T101" fmla="*/ 2968 h 2968"/>
                <a:gd name="T102" fmla="*/ 5173 w 5877"/>
                <a:gd name="T103" fmla="*/ 2968 h 2968"/>
                <a:gd name="T104" fmla="*/ 5275 w 5877"/>
                <a:gd name="T105" fmla="*/ 2968 h 2968"/>
                <a:gd name="T106" fmla="*/ 5374 w 5877"/>
                <a:gd name="T107" fmla="*/ 2968 h 2968"/>
                <a:gd name="T108" fmla="*/ 5476 w 5877"/>
                <a:gd name="T109" fmla="*/ 2968 h 2968"/>
                <a:gd name="T110" fmla="*/ 5576 w 5877"/>
                <a:gd name="T111" fmla="*/ 2968 h 2968"/>
                <a:gd name="T112" fmla="*/ 5677 w 5877"/>
                <a:gd name="T113" fmla="*/ 2968 h 2968"/>
                <a:gd name="T114" fmla="*/ 5777 w 5877"/>
                <a:gd name="T115" fmla="*/ 2968 h 2968"/>
                <a:gd name="T116" fmla="*/ 5877 w 5877"/>
                <a:gd name="T117" fmla="*/ 2968 h 2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77" h="2968">
                  <a:moveTo>
                    <a:pt x="0" y="2968"/>
                  </a:moveTo>
                  <a:lnTo>
                    <a:pt x="50" y="2968"/>
                  </a:lnTo>
                  <a:lnTo>
                    <a:pt x="100" y="2968"/>
                  </a:lnTo>
                  <a:lnTo>
                    <a:pt x="150" y="2968"/>
                  </a:lnTo>
                  <a:lnTo>
                    <a:pt x="201" y="2968"/>
                  </a:lnTo>
                  <a:lnTo>
                    <a:pt x="251" y="2968"/>
                  </a:lnTo>
                  <a:lnTo>
                    <a:pt x="301" y="2968"/>
                  </a:lnTo>
                  <a:lnTo>
                    <a:pt x="351" y="2968"/>
                  </a:lnTo>
                  <a:lnTo>
                    <a:pt x="401" y="2968"/>
                  </a:lnTo>
                  <a:lnTo>
                    <a:pt x="452" y="2968"/>
                  </a:lnTo>
                  <a:lnTo>
                    <a:pt x="502" y="2968"/>
                  </a:lnTo>
                  <a:lnTo>
                    <a:pt x="552" y="2966"/>
                  </a:lnTo>
                  <a:lnTo>
                    <a:pt x="602" y="2966"/>
                  </a:lnTo>
                  <a:lnTo>
                    <a:pt x="652" y="2965"/>
                  </a:lnTo>
                  <a:lnTo>
                    <a:pt x="703" y="2963"/>
                  </a:lnTo>
                  <a:lnTo>
                    <a:pt x="753" y="2961"/>
                  </a:lnTo>
                  <a:lnTo>
                    <a:pt x="803" y="2960"/>
                  </a:lnTo>
                  <a:lnTo>
                    <a:pt x="853" y="2955"/>
                  </a:lnTo>
                  <a:lnTo>
                    <a:pt x="905" y="2950"/>
                  </a:lnTo>
                  <a:lnTo>
                    <a:pt x="954" y="2943"/>
                  </a:lnTo>
                  <a:lnTo>
                    <a:pt x="1004" y="2933"/>
                  </a:lnTo>
                  <a:lnTo>
                    <a:pt x="1054" y="2921"/>
                  </a:lnTo>
                  <a:lnTo>
                    <a:pt x="1104" y="2906"/>
                  </a:lnTo>
                  <a:lnTo>
                    <a:pt x="1156" y="2886"/>
                  </a:lnTo>
                  <a:lnTo>
                    <a:pt x="1206" y="2862"/>
                  </a:lnTo>
                  <a:lnTo>
                    <a:pt x="1255" y="2832"/>
                  </a:lnTo>
                  <a:lnTo>
                    <a:pt x="1305" y="2793"/>
                  </a:lnTo>
                  <a:lnTo>
                    <a:pt x="1355" y="2747"/>
                  </a:lnTo>
                  <a:lnTo>
                    <a:pt x="1407" y="2690"/>
                  </a:lnTo>
                  <a:lnTo>
                    <a:pt x="1457" y="2624"/>
                  </a:lnTo>
                  <a:lnTo>
                    <a:pt x="1507" y="2546"/>
                  </a:lnTo>
                  <a:lnTo>
                    <a:pt x="1556" y="2456"/>
                  </a:lnTo>
                  <a:lnTo>
                    <a:pt x="1606" y="2351"/>
                  </a:lnTo>
                  <a:lnTo>
                    <a:pt x="1658" y="2235"/>
                  </a:lnTo>
                  <a:lnTo>
                    <a:pt x="1708" y="2103"/>
                  </a:lnTo>
                  <a:lnTo>
                    <a:pt x="1758" y="1960"/>
                  </a:lnTo>
                  <a:lnTo>
                    <a:pt x="1808" y="1806"/>
                  </a:lnTo>
                  <a:lnTo>
                    <a:pt x="1859" y="1639"/>
                  </a:lnTo>
                  <a:lnTo>
                    <a:pt x="1909" y="1466"/>
                  </a:lnTo>
                  <a:lnTo>
                    <a:pt x="1959" y="1287"/>
                  </a:lnTo>
                  <a:lnTo>
                    <a:pt x="2009" y="1106"/>
                  </a:lnTo>
                  <a:lnTo>
                    <a:pt x="2059" y="924"/>
                  </a:lnTo>
                  <a:lnTo>
                    <a:pt x="2110" y="750"/>
                  </a:lnTo>
                  <a:lnTo>
                    <a:pt x="2160" y="585"/>
                  </a:lnTo>
                  <a:lnTo>
                    <a:pt x="2210" y="432"/>
                  </a:lnTo>
                  <a:lnTo>
                    <a:pt x="2260" y="297"/>
                  </a:lnTo>
                  <a:lnTo>
                    <a:pt x="2310" y="184"/>
                  </a:lnTo>
                  <a:lnTo>
                    <a:pt x="2361" y="96"/>
                  </a:lnTo>
                  <a:lnTo>
                    <a:pt x="2411" y="35"/>
                  </a:lnTo>
                  <a:lnTo>
                    <a:pt x="2461" y="1"/>
                  </a:lnTo>
                  <a:lnTo>
                    <a:pt x="2511" y="0"/>
                  </a:lnTo>
                  <a:lnTo>
                    <a:pt x="2561" y="26"/>
                  </a:lnTo>
                  <a:lnTo>
                    <a:pt x="2612" y="83"/>
                  </a:lnTo>
                  <a:lnTo>
                    <a:pt x="2662" y="168"/>
                  </a:lnTo>
                  <a:lnTo>
                    <a:pt x="2712" y="278"/>
                  </a:lnTo>
                  <a:lnTo>
                    <a:pt x="2762" y="409"/>
                  </a:lnTo>
                  <a:lnTo>
                    <a:pt x="2814" y="559"/>
                  </a:lnTo>
                  <a:lnTo>
                    <a:pt x="2863" y="721"/>
                  </a:lnTo>
                  <a:lnTo>
                    <a:pt x="2913" y="896"/>
                  </a:lnTo>
                  <a:lnTo>
                    <a:pt x="2963" y="1076"/>
                  </a:lnTo>
                  <a:lnTo>
                    <a:pt x="3013" y="1257"/>
                  </a:lnTo>
                  <a:lnTo>
                    <a:pt x="3065" y="1437"/>
                  </a:lnTo>
                  <a:lnTo>
                    <a:pt x="3115" y="1611"/>
                  </a:lnTo>
                  <a:lnTo>
                    <a:pt x="3164" y="1779"/>
                  </a:lnTo>
                  <a:lnTo>
                    <a:pt x="3214" y="1935"/>
                  </a:lnTo>
                  <a:lnTo>
                    <a:pt x="3264" y="2082"/>
                  </a:lnTo>
                  <a:lnTo>
                    <a:pt x="3316" y="2213"/>
                  </a:lnTo>
                  <a:lnTo>
                    <a:pt x="3366" y="2333"/>
                  </a:lnTo>
                  <a:lnTo>
                    <a:pt x="3416" y="2439"/>
                  </a:lnTo>
                  <a:lnTo>
                    <a:pt x="3465" y="2531"/>
                  </a:lnTo>
                  <a:lnTo>
                    <a:pt x="3515" y="2612"/>
                  </a:lnTo>
                  <a:lnTo>
                    <a:pt x="3567" y="2680"/>
                  </a:lnTo>
                  <a:lnTo>
                    <a:pt x="3617" y="2737"/>
                  </a:lnTo>
                  <a:lnTo>
                    <a:pt x="3667" y="2785"/>
                  </a:lnTo>
                  <a:lnTo>
                    <a:pt x="3716" y="2825"/>
                  </a:lnTo>
                  <a:lnTo>
                    <a:pt x="3768" y="2857"/>
                  </a:lnTo>
                  <a:lnTo>
                    <a:pt x="3818" y="2883"/>
                  </a:lnTo>
                  <a:lnTo>
                    <a:pt x="3868" y="2903"/>
                  </a:lnTo>
                  <a:lnTo>
                    <a:pt x="3918" y="2920"/>
                  </a:lnTo>
                  <a:lnTo>
                    <a:pt x="3968" y="2931"/>
                  </a:lnTo>
                  <a:lnTo>
                    <a:pt x="4019" y="2941"/>
                  </a:lnTo>
                  <a:lnTo>
                    <a:pt x="4069" y="2948"/>
                  </a:lnTo>
                  <a:lnTo>
                    <a:pt x="4119" y="2955"/>
                  </a:lnTo>
                  <a:lnTo>
                    <a:pt x="4169" y="2958"/>
                  </a:lnTo>
                  <a:lnTo>
                    <a:pt x="4219" y="2961"/>
                  </a:lnTo>
                  <a:lnTo>
                    <a:pt x="4270" y="2963"/>
                  </a:lnTo>
                  <a:lnTo>
                    <a:pt x="4320" y="2965"/>
                  </a:lnTo>
                  <a:lnTo>
                    <a:pt x="4370" y="2966"/>
                  </a:lnTo>
                  <a:lnTo>
                    <a:pt x="4420" y="2966"/>
                  </a:lnTo>
                  <a:lnTo>
                    <a:pt x="4471" y="2968"/>
                  </a:lnTo>
                  <a:lnTo>
                    <a:pt x="4521" y="2968"/>
                  </a:lnTo>
                  <a:lnTo>
                    <a:pt x="4571" y="2968"/>
                  </a:lnTo>
                  <a:lnTo>
                    <a:pt x="4621" y="2968"/>
                  </a:lnTo>
                  <a:lnTo>
                    <a:pt x="4671" y="2968"/>
                  </a:lnTo>
                  <a:lnTo>
                    <a:pt x="4723" y="2968"/>
                  </a:lnTo>
                  <a:lnTo>
                    <a:pt x="4772" y="2968"/>
                  </a:lnTo>
                  <a:lnTo>
                    <a:pt x="4822" y="2968"/>
                  </a:lnTo>
                  <a:lnTo>
                    <a:pt x="4872" y="2968"/>
                  </a:lnTo>
                  <a:lnTo>
                    <a:pt x="4922" y="2968"/>
                  </a:lnTo>
                  <a:lnTo>
                    <a:pt x="4974" y="2968"/>
                  </a:lnTo>
                  <a:lnTo>
                    <a:pt x="5024" y="2968"/>
                  </a:lnTo>
                  <a:lnTo>
                    <a:pt x="5073" y="2968"/>
                  </a:lnTo>
                  <a:lnTo>
                    <a:pt x="5123" y="2968"/>
                  </a:lnTo>
                  <a:lnTo>
                    <a:pt x="5173" y="2968"/>
                  </a:lnTo>
                  <a:lnTo>
                    <a:pt x="5225" y="2968"/>
                  </a:lnTo>
                  <a:lnTo>
                    <a:pt x="5275" y="2968"/>
                  </a:lnTo>
                  <a:lnTo>
                    <a:pt x="5324" y="2968"/>
                  </a:lnTo>
                  <a:lnTo>
                    <a:pt x="5374" y="2968"/>
                  </a:lnTo>
                  <a:lnTo>
                    <a:pt x="5426" y="2968"/>
                  </a:lnTo>
                  <a:lnTo>
                    <a:pt x="5476" y="2968"/>
                  </a:lnTo>
                  <a:lnTo>
                    <a:pt x="5526" y="2968"/>
                  </a:lnTo>
                  <a:lnTo>
                    <a:pt x="5576" y="2968"/>
                  </a:lnTo>
                  <a:lnTo>
                    <a:pt x="5625" y="2968"/>
                  </a:lnTo>
                  <a:lnTo>
                    <a:pt x="5677" y="2968"/>
                  </a:lnTo>
                  <a:lnTo>
                    <a:pt x="5727" y="2968"/>
                  </a:lnTo>
                  <a:lnTo>
                    <a:pt x="5777" y="2968"/>
                  </a:lnTo>
                  <a:lnTo>
                    <a:pt x="5827" y="2968"/>
                  </a:lnTo>
                  <a:lnTo>
                    <a:pt x="5877" y="2968"/>
                  </a:lnTo>
                </a:path>
              </a:pathLst>
            </a:custGeom>
            <a:solidFill>
              <a:srgbClr val="FF99CC">
                <a:alpha val="87843"/>
              </a:srgbClr>
            </a:solidFill>
            <a:ln w="33338">
              <a:solidFill>
                <a:srgbClr val="FF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25" name="Freeform 64"/>
            <p:cNvSpPr>
              <a:spLocks/>
            </p:cNvSpPr>
            <p:nvPr/>
          </p:nvSpPr>
          <p:spPr bwMode="auto">
            <a:xfrm>
              <a:off x="1122363" y="4330701"/>
              <a:ext cx="4665663" cy="1571625"/>
            </a:xfrm>
            <a:custGeom>
              <a:avLst/>
              <a:gdLst>
                <a:gd name="T0" fmla="*/ 50 w 5877"/>
                <a:gd name="T1" fmla="*/ 1977 h 1980"/>
                <a:gd name="T2" fmla="*/ 150 w 5877"/>
                <a:gd name="T3" fmla="*/ 1975 h 1980"/>
                <a:gd name="T4" fmla="*/ 251 w 5877"/>
                <a:gd name="T5" fmla="*/ 1973 h 1980"/>
                <a:gd name="T6" fmla="*/ 351 w 5877"/>
                <a:gd name="T7" fmla="*/ 1968 h 1980"/>
                <a:gd name="T8" fmla="*/ 452 w 5877"/>
                <a:gd name="T9" fmla="*/ 1962 h 1980"/>
                <a:gd name="T10" fmla="*/ 552 w 5877"/>
                <a:gd name="T11" fmla="*/ 1953 h 1980"/>
                <a:gd name="T12" fmla="*/ 652 w 5877"/>
                <a:gd name="T13" fmla="*/ 1940 h 1980"/>
                <a:gd name="T14" fmla="*/ 753 w 5877"/>
                <a:gd name="T15" fmla="*/ 1922 h 1980"/>
                <a:gd name="T16" fmla="*/ 853 w 5877"/>
                <a:gd name="T17" fmla="*/ 1898 h 1980"/>
                <a:gd name="T18" fmla="*/ 954 w 5877"/>
                <a:gd name="T19" fmla="*/ 1867 h 1980"/>
                <a:gd name="T20" fmla="*/ 1054 w 5877"/>
                <a:gd name="T21" fmla="*/ 1825 h 1980"/>
                <a:gd name="T22" fmla="*/ 1156 w 5877"/>
                <a:gd name="T23" fmla="*/ 1770 h 1980"/>
                <a:gd name="T24" fmla="*/ 1255 w 5877"/>
                <a:gd name="T25" fmla="*/ 1704 h 1980"/>
                <a:gd name="T26" fmla="*/ 1355 w 5877"/>
                <a:gd name="T27" fmla="*/ 1624 h 1980"/>
                <a:gd name="T28" fmla="*/ 1457 w 5877"/>
                <a:gd name="T29" fmla="*/ 1526 h 1980"/>
                <a:gd name="T30" fmla="*/ 1556 w 5877"/>
                <a:gd name="T31" fmla="*/ 1415 h 1980"/>
                <a:gd name="T32" fmla="*/ 1658 w 5877"/>
                <a:gd name="T33" fmla="*/ 1287 h 1980"/>
                <a:gd name="T34" fmla="*/ 1758 w 5877"/>
                <a:gd name="T35" fmla="*/ 1145 h 1980"/>
                <a:gd name="T36" fmla="*/ 1859 w 5877"/>
                <a:gd name="T37" fmla="*/ 992 h 1980"/>
                <a:gd name="T38" fmla="*/ 1959 w 5877"/>
                <a:gd name="T39" fmla="*/ 833 h 1980"/>
                <a:gd name="T40" fmla="*/ 2059 w 5877"/>
                <a:gd name="T41" fmla="*/ 671 h 1980"/>
                <a:gd name="T42" fmla="*/ 2160 w 5877"/>
                <a:gd name="T43" fmla="*/ 515 h 1980"/>
                <a:gd name="T44" fmla="*/ 2260 w 5877"/>
                <a:gd name="T45" fmla="*/ 367 h 1980"/>
                <a:gd name="T46" fmla="*/ 2361 w 5877"/>
                <a:gd name="T47" fmla="*/ 237 h 1980"/>
                <a:gd name="T48" fmla="*/ 2461 w 5877"/>
                <a:gd name="T49" fmla="*/ 133 h 1980"/>
                <a:gd name="T50" fmla="*/ 2561 w 5877"/>
                <a:gd name="T51" fmla="*/ 54 h 1980"/>
                <a:gd name="T52" fmla="*/ 2662 w 5877"/>
                <a:gd name="T53" fmla="*/ 10 h 1980"/>
                <a:gd name="T54" fmla="*/ 2762 w 5877"/>
                <a:gd name="T55" fmla="*/ 0 h 1980"/>
                <a:gd name="T56" fmla="*/ 2863 w 5877"/>
                <a:gd name="T57" fmla="*/ 26 h 1980"/>
                <a:gd name="T58" fmla="*/ 2963 w 5877"/>
                <a:gd name="T59" fmla="*/ 86 h 1980"/>
                <a:gd name="T60" fmla="*/ 3065 w 5877"/>
                <a:gd name="T61" fmla="*/ 177 h 1980"/>
                <a:gd name="T62" fmla="*/ 3164 w 5877"/>
                <a:gd name="T63" fmla="*/ 296 h 1980"/>
                <a:gd name="T64" fmla="*/ 3264 w 5877"/>
                <a:gd name="T65" fmla="*/ 434 h 1980"/>
                <a:gd name="T66" fmla="*/ 3366 w 5877"/>
                <a:gd name="T67" fmla="*/ 585 h 1980"/>
                <a:gd name="T68" fmla="*/ 3465 w 5877"/>
                <a:gd name="T69" fmla="*/ 744 h 1980"/>
                <a:gd name="T70" fmla="*/ 3567 w 5877"/>
                <a:gd name="T71" fmla="*/ 906 h 1980"/>
                <a:gd name="T72" fmla="*/ 3667 w 5877"/>
                <a:gd name="T73" fmla="*/ 1064 h 1980"/>
                <a:gd name="T74" fmla="*/ 3768 w 5877"/>
                <a:gd name="T75" fmla="*/ 1212 h 1980"/>
                <a:gd name="T76" fmla="*/ 3868 w 5877"/>
                <a:gd name="T77" fmla="*/ 1346 h 1980"/>
                <a:gd name="T78" fmla="*/ 3968 w 5877"/>
                <a:gd name="T79" fmla="*/ 1468 h 1980"/>
                <a:gd name="T80" fmla="*/ 4069 w 5877"/>
                <a:gd name="T81" fmla="*/ 1573 h 1980"/>
                <a:gd name="T82" fmla="*/ 4169 w 5877"/>
                <a:gd name="T83" fmla="*/ 1662 h 1980"/>
                <a:gd name="T84" fmla="*/ 4270 w 5877"/>
                <a:gd name="T85" fmla="*/ 1737 h 1980"/>
                <a:gd name="T86" fmla="*/ 4370 w 5877"/>
                <a:gd name="T87" fmla="*/ 1797 h 1980"/>
                <a:gd name="T88" fmla="*/ 4471 w 5877"/>
                <a:gd name="T89" fmla="*/ 1845 h 1980"/>
                <a:gd name="T90" fmla="*/ 4571 w 5877"/>
                <a:gd name="T91" fmla="*/ 1882 h 1980"/>
                <a:gd name="T92" fmla="*/ 4671 w 5877"/>
                <a:gd name="T93" fmla="*/ 1910 h 1980"/>
                <a:gd name="T94" fmla="*/ 4772 w 5877"/>
                <a:gd name="T95" fmla="*/ 1932 h 1980"/>
                <a:gd name="T96" fmla="*/ 4872 w 5877"/>
                <a:gd name="T97" fmla="*/ 1947 h 1980"/>
                <a:gd name="T98" fmla="*/ 4974 w 5877"/>
                <a:gd name="T99" fmla="*/ 1958 h 1980"/>
                <a:gd name="T100" fmla="*/ 5073 w 5877"/>
                <a:gd name="T101" fmla="*/ 1965 h 1980"/>
                <a:gd name="T102" fmla="*/ 5173 w 5877"/>
                <a:gd name="T103" fmla="*/ 1970 h 1980"/>
                <a:gd name="T104" fmla="*/ 5275 w 5877"/>
                <a:gd name="T105" fmla="*/ 1975 h 1980"/>
                <a:gd name="T106" fmla="*/ 5374 w 5877"/>
                <a:gd name="T107" fmla="*/ 1977 h 1980"/>
                <a:gd name="T108" fmla="*/ 5476 w 5877"/>
                <a:gd name="T109" fmla="*/ 1978 h 1980"/>
                <a:gd name="T110" fmla="*/ 5576 w 5877"/>
                <a:gd name="T111" fmla="*/ 1978 h 1980"/>
                <a:gd name="T112" fmla="*/ 5677 w 5877"/>
                <a:gd name="T113" fmla="*/ 1980 h 1980"/>
                <a:gd name="T114" fmla="*/ 5777 w 5877"/>
                <a:gd name="T115" fmla="*/ 1980 h 1980"/>
                <a:gd name="T116" fmla="*/ 5877 w 5877"/>
                <a:gd name="T117"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77" h="1980">
                  <a:moveTo>
                    <a:pt x="0" y="1978"/>
                  </a:moveTo>
                  <a:lnTo>
                    <a:pt x="50" y="1977"/>
                  </a:lnTo>
                  <a:lnTo>
                    <a:pt x="100" y="1977"/>
                  </a:lnTo>
                  <a:lnTo>
                    <a:pt x="150" y="1975"/>
                  </a:lnTo>
                  <a:lnTo>
                    <a:pt x="201" y="1975"/>
                  </a:lnTo>
                  <a:lnTo>
                    <a:pt x="251" y="1973"/>
                  </a:lnTo>
                  <a:lnTo>
                    <a:pt x="301" y="1970"/>
                  </a:lnTo>
                  <a:lnTo>
                    <a:pt x="351" y="1968"/>
                  </a:lnTo>
                  <a:lnTo>
                    <a:pt x="401" y="1965"/>
                  </a:lnTo>
                  <a:lnTo>
                    <a:pt x="452" y="1962"/>
                  </a:lnTo>
                  <a:lnTo>
                    <a:pt x="502" y="1958"/>
                  </a:lnTo>
                  <a:lnTo>
                    <a:pt x="552" y="1953"/>
                  </a:lnTo>
                  <a:lnTo>
                    <a:pt x="602" y="1947"/>
                  </a:lnTo>
                  <a:lnTo>
                    <a:pt x="652" y="1940"/>
                  </a:lnTo>
                  <a:lnTo>
                    <a:pt x="703" y="1932"/>
                  </a:lnTo>
                  <a:lnTo>
                    <a:pt x="753" y="1922"/>
                  </a:lnTo>
                  <a:lnTo>
                    <a:pt x="803" y="1912"/>
                  </a:lnTo>
                  <a:lnTo>
                    <a:pt x="853" y="1898"/>
                  </a:lnTo>
                  <a:lnTo>
                    <a:pt x="905" y="1884"/>
                  </a:lnTo>
                  <a:lnTo>
                    <a:pt x="954" y="1867"/>
                  </a:lnTo>
                  <a:lnTo>
                    <a:pt x="1004" y="1847"/>
                  </a:lnTo>
                  <a:lnTo>
                    <a:pt x="1054" y="1825"/>
                  </a:lnTo>
                  <a:lnTo>
                    <a:pt x="1104" y="1799"/>
                  </a:lnTo>
                  <a:lnTo>
                    <a:pt x="1156" y="1770"/>
                  </a:lnTo>
                  <a:lnTo>
                    <a:pt x="1206" y="1741"/>
                  </a:lnTo>
                  <a:lnTo>
                    <a:pt x="1255" y="1704"/>
                  </a:lnTo>
                  <a:lnTo>
                    <a:pt x="1305" y="1666"/>
                  </a:lnTo>
                  <a:lnTo>
                    <a:pt x="1355" y="1624"/>
                  </a:lnTo>
                  <a:lnTo>
                    <a:pt x="1407" y="1578"/>
                  </a:lnTo>
                  <a:lnTo>
                    <a:pt x="1457" y="1526"/>
                  </a:lnTo>
                  <a:lnTo>
                    <a:pt x="1507" y="1473"/>
                  </a:lnTo>
                  <a:lnTo>
                    <a:pt x="1556" y="1415"/>
                  </a:lnTo>
                  <a:lnTo>
                    <a:pt x="1606" y="1351"/>
                  </a:lnTo>
                  <a:lnTo>
                    <a:pt x="1658" y="1287"/>
                  </a:lnTo>
                  <a:lnTo>
                    <a:pt x="1708" y="1217"/>
                  </a:lnTo>
                  <a:lnTo>
                    <a:pt x="1758" y="1145"/>
                  </a:lnTo>
                  <a:lnTo>
                    <a:pt x="1808" y="1069"/>
                  </a:lnTo>
                  <a:lnTo>
                    <a:pt x="1859" y="992"/>
                  </a:lnTo>
                  <a:lnTo>
                    <a:pt x="1909" y="912"/>
                  </a:lnTo>
                  <a:lnTo>
                    <a:pt x="1959" y="833"/>
                  </a:lnTo>
                  <a:lnTo>
                    <a:pt x="2009" y="751"/>
                  </a:lnTo>
                  <a:lnTo>
                    <a:pt x="2059" y="671"/>
                  </a:lnTo>
                  <a:lnTo>
                    <a:pt x="2110" y="592"/>
                  </a:lnTo>
                  <a:lnTo>
                    <a:pt x="2160" y="515"/>
                  </a:lnTo>
                  <a:lnTo>
                    <a:pt x="2210" y="439"/>
                  </a:lnTo>
                  <a:lnTo>
                    <a:pt x="2260" y="367"/>
                  </a:lnTo>
                  <a:lnTo>
                    <a:pt x="2310" y="301"/>
                  </a:lnTo>
                  <a:lnTo>
                    <a:pt x="2361" y="237"/>
                  </a:lnTo>
                  <a:lnTo>
                    <a:pt x="2411" y="182"/>
                  </a:lnTo>
                  <a:lnTo>
                    <a:pt x="2461" y="133"/>
                  </a:lnTo>
                  <a:lnTo>
                    <a:pt x="2511" y="89"/>
                  </a:lnTo>
                  <a:lnTo>
                    <a:pt x="2561" y="54"/>
                  </a:lnTo>
                  <a:lnTo>
                    <a:pt x="2612" y="28"/>
                  </a:lnTo>
                  <a:lnTo>
                    <a:pt x="2662" y="10"/>
                  </a:lnTo>
                  <a:lnTo>
                    <a:pt x="2712" y="1"/>
                  </a:lnTo>
                  <a:lnTo>
                    <a:pt x="2762" y="0"/>
                  </a:lnTo>
                  <a:lnTo>
                    <a:pt x="2814" y="10"/>
                  </a:lnTo>
                  <a:lnTo>
                    <a:pt x="2863" y="26"/>
                  </a:lnTo>
                  <a:lnTo>
                    <a:pt x="2913" y="53"/>
                  </a:lnTo>
                  <a:lnTo>
                    <a:pt x="2963" y="86"/>
                  </a:lnTo>
                  <a:lnTo>
                    <a:pt x="3013" y="128"/>
                  </a:lnTo>
                  <a:lnTo>
                    <a:pt x="3065" y="177"/>
                  </a:lnTo>
                  <a:lnTo>
                    <a:pt x="3115" y="234"/>
                  </a:lnTo>
                  <a:lnTo>
                    <a:pt x="3164" y="296"/>
                  </a:lnTo>
                  <a:lnTo>
                    <a:pt x="3214" y="362"/>
                  </a:lnTo>
                  <a:lnTo>
                    <a:pt x="3264" y="434"/>
                  </a:lnTo>
                  <a:lnTo>
                    <a:pt x="3316" y="508"/>
                  </a:lnTo>
                  <a:lnTo>
                    <a:pt x="3366" y="585"/>
                  </a:lnTo>
                  <a:lnTo>
                    <a:pt x="3416" y="665"/>
                  </a:lnTo>
                  <a:lnTo>
                    <a:pt x="3465" y="744"/>
                  </a:lnTo>
                  <a:lnTo>
                    <a:pt x="3515" y="826"/>
                  </a:lnTo>
                  <a:lnTo>
                    <a:pt x="3567" y="906"/>
                  </a:lnTo>
                  <a:lnTo>
                    <a:pt x="3617" y="986"/>
                  </a:lnTo>
                  <a:lnTo>
                    <a:pt x="3667" y="1064"/>
                  </a:lnTo>
                  <a:lnTo>
                    <a:pt x="3716" y="1139"/>
                  </a:lnTo>
                  <a:lnTo>
                    <a:pt x="3768" y="1212"/>
                  </a:lnTo>
                  <a:lnTo>
                    <a:pt x="3818" y="1280"/>
                  </a:lnTo>
                  <a:lnTo>
                    <a:pt x="3868" y="1346"/>
                  </a:lnTo>
                  <a:lnTo>
                    <a:pt x="3918" y="1410"/>
                  </a:lnTo>
                  <a:lnTo>
                    <a:pt x="3968" y="1468"/>
                  </a:lnTo>
                  <a:lnTo>
                    <a:pt x="4019" y="1523"/>
                  </a:lnTo>
                  <a:lnTo>
                    <a:pt x="4069" y="1573"/>
                  </a:lnTo>
                  <a:lnTo>
                    <a:pt x="4119" y="1619"/>
                  </a:lnTo>
                  <a:lnTo>
                    <a:pt x="4169" y="1662"/>
                  </a:lnTo>
                  <a:lnTo>
                    <a:pt x="4219" y="1702"/>
                  </a:lnTo>
                  <a:lnTo>
                    <a:pt x="4270" y="1737"/>
                  </a:lnTo>
                  <a:lnTo>
                    <a:pt x="4320" y="1769"/>
                  </a:lnTo>
                  <a:lnTo>
                    <a:pt x="4370" y="1797"/>
                  </a:lnTo>
                  <a:lnTo>
                    <a:pt x="4420" y="1822"/>
                  </a:lnTo>
                  <a:lnTo>
                    <a:pt x="4471" y="1845"/>
                  </a:lnTo>
                  <a:lnTo>
                    <a:pt x="4521" y="1865"/>
                  </a:lnTo>
                  <a:lnTo>
                    <a:pt x="4571" y="1882"/>
                  </a:lnTo>
                  <a:lnTo>
                    <a:pt x="4621" y="1897"/>
                  </a:lnTo>
                  <a:lnTo>
                    <a:pt x="4671" y="1910"/>
                  </a:lnTo>
                  <a:lnTo>
                    <a:pt x="4723" y="1922"/>
                  </a:lnTo>
                  <a:lnTo>
                    <a:pt x="4772" y="1932"/>
                  </a:lnTo>
                  <a:lnTo>
                    <a:pt x="4822" y="1940"/>
                  </a:lnTo>
                  <a:lnTo>
                    <a:pt x="4872" y="1947"/>
                  </a:lnTo>
                  <a:lnTo>
                    <a:pt x="4922" y="1953"/>
                  </a:lnTo>
                  <a:lnTo>
                    <a:pt x="4974" y="1958"/>
                  </a:lnTo>
                  <a:lnTo>
                    <a:pt x="5024" y="1962"/>
                  </a:lnTo>
                  <a:lnTo>
                    <a:pt x="5073" y="1965"/>
                  </a:lnTo>
                  <a:lnTo>
                    <a:pt x="5123" y="1968"/>
                  </a:lnTo>
                  <a:lnTo>
                    <a:pt x="5173" y="1970"/>
                  </a:lnTo>
                  <a:lnTo>
                    <a:pt x="5225" y="1973"/>
                  </a:lnTo>
                  <a:lnTo>
                    <a:pt x="5275" y="1975"/>
                  </a:lnTo>
                  <a:lnTo>
                    <a:pt x="5324" y="1975"/>
                  </a:lnTo>
                  <a:lnTo>
                    <a:pt x="5374" y="1977"/>
                  </a:lnTo>
                  <a:lnTo>
                    <a:pt x="5426" y="1977"/>
                  </a:lnTo>
                  <a:lnTo>
                    <a:pt x="5476" y="1978"/>
                  </a:lnTo>
                  <a:lnTo>
                    <a:pt x="5526" y="1978"/>
                  </a:lnTo>
                  <a:lnTo>
                    <a:pt x="5576" y="1978"/>
                  </a:lnTo>
                  <a:lnTo>
                    <a:pt x="5625" y="1980"/>
                  </a:lnTo>
                  <a:lnTo>
                    <a:pt x="5677" y="1980"/>
                  </a:lnTo>
                  <a:lnTo>
                    <a:pt x="5727" y="1980"/>
                  </a:lnTo>
                  <a:lnTo>
                    <a:pt x="5777" y="1980"/>
                  </a:lnTo>
                  <a:lnTo>
                    <a:pt x="5827" y="1980"/>
                  </a:lnTo>
                  <a:lnTo>
                    <a:pt x="5877" y="1980"/>
                  </a:lnTo>
                </a:path>
              </a:pathLst>
            </a:custGeom>
            <a:solidFill>
              <a:srgbClr val="66CCFF">
                <a:alpha val="80000"/>
              </a:srgbClr>
            </a:solidFill>
            <a:ln w="33338">
              <a:solidFill>
                <a:srgbClr val="0000FF">
                  <a:alpha val="20000"/>
                </a:srgbClr>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29" name="Freeform 66"/>
            <p:cNvSpPr>
              <a:spLocks/>
            </p:cNvSpPr>
            <p:nvPr/>
          </p:nvSpPr>
          <p:spPr bwMode="auto">
            <a:xfrm>
              <a:off x="1122363" y="4724401"/>
              <a:ext cx="4665663" cy="1165225"/>
            </a:xfrm>
            <a:custGeom>
              <a:avLst/>
              <a:gdLst>
                <a:gd name="T0" fmla="*/ 50 w 5877"/>
                <a:gd name="T1" fmla="*/ 1467 h 1468"/>
                <a:gd name="T2" fmla="*/ 150 w 5877"/>
                <a:gd name="T3" fmla="*/ 1460 h 1468"/>
                <a:gd name="T4" fmla="*/ 251 w 5877"/>
                <a:gd name="T5" fmla="*/ 1452 h 1468"/>
                <a:gd name="T6" fmla="*/ 351 w 5877"/>
                <a:gd name="T7" fmla="*/ 1440 h 1468"/>
                <a:gd name="T8" fmla="*/ 452 w 5877"/>
                <a:gd name="T9" fmla="*/ 1427 h 1468"/>
                <a:gd name="T10" fmla="*/ 552 w 5877"/>
                <a:gd name="T11" fmla="*/ 1410 h 1468"/>
                <a:gd name="T12" fmla="*/ 652 w 5877"/>
                <a:gd name="T13" fmla="*/ 1390 h 1468"/>
                <a:gd name="T14" fmla="*/ 753 w 5877"/>
                <a:gd name="T15" fmla="*/ 1365 h 1468"/>
                <a:gd name="T16" fmla="*/ 853 w 5877"/>
                <a:gd name="T17" fmla="*/ 1335 h 1468"/>
                <a:gd name="T18" fmla="*/ 954 w 5877"/>
                <a:gd name="T19" fmla="*/ 1300 h 1468"/>
                <a:gd name="T20" fmla="*/ 1054 w 5877"/>
                <a:gd name="T21" fmla="*/ 1259 h 1468"/>
                <a:gd name="T22" fmla="*/ 1156 w 5877"/>
                <a:gd name="T23" fmla="*/ 1212 h 1468"/>
                <a:gd name="T24" fmla="*/ 1255 w 5877"/>
                <a:gd name="T25" fmla="*/ 1157 h 1468"/>
                <a:gd name="T26" fmla="*/ 1355 w 5877"/>
                <a:gd name="T27" fmla="*/ 1098 h 1468"/>
                <a:gd name="T28" fmla="*/ 1457 w 5877"/>
                <a:gd name="T29" fmla="*/ 1029 h 1468"/>
                <a:gd name="T30" fmla="*/ 1556 w 5877"/>
                <a:gd name="T31" fmla="*/ 956 h 1468"/>
                <a:gd name="T32" fmla="*/ 1658 w 5877"/>
                <a:gd name="T33" fmla="*/ 876 h 1468"/>
                <a:gd name="T34" fmla="*/ 1758 w 5877"/>
                <a:gd name="T35" fmla="*/ 793 h 1468"/>
                <a:gd name="T36" fmla="*/ 1859 w 5877"/>
                <a:gd name="T37" fmla="*/ 705 h 1468"/>
                <a:gd name="T38" fmla="*/ 1959 w 5877"/>
                <a:gd name="T39" fmla="*/ 614 h 1468"/>
                <a:gd name="T40" fmla="*/ 2059 w 5877"/>
                <a:gd name="T41" fmla="*/ 524 h 1468"/>
                <a:gd name="T42" fmla="*/ 2160 w 5877"/>
                <a:gd name="T43" fmla="*/ 434 h 1468"/>
                <a:gd name="T44" fmla="*/ 2260 w 5877"/>
                <a:gd name="T45" fmla="*/ 348 h 1468"/>
                <a:gd name="T46" fmla="*/ 2361 w 5877"/>
                <a:gd name="T47" fmla="*/ 268 h 1468"/>
                <a:gd name="T48" fmla="*/ 2461 w 5877"/>
                <a:gd name="T49" fmla="*/ 195 h 1468"/>
                <a:gd name="T50" fmla="*/ 2561 w 5877"/>
                <a:gd name="T51" fmla="*/ 130 h 1468"/>
                <a:gd name="T52" fmla="*/ 2662 w 5877"/>
                <a:gd name="T53" fmla="*/ 77 h 1468"/>
                <a:gd name="T54" fmla="*/ 2762 w 5877"/>
                <a:gd name="T55" fmla="*/ 37 h 1468"/>
                <a:gd name="T56" fmla="*/ 2863 w 5877"/>
                <a:gd name="T57" fmla="*/ 12 h 1468"/>
                <a:gd name="T58" fmla="*/ 2963 w 5877"/>
                <a:gd name="T59" fmla="*/ 0 h 1468"/>
                <a:gd name="T60" fmla="*/ 3065 w 5877"/>
                <a:gd name="T61" fmla="*/ 3 h 1468"/>
                <a:gd name="T62" fmla="*/ 3164 w 5877"/>
                <a:gd name="T63" fmla="*/ 22 h 1468"/>
                <a:gd name="T64" fmla="*/ 3264 w 5877"/>
                <a:gd name="T65" fmla="*/ 55 h 1468"/>
                <a:gd name="T66" fmla="*/ 3366 w 5877"/>
                <a:gd name="T67" fmla="*/ 101 h 1468"/>
                <a:gd name="T68" fmla="*/ 3465 w 5877"/>
                <a:gd name="T69" fmla="*/ 161 h 1468"/>
                <a:gd name="T70" fmla="*/ 3567 w 5877"/>
                <a:gd name="T71" fmla="*/ 230 h 1468"/>
                <a:gd name="T72" fmla="*/ 3667 w 5877"/>
                <a:gd name="T73" fmla="*/ 306 h 1468"/>
                <a:gd name="T74" fmla="*/ 3768 w 5877"/>
                <a:gd name="T75" fmla="*/ 391 h 1468"/>
                <a:gd name="T76" fmla="*/ 3868 w 5877"/>
                <a:gd name="T77" fmla="*/ 479 h 1468"/>
                <a:gd name="T78" fmla="*/ 3968 w 5877"/>
                <a:gd name="T79" fmla="*/ 569 h 1468"/>
                <a:gd name="T80" fmla="*/ 4069 w 5877"/>
                <a:gd name="T81" fmla="*/ 660 h 1468"/>
                <a:gd name="T82" fmla="*/ 4169 w 5877"/>
                <a:gd name="T83" fmla="*/ 748 h 1468"/>
                <a:gd name="T84" fmla="*/ 4270 w 5877"/>
                <a:gd name="T85" fmla="*/ 835 h 1468"/>
                <a:gd name="T86" fmla="*/ 4370 w 5877"/>
                <a:gd name="T87" fmla="*/ 918 h 1468"/>
                <a:gd name="T88" fmla="*/ 4471 w 5877"/>
                <a:gd name="T89" fmla="*/ 994 h 1468"/>
                <a:gd name="T90" fmla="*/ 4571 w 5877"/>
                <a:gd name="T91" fmla="*/ 1064 h 1468"/>
                <a:gd name="T92" fmla="*/ 4671 w 5877"/>
                <a:gd name="T93" fmla="*/ 1129 h 1468"/>
                <a:gd name="T94" fmla="*/ 4772 w 5877"/>
                <a:gd name="T95" fmla="*/ 1186 h 1468"/>
                <a:gd name="T96" fmla="*/ 4872 w 5877"/>
                <a:gd name="T97" fmla="*/ 1237 h 1468"/>
                <a:gd name="T98" fmla="*/ 4974 w 5877"/>
                <a:gd name="T99" fmla="*/ 1280 h 1468"/>
                <a:gd name="T100" fmla="*/ 5073 w 5877"/>
                <a:gd name="T101" fmla="*/ 1319 h 1468"/>
                <a:gd name="T102" fmla="*/ 5173 w 5877"/>
                <a:gd name="T103" fmla="*/ 1352 h 1468"/>
                <a:gd name="T104" fmla="*/ 5275 w 5877"/>
                <a:gd name="T105" fmla="*/ 1379 h 1468"/>
                <a:gd name="T106" fmla="*/ 5374 w 5877"/>
                <a:gd name="T107" fmla="*/ 1402 h 1468"/>
                <a:gd name="T108" fmla="*/ 5476 w 5877"/>
                <a:gd name="T109" fmla="*/ 1420 h 1468"/>
                <a:gd name="T110" fmla="*/ 5576 w 5877"/>
                <a:gd name="T111" fmla="*/ 1435 h 1468"/>
                <a:gd name="T112" fmla="*/ 5677 w 5877"/>
                <a:gd name="T113" fmla="*/ 1447 h 1468"/>
                <a:gd name="T114" fmla="*/ 5777 w 5877"/>
                <a:gd name="T115" fmla="*/ 1455 h 1468"/>
                <a:gd name="T116" fmla="*/ 5877 w 5877"/>
                <a:gd name="T117" fmla="*/ 1463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77" h="1468">
                  <a:moveTo>
                    <a:pt x="0" y="1468"/>
                  </a:moveTo>
                  <a:lnTo>
                    <a:pt x="50" y="1467"/>
                  </a:lnTo>
                  <a:lnTo>
                    <a:pt x="100" y="1463"/>
                  </a:lnTo>
                  <a:lnTo>
                    <a:pt x="150" y="1460"/>
                  </a:lnTo>
                  <a:lnTo>
                    <a:pt x="201" y="1455"/>
                  </a:lnTo>
                  <a:lnTo>
                    <a:pt x="251" y="1452"/>
                  </a:lnTo>
                  <a:lnTo>
                    <a:pt x="301" y="1447"/>
                  </a:lnTo>
                  <a:lnTo>
                    <a:pt x="351" y="1440"/>
                  </a:lnTo>
                  <a:lnTo>
                    <a:pt x="401" y="1435"/>
                  </a:lnTo>
                  <a:lnTo>
                    <a:pt x="452" y="1427"/>
                  </a:lnTo>
                  <a:lnTo>
                    <a:pt x="502" y="1420"/>
                  </a:lnTo>
                  <a:lnTo>
                    <a:pt x="552" y="1410"/>
                  </a:lnTo>
                  <a:lnTo>
                    <a:pt x="602" y="1402"/>
                  </a:lnTo>
                  <a:lnTo>
                    <a:pt x="652" y="1390"/>
                  </a:lnTo>
                  <a:lnTo>
                    <a:pt x="703" y="1379"/>
                  </a:lnTo>
                  <a:lnTo>
                    <a:pt x="753" y="1365"/>
                  </a:lnTo>
                  <a:lnTo>
                    <a:pt x="803" y="1352"/>
                  </a:lnTo>
                  <a:lnTo>
                    <a:pt x="853" y="1335"/>
                  </a:lnTo>
                  <a:lnTo>
                    <a:pt x="905" y="1319"/>
                  </a:lnTo>
                  <a:lnTo>
                    <a:pt x="954" y="1300"/>
                  </a:lnTo>
                  <a:lnTo>
                    <a:pt x="1004" y="1280"/>
                  </a:lnTo>
                  <a:lnTo>
                    <a:pt x="1054" y="1259"/>
                  </a:lnTo>
                  <a:lnTo>
                    <a:pt x="1104" y="1237"/>
                  </a:lnTo>
                  <a:lnTo>
                    <a:pt x="1156" y="1212"/>
                  </a:lnTo>
                  <a:lnTo>
                    <a:pt x="1206" y="1186"/>
                  </a:lnTo>
                  <a:lnTo>
                    <a:pt x="1255" y="1157"/>
                  </a:lnTo>
                  <a:lnTo>
                    <a:pt x="1305" y="1129"/>
                  </a:lnTo>
                  <a:lnTo>
                    <a:pt x="1355" y="1098"/>
                  </a:lnTo>
                  <a:lnTo>
                    <a:pt x="1407" y="1064"/>
                  </a:lnTo>
                  <a:lnTo>
                    <a:pt x="1457" y="1029"/>
                  </a:lnTo>
                  <a:lnTo>
                    <a:pt x="1507" y="994"/>
                  </a:lnTo>
                  <a:lnTo>
                    <a:pt x="1556" y="956"/>
                  </a:lnTo>
                  <a:lnTo>
                    <a:pt x="1606" y="918"/>
                  </a:lnTo>
                  <a:lnTo>
                    <a:pt x="1658" y="876"/>
                  </a:lnTo>
                  <a:lnTo>
                    <a:pt x="1708" y="835"/>
                  </a:lnTo>
                  <a:lnTo>
                    <a:pt x="1758" y="793"/>
                  </a:lnTo>
                  <a:lnTo>
                    <a:pt x="1808" y="748"/>
                  </a:lnTo>
                  <a:lnTo>
                    <a:pt x="1859" y="705"/>
                  </a:lnTo>
                  <a:lnTo>
                    <a:pt x="1909" y="660"/>
                  </a:lnTo>
                  <a:lnTo>
                    <a:pt x="1959" y="614"/>
                  </a:lnTo>
                  <a:lnTo>
                    <a:pt x="2009" y="569"/>
                  </a:lnTo>
                  <a:lnTo>
                    <a:pt x="2059" y="524"/>
                  </a:lnTo>
                  <a:lnTo>
                    <a:pt x="2110" y="479"/>
                  </a:lnTo>
                  <a:lnTo>
                    <a:pt x="2160" y="434"/>
                  </a:lnTo>
                  <a:lnTo>
                    <a:pt x="2210" y="391"/>
                  </a:lnTo>
                  <a:lnTo>
                    <a:pt x="2260" y="348"/>
                  </a:lnTo>
                  <a:lnTo>
                    <a:pt x="2310" y="306"/>
                  </a:lnTo>
                  <a:lnTo>
                    <a:pt x="2361" y="268"/>
                  </a:lnTo>
                  <a:lnTo>
                    <a:pt x="2411" y="230"/>
                  </a:lnTo>
                  <a:lnTo>
                    <a:pt x="2461" y="195"/>
                  </a:lnTo>
                  <a:lnTo>
                    <a:pt x="2511" y="161"/>
                  </a:lnTo>
                  <a:lnTo>
                    <a:pt x="2561" y="130"/>
                  </a:lnTo>
                  <a:lnTo>
                    <a:pt x="2612" y="101"/>
                  </a:lnTo>
                  <a:lnTo>
                    <a:pt x="2662" y="77"/>
                  </a:lnTo>
                  <a:lnTo>
                    <a:pt x="2712" y="55"/>
                  </a:lnTo>
                  <a:lnTo>
                    <a:pt x="2762" y="37"/>
                  </a:lnTo>
                  <a:lnTo>
                    <a:pt x="2814" y="22"/>
                  </a:lnTo>
                  <a:lnTo>
                    <a:pt x="2863" y="12"/>
                  </a:lnTo>
                  <a:lnTo>
                    <a:pt x="2913" y="3"/>
                  </a:lnTo>
                  <a:lnTo>
                    <a:pt x="2963" y="0"/>
                  </a:lnTo>
                  <a:lnTo>
                    <a:pt x="3013" y="0"/>
                  </a:lnTo>
                  <a:lnTo>
                    <a:pt x="3065" y="3"/>
                  </a:lnTo>
                  <a:lnTo>
                    <a:pt x="3115" y="12"/>
                  </a:lnTo>
                  <a:lnTo>
                    <a:pt x="3164" y="22"/>
                  </a:lnTo>
                  <a:lnTo>
                    <a:pt x="3214" y="37"/>
                  </a:lnTo>
                  <a:lnTo>
                    <a:pt x="3264" y="55"/>
                  </a:lnTo>
                  <a:lnTo>
                    <a:pt x="3316" y="77"/>
                  </a:lnTo>
                  <a:lnTo>
                    <a:pt x="3366" y="101"/>
                  </a:lnTo>
                  <a:lnTo>
                    <a:pt x="3416" y="130"/>
                  </a:lnTo>
                  <a:lnTo>
                    <a:pt x="3465" y="161"/>
                  </a:lnTo>
                  <a:lnTo>
                    <a:pt x="3515" y="195"/>
                  </a:lnTo>
                  <a:lnTo>
                    <a:pt x="3567" y="230"/>
                  </a:lnTo>
                  <a:lnTo>
                    <a:pt x="3617" y="268"/>
                  </a:lnTo>
                  <a:lnTo>
                    <a:pt x="3667" y="306"/>
                  </a:lnTo>
                  <a:lnTo>
                    <a:pt x="3716" y="348"/>
                  </a:lnTo>
                  <a:lnTo>
                    <a:pt x="3768" y="391"/>
                  </a:lnTo>
                  <a:lnTo>
                    <a:pt x="3818" y="434"/>
                  </a:lnTo>
                  <a:lnTo>
                    <a:pt x="3868" y="479"/>
                  </a:lnTo>
                  <a:lnTo>
                    <a:pt x="3918" y="524"/>
                  </a:lnTo>
                  <a:lnTo>
                    <a:pt x="3968" y="569"/>
                  </a:lnTo>
                  <a:lnTo>
                    <a:pt x="4019" y="614"/>
                  </a:lnTo>
                  <a:lnTo>
                    <a:pt x="4069" y="660"/>
                  </a:lnTo>
                  <a:lnTo>
                    <a:pt x="4119" y="705"/>
                  </a:lnTo>
                  <a:lnTo>
                    <a:pt x="4169" y="748"/>
                  </a:lnTo>
                  <a:lnTo>
                    <a:pt x="4219" y="793"/>
                  </a:lnTo>
                  <a:lnTo>
                    <a:pt x="4270" y="835"/>
                  </a:lnTo>
                  <a:lnTo>
                    <a:pt x="4320" y="876"/>
                  </a:lnTo>
                  <a:lnTo>
                    <a:pt x="4370" y="918"/>
                  </a:lnTo>
                  <a:lnTo>
                    <a:pt x="4420" y="956"/>
                  </a:lnTo>
                  <a:lnTo>
                    <a:pt x="4471" y="994"/>
                  </a:lnTo>
                  <a:lnTo>
                    <a:pt x="4521" y="1029"/>
                  </a:lnTo>
                  <a:lnTo>
                    <a:pt x="4571" y="1064"/>
                  </a:lnTo>
                  <a:lnTo>
                    <a:pt x="4621" y="1098"/>
                  </a:lnTo>
                  <a:lnTo>
                    <a:pt x="4671" y="1129"/>
                  </a:lnTo>
                  <a:lnTo>
                    <a:pt x="4723" y="1157"/>
                  </a:lnTo>
                  <a:lnTo>
                    <a:pt x="4772" y="1186"/>
                  </a:lnTo>
                  <a:lnTo>
                    <a:pt x="4822" y="1212"/>
                  </a:lnTo>
                  <a:lnTo>
                    <a:pt x="4872" y="1237"/>
                  </a:lnTo>
                  <a:lnTo>
                    <a:pt x="4922" y="1259"/>
                  </a:lnTo>
                  <a:lnTo>
                    <a:pt x="4974" y="1280"/>
                  </a:lnTo>
                  <a:lnTo>
                    <a:pt x="5024" y="1300"/>
                  </a:lnTo>
                  <a:lnTo>
                    <a:pt x="5073" y="1319"/>
                  </a:lnTo>
                  <a:lnTo>
                    <a:pt x="5123" y="1335"/>
                  </a:lnTo>
                  <a:lnTo>
                    <a:pt x="5173" y="1352"/>
                  </a:lnTo>
                  <a:lnTo>
                    <a:pt x="5225" y="1365"/>
                  </a:lnTo>
                  <a:lnTo>
                    <a:pt x="5275" y="1379"/>
                  </a:lnTo>
                  <a:lnTo>
                    <a:pt x="5324" y="1390"/>
                  </a:lnTo>
                  <a:lnTo>
                    <a:pt x="5374" y="1402"/>
                  </a:lnTo>
                  <a:lnTo>
                    <a:pt x="5426" y="1410"/>
                  </a:lnTo>
                  <a:lnTo>
                    <a:pt x="5476" y="1420"/>
                  </a:lnTo>
                  <a:lnTo>
                    <a:pt x="5526" y="1427"/>
                  </a:lnTo>
                  <a:lnTo>
                    <a:pt x="5576" y="1435"/>
                  </a:lnTo>
                  <a:lnTo>
                    <a:pt x="5625" y="1440"/>
                  </a:lnTo>
                  <a:lnTo>
                    <a:pt x="5677" y="1447"/>
                  </a:lnTo>
                  <a:lnTo>
                    <a:pt x="5727" y="1452"/>
                  </a:lnTo>
                  <a:lnTo>
                    <a:pt x="5777" y="1455"/>
                  </a:lnTo>
                  <a:lnTo>
                    <a:pt x="5827" y="1460"/>
                  </a:lnTo>
                  <a:lnTo>
                    <a:pt x="5877" y="1463"/>
                  </a:lnTo>
                </a:path>
              </a:pathLst>
            </a:custGeom>
            <a:solidFill>
              <a:srgbClr val="21FF21">
                <a:alpha val="36078"/>
              </a:srgbClr>
            </a:solidFill>
            <a:ln w="33338">
              <a:solidFill>
                <a:srgbClr val="00FF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31" name="Freeform 68"/>
            <p:cNvSpPr>
              <a:spLocks/>
            </p:cNvSpPr>
            <p:nvPr/>
          </p:nvSpPr>
          <p:spPr bwMode="auto">
            <a:xfrm>
              <a:off x="1122363" y="5118101"/>
              <a:ext cx="6261100" cy="774700"/>
            </a:xfrm>
            <a:custGeom>
              <a:avLst/>
              <a:gdLst>
                <a:gd name="T0" fmla="*/ 100 w 7887"/>
                <a:gd name="T1" fmla="*/ 914 h 976"/>
                <a:gd name="T2" fmla="*/ 251 w 7887"/>
                <a:gd name="T3" fmla="*/ 894 h 976"/>
                <a:gd name="T4" fmla="*/ 401 w 7887"/>
                <a:gd name="T5" fmla="*/ 873 h 976"/>
                <a:gd name="T6" fmla="*/ 552 w 7887"/>
                <a:gd name="T7" fmla="*/ 846 h 976"/>
                <a:gd name="T8" fmla="*/ 703 w 7887"/>
                <a:gd name="T9" fmla="*/ 814 h 976"/>
                <a:gd name="T10" fmla="*/ 853 w 7887"/>
                <a:gd name="T11" fmla="*/ 779 h 976"/>
                <a:gd name="T12" fmla="*/ 1004 w 7887"/>
                <a:gd name="T13" fmla="*/ 741 h 976"/>
                <a:gd name="T14" fmla="*/ 1156 w 7887"/>
                <a:gd name="T15" fmla="*/ 696 h 976"/>
                <a:gd name="T16" fmla="*/ 1305 w 7887"/>
                <a:gd name="T17" fmla="*/ 648 h 976"/>
                <a:gd name="T18" fmla="*/ 1457 w 7887"/>
                <a:gd name="T19" fmla="*/ 597 h 976"/>
                <a:gd name="T20" fmla="*/ 1606 w 7887"/>
                <a:gd name="T21" fmla="*/ 542 h 976"/>
                <a:gd name="T22" fmla="*/ 1758 w 7887"/>
                <a:gd name="T23" fmla="*/ 483 h 976"/>
                <a:gd name="T24" fmla="*/ 1909 w 7887"/>
                <a:gd name="T25" fmla="*/ 424 h 976"/>
                <a:gd name="T26" fmla="*/ 2059 w 7887"/>
                <a:gd name="T27" fmla="*/ 364 h 976"/>
                <a:gd name="T28" fmla="*/ 2210 w 7887"/>
                <a:gd name="T29" fmla="*/ 304 h 976"/>
                <a:gd name="T30" fmla="*/ 2361 w 7887"/>
                <a:gd name="T31" fmla="*/ 246 h 976"/>
                <a:gd name="T32" fmla="*/ 2511 w 7887"/>
                <a:gd name="T33" fmla="*/ 191 h 976"/>
                <a:gd name="T34" fmla="*/ 2662 w 7887"/>
                <a:gd name="T35" fmla="*/ 141 h 976"/>
                <a:gd name="T36" fmla="*/ 2814 w 7887"/>
                <a:gd name="T37" fmla="*/ 96 h 976"/>
                <a:gd name="T38" fmla="*/ 2963 w 7887"/>
                <a:gd name="T39" fmla="*/ 59 h 976"/>
                <a:gd name="T40" fmla="*/ 3115 w 7887"/>
                <a:gd name="T41" fmla="*/ 30 h 976"/>
                <a:gd name="T42" fmla="*/ 3264 w 7887"/>
                <a:gd name="T43" fmla="*/ 10 h 976"/>
                <a:gd name="T44" fmla="*/ 3416 w 7887"/>
                <a:gd name="T45" fmla="*/ 0 h 976"/>
                <a:gd name="T46" fmla="*/ 3567 w 7887"/>
                <a:gd name="T47" fmla="*/ 0 h 976"/>
                <a:gd name="T48" fmla="*/ 3716 w 7887"/>
                <a:gd name="T49" fmla="*/ 10 h 976"/>
                <a:gd name="T50" fmla="*/ 3868 w 7887"/>
                <a:gd name="T51" fmla="*/ 30 h 976"/>
                <a:gd name="T52" fmla="*/ 4019 w 7887"/>
                <a:gd name="T53" fmla="*/ 58 h 976"/>
                <a:gd name="T54" fmla="*/ 4169 w 7887"/>
                <a:gd name="T55" fmla="*/ 94 h 976"/>
                <a:gd name="T56" fmla="*/ 4320 w 7887"/>
                <a:gd name="T57" fmla="*/ 139 h 976"/>
                <a:gd name="T58" fmla="*/ 4471 w 7887"/>
                <a:gd name="T59" fmla="*/ 189 h 976"/>
                <a:gd name="T60" fmla="*/ 4621 w 7887"/>
                <a:gd name="T61" fmla="*/ 242 h 976"/>
                <a:gd name="T62" fmla="*/ 4772 w 7887"/>
                <a:gd name="T63" fmla="*/ 301 h 976"/>
                <a:gd name="T64" fmla="*/ 4922 w 7887"/>
                <a:gd name="T65" fmla="*/ 360 h 976"/>
                <a:gd name="T66" fmla="*/ 5073 w 7887"/>
                <a:gd name="T67" fmla="*/ 422 h 976"/>
                <a:gd name="T68" fmla="*/ 5225 w 7887"/>
                <a:gd name="T69" fmla="*/ 482 h 976"/>
                <a:gd name="T70" fmla="*/ 5374 w 7887"/>
                <a:gd name="T71" fmla="*/ 540 h 976"/>
                <a:gd name="T72" fmla="*/ 5526 w 7887"/>
                <a:gd name="T73" fmla="*/ 595 h 976"/>
                <a:gd name="T74" fmla="*/ 5677 w 7887"/>
                <a:gd name="T75" fmla="*/ 646 h 976"/>
                <a:gd name="T76" fmla="*/ 5827 w 7887"/>
                <a:gd name="T77" fmla="*/ 695 h 976"/>
                <a:gd name="T78" fmla="*/ 5978 w 7887"/>
                <a:gd name="T79" fmla="*/ 740 h 976"/>
                <a:gd name="T80" fmla="*/ 6128 w 7887"/>
                <a:gd name="T81" fmla="*/ 778 h 976"/>
                <a:gd name="T82" fmla="*/ 6279 w 7887"/>
                <a:gd name="T83" fmla="*/ 814 h 976"/>
                <a:gd name="T84" fmla="*/ 6430 w 7887"/>
                <a:gd name="T85" fmla="*/ 844 h 976"/>
                <a:gd name="T86" fmla="*/ 6580 w 7887"/>
                <a:gd name="T87" fmla="*/ 871 h 976"/>
                <a:gd name="T88" fmla="*/ 6731 w 7887"/>
                <a:gd name="T89" fmla="*/ 894 h 976"/>
                <a:gd name="T90" fmla="*/ 6883 w 7887"/>
                <a:gd name="T91" fmla="*/ 912 h 976"/>
                <a:gd name="T92" fmla="*/ 7032 w 7887"/>
                <a:gd name="T93" fmla="*/ 929 h 976"/>
                <a:gd name="T94" fmla="*/ 7184 w 7887"/>
                <a:gd name="T95" fmla="*/ 942 h 976"/>
                <a:gd name="T96" fmla="*/ 7335 w 7887"/>
                <a:gd name="T97" fmla="*/ 952 h 976"/>
                <a:gd name="T98" fmla="*/ 7485 w 7887"/>
                <a:gd name="T99" fmla="*/ 961 h 976"/>
                <a:gd name="T100" fmla="*/ 7636 w 7887"/>
                <a:gd name="T101" fmla="*/ 967 h 976"/>
                <a:gd name="T102" fmla="*/ 7786 w 7887"/>
                <a:gd name="T103" fmla="*/ 972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887" h="976">
                  <a:moveTo>
                    <a:pt x="0" y="924"/>
                  </a:moveTo>
                  <a:lnTo>
                    <a:pt x="50" y="919"/>
                  </a:lnTo>
                  <a:lnTo>
                    <a:pt x="100" y="914"/>
                  </a:lnTo>
                  <a:lnTo>
                    <a:pt x="150" y="907"/>
                  </a:lnTo>
                  <a:lnTo>
                    <a:pt x="201" y="901"/>
                  </a:lnTo>
                  <a:lnTo>
                    <a:pt x="251" y="894"/>
                  </a:lnTo>
                  <a:lnTo>
                    <a:pt x="301" y="888"/>
                  </a:lnTo>
                  <a:lnTo>
                    <a:pt x="351" y="879"/>
                  </a:lnTo>
                  <a:lnTo>
                    <a:pt x="401" y="873"/>
                  </a:lnTo>
                  <a:lnTo>
                    <a:pt x="452" y="864"/>
                  </a:lnTo>
                  <a:lnTo>
                    <a:pt x="502" y="854"/>
                  </a:lnTo>
                  <a:lnTo>
                    <a:pt x="552" y="846"/>
                  </a:lnTo>
                  <a:lnTo>
                    <a:pt x="602" y="836"/>
                  </a:lnTo>
                  <a:lnTo>
                    <a:pt x="652" y="826"/>
                  </a:lnTo>
                  <a:lnTo>
                    <a:pt x="703" y="814"/>
                  </a:lnTo>
                  <a:lnTo>
                    <a:pt x="753" y="804"/>
                  </a:lnTo>
                  <a:lnTo>
                    <a:pt x="803" y="793"/>
                  </a:lnTo>
                  <a:lnTo>
                    <a:pt x="853" y="779"/>
                  </a:lnTo>
                  <a:lnTo>
                    <a:pt x="905" y="768"/>
                  </a:lnTo>
                  <a:lnTo>
                    <a:pt x="954" y="754"/>
                  </a:lnTo>
                  <a:lnTo>
                    <a:pt x="1004" y="741"/>
                  </a:lnTo>
                  <a:lnTo>
                    <a:pt x="1054" y="726"/>
                  </a:lnTo>
                  <a:lnTo>
                    <a:pt x="1104" y="711"/>
                  </a:lnTo>
                  <a:lnTo>
                    <a:pt x="1156" y="696"/>
                  </a:lnTo>
                  <a:lnTo>
                    <a:pt x="1206" y="681"/>
                  </a:lnTo>
                  <a:lnTo>
                    <a:pt x="1255" y="665"/>
                  </a:lnTo>
                  <a:lnTo>
                    <a:pt x="1305" y="648"/>
                  </a:lnTo>
                  <a:lnTo>
                    <a:pt x="1355" y="631"/>
                  </a:lnTo>
                  <a:lnTo>
                    <a:pt x="1407" y="615"/>
                  </a:lnTo>
                  <a:lnTo>
                    <a:pt x="1457" y="597"/>
                  </a:lnTo>
                  <a:lnTo>
                    <a:pt x="1507" y="578"/>
                  </a:lnTo>
                  <a:lnTo>
                    <a:pt x="1556" y="560"/>
                  </a:lnTo>
                  <a:lnTo>
                    <a:pt x="1606" y="542"/>
                  </a:lnTo>
                  <a:lnTo>
                    <a:pt x="1658" y="522"/>
                  </a:lnTo>
                  <a:lnTo>
                    <a:pt x="1708" y="503"/>
                  </a:lnTo>
                  <a:lnTo>
                    <a:pt x="1758" y="483"/>
                  </a:lnTo>
                  <a:lnTo>
                    <a:pt x="1808" y="464"/>
                  </a:lnTo>
                  <a:lnTo>
                    <a:pt x="1859" y="444"/>
                  </a:lnTo>
                  <a:lnTo>
                    <a:pt x="1909" y="424"/>
                  </a:lnTo>
                  <a:lnTo>
                    <a:pt x="1959" y="404"/>
                  </a:lnTo>
                  <a:lnTo>
                    <a:pt x="2009" y="384"/>
                  </a:lnTo>
                  <a:lnTo>
                    <a:pt x="2059" y="364"/>
                  </a:lnTo>
                  <a:lnTo>
                    <a:pt x="2110" y="344"/>
                  </a:lnTo>
                  <a:lnTo>
                    <a:pt x="2160" y="324"/>
                  </a:lnTo>
                  <a:lnTo>
                    <a:pt x="2210" y="304"/>
                  </a:lnTo>
                  <a:lnTo>
                    <a:pt x="2260" y="284"/>
                  </a:lnTo>
                  <a:lnTo>
                    <a:pt x="2310" y="264"/>
                  </a:lnTo>
                  <a:lnTo>
                    <a:pt x="2361" y="246"/>
                  </a:lnTo>
                  <a:lnTo>
                    <a:pt x="2411" y="227"/>
                  </a:lnTo>
                  <a:lnTo>
                    <a:pt x="2461" y="209"/>
                  </a:lnTo>
                  <a:lnTo>
                    <a:pt x="2511" y="191"/>
                  </a:lnTo>
                  <a:lnTo>
                    <a:pt x="2561" y="174"/>
                  </a:lnTo>
                  <a:lnTo>
                    <a:pt x="2612" y="156"/>
                  </a:lnTo>
                  <a:lnTo>
                    <a:pt x="2662" y="141"/>
                  </a:lnTo>
                  <a:lnTo>
                    <a:pt x="2712" y="124"/>
                  </a:lnTo>
                  <a:lnTo>
                    <a:pt x="2762" y="111"/>
                  </a:lnTo>
                  <a:lnTo>
                    <a:pt x="2814" y="96"/>
                  </a:lnTo>
                  <a:lnTo>
                    <a:pt x="2863" y="83"/>
                  </a:lnTo>
                  <a:lnTo>
                    <a:pt x="2913" y="71"/>
                  </a:lnTo>
                  <a:lnTo>
                    <a:pt x="2963" y="59"/>
                  </a:lnTo>
                  <a:lnTo>
                    <a:pt x="3013" y="48"/>
                  </a:lnTo>
                  <a:lnTo>
                    <a:pt x="3065" y="39"/>
                  </a:lnTo>
                  <a:lnTo>
                    <a:pt x="3115" y="30"/>
                  </a:lnTo>
                  <a:lnTo>
                    <a:pt x="3164" y="23"/>
                  </a:lnTo>
                  <a:lnTo>
                    <a:pt x="3214" y="16"/>
                  </a:lnTo>
                  <a:lnTo>
                    <a:pt x="3264" y="10"/>
                  </a:lnTo>
                  <a:lnTo>
                    <a:pt x="3316" y="6"/>
                  </a:lnTo>
                  <a:lnTo>
                    <a:pt x="3366" y="3"/>
                  </a:lnTo>
                  <a:lnTo>
                    <a:pt x="3416" y="0"/>
                  </a:lnTo>
                  <a:lnTo>
                    <a:pt x="3465" y="0"/>
                  </a:lnTo>
                  <a:lnTo>
                    <a:pt x="3515" y="0"/>
                  </a:lnTo>
                  <a:lnTo>
                    <a:pt x="3567" y="0"/>
                  </a:lnTo>
                  <a:lnTo>
                    <a:pt x="3617" y="3"/>
                  </a:lnTo>
                  <a:lnTo>
                    <a:pt x="3667" y="5"/>
                  </a:lnTo>
                  <a:lnTo>
                    <a:pt x="3716" y="10"/>
                  </a:lnTo>
                  <a:lnTo>
                    <a:pt x="3768" y="15"/>
                  </a:lnTo>
                  <a:lnTo>
                    <a:pt x="3818" y="21"/>
                  </a:lnTo>
                  <a:lnTo>
                    <a:pt x="3868" y="30"/>
                  </a:lnTo>
                  <a:lnTo>
                    <a:pt x="3918" y="38"/>
                  </a:lnTo>
                  <a:lnTo>
                    <a:pt x="3968" y="48"/>
                  </a:lnTo>
                  <a:lnTo>
                    <a:pt x="4019" y="58"/>
                  </a:lnTo>
                  <a:lnTo>
                    <a:pt x="4069" y="69"/>
                  </a:lnTo>
                  <a:lnTo>
                    <a:pt x="4119" y="81"/>
                  </a:lnTo>
                  <a:lnTo>
                    <a:pt x="4169" y="94"/>
                  </a:lnTo>
                  <a:lnTo>
                    <a:pt x="4219" y="108"/>
                  </a:lnTo>
                  <a:lnTo>
                    <a:pt x="4270" y="123"/>
                  </a:lnTo>
                  <a:lnTo>
                    <a:pt x="4320" y="139"/>
                  </a:lnTo>
                  <a:lnTo>
                    <a:pt x="4370" y="154"/>
                  </a:lnTo>
                  <a:lnTo>
                    <a:pt x="4420" y="171"/>
                  </a:lnTo>
                  <a:lnTo>
                    <a:pt x="4471" y="189"/>
                  </a:lnTo>
                  <a:lnTo>
                    <a:pt x="4521" y="206"/>
                  </a:lnTo>
                  <a:lnTo>
                    <a:pt x="4571" y="224"/>
                  </a:lnTo>
                  <a:lnTo>
                    <a:pt x="4621" y="242"/>
                  </a:lnTo>
                  <a:lnTo>
                    <a:pt x="4671" y="262"/>
                  </a:lnTo>
                  <a:lnTo>
                    <a:pt x="4723" y="282"/>
                  </a:lnTo>
                  <a:lnTo>
                    <a:pt x="4772" y="301"/>
                  </a:lnTo>
                  <a:lnTo>
                    <a:pt x="4822" y="321"/>
                  </a:lnTo>
                  <a:lnTo>
                    <a:pt x="4872" y="340"/>
                  </a:lnTo>
                  <a:lnTo>
                    <a:pt x="4922" y="360"/>
                  </a:lnTo>
                  <a:lnTo>
                    <a:pt x="4974" y="380"/>
                  </a:lnTo>
                  <a:lnTo>
                    <a:pt x="5024" y="402"/>
                  </a:lnTo>
                  <a:lnTo>
                    <a:pt x="5073" y="422"/>
                  </a:lnTo>
                  <a:lnTo>
                    <a:pt x="5123" y="442"/>
                  </a:lnTo>
                  <a:lnTo>
                    <a:pt x="5173" y="462"/>
                  </a:lnTo>
                  <a:lnTo>
                    <a:pt x="5225" y="482"/>
                  </a:lnTo>
                  <a:lnTo>
                    <a:pt x="5275" y="500"/>
                  </a:lnTo>
                  <a:lnTo>
                    <a:pt x="5324" y="520"/>
                  </a:lnTo>
                  <a:lnTo>
                    <a:pt x="5374" y="540"/>
                  </a:lnTo>
                  <a:lnTo>
                    <a:pt x="5426" y="558"/>
                  </a:lnTo>
                  <a:lnTo>
                    <a:pt x="5476" y="577"/>
                  </a:lnTo>
                  <a:lnTo>
                    <a:pt x="5526" y="595"/>
                  </a:lnTo>
                  <a:lnTo>
                    <a:pt x="5576" y="613"/>
                  </a:lnTo>
                  <a:lnTo>
                    <a:pt x="5625" y="630"/>
                  </a:lnTo>
                  <a:lnTo>
                    <a:pt x="5677" y="646"/>
                  </a:lnTo>
                  <a:lnTo>
                    <a:pt x="5727" y="663"/>
                  </a:lnTo>
                  <a:lnTo>
                    <a:pt x="5777" y="680"/>
                  </a:lnTo>
                  <a:lnTo>
                    <a:pt x="5827" y="695"/>
                  </a:lnTo>
                  <a:lnTo>
                    <a:pt x="5877" y="710"/>
                  </a:lnTo>
                  <a:lnTo>
                    <a:pt x="5928" y="725"/>
                  </a:lnTo>
                  <a:lnTo>
                    <a:pt x="5978" y="740"/>
                  </a:lnTo>
                  <a:lnTo>
                    <a:pt x="6028" y="753"/>
                  </a:lnTo>
                  <a:lnTo>
                    <a:pt x="6078" y="766"/>
                  </a:lnTo>
                  <a:lnTo>
                    <a:pt x="6128" y="778"/>
                  </a:lnTo>
                  <a:lnTo>
                    <a:pt x="6179" y="791"/>
                  </a:lnTo>
                  <a:lnTo>
                    <a:pt x="6229" y="803"/>
                  </a:lnTo>
                  <a:lnTo>
                    <a:pt x="6279" y="814"/>
                  </a:lnTo>
                  <a:lnTo>
                    <a:pt x="6329" y="824"/>
                  </a:lnTo>
                  <a:lnTo>
                    <a:pt x="6380" y="834"/>
                  </a:lnTo>
                  <a:lnTo>
                    <a:pt x="6430" y="844"/>
                  </a:lnTo>
                  <a:lnTo>
                    <a:pt x="6480" y="854"/>
                  </a:lnTo>
                  <a:lnTo>
                    <a:pt x="6530" y="863"/>
                  </a:lnTo>
                  <a:lnTo>
                    <a:pt x="6580" y="871"/>
                  </a:lnTo>
                  <a:lnTo>
                    <a:pt x="6632" y="879"/>
                  </a:lnTo>
                  <a:lnTo>
                    <a:pt x="6681" y="886"/>
                  </a:lnTo>
                  <a:lnTo>
                    <a:pt x="6731" y="894"/>
                  </a:lnTo>
                  <a:lnTo>
                    <a:pt x="6781" y="901"/>
                  </a:lnTo>
                  <a:lnTo>
                    <a:pt x="6831" y="907"/>
                  </a:lnTo>
                  <a:lnTo>
                    <a:pt x="6883" y="912"/>
                  </a:lnTo>
                  <a:lnTo>
                    <a:pt x="6932" y="919"/>
                  </a:lnTo>
                  <a:lnTo>
                    <a:pt x="6982" y="924"/>
                  </a:lnTo>
                  <a:lnTo>
                    <a:pt x="7032" y="929"/>
                  </a:lnTo>
                  <a:lnTo>
                    <a:pt x="7082" y="934"/>
                  </a:lnTo>
                  <a:lnTo>
                    <a:pt x="7134" y="937"/>
                  </a:lnTo>
                  <a:lnTo>
                    <a:pt x="7184" y="942"/>
                  </a:lnTo>
                  <a:lnTo>
                    <a:pt x="7233" y="946"/>
                  </a:lnTo>
                  <a:lnTo>
                    <a:pt x="7283" y="949"/>
                  </a:lnTo>
                  <a:lnTo>
                    <a:pt x="7335" y="952"/>
                  </a:lnTo>
                  <a:lnTo>
                    <a:pt x="7385" y="956"/>
                  </a:lnTo>
                  <a:lnTo>
                    <a:pt x="7435" y="959"/>
                  </a:lnTo>
                  <a:lnTo>
                    <a:pt x="7485" y="961"/>
                  </a:lnTo>
                  <a:lnTo>
                    <a:pt x="7534" y="964"/>
                  </a:lnTo>
                  <a:lnTo>
                    <a:pt x="7586" y="966"/>
                  </a:lnTo>
                  <a:lnTo>
                    <a:pt x="7636" y="967"/>
                  </a:lnTo>
                  <a:lnTo>
                    <a:pt x="7686" y="969"/>
                  </a:lnTo>
                  <a:lnTo>
                    <a:pt x="7736" y="972"/>
                  </a:lnTo>
                  <a:lnTo>
                    <a:pt x="7786" y="972"/>
                  </a:lnTo>
                  <a:lnTo>
                    <a:pt x="7837" y="974"/>
                  </a:lnTo>
                  <a:lnTo>
                    <a:pt x="7887" y="976"/>
                  </a:lnTo>
                </a:path>
              </a:pathLst>
            </a:custGeom>
            <a:solidFill>
              <a:srgbClr val="FFCCFF">
                <a:alpha val="50196"/>
              </a:srgbClr>
            </a:solidFill>
            <a:ln w="33338">
              <a:solidFill>
                <a:srgbClr val="FF00FF"/>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32" name="Freeform 70"/>
            <p:cNvSpPr>
              <a:spLocks/>
            </p:cNvSpPr>
            <p:nvPr/>
          </p:nvSpPr>
          <p:spPr bwMode="auto">
            <a:xfrm>
              <a:off x="1122363" y="5510213"/>
              <a:ext cx="9451975" cy="365125"/>
            </a:xfrm>
            <a:custGeom>
              <a:avLst/>
              <a:gdLst>
                <a:gd name="T0" fmla="*/ 150 w 11906"/>
                <a:gd name="T1" fmla="*/ 363 h 461"/>
                <a:gd name="T2" fmla="*/ 351 w 11906"/>
                <a:gd name="T3" fmla="*/ 348 h 461"/>
                <a:gd name="T4" fmla="*/ 552 w 11906"/>
                <a:gd name="T5" fmla="*/ 331 h 461"/>
                <a:gd name="T6" fmla="*/ 753 w 11906"/>
                <a:gd name="T7" fmla="*/ 315 h 461"/>
                <a:gd name="T8" fmla="*/ 954 w 11906"/>
                <a:gd name="T9" fmla="*/ 296 h 461"/>
                <a:gd name="T10" fmla="*/ 1156 w 11906"/>
                <a:gd name="T11" fmla="*/ 278 h 461"/>
                <a:gd name="T12" fmla="*/ 1355 w 11906"/>
                <a:gd name="T13" fmla="*/ 260 h 461"/>
                <a:gd name="T14" fmla="*/ 1556 w 11906"/>
                <a:gd name="T15" fmla="*/ 240 h 461"/>
                <a:gd name="T16" fmla="*/ 1758 w 11906"/>
                <a:gd name="T17" fmla="*/ 220 h 461"/>
                <a:gd name="T18" fmla="*/ 1959 w 11906"/>
                <a:gd name="T19" fmla="*/ 200 h 461"/>
                <a:gd name="T20" fmla="*/ 2160 w 11906"/>
                <a:gd name="T21" fmla="*/ 180 h 461"/>
                <a:gd name="T22" fmla="*/ 2361 w 11906"/>
                <a:gd name="T23" fmla="*/ 160 h 461"/>
                <a:gd name="T24" fmla="*/ 2561 w 11906"/>
                <a:gd name="T25" fmla="*/ 140 h 461"/>
                <a:gd name="T26" fmla="*/ 2762 w 11906"/>
                <a:gd name="T27" fmla="*/ 122 h 461"/>
                <a:gd name="T28" fmla="*/ 2963 w 11906"/>
                <a:gd name="T29" fmla="*/ 104 h 461"/>
                <a:gd name="T30" fmla="*/ 3164 w 11906"/>
                <a:gd name="T31" fmla="*/ 85 h 461"/>
                <a:gd name="T32" fmla="*/ 3366 w 11906"/>
                <a:gd name="T33" fmla="*/ 70 h 461"/>
                <a:gd name="T34" fmla="*/ 3567 w 11906"/>
                <a:gd name="T35" fmla="*/ 55 h 461"/>
                <a:gd name="T36" fmla="*/ 3768 w 11906"/>
                <a:gd name="T37" fmla="*/ 42 h 461"/>
                <a:gd name="T38" fmla="*/ 3968 w 11906"/>
                <a:gd name="T39" fmla="*/ 30 h 461"/>
                <a:gd name="T40" fmla="*/ 4169 w 11906"/>
                <a:gd name="T41" fmla="*/ 20 h 461"/>
                <a:gd name="T42" fmla="*/ 4370 w 11906"/>
                <a:gd name="T43" fmla="*/ 12 h 461"/>
                <a:gd name="T44" fmla="*/ 4571 w 11906"/>
                <a:gd name="T45" fmla="*/ 5 h 461"/>
                <a:gd name="T46" fmla="*/ 4772 w 11906"/>
                <a:gd name="T47" fmla="*/ 2 h 461"/>
                <a:gd name="T48" fmla="*/ 4974 w 11906"/>
                <a:gd name="T49" fmla="*/ 0 h 461"/>
                <a:gd name="T50" fmla="*/ 5173 w 11906"/>
                <a:gd name="T51" fmla="*/ 2 h 461"/>
                <a:gd name="T52" fmla="*/ 5374 w 11906"/>
                <a:gd name="T53" fmla="*/ 5 h 461"/>
                <a:gd name="T54" fmla="*/ 5576 w 11906"/>
                <a:gd name="T55" fmla="*/ 10 h 461"/>
                <a:gd name="T56" fmla="*/ 5777 w 11906"/>
                <a:gd name="T57" fmla="*/ 17 h 461"/>
                <a:gd name="T58" fmla="*/ 5978 w 11906"/>
                <a:gd name="T59" fmla="*/ 27 h 461"/>
                <a:gd name="T60" fmla="*/ 6179 w 11906"/>
                <a:gd name="T61" fmla="*/ 37 h 461"/>
                <a:gd name="T62" fmla="*/ 6380 w 11906"/>
                <a:gd name="T63" fmla="*/ 50 h 461"/>
                <a:gd name="T64" fmla="*/ 6580 w 11906"/>
                <a:gd name="T65" fmla="*/ 65 h 461"/>
                <a:gd name="T66" fmla="*/ 6781 w 11906"/>
                <a:gd name="T67" fmla="*/ 80 h 461"/>
                <a:gd name="T68" fmla="*/ 6982 w 11906"/>
                <a:gd name="T69" fmla="*/ 99 h 461"/>
                <a:gd name="T70" fmla="*/ 7184 w 11906"/>
                <a:gd name="T71" fmla="*/ 117 h 461"/>
                <a:gd name="T72" fmla="*/ 7385 w 11906"/>
                <a:gd name="T73" fmla="*/ 135 h 461"/>
                <a:gd name="T74" fmla="*/ 7586 w 11906"/>
                <a:gd name="T75" fmla="*/ 155 h 461"/>
                <a:gd name="T76" fmla="*/ 7786 w 11906"/>
                <a:gd name="T77" fmla="*/ 175 h 461"/>
                <a:gd name="T78" fmla="*/ 7987 w 11906"/>
                <a:gd name="T79" fmla="*/ 195 h 461"/>
                <a:gd name="T80" fmla="*/ 8188 w 11906"/>
                <a:gd name="T81" fmla="*/ 215 h 461"/>
                <a:gd name="T82" fmla="*/ 8389 w 11906"/>
                <a:gd name="T83" fmla="*/ 235 h 461"/>
                <a:gd name="T84" fmla="*/ 8590 w 11906"/>
                <a:gd name="T85" fmla="*/ 253 h 461"/>
                <a:gd name="T86" fmla="*/ 8792 w 11906"/>
                <a:gd name="T87" fmla="*/ 273 h 461"/>
                <a:gd name="T88" fmla="*/ 8993 w 11906"/>
                <a:gd name="T89" fmla="*/ 291 h 461"/>
                <a:gd name="T90" fmla="*/ 9192 w 11906"/>
                <a:gd name="T91" fmla="*/ 310 h 461"/>
                <a:gd name="T92" fmla="*/ 9394 w 11906"/>
                <a:gd name="T93" fmla="*/ 326 h 461"/>
                <a:gd name="T94" fmla="*/ 9595 w 11906"/>
                <a:gd name="T95" fmla="*/ 343 h 461"/>
                <a:gd name="T96" fmla="*/ 9796 w 11906"/>
                <a:gd name="T97" fmla="*/ 358 h 461"/>
                <a:gd name="T98" fmla="*/ 9997 w 11906"/>
                <a:gd name="T99" fmla="*/ 373 h 461"/>
                <a:gd name="T100" fmla="*/ 10198 w 11906"/>
                <a:gd name="T101" fmla="*/ 386 h 461"/>
                <a:gd name="T102" fmla="*/ 10398 w 11906"/>
                <a:gd name="T103" fmla="*/ 398 h 461"/>
                <a:gd name="T104" fmla="*/ 10599 w 11906"/>
                <a:gd name="T105" fmla="*/ 409 h 461"/>
                <a:gd name="T106" fmla="*/ 10800 w 11906"/>
                <a:gd name="T107" fmla="*/ 419 h 461"/>
                <a:gd name="T108" fmla="*/ 11002 w 11906"/>
                <a:gd name="T109" fmla="*/ 429 h 461"/>
                <a:gd name="T110" fmla="*/ 11203 w 11906"/>
                <a:gd name="T111" fmla="*/ 438 h 461"/>
                <a:gd name="T112" fmla="*/ 11404 w 11906"/>
                <a:gd name="T113" fmla="*/ 446 h 461"/>
                <a:gd name="T114" fmla="*/ 11604 w 11906"/>
                <a:gd name="T115" fmla="*/ 453 h 461"/>
                <a:gd name="T116" fmla="*/ 11805 w 11906"/>
                <a:gd name="T117" fmla="*/ 458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906" h="461">
                  <a:moveTo>
                    <a:pt x="0" y="373"/>
                  </a:moveTo>
                  <a:lnTo>
                    <a:pt x="50" y="370"/>
                  </a:lnTo>
                  <a:lnTo>
                    <a:pt x="100" y="366"/>
                  </a:lnTo>
                  <a:lnTo>
                    <a:pt x="150" y="363"/>
                  </a:lnTo>
                  <a:lnTo>
                    <a:pt x="201" y="358"/>
                  </a:lnTo>
                  <a:lnTo>
                    <a:pt x="251" y="355"/>
                  </a:lnTo>
                  <a:lnTo>
                    <a:pt x="301" y="351"/>
                  </a:lnTo>
                  <a:lnTo>
                    <a:pt x="351" y="348"/>
                  </a:lnTo>
                  <a:lnTo>
                    <a:pt x="401" y="343"/>
                  </a:lnTo>
                  <a:lnTo>
                    <a:pt x="452" y="340"/>
                  </a:lnTo>
                  <a:lnTo>
                    <a:pt x="502" y="335"/>
                  </a:lnTo>
                  <a:lnTo>
                    <a:pt x="552" y="331"/>
                  </a:lnTo>
                  <a:lnTo>
                    <a:pt x="602" y="328"/>
                  </a:lnTo>
                  <a:lnTo>
                    <a:pt x="652" y="323"/>
                  </a:lnTo>
                  <a:lnTo>
                    <a:pt x="703" y="320"/>
                  </a:lnTo>
                  <a:lnTo>
                    <a:pt x="753" y="315"/>
                  </a:lnTo>
                  <a:lnTo>
                    <a:pt x="803" y="310"/>
                  </a:lnTo>
                  <a:lnTo>
                    <a:pt x="853" y="306"/>
                  </a:lnTo>
                  <a:lnTo>
                    <a:pt x="905" y="301"/>
                  </a:lnTo>
                  <a:lnTo>
                    <a:pt x="954" y="296"/>
                  </a:lnTo>
                  <a:lnTo>
                    <a:pt x="1004" y="293"/>
                  </a:lnTo>
                  <a:lnTo>
                    <a:pt x="1054" y="288"/>
                  </a:lnTo>
                  <a:lnTo>
                    <a:pt x="1104" y="283"/>
                  </a:lnTo>
                  <a:lnTo>
                    <a:pt x="1156" y="278"/>
                  </a:lnTo>
                  <a:lnTo>
                    <a:pt x="1206" y="273"/>
                  </a:lnTo>
                  <a:lnTo>
                    <a:pt x="1255" y="270"/>
                  </a:lnTo>
                  <a:lnTo>
                    <a:pt x="1305" y="265"/>
                  </a:lnTo>
                  <a:lnTo>
                    <a:pt x="1355" y="260"/>
                  </a:lnTo>
                  <a:lnTo>
                    <a:pt x="1407" y="255"/>
                  </a:lnTo>
                  <a:lnTo>
                    <a:pt x="1457" y="250"/>
                  </a:lnTo>
                  <a:lnTo>
                    <a:pt x="1507" y="245"/>
                  </a:lnTo>
                  <a:lnTo>
                    <a:pt x="1556" y="240"/>
                  </a:lnTo>
                  <a:lnTo>
                    <a:pt x="1606" y="235"/>
                  </a:lnTo>
                  <a:lnTo>
                    <a:pt x="1658" y="230"/>
                  </a:lnTo>
                  <a:lnTo>
                    <a:pt x="1708" y="225"/>
                  </a:lnTo>
                  <a:lnTo>
                    <a:pt x="1758" y="220"/>
                  </a:lnTo>
                  <a:lnTo>
                    <a:pt x="1808" y="215"/>
                  </a:lnTo>
                  <a:lnTo>
                    <a:pt x="1859" y="210"/>
                  </a:lnTo>
                  <a:lnTo>
                    <a:pt x="1909" y="205"/>
                  </a:lnTo>
                  <a:lnTo>
                    <a:pt x="1959" y="200"/>
                  </a:lnTo>
                  <a:lnTo>
                    <a:pt x="2009" y="195"/>
                  </a:lnTo>
                  <a:lnTo>
                    <a:pt x="2059" y="190"/>
                  </a:lnTo>
                  <a:lnTo>
                    <a:pt x="2110" y="185"/>
                  </a:lnTo>
                  <a:lnTo>
                    <a:pt x="2160" y="180"/>
                  </a:lnTo>
                  <a:lnTo>
                    <a:pt x="2210" y="175"/>
                  </a:lnTo>
                  <a:lnTo>
                    <a:pt x="2260" y="170"/>
                  </a:lnTo>
                  <a:lnTo>
                    <a:pt x="2310" y="165"/>
                  </a:lnTo>
                  <a:lnTo>
                    <a:pt x="2361" y="160"/>
                  </a:lnTo>
                  <a:lnTo>
                    <a:pt x="2411" y="155"/>
                  </a:lnTo>
                  <a:lnTo>
                    <a:pt x="2461" y="150"/>
                  </a:lnTo>
                  <a:lnTo>
                    <a:pt x="2511" y="145"/>
                  </a:lnTo>
                  <a:lnTo>
                    <a:pt x="2561" y="140"/>
                  </a:lnTo>
                  <a:lnTo>
                    <a:pt x="2612" y="135"/>
                  </a:lnTo>
                  <a:lnTo>
                    <a:pt x="2662" y="130"/>
                  </a:lnTo>
                  <a:lnTo>
                    <a:pt x="2712" y="127"/>
                  </a:lnTo>
                  <a:lnTo>
                    <a:pt x="2762" y="122"/>
                  </a:lnTo>
                  <a:lnTo>
                    <a:pt x="2814" y="117"/>
                  </a:lnTo>
                  <a:lnTo>
                    <a:pt x="2863" y="112"/>
                  </a:lnTo>
                  <a:lnTo>
                    <a:pt x="2913" y="107"/>
                  </a:lnTo>
                  <a:lnTo>
                    <a:pt x="2963" y="104"/>
                  </a:lnTo>
                  <a:lnTo>
                    <a:pt x="3013" y="99"/>
                  </a:lnTo>
                  <a:lnTo>
                    <a:pt x="3065" y="94"/>
                  </a:lnTo>
                  <a:lnTo>
                    <a:pt x="3115" y="90"/>
                  </a:lnTo>
                  <a:lnTo>
                    <a:pt x="3164" y="85"/>
                  </a:lnTo>
                  <a:lnTo>
                    <a:pt x="3214" y="82"/>
                  </a:lnTo>
                  <a:lnTo>
                    <a:pt x="3264" y="77"/>
                  </a:lnTo>
                  <a:lnTo>
                    <a:pt x="3316" y="74"/>
                  </a:lnTo>
                  <a:lnTo>
                    <a:pt x="3366" y="70"/>
                  </a:lnTo>
                  <a:lnTo>
                    <a:pt x="3416" y="65"/>
                  </a:lnTo>
                  <a:lnTo>
                    <a:pt x="3465" y="62"/>
                  </a:lnTo>
                  <a:lnTo>
                    <a:pt x="3515" y="59"/>
                  </a:lnTo>
                  <a:lnTo>
                    <a:pt x="3567" y="55"/>
                  </a:lnTo>
                  <a:lnTo>
                    <a:pt x="3617" y="52"/>
                  </a:lnTo>
                  <a:lnTo>
                    <a:pt x="3667" y="47"/>
                  </a:lnTo>
                  <a:lnTo>
                    <a:pt x="3716" y="45"/>
                  </a:lnTo>
                  <a:lnTo>
                    <a:pt x="3768" y="42"/>
                  </a:lnTo>
                  <a:lnTo>
                    <a:pt x="3818" y="39"/>
                  </a:lnTo>
                  <a:lnTo>
                    <a:pt x="3868" y="35"/>
                  </a:lnTo>
                  <a:lnTo>
                    <a:pt x="3918" y="32"/>
                  </a:lnTo>
                  <a:lnTo>
                    <a:pt x="3968" y="30"/>
                  </a:lnTo>
                  <a:lnTo>
                    <a:pt x="4019" y="27"/>
                  </a:lnTo>
                  <a:lnTo>
                    <a:pt x="4069" y="24"/>
                  </a:lnTo>
                  <a:lnTo>
                    <a:pt x="4119" y="22"/>
                  </a:lnTo>
                  <a:lnTo>
                    <a:pt x="4169" y="20"/>
                  </a:lnTo>
                  <a:lnTo>
                    <a:pt x="4219" y="17"/>
                  </a:lnTo>
                  <a:lnTo>
                    <a:pt x="4270" y="15"/>
                  </a:lnTo>
                  <a:lnTo>
                    <a:pt x="4320" y="14"/>
                  </a:lnTo>
                  <a:lnTo>
                    <a:pt x="4370" y="12"/>
                  </a:lnTo>
                  <a:lnTo>
                    <a:pt x="4420" y="10"/>
                  </a:lnTo>
                  <a:lnTo>
                    <a:pt x="4471" y="9"/>
                  </a:lnTo>
                  <a:lnTo>
                    <a:pt x="4521" y="7"/>
                  </a:lnTo>
                  <a:lnTo>
                    <a:pt x="4571" y="5"/>
                  </a:lnTo>
                  <a:lnTo>
                    <a:pt x="4621" y="5"/>
                  </a:lnTo>
                  <a:lnTo>
                    <a:pt x="4671" y="4"/>
                  </a:lnTo>
                  <a:lnTo>
                    <a:pt x="4723" y="4"/>
                  </a:lnTo>
                  <a:lnTo>
                    <a:pt x="4772" y="2"/>
                  </a:lnTo>
                  <a:lnTo>
                    <a:pt x="4822" y="2"/>
                  </a:lnTo>
                  <a:lnTo>
                    <a:pt x="4872" y="2"/>
                  </a:lnTo>
                  <a:lnTo>
                    <a:pt x="4922" y="2"/>
                  </a:lnTo>
                  <a:lnTo>
                    <a:pt x="4974" y="0"/>
                  </a:lnTo>
                  <a:lnTo>
                    <a:pt x="5024" y="0"/>
                  </a:lnTo>
                  <a:lnTo>
                    <a:pt x="5073" y="2"/>
                  </a:lnTo>
                  <a:lnTo>
                    <a:pt x="5123" y="2"/>
                  </a:lnTo>
                  <a:lnTo>
                    <a:pt x="5173" y="2"/>
                  </a:lnTo>
                  <a:lnTo>
                    <a:pt x="5225" y="2"/>
                  </a:lnTo>
                  <a:lnTo>
                    <a:pt x="5275" y="4"/>
                  </a:lnTo>
                  <a:lnTo>
                    <a:pt x="5324" y="4"/>
                  </a:lnTo>
                  <a:lnTo>
                    <a:pt x="5374" y="5"/>
                  </a:lnTo>
                  <a:lnTo>
                    <a:pt x="5426" y="5"/>
                  </a:lnTo>
                  <a:lnTo>
                    <a:pt x="5476" y="7"/>
                  </a:lnTo>
                  <a:lnTo>
                    <a:pt x="5526" y="9"/>
                  </a:lnTo>
                  <a:lnTo>
                    <a:pt x="5576" y="10"/>
                  </a:lnTo>
                  <a:lnTo>
                    <a:pt x="5625" y="12"/>
                  </a:lnTo>
                  <a:lnTo>
                    <a:pt x="5677" y="14"/>
                  </a:lnTo>
                  <a:lnTo>
                    <a:pt x="5727" y="15"/>
                  </a:lnTo>
                  <a:lnTo>
                    <a:pt x="5777" y="17"/>
                  </a:lnTo>
                  <a:lnTo>
                    <a:pt x="5827" y="19"/>
                  </a:lnTo>
                  <a:lnTo>
                    <a:pt x="5877" y="22"/>
                  </a:lnTo>
                  <a:lnTo>
                    <a:pt x="5928" y="24"/>
                  </a:lnTo>
                  <a:lnTo>
                    <a:pt x="5978" y="27"/>
                  </a:lnTo>
                  <a:lnTo>
                    <a:pt x="6028" y="29"/>
                  </a:lnTo>
                  <a:lnTo>
                    <a:pt x="6078" y="32"/>
                  </a:lnTo>
                  <a:lnTo>
                    <a:pt x="6128" y="35"/>
                  </a:lnTo>
                  <a:lnTo>
                    <a:pt x="6179" y="37"/>
                  </a:lnTo>
                  <a:lnTo>
                    <a:pt x="6229" y="40"/>
                  </a:lnTo>
                  <a:lnTo>
                    <a:pt x="6279" y="44"/>
                  </a:lnTo>
                  <a:lnTo>
                    <a:pt x="6329" y="47"/>
                  </a:lnTo>
                  <a:lnTo>
                    <a:pt x="6380" y="50"/>
                  </a:lnTo>
                  <a:lnTo>
                    <a:pt x="6430" y="54"/>
                  </a:lnTo>
                  <a:lnTo>
                    <a:pt x="6480" y="57"/>
                  </a:lnTo>
                  <a:lnTo>
                    <a:pt x="6530" y="62"/>
                  </a:lnTo>
                  <a:lnTo>
                    <a:pt x="6580" y="65"/>
                  </a:lnTo>
                  <a:lnTo>
                    <a:pt x="6632" y="69"/>
                  </a:lnTo>
                  <a:lnTo>
                    <a:pt x="6681" y="74"/>
                  </a:lnTo>
                  <a:lnTo>
                    <a:pt x="6731" y="77"/>
                  </a:lnTo>
                  <a:lnTo>
                    <a:pt x="6781" y="80"/>
                  </a:lnTo>
                  <a:lnTo>
                    <a:pt x="6831" y="85"/>
                  </a:lnTo>
                  <a:lnTo>
                    <a:pt x="6883" y="89"/>
                  </a:lnTo>
                  <a:lnTo>
                    <a:pt x="6932" y="94"/>
                  </a:lnTo>
                  <a:lnTo>
                    <a:pt x="6982" y="99"/>
                  </a:lnTo>
                  <a:lnTo>
                    <a:pt x="7032" y="102"/>
                  </a:lnTo>
                  <a:lnTo>
                    <a:pt x="7082" y="107"/>
                  </a:lnTo>
                  <a:lnTo>
                    <a:pt x="7134" y="112"/>
                  </a:lnTo>
                  <a:lnTo>
                    <a:pt x="7184" y="117"/>
                  </a:lnTo>
                  <a:lnTo>
                    <a:pt x="7233" y="120"/>
                  </a:lnTo>
                  <a:lnTo>
                    <a:pt x="7283" y="125"/>
                  </a:lnTo>
                  <a:lnTo>
                    <a:pt x="7335" y="130"/>
                  </a:lnTo>
                  <a:lnTo>
                    <a:pt x="7385" y="135"/>
                  </a:lnTo>
                  <a:lnTo>
                    <a:pt x="7435" y="140"/>
                  </a:lnTo>
                  <a:lnTo>
                    <a:pt x="7485" y="145"/>
                  </a:lnTo>
                  <a:lnTo>
                    <a:pt x="7534" y="150"/>
                  </a:lnTo>
                  <a:lnTo>
                    <a:pt x="7586" y="155"/>
                  </a:lnTo>
                  <a:lnTo>
                    <a:pt x="7636" y="160"/>
                  </a:lnTo>
                  <a:lnTo>
                    <a:pt x="7686" y="165"/>
                  </a:lnTo>
                  <a:lnTo>
                    <a:pt x="7736" y="170"/>
                  </a:lnTo>
                  <a:lnTo>
                    <a:pt x="7786" y="175"/>
                  </a:lnTo>
                  <a:lnTo>
                    <a:pt x="7837" y="180"/>
                  </a:lnTo>
                  <a:lnTo>
                    <a:pt x="7887" y="185"/>
                  </a:lnTo>
                  <a:lnTo>
                    <a:pt x="7937" y="190"/>
                  </a:lnTo>
                  <a:lnTo>
                    <a:pt x="7987" y="195"/>
                  </a:lnTo>
                  <a:lnTo>
                    <a:pt x="8037" y="200"/>
                  </a:lnTo>
                  <a:lnTo>
                    <a:pt x="8088" y="205"/>
                  </a:lnTo>
                  <a:lnTo>
                    <a:pt x="8138" y="210"/>
                  </a:lnTo>
                  <a:lnTo>
                    <a:pt x="8188" y="215"/>
                  </a:lnTo>
                  <a:lnTo>
                    <a:pt x="8238" y="220"/>
                  </a:lnTo>
                  <a:lnTo>
                    <a:pt x="8289" y="225"/>
                  </a:lnTo>
                  <a:lnTo>
                    <a:pt x="8339" y="230"/>
                  </a:lnTo>
                  <a:lnTo>
                    <a:pt x="8389" y="235"/>
                  </a:lnTo>
                  <a:lnTo>
                    <a:pt x="8439" y="240"/>
                  </a:lnTo>
                  <a:lnTo>
                    <a:pt x="8489" y="245"/>
                  </a:lnTo>
                  <a:lnTo>
                    <a:pt x="8540" y="250"/>
                  </a:lnTo>
                  <a:lnTo>
                    <a:pt x="8590" y="253"/>
                  </a:lnTo>
                  <a:lnTo>
                    <a:pt x="8640" y="258"/>
                  </a:lnTo>
                  <a:lnTo>
                    <a:pt x="8690" y="263"/>
                  </a:lnTo>
                  <a:lnTo>
                    <a:pt x="8740" y="268"/>
                  </a:lnTo>
                  <a:lnTo>
                    <a:pt x="8792" y="273"/>
                  </a:lnTo>
                  <a:lnTo>
                    <a:pt x="8841" y="278"/>
                  </a:lnTo>
                  <a:lnTo>
                    <a:pt x="8891" y="283"/>
                  </a:lnTo>
                  <a:lnTo>
                    <a:pt x="8941" y="286"/>
                  </a:lnTo>
                  <a:lnTo>
                    <a:pt x="8993" y="291"/>
                  </a:lnTo>
                  <a:lnTo>
                    <a:pt x="9043" y="296"/>
                  </a:lnTo>
                  <a:lnTo>
                    <a:pt x="9093" y="301"/>
                  </a:lnTo>
                  <a:lnTo>
                    <a:pt x="9142" y="305"/>
                  </a:lnTo>
                  <a:lnTo>
                    <a:pt x="9192" y="310"/>
                  </a:lnTo>
                  <a:lnTo>
                    <a:pt x="9244" y="315"/>
                  </a:lnTo>
                  <a:lnTo>
                    <a:pt x="9294" y="318"/>
                  </a:lnTo>
                  <a:lnTo>
                    <a:pt x="9344" y="323"/>
                  </a:lnTo>
                  <a:lnTo>
                    <a:pt x="9394" y="326"/>
                  </a:lnTo>
                  <a:lnTo>
                    <a:pt x="9443" y="331"/>
                  </a:lnTo>
                  <a:lnTo>
                    <a:pt x="9495" y="335"/>
                  </a:lnTo>
                  <a:lnTo>
                    <a:pt x="9545" y="340"/>
                  </a:lnTo>
                  <a:lnTo>
                    <a:pt x="9595" y="343"/>
                  </a:lnTo>
                  <a:lnTo>
                    <a:pt x="9645" y="346"/>
                  </a:lnTo>
                  <a:lnTo>
                    <a:pt x="9695" y="351"/>
                  </a:lnTo>
                  <a:lnTo>
                    <a:pt x="9746" y="355"/>
                  </a:lnTo>
                  <a:lnTo>
                    <a:pt x="9796" y="358"/>
                  </a:lnTo>
                  <a:lnTo>
                    <a:pt x="9846" y="361"/>
                  </a:lnTo>
                  <a:lnTo>
                    <a:pt x="9896" y="365"/>
                  </a:lnTo>
                  <a:lnTo>
                    <a:pt x="9947" y="370"/>
                  </a:lnTo>
                  <a:lnTo>
                    <a:pt x="9997" y="373"/>
                  </a:lnTo>
                  <a:lnTo>
                    <a:pt x="10047" y="376"/>
                  </a:lnTo>
                  <a:lnTo>
                    <a:pt x="10097" y="380"/>
                  </a:lnTo>
                  <a:lnTo>
                    <a:pt x="10147" y="383"/>
                  </a:lnTo>
                  <a:lnTo>
                    <a:pt x="10198" y="386"/>
                  </a:lnTo>
                  <a:lnTo>
                    <a:pt x="10248" y="390"/>
                  </a:lnTo>
                  <a:lnTo>
                    <a:pt x="10298" y="391"/>
                  </a:lnTo>
                  <a:lnTo>
                    <a:pt x="10348" y="395"/>
                  </a:lnTo>
                  <a:lnTo>
                    <a:pt x="10398" y="398"/>
                  </a:lnTo>
                  <a:lnTo>
                    <a:pt x="10449" y="401"/>
                  </a:lnTo>
                  <a:lnTo>
                    <a:pt x="10499" y="405"/>
                  </a:lnTo>
                  <a:lnTo>
                    <a:pt x="10549" y="406"/>
                  </a:lnTo>
                  <a:lnTo>
                    <a:pt x="10599" y="409"/>
                  </a:lnTo>
                  <a:lnTo>
                    <a:pt x="10649" y="413"/>
                  </a:lnTo>
                  <a:lnTo>
                    <a:pt x="10701" y="414"/>
                  </a:lnTo>
                  <a:lnTo>
                    <a:pt x="10750" y="418"/>
                  </a:lnTo>
                  <a:lnTo>
                    <a:pt x="10800" y="419"/>
                  </a:lnTo>
                  <a:lnTo>
                    <a:pt x="10850" y="423"/>
                  </a:lnTo>
                  <a:lnTo>
                    <a:pt x="10902" y="424"/>
                  </a:lnTo>
                  <a:lnTo>
                    <a:pt x="10952" y="428"/>
                  </a:lnTo>
                  <a:lnTo>
                    <a:pt x="11002" y="429"/>
                  </a:lnTo>
                  <a:lnTo>
                    <a:pt x="11051" y="431"/>
                  </a:lnTo>
                  <a:lnTo>
                    <a:pt x="11101" y="434"/>
                  </a:lnTo>
                  <a:lnTo>
                    <a:pt x="11153" y="436"/>
                  </a:lnTo>
                  <a:lnTo>
                    <a:pt x="11203" y="438"/>
                  </a:lnTo>
                  <a:lnTo>
                    <a:pt x="11253" y="439"/>
                  </a:lnTo>
                  <a:lnTo>
                    <a:pt x="11303" y="441"/>
                  </a:lnTo>
                  <a:lnTo>
                    <a:pt x="11352" y="444"/>
                  </a:lnTo>
                  <a:lnTo>
                    <a:pt x="11404" y="446"/>
                  </a:lnTo>
                  <a:lnTo>
                    <a:pt x="11454" y="448"/>
                  </a:lnTo>
                  <a:lnTo>
                    <a:pt x="11504" y="449"/>
                  </a:lnTo>
                  <a:lnTo>
                    <a:pt x="11554" y="451"/>
                  </a:lnTo>
                  <a:lnTo>
                    <a:pt x="11604" y="453"/>
                  </a:lnTo>
                  <a:lnTo>
                    <a:pt x="11655" y="454"/>
                  </a:lnTo>
                  <a:lnTo>
                    <a:pt x="11705" y="456"/>
                  </a:lnTo>
                  <a:lnTo>
                    <a:pt x="11755" y="458"/>
                  </a:lnTo>
                  <a:lnTo>
                    <a:pt x="11805" y="458"/>
                  </a:lnTo>
                  <a:lnTo>
                    <a:pt x="11856" y="459"/>
                  </a:lnTo>
                  <a:lnTo>
                    <a:pt x="11906" y="461"/>
                  </a:lnTo>
                </a:path>
              </a:pathLst>
            </a:custGeom>
            <a:solidFill>
              <a:srgbClr val="F2F2F2">
                <a:alpha val="40000"/>
              </a:srgbClr>
            </a:solidFill>
            <a:ln w="33338">
              <a:solidFill>
                <a:srgbClr val="C0C0C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133" name="Freeform 71"/>
            <p:cNvSpPr>
              <a:spLocks/>
            </p:cNvSpPr>
            <p:nvPr/>
          </p:nvSpPr>
          <p:spPr bwMode="auto">
            <a:xfrm>
              <a:off x="10574338" y="5875338"/>
              <a:ext cx="77788" cy="3175"/>
            </a:xfrm>
            <a:custGeom>
              <a:avLst/>
              <a:gdLst>
                <a:gd name="T0" fmla="*/ 0 w 100"/>
                <a:gd name="T1" fmla="*/ 0 h 3"/>
                <a:gd name="T2" fmla="*/ 50 w 100"/>
                <a:gd name="T3" fmla="*/ 2 h 3"/>
                <a:gd name="T4" fmla="*/ 100 w 100"/>
                <a:gd name="T5" fmla="*/ 3 h 3"/>
              </a:gdLst>
              <a:ahLst/>
              <a:cxnLst>
                <a:cxn ang="0">
                  <a:pos x="T0" y="T1"/>
                </a:cxn>
                <a:cxn ang="0">
                  <a:pos x="T2" y="T3"/>
                </a:cxn>
                <a:cxn ang="0">
                  <a:pos x="T4" y="T5"/>
                </a:cxn>
              </a:cxnLst>
              <a:rect l="0" t="0" r="r" b="b"/>
              <a:pathLst>
                <a:path w="100" h="3">
                  <a:moveTo>
                    <a:pt x="0" y="0"/>
                  </a:moveTo>
                  <a:lnTo>
                    <a:pt x="50" y="2"/>
                  </a:lnTo>
                  <a:lnTo>
                    <a:pt x="100" y="3"/>
                  </a:lnTo>
                </a:path>
              </a:pathLst>
            </a:custGeom>
            <a:noFill/>
            <a:ln w="33338">
              <a:solidFill>
                <a:srgbClr val="C0C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
            <p:cNvSpPr>
              <a:spLocks noChangeShapeType="1"/>
            </p:cNvSpPr>
            <p:nvPr/>
          </p:nvSpPr>
          <p:spPr bwMode="auto">
            <a:xfrm rot="5400000" flipV="1">
              <a:off x="5840809" y="1127126"/>
              <a:ext cx="15081" cy="95678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3" name="Textfeld 5">
            <a:extLst>
              <a:ext uri="{FF2B5EF4-FFF2-40B4-BE49-F238E27FC236}">
                <a16:creationId xmlns:a16="http://schemas.microsoft.com/office/drawing/2014/main" id="{28BE4EA2-3F4D-4F6A-ADDB-CB9698C9650E}"/>
              </a:ext>
            </a:extLst>
          </p:cNvPr>
          <p:cNvSpPr txBox="1"/>
          <p:nvPr/>
        </p:nvSpPr>
        <p:spPr>
          <a:xfrm>
            <a:off x="11549270" y="6346567"/>
            <a:ext cx="5930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752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4738</Words>
  <Application>Microsoft Office PowerPoint</Application>
  <PresentationFormat>Widescreen</PresentationFormat>
  <Paragraphs>543</Paragraphs>
  <Slides>32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3</vt:i4>
      </vt:variant>
      <vt:variant>
        <vt:lpstr>Slide Titles</vt:lpstr>
      </vt:variant>
      <vt:variant>
        <vt:i4>32</vt:i4>
      </vt:variant>
    </vt:vector>
  </HeadingPairs>
  <TitlesOfParts>
    <vt:vector size="41" baseType="lpstr">
      <vt:lpstr>Arial</vt:lpstr>
      <vt:lpstr>Calibri</vt:lpstr>
      <vt:lpstr>Calibri Light</vt:lpstr>
      <vt:lpstr>Cambria Math</vt:lpstr>
      <vt:lpstr>Segoe UI</vt:lpstr>
      <vt:lpstr>Office Theme</vt:lpstr>
      <vt:lpstr>file:///C:\Göttingen\W.Link\Daten%20(D)\MODULE\Modul-GPPB\GPPB%20WS%202020-21+2022-23\plus%2023-24\Table%20of%20Selection%20Intensity%20figures.docx</vt:lpstr>
      <vt:lpstr>file:///C:\Göttingen\W.Link\Daten%20(D)\MODULE\Modul-GPPB\GPPB%20WS%202020-21+2022-23\plus%2023-24\Table%20of%20Selection%20Intensity%20limited%20sample%20size.docx</vt:lpstr>
      <vt:lpstr>file:///C:\Göttingen\W.Link\Daten%20(D)\MODULE\Modul-GPPB\GPPB%20WS%202020-21+2022-23\plus%2023-24\Table%20of%20Selection%20Intensity%20figures.docx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495</cp:revision>
  <dcterms:created xsi:type="dcterms:W3CDTF">2023-09-13T08:47:00Z</dcterms:created>
  <dcterms:modified xsi:type="dcterms:W3CDTF">2026-07-23T11:20:39Z</dcterms:modified>
</cp:coreProperties>
</file>